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6" r:id="rId2"/>
    <p:sldId id="262" r:id="rId3"/>
    <p:sldId id="321" r:id="rId4"/>
    <p:sldId id="322" r:id="rId5"/>
    <p:sldId id="315" r:id="rId6"/>
    <p:sldId id="323" r:id="rId7"/>
    <p:sldId id="324" r:id="rId8"/>
    <p:sldId id="325" r:id="rId9"/>
    <p:sldId id="326" r:id="rId10"/>
    <p:sldId id="327" r:id="rId11"/>
    <p:sldId id="328" r:id="rId12"/>
    <p:sldId id="329" r:id="rId13"/>
    <p:sldId id="330" r:id="rId14"/>
    <p:sldId id="343" r:id="rId15"/>
    <p:sldId id="344" r:id="rId16"/>
    <p:sldId id="345" r:id="rId17"/>
    <p:sldId id="346" r:id="rId18"/>
    <p:sldId id="259" r:id="rId19"/>
    <p:sldId id="347" r:id="rId20"/>
    <p:sldId id="348" r:id="rId21"/>
    <p:sldId id="349" r:id="rId22"/>
    <p:sldId id="350" r:id="rId23"/>
    <p:sldId id="351" r:id="rId24"/>
    <p:sldId id="354" r:id="rId25"/>
    <p:sldId id="355" r:id="rId26"/>
    <p:sldId id="356" r:id="rId27"/>
    <p:sldId id="357"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267" r:id="rId41"/>
    <p:sldId id="371" r:id="rId42"/>
    <p:sldId id="3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D1E"/>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9" autoAdjust="0"/>
    <p:restoredTop sz="42588" autoAdjust="0"/>
  </p:normalViewPr>
  <p:slideViewPr>
    <p:cSldViewPr snapToGrid="0">
      <p:cViewPr varScale="1">
        <p:scale>
          <a:sx n="45" d="100"/>
          <a:sy n="45" d="100"/>
        </p:scale>
        <p:origin x="3048" y="30"/>
      </p:cViewPr>
      <p:guideLst/>
    </p:cSldViewPr>
  </p:slideViewPr>
  <p:notesTextViewPr>
    <p:cViewPr>
      <p:scale>
        <a:sx n="3" d="2"/>
        <a:sy n="3" d="2"/>
      </p:scale>
      <p:origin x="0" y="0"/>
    </p:cViewPr>
  </p:notesTextViewPr>
  <p:sorterViewPr>
    <p:cViewPr>
      <p:scale>
        <a:sx n="100" d="100"/>
        <a:sy n="100" d="100"/>
      </p:scale>
      <p:origin x="0" y="-88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19F4C-E5F9-40EB-857B-A0CD5F776F82}"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D2E1-3F3E-47F5-A937-1D725FAAAF51}" type="slidenum">
              <a:rPr lang="en-GB" smtClean="0"/>
              <a:t>‹#›</a:t>
            </a:fld>
            <a:endParaRPr lang="en-GB"/>
          </a:p>
        </p:txBody>
      </p:sp>
    </p:spTree>
    <p:extLst>
      <p:ext uri="{BB962C8B-B14F-4D97-AF65-F5344CB8AC3E}">
        <p14:creationId xmlns:p14="http://schemas.microsoft.com/office/powerpoint/2010/main" val="18837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marcar</a:t>
            </a:r>
            <a:r>
              <a:rPr lang="en-GB" b="1" u="sng" dirty="0">
                <a:solidFill>
                  <a:srgbClr val="FF0000"/>
                </a:solidFill>
              </a:rPr>
              <a:t>.</a:t>
            </a:r>
            <a:endParaRPr lang="en-GB" b="1"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Edexcel list does not have </a:t>
            </a:r>
            <a:r>
              <a:rPr lang="en-GB" b="1" u="sng" dirty="0" err="1">
                <a:solidFill>
                  <a:srgbClr val="FF0000"/>
                </a:solidFill>
              </a:rPr>
              <a:t>correcto</a:t>
            </a:r>
            <a:r>
              <a:rPr lang="en-GB" b="1" u="sng" dirty="0">
                <a:solidFill>
                  <a:srgbClr val="FF0000"/>
                </a:solidFill>
              </a:rPr>
              <a:t>, </a:t>
            </a:r>
            <a:r>
              <a:rPr lang="en-GB" b="1" u="sng" dirty="0" err="1">
                <a:solidFill>
                  <a:srgbClr val="FF0000"/>
                </a:solidFill>
              </a:rPr>
              <a:t>guapo</a:t>
            </a:r>
            <a:r>
              <a:rPr lang="en-GB" b="1" u="sng" dirty="0">
                <a:solidFill>
                  <a:srgbClr val="FF0000"/>
                </a:solidFill>
              </a:rPr>
              <a:t>, </a:t>
            </a:r>
            <a:r>
              <a:rPr lang="en-GB" b="1" u="sng" dirty="0" err="1">
                <a:solidFill>
                  <a:srgbClr val="FF0000"/>
                </a:solidFill>
              </a:rPr>
              <a:t>marcar</a:t>
            </a:r>
            <a:r>
              <a:rPr lang="en-GB" b="1" u="sng" dirty="0">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[cu] + vowel (cue/</a:t>
            </a:r>
            <a:r>
              <a:rPr lang="en-GB" b="0" dirty="0" err="1"/>
              <a:t>cua</a:t>
            </a:r>
            <a:r>
              <a:rPr lang="en-GB" b="0" dirty="0"/>
              <a:t>/cui)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dirty="0">
                <a:solidFill>
                  <a:prstClr val="white"/>
                </a:solidFill>
              </a:rPr>
              <a:t>-</a:t>
            </a:r>
            <a:r>
              <a:rPr lang="en-GB" sz="1200" b="0" dirty="0" err="1">
                <a:solidFill>
                  <a:prstClr val="white"/>
                </a:solidFill>
              </a:rPr>
              <a:t>ar</a:t>
            </a:r>
            <a:r>
              <a:rPr lang="en-GB" sz="1200" b="0" dirty="0">
                <a:solidFill>
                  <a:prstClr val="white"/>
                </a:solidFill>
              </a:rPr>
              <a:t> verbs; infinitive &amp; 3rd singular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prstClr val="white"/>
                </a:solidFill>
              </a:rPr>
              <a:t>Consolidation of singular indefinite article</a:t>
            </a:r>
            <a:r>
              <a:rPr lang="en-GB" sz="1200" b="0" baseline="0" dirty="0">
                <a:solidFill>
                  <a:prstClr val="white"/>
                </a:solidFill>
              </a:rPr>
              <a:t> (un/una)</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7.1.1.6 (introduce)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(revisit)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–AR infinitives.</a:t>
            </a:r>
            <a:br>
              <a:rPr lang="en-GB" dirty="0"/>
            </a:br>
            <a:br>
              <a:rPr lang="en-GB" dirty="0"/>
            </a:br>
            <a:r>
              <a:rPr lang="en-GB" b="1" dirty="0"/>
              <a:t>Procedure: </a:t>
            </a:r>
            <a:br>
              <a:rPr lang="en-GB" b="0"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Elicit English meanings for the Spanish example sentences.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Escuchar is included here as it was</a:t>
            </a:r>
            <a:r>
              <a:rPr lang="en-GB" baseline="0" dirty="0"/>
              <a:t> previously practised in 1.1.5 with phonics words.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009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presentation slide [2/2]</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273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a:t>
            </a:r>
            <a:r>
              <a:rPr lang="en-US" b="0" baseline="0" dirty="0"/>
              <a:t> practise attending to the meanings of infinitives and 3</a:t>
            </a:r>
            <a:r>
              <a:rPr lang="en-US" b="0" baseline="30000" dirty="0"/>
              <a:t>rd</a:t>
            </a:r>
            <a:r>
              <a:rPr lang="en-US" b="0" baseline="0" dirty="0"/>
              <a:t> person singular forms of verbs.</a:t>
            </a:r>
            <a:endParaRPr lang="en-US" b="1" dirty="0"/>
          </a:p>
          <a:p>
            <a:endParaRPr lang="en-US" b="1" dirty="0"/>
          </a:p>
          <a:p>
            <a:r>
              <a:rPr lang="en-US" b="1" dirty="0"/>
              <a:t>Procedure:</a:t>
            </a:r>
          </a:p>
          <a:p>
            <a:r>
              <a:rPr lang="en-US" b="0" dirty="0"/>
              <a:t>1. Students</a:t>
            </a:r>
            <a:r>
              <a:rPr lang="en-US" b="0" baseline="0" dirty="0"/>
              <a:t> write 1-6 on the LHS of books and copy the two column headers </a:t>
            </a:r>
            <a:endParaRPr lang="en-US" b="0" dirty="0"/>
          </a:p>
          <a:p>
            <a:r>
              <a:rPr lang="en-US" b="0" dirty="0"/>
              <a:t>2.</a:t>
            </a:r>
            <a:r>
              <a:rPr lang="en-US" b="0" baseline="0" dirty="0"/>
              <a:t> They then tick the correct column, depending on the verb form.</a:t>
            </a:r>
          </a:p>
          <a:p>
            <a:r>
              <a:rPr lang="en-US" b="0" baseline="0" dirty="0"/>
              <a:t>3. Elicit the meanings of the sentence fragments during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attending</a:t>
            </a:r>
            <a:r>
              <a:rPr lang="en-US" b="0" baseline="0" dirty="0"/>
              <a:t> to the meanings of infinitives and 3</a:t>
            </a:r>
            <a:r>
              <a:rPr lang="en-US" b="0" baseline="30000" dirty="0"/>
              <a:t>rd</a:t>
            </a:r>
            <a:r>
              <a:rPr lang="en-US" b="0" baseline="0" dirty="0"/>
              <a:t> person singular verb forms</a:t>
            </a:r>
            <a:endParaRPr lang="en-US" b="0" dirty="0"/>
          </a:p>
          <a:p>
            <a:endParaRPr lang="en-GB" dirty="0"/>
          </a:p>
          <a:p>
            <a:r>
              <a:rPr lang="en-US" b="1" dirty="0"/>
              <a:t>Procedure:</a:t>
            </a:r>
          </a:p>
          <a:p>
            <a:pPr marL="228600" indent="-228600">
              <a:buAutoNum type="arabicPeriod"/>
            </a:pPr>
            <a:r>
              <a:rPr lang="en-GB" dirty="0"/>
              <a:t>Ask students to look at the </a:t>
            </a:r>
            <a:r>
              <a:rPr lang="en-GB" baseline="0" dirty="0"/>
              <a:t>sentence fragments on the LHS and decide which of them could be used with those on the RHS.</a:t>
            </a:r>
          </a:p>
          <a:p>
            <a:pPr marL="228600" indent="-228600">
              <a:buAutoNum type="arabicPeriod"/>
            </a:pPr>
            <a:r>
              <a:rPr lang="en-GB" baseline="0" dirty="0"/>
              <a:t>Students write the full sentence (and could also write the English translation, if there is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make students think about meaning of the infinitives and the adjectives, ask them which combinations seem most and least likely. They could be asked to write two sensible ones and two silly ones!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four adjectives were chosen as they are all frequent and are near-cognates.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sentences could </a:t>
            </a:r>
            <a:r>
              <a:rPr lang="en-GB" b="0" i="0" baseline="0" dirty="0"/>
              <a:t>either</a:t>
            </a:r>
            <a:r>
              <a:rPr lang="en-GB" b="0" baseline="0" dirty="0"/>
              <a:t> start or finish with ‘</a:t>
            </a:r>
            <a:r>
              <a:rPr lang="en-GB" b="0" baseline="0" dirty="0" err="1"/>
              <a:t>es</a:t>
            </a:r>
            <a:r>
              <a:rPr lang="en-GB" b="0" baseline="0" dirty="0"/>
              <a:t> importante’ etc. This is important to bear in mind because the English translation is affected by the position of the verb. For example:</a:t>
            </a:r>
          </a:p>
          <a:p>
            <a:r>
              <a:rPr lang="en-US" b="0" dirty="0" err="1"/>
              <a:t>Hablar</a:t>
            </a:r>
            <a:r>
              <a:rPr lang="en-US" b="0" dirty="0"/>
              <a:t> con José </a:t>
            </a:r>
            <a:r>
              <a:rPr lang="en-US" b="0" dirty="0" err="1"/>
              <a:t>es</a:t>
            </a:r>
            <a:r>
              <a:rPr lang="en-US" b="0" dirty="0"/>
              <a:t> importante. </a:t>
            </a:r>
            <a:r>
              <a:rPr lang="en-US" b="1" dirty="0"/>
              <a:t>Speaking/talking</a:t>
            </a:r>
            <a:r>
              <a:rPr lang="en-US" b="0" dirty="0"/>
              <a:t> with José is important.</a:t>
            </a:r>
          </a:p>
          <a:p>
            <a:r>
              <a:rPr lang="en-US" b="0" dirty="0" err="1"/>
              <a:t>Es</a:t>
            </a:r>
            <a:r>
              <a:rPr lang="en-US" b="0" dirty="0"/>
              <a:t> importante </a:t>
            </a:r>
            <a:r>
              <a:rPr lang="en-US" b="0" dirty="0" err="1"/>
              <a:t>hablar</a:t>
            </a:r>
            <a:r>
              <a:rPr lang="en-US" b="0" dirty="0"/>
              <a:t> con José. It’s important </a:t>
            </a:r>
            <a:r>
              <a:rPr lang="en-US" b="1" dirty="0"/>
              <a:t>to</a:t>
            </a:r>
            <a:r>
              <a:rPr lang="en-US" b="1" baseline="0" dirty="0"/>
              <a:t> talk/to speak </a:t>
            </a:r>
            <a:r>
              <a:rPr lang="en-US" b="0" baseline="0" dirty="0"/>
              <a:t>with José.</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importante</a:t>
            </a:r>
            <a:r>
              <a:rPr lang="en-GB" baseline="0" dirty="0"/>
              <a:t> [171], </a:t>
            </a:r>
            <a:r>
              <a:rPr lang="en-GB" baseline="0" dirty="0" err="1"/>
              <a:t>excelente</a:t>
            </a:r>
            <a:r>
              <a:rPr lang="en-GB" baseline="0" dirty="0"/>
              <a:t> [1546], </a:t>
            </a:r>
            <a:r>
              <a:rPr kumimoji="0" lang="en-GB" sz="1200" b="0" i="0" u="none" strike="noStrike" kern="0" cap="none" spc="0" normalizeH="0" baseline="0" noProof="0" dirty="0" err="1">
                <a:ln>
                  <a:noFill/>
                </a:ln>
                <a:solidFill>
                  <a:srgbClr val="4472C4">
                    <a:lumMod val="50000"/>
                  </a:srgbClr>
                </a:solidFill>
                <a:effectLst/>
                <a:uLnTx/>
                <a:uFillTx/>
              </a:rPr>
              <a:t>fantástico</a:t>
            </a:r>
            <a:r>
              <a:rPr kumimoji="0" lang="en-GB" sz="1200" b="0" i="0" u="none" strike="noStrike" kern="0" cap="none" spc="0" normalizeH="0" baseline="0" noProof="0" dirty="0">
                <a:ln>
                  <a:noFill/>
                </a:ln>
                <a:solidFill>
                  <a:srgbClr val="4472C4">
                    <a:lumMod val="50000"/>
                  </a:srgbClr>
                </a:solidFill>
                <a:effectLst/>
                <a:uLnTx/>
                <a:uFillTx/>
              </a:rPr>
              <a:t> [2501], normal [1000]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12 minutes (two slides)</a:t>
            </a:r>
          </a:p>
          <a:p>
            <a:endParaRPr lang="en-US" b="1" dirty="0"/>
          </a:p>
          <a:p>
            <a:r>
              <a:rPr lang="en-US" b="1" dirty="0"/>
              <a:t>Aim: </a:t>
            </a:r>
            <a:r>
              <a:rPr lang="en-US" b="0" dirty="0"/>
              <a:t>to focus students on the meanings of the lexical</a:t>
            </a:r>
            <a:r>
              <a:rPr lang="en-US" b="0" baseline="0" dirty="0"/>
              <a:t> verbs, both in isolation (this slide) and then in sentence constructions (next slide)</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On this slide,</a:t>
            </a:r>
            <a:r>
              <a:rPr lang="en-US" b="0" baseline="0" dirty="0"/>
              <a:t> </a:t>
            </a:r>
            <a:r>
              <a:rPr lang="es-CO" sz="1200" kern="1200" baseline="0" dirty="0" err="1">
                <a:solidFill>
                  <a:schemeClr val="tx1"/>
                </a:solidFill>
                <a:effectLst/>
                <a:latin typeface="+mn-lt"/>
                <a:ea typeface="+mn-ea"/>
                <a:cs typeface="+mn-cs"/>
              </a:rPr>
              <a:t>students</a:t>
            </a:r>
            <a:r>
              <a:rPr lang="es-CO" sz="1200" kern="1200" baseline="0" dirty="0">
                <a:solidFill>
                  <a:schemeClr val="tx1"/>
                </a:solidFill>
                <a:effectLst/>
                <a:latin typeface="+mn-lt"/>
                <a:ea typeface="+mn-ea"/>
                <a:cs typeface="+mn-cs"/>
              </a:rPr>
              <a:t> listen to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individual </a:t>
            </a:r>
            <a:r>
              <a:rPr lang="es-CO" sz="1200" kern="1200" baseline="0" dirty="0" err="1">
                <a:solidFill>
                  <a:schemeClr val="tx1"/>
                </a:solidFill>
                <a:effectLst/>
                <a:latin typeface="+mn-lt"/>
                <a:ea typeface="+mn-ea"/>
                <a:cs typeface="+mn-cs"/>
              </a:rPr>
              <a:t>verbs</a:t>
            </a:r>
            <a:r>
              <a:rPr lang="es-CO" sz="1200" kern="1200" baseline="0" dirty="0">
                <a:solidFill>
                  <a:schemeClr val="tx1"/>
                </a:solidFill>
                <a:effectLst/>
                <a:latin typeface="+mn-lt"/>
                <a:ea typeface="+mn-ea"/>
                <a:cs typeface="+mn-cs"/>
              </a:rPr>
              <a:t> and match </a:t>
            </a:r>
            <a:r>
              <a:rPr lang="es-CO" sz="1200" kern="1200" baseline="0" dirty="0" err="1">
                <a:solidFill>
                  <a:schemeClr val="tx1"/>
                </a:solidFill>
                <a:effectLst/>
                <a:latin typeface="+mn-lt"/>
                <a:ea typeface="+mn-ea"/>
                <a:cs typeface="+mn-cs"/>
              </a:rPr>
              <a:t>them</a:t>
            </a:r>
            <a:r>
              <a:rPr lang="es-CO" sz="1200" kern="1200" baseline="0" dirty="0">
                <a:solidFill>
                  <a:schemeClr val="tx1"/>
                </a:solidFill>
                <a:effectLst/>
                <a:latin typeface="+mn-lt"/>
                <a:ea typeface="+mn-ea"/>
                <a:cs typeface="+mn-cs"/>
              </a:rPr>
              <a:t> to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action</a:t>
            </a:r>
            <a:r>
              <a:rPr lang="es-CO" sz="1200" kern="1200" baseline="0" dirty="0">
                <a:solidFill>
                  <a:schemeClr val="tx1"/>
                </a:solidFill>
                <a:effectLst/>
                <a:latin typeface="+mn-lt"/>
                <a:ea typeface="+mn-ea"/>
                <a:cs typeface="+mn-cs"/>
              </a:rPr>
              <a:t> in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picture</a:t>
            </a:r>
            <a:r>
              <a:rPr lang="es-CO" sz="1200" kern="1200" baseline="0" dirty="0">
                <a:solidFill>
                  <a:schemeClr val="tx1"/>
                </a:solidFill>
                <a:effectLst/>
                <a:latin typeface="+mn-lt"/>
                <a:ea typeface="+mn-ea"/>
                <a:cs typeface="+mn-cs"/>
              </a:rPr>
              <a:t> </a:t>
            </a:r>
            <a:endParaRPr lang="en-US" b="0" dirty="0"/>
          </a:p>
          <a:p>
            <a:r>
              <a:rPr lang="en-US" b="0" dirty="0"/>
              <a:t>2. On the next slide, </a:t>
            </a:r>
            <a:r>
              <a:rPr lang="es-CO" sz="1200" kern="1200" baseline="0" dirty="0" err="1">
                <a:solidFill>
                  <a:schemeClr val="tx1"/>
                </a:solidFill>
                <a:effectLst/>
                <a:latin typeface="+mn-lt"/>
                <a:ea typeface="+mn-ea"/>
                <a:cs typeface="+mn-cs"/>
              </a:rPr>
              <a:t>students</a:t>
            </a:r>
            <a:r>
              <a:rPr lang="es-CO" sz="1200" kern="1200" baseline="0" dirty="0">
                <a:solidFill>
                  <a:schemeClr val="tx1"/>
                </a:solidFill>
                <a:effectLst/>
                <a:latin typeface="+mn-lt"/>
                <a:ea typeface="+mn-ea"/>
                <a:cs typeface="+mn-cs"/>
              </a:rPr>
              <a:t> listen to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same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verbs</a:t>
            </a:r>
            <a:r>
              <a:rPr lang="es-CO" sz="1200" kern="1200" baseline="0" dirty="0">
                <a:solidFill>
                  <a:schemeClr val="tx1"/>
                </a:solidFill>
                <a:effectLst/>
                <a:latin typeface="+mn-lt"/>
                <a:ea typeface="+mn-ea"/>
                <a:cs typeface="+mn-cs"/>
              </a:rPr>
              <a:t> in </a:t>
            </a:r>
            <a:r>
              <a:rPr lang="es-CO" sz="1200" kern="1200" baseline="0" dirty="0" err="1">
                <a:solidFill>
                  <a:schemeClr val="tx1"/>
                </a:solidFill>
                <a:effectLst/>
                <a:latin typeface="+mn-lt"/>
                <a:ea typeface="+mn-ea"/>
                <a:cs typeface="+mn-cs"/>
              </a:rPr>
              <a:t>sentence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constructions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They</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have</a:t>
            </a:r>
            <a:r>
              <a:rPr lang="es-CO" sz="1200" kern="1200" baseline="0" dirty="0">
                <a:solidFill>
                  <a:schemeClr val="tx1"/>
                </a:solidFill>
                <a:effectLst/>
                <a:latin typeface="+mn-lt"/>
                <a:ea typeface="+mn-ea"/>
                <a:cs typeface="+mn-cs"/>
              </a:rPr>
              <a:t> to transcribe &amp; </a:t>
            </a:r>
            <a:r>
              <a:rPr lang="es-CO" sz="1200" kern="1200" baseline="0" dirty="0" err="1">
                <a:solidFill>
                  <a:schemeClr val="tx1"/>
                </a:solidFill>
                <a:effectLst/>
                <a:latin typeface="+mn-lt"/>
                <a:ea typeface="+mn-ea"/>
                <a:cs typeface="+mn-cs"/>
              </a:rPr>
              <a:t>translate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them</a:t>
            </a:r>
            <a:r>
              <a:rPr lang="es-CO" sz="1200" kern="1200" baseline="0" dirty="0">
                <a:solidFill>
                  <a:schemeClr val="tx1"/>
                </a:solidFill>
                <a:effectLst/>
                <a:latin typeface="+mn-lt"/>
                <a:ea typeface="+mn-ea"/>
                <a:cs typeface="+mn-cs"/>
              </a:rPr>
              <a: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baseline="0" dirty="0" err="1">
                <a:solidFill>
                  <a:schemeClr val="tx1"/>
                </a:solidFill>
                <a:effectLst/>
                <a:latin typeface="+mn-lt"/>
                <a:ea typeface="+mn-ea"/>
                <a:cs typeface="+mn-cs"/>
              </a:rPr>
              <a:t>Students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will</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hear</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 </a:t>
            </a:r>
            <a:r>
              <a:rPr lang="es-CO" sz="1200" kern="1200" baseline="0" dirty="0" err="1">
                <a:solidFill>
                  <a:schemeClr val="tx1"/>
                </a:solidFill>
                <a:effectLst/>
                <a:latin typeface="+mn-lt"/>
                <a:ea typeface="+mn-ea"/>
                <a:cs typeface="+mn-cs"/>
              </a:rPr>
              <a:t>ending</a:t>
            </a:r>
            <a:r>
              <a:rPr lang="es-CO" sz="1200" kern="1200" baseline="0" dirty="0">
                <a:solidFill>
                  <a:schemeClr val="tx1"/>
                </a:solidFill>
                <a:effectLst/>
                <a:latin typeface="+mn-lt"/>
                <a:ea typeface="+mn-ea"/>
                <a:cs typeface="+mn-cs"/>
              </a:rPr>
              <a:t> and </a:t>
            </a:r>
            <a:r>
              <a:rPr lang="es-CO" sz="1200" kern="1200" baseline="0" dirty="0" err="1">
                <a:solidFill>
                  <a:schemeClr val="tx1"/>
                </a:solidFill>
                <a:effectLst/>
                <a:latin typeface="+mn-lt"/>
                <a:ea typeface="+mn-ea"/>
                <a:cs typeface="+mn-cs"/>
              </a:rPr>
              <a:t>need</a:t>
            </a:r>
            <a:r>
              <a:rPr lang="es-CO" sz="1200" kern="1200" baseline="0" dirty="0">
                <a:solidFill>
                  <a:schemeClr val="tx1"/>
                </a:solidFill>
                <a:effectLst/>
                <a:latin typeface="+mn-lt"/>
                <a:ea typeface="+mn-ea"/>
                <a:cs typeface="+mn-cs"/>
              </a:rPr>
              <a:t> to </a:t>
            </a:r>
            <a:r>
              <a:rPr lang="es-CO" sz="1200" kern="1200" baseline="0" dirty="0" err="1">
                <a:solidFill>
                  <a:schemeClr val="tx1"/>
                </a:solidFill>
                <a:effectLst/>
                <a:latin typeface="+mn-lt"/>
                <a:ea typeface="+mn-ea"/>
                <a:cs typeface="+mn-cs"/>
              </a:rPr>
              <a:t>translate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it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on</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next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slide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but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this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is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not</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main</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focus</a:t>
            </a:r>
            <a:r>
              <a:rPr lang="es-CO" sz="1200" kern="1200" baseline="0" dirty="0">
                <a:solidFill>
                  <a:schemeClr val="tx1"/>
                </a:solidFill>
                <a:effectLst/>
                <a:latin typeface="+mn-lt"/>
                <a:ea typeface="+mn-ea"/>
                <a:cs typeface="+mn-cs"/>
              </a:rPr>
              <a:t> of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activity</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Other</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activities</a:t>
            </a:r>
            <a:r>
              <a:rPr lang="es-CO" sz="1200" kern="1200" baseline="0" dirty="0">
                <a:solidFill>
                  <a:schemeClr val="tx1"/>
                </a:solidFill>
                <a:effectLst/>
                <a:latin typeface="+mn-lt"/>
                <a:ea typeface="+mn-ea"/>
                <a:cs typeface="+mn-cs"/>
              </a:rPr>
              <a:t> in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sequence</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focus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on</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the</a:t>
            </a:r>
            <a:r>
              <a:rPr lang="es-CO" sz="1200" kern="1200" baseline="0" dirty="0">
                <a:solidFill>
                  <a:schemeClr val="tx1"/>
                </a:solidFill>
                <a:effectLst/>
                <a:latin typeface="+mn-lt"/>
                <a:ea typeface="+mn-ea"/>
                <a:cs typeface="+mn-cs"/>
              </a:rPr>
              <a:t> –a vs –</a:t>
            </a:r>
            <a:r>
              <a:rPr lang="es-CO" sz="1200" kern="1200" baseline="0" dirty="0" err="1">
                <a:solidFill>
                  <a:schemeClr val="tx1"/>
                </a:solidFill>
                <a:effectLst/>
                <a:latin typeface="+mn-lt"/>
                <a:ea typeface="+mn-ea"/>
                <a:cs typeface="+mn-cs"/>
              </a:rPr>
              <a:t>ar</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endings</a:t>
            </a:r>
            <a:r>
              <a:rPr lang="es-CO" sz="1200" kern="1200" baseline="0" dirty="0">
                <a:solidFill>
                  <a:schemeClr val="tx1"/>
                </a:solidFill>
                <a:effectLst/>
                <a:latin typeface="+mn-lt"/>
                <a:ea typeface="+mn-ea"/>
                <a:cs typeface="+mn-cs"/>
              </a:rPr>
              <a:t> </a:t>
            </a:r>
            <a:r>
              <a:rPr lang="es-CO" sz="1200" kern="1200" baseline="0" dirty="0" err="1">
                <a:solidFill>
                  <a:schemeClr val="tx1"/>
                </a:solidFill>
                <a:effectLst/>
                <a:latin typeface="+mn-lt"/>
                <a:ea typeface="+mn-ea"/>
                <a:cs typeface="+mn-cs"/>
              </a:rPr>
              <a:t>together</a:t>
            </a:r>
            <a:r>
              <a:rPr lang="es-CO"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b="0" kern="1200" baseline="0" dirty="0">
                <a:solidFill>
                  <a:schemeClr val="tx1"/>
                </a:solidFill>
                <a:effectLst/>
                <a:latin typeface="+mn-lt"/>
                <a:ea typeface="+mn-ea"/>
                <a:cs typeface="+mn-cs"/>
              </a:rPr>
              <a:t>To </a:t>
            </a:r>
            <a:r>
              <a:rPr lang="es-CO" sz="1200" b="0" kern="1200" baseline="0" dirty="0" err="1">
                <a:solidFill>
                  <a:schemeClr val="tx1"/>
                </a:solidFill>
                <a:effectLst/>
                <a:latin typeface="+mn-lt"/>
                <a:ea typeface="+mn-ea"/>
                <a:cs typeface="+mn-cs"/>
              </a:rPr>
              <a:t>make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the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second</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part</a:t>
            </a:r>
            <a:r>
              <a:rPr lang="es-CO" sz="1200" b="0" kern="1200" baseline="0" dirty="0">
                <a:solidFill>
                  <a:schemeClr val="tx1"/>
                </a:solidFill>
                <a:effectLst/>
                <a:latin typeface="+mn-lt"/>
                <a:ea typeface="+mn-ea"/>
                <a:cs typeface="+mn-cs"/>
              </a:rPr>
              <a:t> of </a:t>
            </a:r>
            <a:r>
              <a:rPr lang="es-CO" sz="1200" b="0" kern="1200" baseline="0" dirty="0" err="1">
                <a:solidFill>
                  <a:schemeClr val="tx1"/>
                </a:solidFill>
                <a:effectLst/>
                <a:latin typeface="+mn-lt"/>
                <a:ea typeface="+mn-ea"/>
                <a:cs typeface="+mn-cs"/>
              </a:rPr>
              <a:t>the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activity</a:t>
            </a:r>
            <a:r>
              <a:rPr lang="es-CO" sz="1200" b="0" kern="1200" baseline="0" dirty="0">
                <a:solidFill>
                  <a:schemeClr val="tx1"/>
                </a:solidFill>
                <a:effectLst/>
                <a:latin typeface="+mn-lt"/>
                <a:ea typeface="+mn-ea"/>
                <a:cs typeface="+mn-cs"/>
              </a:rPr>
              <a:t> more </a:t>
            </a:r>
            <a:r>
              <a:rPr lang="es-CO" sz="1200" b="0" kern="1200" baseline="0" dirty="0" err="1">
                <a:solidFill>
                  <a:schemeClr val="tx1"/>
                </a:solidFill>
                <a:effectLst/>
                <a:latin typeface="+mn-lt"/>
                <a:ea typeface="+mn-ea"/>
                <a:cs typeface="+mn-cs"/>
              </a:rPr>
              <a:t>challenging</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ask</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the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students</a:t>
            </a:r>
            <a:r>
              <a:rPr lang="es-CO" sz="1200" b="0" kern="1200" baseline="0" dirty="0">
                <a:solidFill>
                  <a:schemeClr val="tx1"/>
                </a:solidFill>
                <a:effectLst/>
                <a:latin typeface="+mn-lt"/>
                <a:ea typeface="+mn-ea"/>
                <a:cs typeface="+mn-cs"/>
              </a:rPr>
              <a:t> to </a:t>
            </a:r>
            <a:r>
              <a:rPr lang="es-CO" sz="1200" b="0" kern="1200" baseline="0" dirty="0" err="1">
                <a:solidFill>
                  <a:schemeClr val="tx1"/>
                </a:solidFill>
                <a:effectLst/>
                <a:latin typeface="+mn-lt"/>
                <a:ea typeface="+mn-ea"/>
                <a:cs typeface="+mn-cs"/>
              </a:rPr>
              <a:t>translate</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directly</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into</a:t>
            </a:r>
            <a:r>
              <a:rPr lang="es-CO" sz="1200" b="0" kern="1200" baseline="0" dirty="0">
                <a:solidFill>
                  <a:schemeClr val="tx1"/>
                </a:solidFill>
                <a:effectLst/>
                <a:latin typeface="+mn-lt"/>
                <a:ea typeface="+mn-ea"/>
                <a:cs typeface="+mn-cs"/>
              </a:rPr>
              <a:t> English (</a:t>
            </a:r>
            <a:r>
              <a:rPr lang="es-CO" sz="1200" b="0" kern="1200" baseline="0" dirty="0" err="1">
                <a:solidFill>
                  <a:schemeClr val="tx1"/>
                </a:solidFill>
                <a:effectLst/>
                <a:latin typeface="+mn-lt"/>
                <a:ea typeface="+mn-ea"/>
                <a:cs typeface="+mn-cs"/>
              </a:rPr>
              <a:t>rather</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than</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transcribing</a:t>
            </a:r>
            <a:r>
              <a:rPr lang="es-CO" sz="1200" b="0" kern="1200" baseline="0" dirty="0">
                <a:solidFill>
                  <a:schemeClr val="tx1"/>
                </a:solidFill>
                <a:effectLst/>
                <a:latin typeface="+mn-lt"/>
                <a:ea typeface="+mn-ea"/>
                <a:cs typeface="+mn-cs"/>
              </a:rPr>
              <a:t> </a:t>
            </a:r>
            <a:r>
              <a:rPr lang="es-CO" sz="1200" b="0" kern="1200" baseline="0" dirty="0" err="1">
                <a:solidFill>
                  <a:schemeClr val="tx1"/>
                </a:solidFill>
                <a:effectLst/>
                <a:latin typeface="+mn-lt"/>
                <a:ea typeface="+mn-ea"/>
                <a:cs typeface="+mn-cs"/>
              </a:rPr>
              <a:t>first</a:t>
            </a:r>
            <a:r>
              <a:rPr lang="es-CO" sz="1200" b="0" kern="1200" baseline="0" dirty="0">
                <a:solidFill>
                  <a:schemeClr val="tx1"/>
                </a:solidFill>
                <a:effectLst/>
                <a:latin typeface="+mn-lt"/>
                <a:ea typeface="+mn-ea"/>
                <a:cs typeface="+mn-cs"/>
              </a:rPr>
              <a:t>).</a:t>
            </a:r>
            <a:endParaRPr lang="en-US" b="0" dirty="0"/>
          </a:p>
          <a:p>
            <a:endParaRPr lang="en-US" b="0" dirty="0"/>
          </a:p>
          <a:p>
            <a:r>
              <a:rPr lang="en-US" b="1" dirty="0"/>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Escucha</a:t>
            </a: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Compra</a:t>
            </a:r>
            <a:endParaRPr lang="en-GB" sz="1200" kern="1200" baseline="0" dirty="0">
              <a:solidFill>
                <a:schemeClr val="tx1"/>
              </a:solidFill>
              <a:effectLst/>
              <a:latin typeface="+mn-lt"/>
              <a:ea typeface="+mn-ea"/>
              <a:cs typeface="+mn-cs"/>
            </a:endParaRPr>
          </a:p>
          <a:p>
            <a:pPr marL="0" indent="0">
              <a:buNone/>
            </a:pPr>
            <a:r>
              <a:rPr lang="en-GB" sz="1200" kern="1200" baseline="0" dirty="0">
                <a:solidFill>
                  <a:schemeClr val="tx1"/>
                </a:solidFill>
                <a:effectLst/>
                <a:latin typeface="+mn-lt"/>
                <a:ea typeface="+mn-ea"/>
                <a:cs typeface="+mn-cs"/>
              </a:rPr>
              <a:t>3. </a:t>
            </a:r>
            <a:r>
              <a:rPr lang="en-GB" sz="1200" kern="1200" baseline="0" dirty="0" err="1">
                <a:solidFill>
                  <a:schemeClr val="tx1"/>
                </a:solidFill>
                <a:effectLst/>
                <a:latin typeface="+mn-lt"/>
                <a:ea typeface="+mn-ea"/>
                <a:cs typeface="+mn-cs"/>
              </a:rPr>
              <a:t>Llega</a:t>
            </a:r>
            <a:endParaRPr lang="en-GB" sz="1200" kern="1200" baseline="0" dirty="0">
              <a:solidFill>
                <a:schemeClr val="tx1"/>
              </a:solidFill>
              <a:effectLst/>
              <a:latin typeface="+mn-lt"/>
              <a:ea typeface="+mn-ea"/>
              <a:cs typeface="+mn-cs"/>
            </a:endParaRPr>
          </a:p>
          <a:p>
            <a:pPr marL="0" indent="0">
              <a:buNone/>
            </a:pPr>
            <a:r>
              <a:rPr lang="en-GB" sz="1200" kern="1200" baseline="0" dirty="0">
                <a:solidFill>
                  <a:schemeClr val="tx1"/>
                </a:solidFill>
                <a:effectLst/>
                <a:latin typeface="+mn-lt"/>
                <a:ea typeface="+mn-ea"/>
                <a:cs typeface="+mn-cs"/>
              </a:rPr>
              <a:t>4. Habla</a:t>
            </a:r>
          </a:p>
          <a:p>
            <a:pPr marL="0" indent="0">
              <a:buNone/>
            </a:pPr>
            <a:r>
              <a:rPr lang="en-GB" sz="1200" kern="1200" baseline="0" dirty="0">
                <a:solidFill>
                  <a:schemeClr val="tx1"/>
                </a:solidFill>
                <a:effectLst/>
                <a:latin typeface="+mn-lt"/>
                <a:ea typeface="+mn-ea"/>
                <a:cs typeface="+mn-cs"/>
              </a:rPr>
              <a:t>5. </a:t>
            </a:r>
            <a:r>
              <a:rPr lang="en-GB" sz="1200" kern="1200" baseline="0" dirty="0" err="1">
                <a:solidFill>
                  <a:schemeClr val="tx1"/>
                </a:solidFill>
                <a:effectLst/>
                <a:latin typeface="+mn-lt"/>
                <a:ea typeface="+mn-ea"/>
                <a:cs typeface="+mn-cs"/>
              </a:rPr>
              <a:t>Baila</a:t>
            </a:r>
            <a:endParaRPr lang="en-US" sz="1200" b="1" kern="1200" baseline="0" dirty="0">
              <a:solidFill>
                <a:schemeClr val="tx1"/>
              </a:solidFill>
              <a:effectLst/>
              <a:latin typeface="+mn-lt"/>
              <a:ea typeface="+mn-ea"/>
              <a:cs typeface="+mn-cs"/>
            </a:endParaRP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escuchar</a:t>
            </a:r>
            <a:r>
              <a:rPr lang="en-GB" baseline="0" dirty="0"/>
              <a:t> [281], </a:t>
            </a:r>
            <a:r>
              <a:rPr lang="en-GB" baseline="0" dirty="0" err="1"/>
              <a:t>comprar</a:t>
            </a:r>
            <a:r>
              <a:rPr lang="en-GB" baseline="0" dirty="0"/>
              <a:t> [361], llegar [75], hablar [90], </a:t>
            </a:r>
            <a:r>
              <a:rPr lang="en-GB" baseline="0" dirty="0" err="1"/>
              <a:t>bailar</a:t>
            </a:r>
            <a:r>
              <a:rPr lang="en-GB" baseline="0" dirty="0"/>
              <a:t> [1323]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kern="1200" dirty="0" err="1">
                <a:solidFill>
                  <a:schemeClr val="tx1"/>
                </a:solidFill>
                <a:effectLst/>
                <a:latin typeface="+mn-lt"/>
                <a:ea typeface="+mn-ea"/>
                <a:cs typeface="+mn-cs"/>
              </a:rPr>
              <a:t>Vocabulary</a:t>
            </a:r>
            <a:r>
              <a:rPr lang="es-CO" sz="1200" b="1" kern="1200" baseline="0" dirty="0">
                <a:solidFill>
                  <a:schemeClr val="tx1"/>
                </a:solidFill>
                <a:effectLst/>
                <a:latin typeface="+mn-lt"/>
                <a:ea typeface="+mn-ea"/>
                <a:cs typeface="+mn-cs"/>
              </a:rPr>
              <a:t> practice </a:t>
            </a:r>
            <a:r>
              <a:rPr lang="es-CO" sz="1200" b="1" kern="1200" baseline="0" dirty="0" err="1">
                <a:solidFill>
                  <a:schemeClr val="tx1"/>
                </a:solidFill>
                <a:effectLst/>
                <a:latin typeface="+mn-lt"/>
                <a:ea typeface="+mn-ea"/>
                <a:cs typeface="+mn-cs"/>
              </a:rPr>
              <a:t>activity</a:t>
            </a:r>
            <a:r>
              <a:rPr lang="es-CO" sz="1200" b="1" kern="1200" baseline="0" dirty="0">
                <a:solidFill>
                  <a:schemeClr val="tx1"/>
                </a:solidFill>
                <a:effectLst/>
                <a:latin typeface="+mn-lt"/>
                <a:ea typeface="+mn-ea"/>
                <a:cs typeface="+mn-cs"/>
              </a:rPr>
              <a:t> (</a:t>
            </a:r>
            <a:r>
              <a:rPr lang="es-CO" sz="1200" b="1" kern="1200" baseline="0" dirty="0" err="1">
                <a:solidFill>
                  <a:schemeClr val="tx1"/>
                </a:solidFill>
                <a:effectLst/>
                <a:latin typeface="+mn-lt"/>
                <a:ea typeface="+mn-ea"/>
                <a:cs typeface="+mn-cs"/>
              </a:rPr>
              <a:t>listening</a:t>
            </a:r>
            <a:r>
              <a:rPr lang="es-CO" sz="1200" b="1" kern="1200" baseline="0" dirty="0">
                <a:solidFill>
                  <a:schemeClr val="tx1"/>
                </a:solidFill>
                <a:effectLst/>
                <a:latin typeface="+mn-lt"/>
                <a:ea typeface="+mn-ea"/>
                <a:cs typeface="+mn-cs"/>
              </a:rPr>
              <a:t>) [2/2]</a:t>
            </a:r>
            <a:endParaRPr lang="es-CO"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SSCs [cue], [</a:t>
            </a:r>
            <a:r>
              <a:rPr lang="en-GB" b="0" baseline="0" dirty="0" err="1"/>
              <a:t>cua</a:t>
            </a:r>
            <a:r>
              <a:rPr lang="en-GB" b="0" baseline="0" dirty="0"/>
              <a:t>], [cui]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a:t>
            </a:r>
            <a:r>
              <a:rPr lang="en-GB" b="0" baseline="0" dirty="0"/>
              <a:t>of the individual SSCs and then the source words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present and elicit the pronunciation of the cluster word.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cuerpo</a:t>
            </a:r>
            <a:r>
              <a:rPr lang="en-GB" baseline="0" dirty="0"/>
              <a:t> [232], escuela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NOTE: OMIT THIS ACTIVITY IF THERE IS NO TIME</a:t>
            </a:r>
            <a:br>
              <a:rPr lang="en-US" b="1" dirty="0"/>
            </a:br>
            <a:br>
              <a:rPr lang="en-US" b="1" dirty="0"/>
            </a:br>
            <a:r>
              <a:rPr lang="en-US" b="1" dirty="0"/>
              <a:t>Timing: </a:t>
            </a:r>
            <a:r>
              <a:rPr lang="en-US" b="0" dirty="0"/>
              <a:t>6-8 minutes</a:t>
            </a:r>
          </a:p>
          <a:p>
            <a:endParaRPr lang="en-US" b="1" dirty="0"/>
          </a:p>
          <a:p>
            <a:r>
              <a:rPr lang="en-US" b="1" dirty="0"/>
              <a:t>Aim: </a:t>
            </a:r>
            <a:r>
              <a:rPr lang="en-US" b="0" dirty="0"/>
              <a:t>to practise using the infinitive and 3</a:t>
            </a:r>
            <a:r>
              <a:rPr lang="en-US" b="0" baseline="30000" dirty="0"/>
              <a:t>rd</a:t>
            </a:r>
            <a:r>
              <a:rPr lang="en-US" b="0" dirty="0"/>
              <a:t> person</a:t>
            </a:r>
            <a:r>
              <a:rPr lang="en-US" b="0" baseline="0" dirty="0"/>
              <a:t> singular</a:t>
            </a:r>
            <a:endParaRPr lang="en-US" b="0" dirty="0"/>
          </a:p>
          <a:p>
            <a:endParaRPr lang="en-US" b="1" dirty="0"/>
          </a:p>
          <a:p>
            <a:r>
              <a:rPr lang="en-US" b="1" dirty="0"/>
              <a:t>Procedure:</a:t>
            </a:r>
          </a:p>
          <a:p>
            <a:r>
              <a:rPr lang="en-US" b="0" dirty="0"/>
              <a:t>1. Student A, referring to prompt cards, tells student B what Daniel</a:t>
            </a:r>
            <a:r>
              <a:rPr lang="en-US" b="0" baseline="0" dirty="0"/>
              <a:t> already does (i.e. using 3</a:t>
            </a:r>
            <a:r>
              <a:rPr lang="en-US" b="0" baseline="30000" dirty="0"/>
              <a:t>rd</a:t>
            </a:r>
            <a:r>
              <a:rPr lang="en-US" b="0" baseline="0" dirty="0"/>
              <a:t> person singular) and then what it’s important for him to do (using infinitive). Students may need to be reminded of the verb forms needed before starting.</a:t>
            </a:r>
            <a:endParaRPr lang="en-US" b="0" dirty="0"/>
          </a:p>
          <a:p>
            <a:r>
              <a:rPr lang="en-US" b="0" dirty="0"/>
              <a:t>2.</a:t>
            </a:r>
            <a:r>
              <a:rPr lang="en-US" b="0" baseline="0" dirty="0"/>
              <a:t> Student B listens and takes notes (we suggest that this is done in a blank two-column grid with these two headers – see slides 43/44)</a:t>
            </a:r>
            <a:endParaRPr lang="en-US" b="0" dirty="0"/>
          </a:p>
          <a:p>
            <a:r>
              <a:rPr lang="en-US" b="0" dirty="0"/>
              <a:t>3. Then they swap</a:t>
            </a:r>
            <a:r>
              <a:rPr lang="en-US" b="0" baseline="0" dirty="0"/>
              <a:t> roles.</a:t>
            </a:r>
            <a:endParaRPr lang="en-US" b="0" dirty="0"/>
          </a:p>
          <a:p>
            <a:r>
              <a:rPr lang="en-US" b="0" dirty="0"/>
              <a:t>4. Check answers and give</a:t>
            </a:r>
            <a:r>
              <a:rPr lang="en-US" b="0" baseline="0" dirty="0"/>
              <a:t> feedback </a:t>
            </a:r>
            <a:r>
              <a:rPr lang="en-US" b="0" dirty="0"/>
              <a:t>afterwards.</a:t>
            </a:r>
          </a:p>
          <a:p>
            <a:endParaRPr lang="en-US" b="0" dirty="0"/>
          </a:p>
          <a:p>
            <a:r>
              <a:rPr lang="en-US" b="1" dirty="0"/>
              <a:t>Note: </a:t>
            </a:r>
            <a:r>
              <a:rPr lang="en-GB" baseline="0" dirty="0"/>
              <a:t>Since correct use the infinitive and 3</a:t>
            </a:r>
            <a:r>
              <a:rPr lang="en-GB" baseline="30000" dirty="0"/>
              <a:t>rd</a:t>
            </a:r>
            <a:r>
              <a:rPr lang="en-GB" baseline="0" dirty="0"/>
              <a:t> person singular isn’t essential to task completion, the listener should be encouraged to correct the speaker if s/he notices mistakes in use of –ar vs –a ending.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1724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A speaking cards (these are also available in Word</a:t>
            </a:r>
            <a:r>
              <a:rPr lang="en-GB" baseline="0" dirty="0"/>
              <a:t> format)</a:t>
            </a:r>
            <a:endParaRPr lang="en-GB" dirty="0"/>
          </a:p>
          <a:p>
            <a:endParaRPr lang="en-GB" dirty="0"/>
          </a:p>
          <a:p>
            <a:r>
              <a:rPr lang="en-GB" b="1" dirty="0"/>
              <a:t>Procedure:</a:t>
            </a:r>
            <a:br>
              <a:rPr lang="en-GB" dirty="0"/>
            </a:br>
            <a:r>
              <a:rPr lang="en-GB" dirty="0"/>
              <a:t>1. Make sure Bs have turned away from the board.</a:t>
            </a:r>
          </a:p>
          <a:p>
            <a:r>
              <a:rPr lang="en-GB" dirty="0"/>
              <a:t>2. Click to bring up A’s prompts.</a:t>
            </a:r>
          </a:p>
          <a:p>
            <a:r>
              <a:rPr lang="en-GB" dirty="0"/>
              <a:t>3. Students complete the speaking activity.</a:t>
            </a:r>
          </a:p>
          <a:p>
            <a:r>
              <a:rPr lang="en-GB" dirty="0"/>
              <a:t>4. Bs turn back to check their answers.</a:t>
            </a:r>
          </a:p>
          <a:p>
            <a:r>
              <a:rPr lang="en-GB" dirty="0"/>
              <a:t>5. As turn away.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121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speaking cards (these are also available in Word</a:t>
            </a:r>
            <a:r>
              <a:rPr lang="en-GB" baseline="0" dirty="0"/>
              <a:t> format)</a:t>
            </a:r>
            <a:endParaRPr lang="en-GB" dirty="0"/>
          </a:p>
          <a:p>
            <a:endParaRPr lang="en-GB" dirty="0"/>
          </a:p>
          <a:p>
            <a:r>
              <a:rPr lang="en-GB" b="1" dirty="0"/>
              <a:t>Procedure:</a:t>
            </a:r>
            <a:br>
              <a:rPr lang="en-GB" dirty="0"/>
            </a:br>
            <a:r>
              <a:rPr lang="en-GB" dirty="0"/>
              <a:t>1. Make sure As have turned away from the board.</a:t>
            </a:r>
          </a:p>
          <a:p>
            <a:r>
              <a:rPr lang="en-GB" dirty="0"/>
              <a:t>2. Click to bring up B’s prompts.</a:t>
            </a:r>
          </a:p>
          <a:p>
            <a:r>
              <a:rPr lang="en-GB" dirty="0"/>
              <a:t>3. Students complete the speaking activity.</a:t>
            </a:r>
          </a:p>
          <a:p>
            <a:r>
              <a:rPr lang="en-GB" dirty="0"/>
              <a:t>4. As turn back to check their answers.</a:t>
            </a:r>
          </a:p>
          <a:p>
            <a:r>
              <a:rPr lang="en-GB" dirty="0"/>
              <a:t>5. As turn away.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7499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[cu] + vowel (cue/</a:t>
            </a:r>
            <a:r>
              <a:rPr lang="en-GB" b="0" dirty="0" err="1"/>
              <a:t>cua</a:t>
            </a:r>
            <a:r>
              <a:rPr lang="en-GB" b="0" dirty="0"/>
              <a:t>/cui)</a:t>
            </a:r>
            <a:br>
              <a:rPr lang="en-GB" b="0" dirty="0"/>
            </a:br>
            <a:r>
              <a:rPr lang="en-GB" b="0" dirty="0"/>
              <a:t>Consolidation</a:t>
            </a:r>
            <a:r>
              <a:rPr lang="en-GB" b="0" baseline="0" dirty="0"/>
              <a:t> of</a:t>
            </a:r>
            <a:r>
              <a:rPr lang="en-GB" b="0" dirty="0"/>
              <a:t> </a:t>
            </a:r>
            <a:r>
              <a:rPr lang="en-GB" sz="1200" b="0" dirty="0">
                <a:solidFill>
                  <a:prstClr val="white"/>
                </a:solidFill>
              </a:rPr>
              <a:t>-</a:t>
            </a:r>
            <a:r>
              <a:rPr lang="en-GB" sz="1200" b="0" dirty="0" err="1">
                <a:solidFill>
                  <a:prstClr val="white"/>
                </a:solidFill>
              </a:rPr>
              <a:t>ar</a:t>
            </a:r>
            <a:r>
              <a:rPr lang="en-GB" sz="1200" b="0" dirty="0">
                <a:solidFill>
                  <a:prstClr val="white"/>
                </a:solidFill>
              </a:rPr>
              <a:t> verbs; infinitive &amp; 3rd singular (-a)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7.1.1.6 (introduce)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(revisit)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82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practise saying and spelling words with [cu] + vowel.</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Students will work in pairs to put the words back together. </a:t>
            </a:r>
            <a:endParaRPr lang="en-US" b="0" dirty="0"/>
          </a:p>
          <a:p>
            <a:r>
              <a:rPr lang="en-US" b="0" dirty="0"/>
              <a:t>2.</a:t>
            </a:r>
            <a:r>
              <a:rPr lang="en-GB" dirty="0"/>
              <a:t> Working left to right, Student A completes a word.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Student B has to listen and write that word, saying the English meaning.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They then swap roles to do all 6 words.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a:t>
            </a:r>
            <a:r>
              <a:rPr lang="en-GB" baseline="0" dirty="0"/>
              <a:t> Click to correct with the class.</a:t>
            </a:r>
            <a:endParaRPr lang="en-US" b="0" dirty="0"/>
          </a:p>
          <a:p>
            <a:endParaRPr lang="en-US" b="0" dirty="0"/>
          </a:p>
          <a:p>
            <a:r>
              <a:rPr lang="en-GB" b="1" baseline="0" dirty="0"/>
              <a:t>Note: </a:t>
            </a:r>
          </a:p>
          <a:p>
            <a:r>
              <a:rPr lang="en-GB" baseline="0" dirty="0"/>
              <a:t>Exclamation marks were not included with ‘cui’ and ‘dado’ to avoid giving away the answer.</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Spanish): </a:t>
            </a:r>
            <a:br>
              <a:rPr lang="en-GB" baseline="0" dirty="0"/>
            </a:br>
            <a:r>
              <a:rPr lang="en-GB" baseline="0" dirty="0" err="1"/>
              <a:t>cuerpo</a:t>
            </a:r>
            <a:r>
              <a:rPr lang="en-GB" baseline="0" dirty="0"/>
              <a:t> [232], </a:t>
            </a:r>
            <a:r>
              <a:rPr lang="en-GB" baseline="0" dirty="0" err="1"/>
              <a:t>escuela</a:t>
            </a:r>
            <a:r>
              <a:rPr lang="en-GB" baseline="0" dirty="0"/>
              <a:t>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US" b="0" dirty="0" err="1"/>
              <a:t>practise</a:t>
            </a:r>
            <a:r>
              <a:rPr lang="en-US" b="0" dirty="0"/>
              <a:t> comprehension of </a:t>
            </a:r>
            <a:r>
              <a:rPr lang="en-US" b="0" dirty="0" err="1"/>
              <a:t>of</a:t>
            </a:r>
            <a:r>
              <a:rPr lang="en-US" b="0" dirty="0"/>
              <a:t> this week’s new vocabulary.</a:t>
            </a:r>
          </a:p>
          <a:p>
            <a:endParaRPr lang="en-US" b="1" dirty="0"/>
          </a:p>
          <a:p>
            <a:r>
              <a:rPr lang="en-US" b="1" dirty="0"/>
              <a:t>Procedure:</a:t>
            </a:r>
          </a:p>
          <a:p>
            <a:pPr marL="228600" indent="-228600">
              <a:buAutoNum type="arabicPeriod"/>
            </a:pPr>
            <a:r>
              <a:rPr lang="en-GB" dirty="0"/>
              <a:t>Click for an English prompt.</a:t>
            </a:r>
          </a:p>
          <a:p>
            <a:pPr marL="228600" indent="-228600">
              <a:buAutoNum type="arabicPeriod"/>
            </a:pPr>
            <a:r>
              <a:rPr lang="en-GB" dirty="0"/>
              <a:t>Students select and read aloud the correct Spanish meaning, chorally.</a:t>
            </a:r>
          </a:p>
          <a:p>
            <a:pPr marL="228600" indent="-228600">
              <a:buAutoNum type="arabicPeriod"/>
            </a:pPr>
            <a:r>
              <a:rPr lang="en-GB" dirty="0"/>
              <a:t>Continue for all 12 items.</a:t>
            </a:r>
          </a:p>
        </p:txBody>
      </p:sp>
      <p:sp>
        <p:nvSpPr>
          <p:cNvPr id="4" name="Slide Number Placeholder 3"/>
          <p:cNvSpPr>
            <a:spLocks noGrp="1"/>
          </p:cNvSpPr>
          <p:nvPr>
            <p:ph type="sldNum" sz="quarter" idx="5"/>
          </p:nvPr>
        </p:nvSpPr>
        <p:spPr/>
        <p:txBody>
          <a:bodyPr/>
          <a:lstStyle/>
          <a:p>
            <a:fld id="{CB51D2E1-3F3E-47F5-A937-1D725FAAAF51}" type="slidenum">
              <a:rPr lang="en-GB" smtClean="0"/>
              <a:t>25</a:t>
            </a:fld>
            <a:endParaRPr lang="en-GB"/>
          </a:p>
        </p:txBody>
      </p:sp>
    </p:spTree>
    <p:extLst>
      <p:ext uri="{BB962C8B-B14F-4D97-AF65-F5344CB8AC3E}">
        <p14:creationId xmlns:p14="http://schemas.microsoft.com/office/powerpoint/2010/main" val="2503229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3</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spoken production of 20 new and revisited words, in a low stakes but time-limited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Work from left to right, top to bottom on the word wall. Ask ‘¿</a:t>
            </a:r>
            <a:r>
              <a:rPr lang="en-GB" b="0" noProof="0" dirty="0" err="1"/>
              <a:t>Cómo</a:t>
            </a:r>
            <a:r>
              <a:rPr lang="en-GB" b="0" noProof="0" dirty="0"/>
              <a:t> se dice ‘to dance’ </a:t>
            </a:r>
            <a:r>
              <a:rPr lang="en-GB" b="0" noProof="0" dirty="0" err="1"/>
              <a:t>en</a:t>
            </a:r>
            <a:r>
              <a:rPr lang="en-GB" b="0" noProof="0" dirty="0"/>
              <a:t> </a:t>
            </a:r>
            <a:r>
              <a:rPr lang="en-GB" b="0" noProof="0" dirty="0" err="1"/>
              <a:t>español</a:t>
            </a:r>
            <a:r>
              <a:rPr lang="en-GB" b="0"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start the 5-second animation.  Pupils say the Spanish word before the animation finishes and reveals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all words.</a:t>
            </a:r>
          </a:p>
        </p:txBody>
      </p:sp>
      <p:sp>
        <p:nvSpPr>
          <p:cNvPr id="4" name="Slide Number Placeholder 3"/>
          <p:cNvSpPr>
            <a:spLocks noGrp="1"/>
          </p:cNvSpPr>
          <p:nvPr>
            <p:ph type="sldNum" sz="quarter" idx="5"/>
          </p:nvPr>
        </p:nvSpPr>
        <p:spPr/>
        <p:txBody>
          <a:bodyPr/>
          <a:lstStyle/>
          <a:p>
            <a:fld id="{CB51D2E1-3F3E-47F5-A937-1D725FAAAF51}" type="slidenum">
              <a:rPr lang="en-GB" smtClean="0"/>
              <a:t>26</a:t>
            </a:fld>
            <a:endParaRPr lang="en-GB"/>
          </a:p>
        </p:txBody>
      </p:sp>
    </p:spTree>
    <p:extLst>
      <p:ext uri="{BB962C8B-B14F-4D97-AF65-F5344CB8AC3E}">
        <p14:creationId xmlns:p14="http://schemas.microsoft.com/office/powerpoint/2010/main" val="3932932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attending to the meanings of infinitives and 3</a:t>
            </a:r>
            <a:r>
              <a:rPr lang="en-US" b="0" baseline="30000" dirty="0"/>
              <a:t>rd</a:t>
            </a:r>
            <a:r>
              <a:rPr lang="en-US" b="0" dirty="0"/>
              <a:t> person singular forms of verbs</a:t>
            </a:r>
          </a:p>
          <a:p>
            <a:endParaRPr lang="en-US" b="1" dirty="0"/>
          </a:p>
          <a:p>
            <a:r>
              <a:rPr lang="en-US" b="1" dirty="0"/>
              <a:t>Procedure:</a:t>
            </a:r>
          </a:p>
          <a:p>
            <a:r>
              <a:rPr lang="en-US" b="0" dirty="0"/>
              <a:t>1. Click on the orange action</a:t>
            </a:r>
            <a:r>
              <a:rPr lang="en-US" b="0" baseline="0" dirty="0"/>
              <a:t> button to hear the first word of the sentence. This will either be an infinitive or 3</a:t>
            </a:r>
            <a:r>
              <a:rPr lang="en-US" b="0" baseline="30000" dirty="0"/>
              <a:t>rd</a:t>
            </a:r>
            <a:r>
              <a:rPr lang="en-US" b="0" baseline="0" dirty="0"/>
              <a:t> person singular.</a:t>
            </a:r>
            <a:endParaRPr lang="en-US" b="0" dirty="0"/>
          </a:p>
          <a:p>
            <a:r>
              <a:rPr lang="en-US" b="0" dirty="0"/>
              <a:t>2. Decide which sentence</a:t>
            </a:r>
            <a:r>
              <a:rPr lang="en-US" b="0" baseline="0" dirty="0"/>
              <a:t> ending must be correct (write it OR write A or B)</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Check answers</a:t>
            </a:r>
            <a:r>
              <a:rPr lang="en-GB" baseline="0" dirty="0"/>
              <a:t>. While checking answers, ask for the English translation to ensure comprehension of lexical items.</a:t>
            </a:r>
            <a:endParaRPr lang="en-GB" dirty="0"/>
          </a:p>
          <a:p>
            <a:endParaRPr lang="en-US" b="0" dirty="0"/>
          </a:p>
          <a:p>
            <a:r>
              <a:rPr lang="en-US" b="1" dirty="0"/>
              <a:t>Transcript:</a:t>
            </a:r>
          </a:p>
          <a:p>
            <a:pPr marL="228600" indent="-228600">
              <a:buAutoNum type="arabicPeriod"/>
            </a:pPr>
            <a:r>
              <a:rPr lang="en-GB" dirty="0" err="1"/>
              <a:t>Bailar</a:t>
            </a:r>
            <a:endParaRPr lang="en-GB" dirty="0"/>
          </a:p>
          <a:p>
            <a:pPr marL="228600" indent="-228600">
              <a:buAutoNum type="arabicPeriod"/>
            </a:pPr>
            <a:r>
              <a:rPr lang="en-GB" dirty="0" err="1"/>
              <a:t>Escucha</a:t>
            </a:r>
            <a:endParaRPr lang="en-GB" dirty="0"/>
          </a:p>
          <a:p>
            <a:pPr marL="228600" indent="-228600">
              <a:buAutoNum type="arabicPeriod"/>
            </a:pPr>
            <a:r>
              <a:rPr lang="en-GB" dirty="0"/>
              <a:t>Hablar</a:t>
            </a:r>
          </a:p>
          <a:p>
            <a:pPr marL="228600" indent="-228600">
              <a:buAutoNum type="arabicPeriod"/>
            </a:pPr>
            <a:r>
              <a:rPr lang="en-GB" dirty="0" err="1"/>
              <a:t>Llega</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Comprar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Compra</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 (8 slides)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set the context of international travel; to practise read aloud of unknown Spanish words for countries.</a:t>
            </a:r>
          </a:p>
          <a:p>
            <a:endParaRPr lang="en-GB" dirty="0"/>
          </a:p>
          <a:p>
            <a:r>
              <a:rPr lang="en-GB" b="1" dirty="0"/>
              <a:t>Procedure</a:t>
            </a:r>
            <a:r>
              <a:rPr lang="en-GB" dirty="0"/>
              <a:t>:</a:t>
            </a:r>
          </a:p>
          <a:p>
            <a:pPr marL="228600" indent="-228600">
              <a:buAutoNum type="arabicPeriod"/>
            </a:pPr>
            <a:r>
              <a:rPr lang="en-GB" dirty="0"/>
              <a:t>Ask the question: </a:t>
            </a:r>
            <a:r>
              <a:rPr lang="en-GB" dirty="0" err="1"/>
              <a:t>Dónde</a:t>
            </a:r>
            <a:r>
              <a:rPr lang="en-GB" dirty="0"/>
              <a:t> </a:t>
            </a:r>
            <a:r>
              <a:rPr lang="en-GB" dirty="0" err="1"/>
              <a:t>está</a:t>
            </a:r>
            <a:r>
              <a:rPr lang="en-GB" dirty="0"/>
              <a:t> [Kuala Lumpur]?</a:t>
            </a:r>
          </a:p>
          <a:p>
            <a:pPr marL="228600" indent="-228600">
              <a:buAutoNum type="arabicPeriod"/>
            </a:pPr>
            <a:r>
              <a:rPr lang="en-GB" dirty="0"/>
              <a:t>Elicit full sentence answers: e.g., Kuala Lumpur </a:t>
            </a:r>
            <a:r>
              <a:rPr lang="en-GB" dirty="0" err="1"/>
              <a:t>está</a:t>
            </a:r>
            <a:r>
              <a:rPr lang="en-GB" dirty="0"/>
              <a:t> </a:t>
            </a:r>
            <a:r>
              <a:rPr lang="en-GB" dirty="0" err="1"/>
              <a:t>en</a:t>
            </a:r>
            <a:r>
              <a:rPr lang="en-GB" dirty="0"/>
              <a:t> </a:t>
            </a:r>
            <a:r>
              <a:rPr lang="en-GB" dirty="0" err="1"/>
              <a:t>Malasia</a:t>
            </a:r>
            <a:r>
              <a:rPr lang="en-GB" dirty="0"/>
              <a:t>. </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these three destinations have either previously-taught</a:t>
            </a:r>
            <a:r>
              <a:rPr lang="en-GB" baseline="0" dirty="0"/>
              <a:t> SSC OR SSC which are similar to English, therefore we can simply ask the question here and students apply their SSC knowledge when reading their answer aloud.</a:t>
            </a:r>
            <a:endParaRPr lang="en-GB" dirty="0"/>
          </a:p>
          <a:p>
            <a:endParaRPr lang="en-GB" dirty="0"/>
          </a:p>
          <a:p>
            <a:r>
              <a:rPr lang="en-GB" dirty="0"/>
              <a:t>Pictures from </a:t>
            </a:r>
            <a:r>
              <a:rPr lang="en-GB" dirty="0">
                <a:hlinkClick r:id="rId3"/>
              </a:rPr>
              <a:t>https://unsplash.com/</a:t>
            </a:r>
            <a:r>
              <a:rPr lang="en-GB" dirty="0"/>
              <a:t> (freely usable images)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560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 (1 slide)</a:t>
            </a:r>
          </a:p>
          <a:p>
            <a:endParaRPr lang="en-US" b="1" dirty="0"/>
          </a:p>
          <a:p>
            <a:r>
              <a:rPr lang="en-US" b="1" dirty="0"/>
              <a:t>Aim: </a:t>
            </a:r>
            <a:r>
              <a:rPr lang="en-US" b="0" dirty="0"/>
              <a:t>to practise mapping from sound to spelling</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Click on the orange number next to each picture to hear the corresponding</a:t>
            </a:r>
            <a:r>
              <a:rPr lang="en-GB" baseline="0" dirty="0"/>
              <a:t> word.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Learners then write</a:t>
            </a:r>
            <a:r>
              <a:rPr lang="en-GB" baseline="0" dirty="0"/>
              <a:t> down the missing letters in the word</a:t>
            </a:r>
            <a:endParaRPr lang="en-US" b="0" dirty="0"/>
          </a:p>
          <a:p>
            <a:endParaRPr lang="en-US" b="0" dirty="0"/>
          </a:p>
          <a:p>
            <a:r>
              <a:rPr lang="en-US" b="1" dirty="0"/>
              <a:t>Transcript:</a:t>
            </a:r>
          </a:p>
          <a:p>
            <a:pPr marL="228600" indent="-228600">
              <a:buAutoNum type="arabicPeriod"/>
            </a:pPr>
            <a:r>
              <a:rPr lang="en-US" b="0" dirty="0"/>
              <a:t>escuela</a:t>
            </a:r>
          </a:p>
          <a:p>
            <a:pPr marL="228600" indent="-228600">
              <a:buAutoNum type="arabicPeriod"/>
            </a:pPr>
            <a:r>
              <a:rPr lang="en-US" b="0" dirty="0" err="1"/>
              <a:t>cuatro</a:t>
            </a:r>
            <a:endParaRPr lang="en-US" b="0" dirty="0"/>
          </a:p>
          <a:p>
            <a:pPr marL="228600" indent="-228600">
              <a:buAutoNum type="arabicPeriod"/>
            </a:pPr>
            <a:r>
              <a:rPr lang="en-US" b="0" dirty="0" err="1"/>
              <a:t>cuidar</a:t>
            </a:r>
            <a:endParaRPr lang="en-US" b="0" dirty="0"/>
          </a:p>
          <a:p>
            <a:pPr marL="228600" indent="-228600">
              <a:buAutoNum type="arabicPeriod"/>
            </a:pPr>
            <a:r>
              <a:rPr lang="en-US" b="0" dirty="0" err="1"/>
              <a:t>cuadro</a:t>
            </a:r>
            <a:endParaRPr lang="en-US" b="0" dirty="0"/>
          </a:p>
          <a:p>
            <a:pPr marL="228600" indent="-228600">
              <a:buAutoNum type="arabicPeriod"/>
            </a:pPr>
            <a:r>
              <a:rPr lang="en-US" b="0" dirty="0" err="1"/>
              <a:t>cuidado</a:t>
            </a:r>
            <a:endParaRPr lang="en-US" b="0" dirty="0"/>
          </a:p>
          <a:p>
            <a:pPr marL="228600" indent="-228600">
              <a:buAutoNum type="arabicPeriod"/>
            </a:pPr>
            <a:r>
              <a:rPr lang="en-US" b="0" dirty="0" err="1"/>
              <a:t>cuerpo</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cuerpo</a:t>
            </a:r>
            <a:r>
              <a:rPr lang="en-GB" baseline="0" dirty="0"/>
              <a:t> [232], </a:t>
            </a:r>
            <a:r>
              <a:rPr lang="en-GB" baseline="0" dirty="0" err="1"/>
              <a:t>escuela</a:t>
            </a:r>
            <a:r>
              <a:rPr lang="en-GB" baseline="0" dirty="0"/>
              <a:t> [424], </a:t>
            </a:r>
            <a:r>
              <a:rPr lang="en-GB" b="0" baseline="0" dirty="0" err="1"/>
              <a:t>cuatro</a:t>
            </a:r>
            <a:r>
              <a:rPr lang="en-GB" b="0" baseline="0" dirty="0"/>
              <a:t> [241], </a:t>
            </a:r>
            <a:r>
              <a:rPr lang="en-GB" b="0" baseline="0" dirty="0" err="1"/>
              <a:t>cuadro</a:t>
            </a:r>
            <a:r>
              <a:rPr lang="en-GB" b="0" baseline="0" dirty="0"/>
              <a:t> [1017], </a:t>
            </a:r>
            <a:r>
              <a:rPr lang="en-GB" b="0" baseline="0" dirty="0" err="1"/>
              <a:t>cuidar</a:t>
            </a:r>
            <a:r>
              <a:rPr lang="en-GB" b="0" baseline="0" dirty="0"/>
              <a:t> [751], </a:t>
            </a:r>
            <a:r>
              <a:rPr lang="en-GB" b="0" baseline="0" dirty="0" err="1"/>
              <a:t>cuidado</a:t>
            </a:r>
            <a:r>
              <a:rPr lang="en-GB" b="0" baseline="0" dirty="0"/>
              <a:t> [1822]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6691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002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3312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5832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8754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2310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a:t>
            </a:r>
            <a:r>
              <a:rPr lang="en-US" b="0" baseline="0" dirty="0"/>
              <a:t> recognise the meanings of previously taught vocabulary items.</a:t>
            </a:r>
            <a:endParaRPr lang="en-US" b="0" dirty="0"/>
          </a:p>
          <a:p>
            <a:endParaRPr lang="en-US" b="1" dirty="0"/>
          </a:p>
          <a:p>
            <a:r>
              <a:rPr lang="en-US" b="1" dirty="0"/>
              <a:t>Procedure:</a:t>
            </a:r>
          </a:p>
          <a:p>
            <a:r>
              <a:rPr lang="en-US" b="0" dirty="0"/>
              <a:t>1. Click</a:t>
            </a:r>
            <a:r>
              <a:rPr lang="en-US" b="0" baseline="0" dirty="0"/>
              <a:t> on each orange button to play audio</a:t>
            </a:r>
            <a:endParaRPr lang="en-US" b="0" dirty="0"/>
          </a:p>
          <a:p>
            <a:r>
              <a:rPr lang="en-US" b="0" dirty="0"/>
              <a:t>2. Complete the sentence in English</a:t>
            </a:r>
          </a:p>
          <a:p>
            <a:r>
              <a:rPr lang="en-US" b="0" dirty="0"/>
              <a:t>3. Multiple repetitions may</a:t>
            </a:r>
            <a:r>
              <a:rPr lang="en-US" b="0" baseline="0" dirty="0"/>
              <a:t> be needed</a:t>
            </a:r>
            <a:endParaRPr lang="en-US" b="0" dirty="0"/>
          </a:p>
          <a:p>
            <a:endParaRPr lang="en-US" b="0" dirty="0"/>
          </a:p>
          <a:p>
            <a:r>
              <a:rPr lang="en-US" b="1" dirty="0"/>
              <a:t>Note: </a:t>
            </a:r>
          </a:p>
          <a:p>
            <a:r>
              <a:rPr lang="en-GB" baseline="0" dirty="0"/>
              <a:t>1. Make sure that students are aware that, when referring to a destination, Spanish uses ‘llegar A’ (‘</a:t>
            </a:r>
            <a:r>
              <a:rPr lang="en-GB" baseline="0" dirty="0" err="1"/>
              <a:t>en</a:t>
            </a:r>
            <a:r>
              <a:rPr lang="en-GB" baseline="0" dirty="0"/>
              <a:t>’ would refer to the means of arriving).</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Habla</a:t>
            </a:r>
            <a:r>
              <a:rPr lang="en-GB" sz="1200" dirty="0">
                <a:latin typeface="Century Gothic" panose="020B0502020202020204" pitchFamily="34" charset="0"/>
              </a:rPr>
              <a:t> con una amiga </a:t>
            </a:r>
            <a:r>
              <a:rPr lang="en-GB" sz="1200" dirty="0" err="1">
                <a:latin typeface="Century Gothic" panose="020B0502020202020204" pitchFamily="34" charset="0"/>
              </a:rPr>
              <a:t>en</a:t>
            </a:r>
            <a:r>
              <a:rPr lang="en-GB" sz="1200" dirty="0">
                <a:latin typeface="Century Gothic" panose="020B0502020202020204" pitchFamily="34" charset="0"/>
              </a:rPr>
              <a:t> La Habana.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Compra</a:t>
            </a:r>
            <a:r>
              <a:rPr lang="en-GB" sz="1200" dirty="0">
                <a:latin typeface="Century Gothic" panose="020B0502020202020204" pitchFamily="34" charset="0"/>
              </a:rPr>
              <a:t> una casa </a:t>
            </a:r>
            <a:r>
              <a:rPr lang="en-GB" sz="1200" dirty="0" err="1">
                <a:latin typeface="Century Gothic" panose="020B0502020202020204" pitchFamily="34" charset="0"/>
              </a:rPr>
              <a:t>en</a:t>
            </a:r>
            <a:r>
              <a:rPr lang="en-GB" sz="1200" dirty="0">
                <a:latin typeface="Century Gothic" panose="020B0502020202020204" pitchFamily="34" charset="0"/>
              </a:rPr>
              <a:t> Caracas.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Escucha</a:t>
            </a:r>
            <a:r>
              <a:rPr lang="en-GB" sz="1200" dirty="0">
                <a:latin typeface="Century Gothic" panose="020B0502020202020204" pitchFamily="34" charset="0"/>
              </a:rPr>
              <a:t> </a:t>
            </a:r>
            <a:r>
              <a:rPr lang="en-GB" sz="1200" dirty="0" err="1">
                <a:latin typeface="Century Gothic" panose="020B0502020202020204" pitchFamily="34" charset="0"/>
              </a:rPr>
              <a:t>música</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a:t>
            </a:r>
            <a:r>
              <a:rPr lang="en-GB" sz="1200" dirty="0" err="1">
                <a:latin typeface="Century Gothic" panose="020B0502020202020204" pitchFamily="34" charset="0"/>
              </a:rPr>
              <a:t>Estocolmo</a:t>
            </a:r>
            <a:r>
              <a:rPr lang="en-GB" sz="1200" dirty="0">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Llega</a:t>
            </a:r>
            <a:r>
              <a:rPr lang="en-GB" sz="1200" dirty="0">
                <a:latin typeface="Century Gothic" panose="020B0502020202020204" pitchFamily="34" charset="0"/>
              </a:rPr>
              <a:t> </a:t>
            </a:r>
            <a:r>
              <a:rPr lang="en-GB" sz="1200" dirty="0" err="1">
                <a:latin typeface="Century Gothic" panose="020B0502020202020204" pitchFamily="34" charset="0"/>
              </a:rPr>
              <a:t>tarde</a:t>
            </a:r>
            <a:r>
              <a:rPr lang="en-GB" sz="1200" dirty="0">
                <a:latin typeface="Century Gothic" panose="020B0502020202020204" pitchFamily="34" charset="0"/>
              </a:rPr>
              <a:t> a Los Llanos.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entury Gothic" panose="020B0502020202020204" pitchFamily="34" charset="0"/>
              </a:rPr>
              <a:t>Tiene una fiesta </a:t>
            </a:r>
            <a:r>
              <a:rPr lang="en-GB" sz="1200" dirty="0" err="1">
                <a:latin typeface="Century Gothic" panose="020B0502020202020204" pitchFamily="34" charset="0"/>
              </a:rPr>
              <a:t>en</a:t>
            </a:r>
            <a:r>
              <a:rPr lang="en-GB" sz="1200" dirty="0">
                <a:latin typeface="Century Gothic" panose="020B0502020202020204" pitchFamily="34" charset="0"/>
              </a:rPr>
              <a:t> Toledo.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Olvida</a:t>
            </a:r>
            <a:r>
              <a:rPr lang="en-GB" sz="1200" dirty="0">
                <a:latin typeface="Century Gothic" panose="020B0502020202020204" pitchFamily="34" charset="0"/>
              </a:rPr>
              <a:t> un </a:t>
            </a:r>
            <a:r>
              <a:rPr lang="en-GB" sz="1200" dirty="0" err="1">
                <a:latin typeface="Century Gothic" panose="020B0502020202020204" pitchFamily="34" charset="0"/>
              </a:rPr>
              <a:t>libro</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Oslo.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entury Gothic" panose="020B0502020202020204" pitchFamily="34" charset="0"/>
              </a:rPr>
              <a:t>Compra</a:t>
            </a:r>
            <a:r>
              <a:rPr lang="en-GB" sz="1200" dirty="0">
                <a:latin typeface="Century Gothic" panose="020B0502020202020204" pitchFamily="34" charset="0"/>
              </a:rPr>
              <a:t> un </a:t>
            </a:r>
            <a:r>
              <a:rPr lang="en-GB" sz="1200" dirty="0" err="1">
                <a:latin typeface="Century Gothic" panose="020B0502020202020204" pitchFamily="34" charset="0"/>
              </a:rPr>
              <a:t>barco</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California.</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10-12 mins (3 slides)</a:t>
            </a:r>
          </a:p>
          <a:p>
            <a:endParaRPr lang="en-GB" dirty="0"/>
          </a:p>
          <a:p>
            <a:r>
              <a:rPr lang="en-GB" b="1" dirty="0"/>
              <a:t>Aim: </a:t>
            </a:r>
            <a:r>
              <a:rPr lang="en-GB" dirty="0"/>
              <a:t>to practise using –ar verbs in 3</a:t>
            </a:r>
            <a:r>
              <a:rPr lang="en-GB" baseline="30000" dirty="0"/>
              <a:t>rd</a:t>
            </a:r>
            <a:r>
              <a:rPr lang="en-GB" dirty="0"/>
              <a:t> person singular to</a:t>
            </a:r>
            <a:r>
              <a:rPr lang="en-GB" baseline="0" dirty="0"/>
              <a:t> recount a short narrative.</a:t>
            </a:r>
            <a:endParaRPr lang="en-GB" dirty="0"/>
          </a:p>
          <a:p>
            <a:endParaRPr lang="en-GB" dirty="0"/>
          </a:p>
          <a:p>
            <a:r>
              <a:rPr lang="en-GB" b="1" dirty="0"/>
              <a:t>Procedure:</a:t>
            </a:r>
          </a:p>
          <a:p>
            <a:pPr marL="228600" indent="-228600">
              <a:buAutoNum type="arabicPeriod"/>
            </a:pPr>
            <a:r>
              <a:rPr lang="en-GB" b="0" dirty="0"/>
              <a:t>Click to explain the activity.</a:t>
            </a:r>
          </a:p>
          <a:p>
            <a:pPr marL="228600" indent="-228600">
              <a:buAutoNum type="arabicPeriod"/>
            </a:pPr>
            <a:r>
              <a:rPr lang="en-GB" b="0" dirty="0"/>
              <a:t>Move to the next slide for Student A’s story.</a:t>
            </a:r>
          </a:p>
          <a:p>
            <a:pPr marL="228600" indent="-228600">
              <a:buAutoNum type="arabicPeriod"/>
            </a:pPr>
            <a:endParaRPr lang="en-GB" b="1" dirty="0"/>
          </a:p>
          <a:p>
            <a:r>
              <a:rPr lang="en-GB" b="1" dirty="0"/>
              <a:t>Note: </a:t>
            </a:r>
            <a:r>
              <a:rPr lang="en-GB" b="0" dirty="0"/>
              <a:t>there are 6 activities each round.  Over the 2 rounds, all 8 original activities are covered.  They are in a different order, with different letters in each round.</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 A Round 1</a:t>
            </a:r>
            <a:br>
              <a:rPr lang="en-GB" b="1" dirty="0"/>
            </a:br>
            <a:br>
              <a:rPr lang="en-GB" b="1" dirty="0"/>
            </a:br>
            <a:r>
              <a:rPr lang="en-GB" b="1" dirty="0"/>
              <a:t>Procedure:</a:t>
            </a:r>
            <a:endParaRPr lang="en-GB" b="1" baseline="0" dirty="0"/>
          </a:p>
          <a:p>
            <a:r>
              <a:rPr lang="en-GB" dirty="0"/>
              <a:t>1. Student</a:t>
            </a:r>
            <a:r>
              <a:rPr lang="en-GB" baseline="0" dirty="0"/>
              <a:t> A recounts 6 actions, in his/her pre-selected order.</a:t>
            </a:r>
          </a:p>
          <a:p>
            <a:r>
              <a:rPr lang="en-GB" baseline="0" dirty="0"/>
              <a:t>2. Student B either a) faces the board and listens, noting the letters in the correct order or</a:t>
            </a:r>
            <a:br>
              <a:rPr lang="en-GB" baseline="0" dirty="0"/>
            </a:br>
            <a:r>
              <a:rPr lang="en-GB" baseline="0" dirty="0"/>
              <a:t>b) turns away from the board and takes notes of what happens in English.</a:t>
            </a:r>
          </a:p>
          <a:p>
            <a:r>
              <a:rPr lang="en-GB" baseline="0" dirty="0"/>
              <a:t>3. Student A then checks B’s answers and gives feedback.</a:t>
            </a:r>
          </a:p>
          <a:p>
            <a:r>
              <a:rPr lang="en-GB" baseline="0" dirty="0"/>
              <a:t>4. Move to next slide to swap roles.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178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Student B Round 2</a:t>
            </a:r>
            <a:br>
              <a:rPr lang="en-GB" b="1" dirty="0"/>
            </a:br>
            <a:br>
              <a:rPr lang="en-GB" b="1" dirty="0"/>
            </a:br>
            <a:r>
              <a:rPr lang="en-GB" b="1" dirty="0"/>
              <a:t>Procedure:</a:t>
            </a:r>
            <a:endParaRPr lang="en-GB" b="1" baseline="0" dirty="0"/>
          </a:p>
          <a:p>
            <a:r>
              <a:rPr lang="en-GB" dirty="0"/>
              <a:t>1. Student</a:t>
            </a:r>
            <a:r>
              <a:rPr lang="en-GB" baseline="0" dirty="0"/>
              <a:t> B recounts 6 actions, in his/her pre-selected order.</a:t>
            </a:r>
          </a:p>
          <a:p>
            <a:r>
              <a:rPr lang="en-GB" baseline="0" dirty="0"/>
              <a:t>2. Student A either a) faces the board and listens, noting the letters in the correct order or</a:t>
            </a:r>
            <a:br>
              <a:rPr lang="en-GB" baseline="0" dirty="0"/>
            </a:br>
            <a:r>
              <a:rPr lang="en-GB" baseline="0" dirty="0"/>
              <a:t>b) turns away from the board and takes notes of what happens in English.</a:t>
            </a:r>
          </a:p>
          <a:p>
            <a:r>
              <a:rPr lang="en-GB" baseline="0" dirty="0"/>
              <a:t>3. Student B then checks A’s answers and gives feedback.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921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Variation: same task as on the previous</a:t>
            </a:r>
            <a:r>
              <a:rPr lang="en-GB" baseline="0" dirty="0"/>
              <a:t> slide, but students have to write the whole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HOMEWORK</a:t>
            </a:r>
            <a:r>
              <a:rPr lang="en-GB" b="1" baseline="0" dirty="0"/>
              <a:t> TASK</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098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text of</a:t>
            </a:r>
            <a:r>
              <a:rPr lang="en-GB" b="1" baseline="0" dirty="0"/>
              <a:t> Paula’s adventure – for reference only</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338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r>
              <a:rPr lang="en-US" b="1" dirty="0"/>
              <a:t>Aim: </a:t>
            </a:r>
            <a:r>
              <a:rPr lang="en-US" b="0" dirty="0"/>
              <a:t>to recall the 6</a:t>
            </a:r>
            <a:r>
              <a:rPr lang="en-US" b="0" baseline="0" dirty="0"/>
              <a:t> words in the images and their gender</a:t>
            </a:r>
            <a:endParaRPr lang="en-US" b="0" dirty="0"/>
          </a:p>
          <a:p>
            <a:endParaRPr lang="en-US" b="1" dirty="0"/>
          </a:p>
          <a:p>
            <a:r>
              <a:rPr lang="en-US" b="1" dirty="0"/>
              <a:t>Procedure:</a:t>
            </a:r>
          </a:p>
          <a:p>
            <a:pPr marL="228600" indent="-228600">
              <a:buAutoNum type="arabicPeriod"/>
            </a:pPr>
            <a:r>
              <a:rPr lang="en-US" b="0" dirty="0"/>
              <a:t>Bring</a:t>
            </a:r>
            <a:r>
              <a:rPr lang="en-US" b="0" baseline="0" dirty="0"/>
              <a:t> up the image</a:t>
            </a:r>
          </a:p>
          <a:p>
            <a:pPr marL="228600" indent="-228600">
              <a:buAutoNum type="arabicPeriod"/>
            </a:pPr>
            <a:r>
              <a:rPr lang="en-US" b="0" baseline="0" dirty="0"/>
              <a:t>Elicit the Spanish word.</a:t>
            </a:r>
          </a:p>
          <a:p>
            <a:pPr marL="228600" indent="-228600">
              <a:buAutoNum type="arabicPeriod"/>
            </a:pPr>
            <a:r>
              <a:rPr lang="en-US" b="0" dirty="0"/>
              <a:t>Click to reveal it.</a:t>
            </a:r>
          </a:p>
          <a:p>
            <a:pPr marL="228600" indent="-228600">
              <a:buAutoNum type="arabicPeriod"/>
            </a:pPr>
            <a:r>
              <a:rPr lang="en-US" b="0" dirty="0"/>
              <a:t>Click again to reveal</a:t>
            </a:r>
            <a:r>
              <a:rPr lang="en-US" b="0" baseline="0" dirty="0"/>
              <a:t> the correct indefinite article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a:t>
            </a:r>
            <a:r>
              <a:rPr lang="es-ES" b="1" baseline="0" dirty="0"/>
              <a:t> </a:t>
            </a:r>
            <a:r>
              <a:rPr lang="es-ES" dirty="0" err="1"/>
              <a:t>These</a:t>
            </a:r>
            <a:r>
              <a:rPr lang="es-ES" dirty="0"/>
              <a:t> </a:t>
            </a:r>
            <a:r>
              <a:rPr lang="es-ES" dirty="0" err="1"/>
              <a:t>words</a:t>
            </a:r>
            <a:r>
              <a:rPr lang="es-ES" dirty="0"/>
              <a:t> </a:t>
            </a:r>
            <a:r>
              <a:rPr lang="es-ES" dirty="0" err="1"/>
              <a:t>will</a:t>
            </a:r>
            <a:r>
              <a:rPr lang="es-ES" dirty="0"/>
              <a:t> be </a:t>
            </a:r>
            <a:r>
              <a:rPr lang="es-ES" dirty="0" err="1"/>
              <a:t>needed</a:t>
            </a:r>
            <a:r>
              <a:rPr lang="es-ES" dirty="0"/>
              <a:t> in </a:t>
            </a:r>
            <a:r>
              <a:rPr lang="es-ES" dirty="0" err="1"/>
              <a:t>the</a:t>
            </a:r>
            <a:r>
              <a:rPr lang="es-ES" dirty="0"/>
              <a:t> </a:t>
            </a:r>
            <a:r>
              <a:rPr lang="es-ES" dirty="0" err="1"/>
              <a:t>listening</a:t>
            </a:r>
            <a:r>
              <a:rPr lang="es-ES" dirty="0"/>
              <a:t> / </a:t>
            </a:r>
            <a:r>
              <a:rPr lang="es-ES" dirty="0" err="1"/>
              <a:t>speaking</a:t>
            </a:r>
            <a:r>
              <a:rPr lang="es-ES" baseline="0" dirty="0"/>
              <a:t> </a:t>
            </a:r>
            <a:r>
              <a:rPr lang="es-ES" dirty="0" err="1"/>
              <a:t>activity</a:t>
            </a:r>
            <a:r>
              <a:rPr lang="es-ES" dirty="0"/>
              <a:t> </a:t>
            </a:r>
            <a:r>
              <a:rPr lang="es-ES" dirty="0" err="1"/>
              <a:t>later</a:t>
            </a:r>
            <a:r>
              <a:rPr lang="es-ES" dirty="0"/>
              <a:t> in </a:t>
            </a:r>
            <a:r>
              <a:rPr lang="es-ES" dirty="0" err="1"/>
              <a:t>lesson</a:t>
            </a:r>
            <a:r>
              <a:rPr lang="es-ES" dirty="0"/>
              <a:t> 1, so </a:t>
            </a:r>
            <a:r>
              <a:rPr lang="es-ES" dirty="0" err="1"/>
              <a:t>it’s</a:t>
            </a:r>
            <a:r>
              <a:rPr lang="es-ES" dirty="0"/>
              <a:t> </a:t>
            </a:r>
            <a:r>
              <a:rPr lang="es-ES" dirty="0" err="1"/>
              <a:t>worth</a:t>
            </a:r>
            <a:r>
              <a:rPr lang="es-ES" baseline="0" dirty="0"/>
              <a:t> re-</a:t>
            </a:r>
            <a:r>
              <a:rPr lang="es-ES" baseline="0" dirty="0" err="1"/>
              <a:t>visiting</a:t>
            </a:r>
            <a:r>
              <a:rPr lang="es-ES" baseline="0" dirty="0"/>
              <a:t> </a:t>
            </a:r>
            <a:r>
              <a:rPr lang="es-ES" baseline="0" dirty="0" err="1"/>
              <a:t>them</a:t>
            </a:r>
            <a:r>
              <a:rPr lang="es-ES" baseline="0" dirty="0"/>
              <a:t> </a:t>
            </a:r>
            <a:r>
              <a:rPr lang="es-ES" baseline="0" dirty="0" err="1"/>
              <a:t>here</a:t>
            </a:r>
            <a:r>
              <a:rPr lang="es-ES" baseline="0" dirty="0"/>
              <a:t>.</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Images</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0" baseline="0" dirty="0">
              <a:sym typeface="Wingdings" panose="05000000000000000000" pitchFamily="2" charset="2"/>
            </a:endParaRPr>
          </a:p>
          <a:p>
            <a:r>
              <a:rPr lang="en-GB" b="0" baseline="0" dirty="0">
                <a:sym typeface="Wingdings" panose="05000000000000000000" pitchFamily="2" charset="2"/>
              </a:rPr>
              <a:t>Note: here we draw attention to construction ‘llegar a’, which will appear later in the second lesson</a:t>
            </a: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comprar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C</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omprar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Spanish. Prototypical verbs are common verbs that illustrate the typical characteristics of a class of verb – the Spanish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comprar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hold out your hand, as if you were buying something</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compra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SSC [co]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0545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26774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59730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676389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67697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3256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969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298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04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0529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546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2594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10613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4984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852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9523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70792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audio" Target="../media/audio13.wav"/></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image" Target="../media/image30.jpeg"/><Relationship Id="rId5" Type="http://schemas.openxmlformats.org/officeDocument/2006/relationships/audio" Target="../media/audio18.wav"/><Relationship Id="rId10" Type="http://schemas.openxmlformats.org/officeDocument/2006/relationships/image" Target="../media/image29.jpeg"/><Relationship Id="rId4" Type="http://schemas.openxmlformats.org/officeDocument/2006/relationships/audio" Target="../media/audio17.wav"/><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21.wav"/><Relationship Id="rId7" Type="http://schemas.openxmlformats.org/officeDocument/2006/relationships/audio" Target="../media/audio25.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5.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9.jpeg"/><Relationship Id="rId11" Type="http://schemas.openxmlformats.org/officeDocument/2006/relationships/image" Target="../media/image36.jpeg"/><Relationship Id="rId5" Type="http://schemas.openxmlformats.org/officeDocument/2006/relationships/image" Target="../media/image38.jpeg"/><Relationship Id="rId10" Type="http://schemas.openxmlformats.org/officeDocument/2006/relationships/image" Target="../media/image43.gif"/><Relationship Id="rId4" Type="http://schemas.openxmlformats.org/officeDocument/2006/relationships/image" Target="../media/image27.jpe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6.wav"/><Relationship Id="rId7" Type="http://schemas.openxmlformats.org/officeDocument/2006/relationships/audio" Target="../media/audio29.wav"/><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audio" Target="../media/audio28.wav"/><Relationship Id="rId5" Type="http://schemas.openxmlformats.org/officeDocument/2006/relationships/audio" Target="../media/audio27.wav"/><Relationship Id="rId10" Type="http://schemas.openxmlformats.org/officeDocument/2006/relationships/audio" Target="../media/audio30.wav"/><Relationship Id="rId4" Type="http://schemas.openxmlformats.org/officeDocument/2006/relationships/audio" Target="../media/audio16.wav"/><Relationship Id="rId9"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audio" Target="../media/audio5.wav"/><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audio" Target="../media/audio9.wav"/><Relationship Id="rId4" Type="http://schemas.openxmlformats.org/officeDocument/2006/relationships/image" Target="../media/image14.png"/><Relationship Id="rId9" Type="http://schemas.openxmlformats.org/officeDocument/2006/relationships/audio" Target="../media/audio6.wav"/><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59.jpeg"/><Relationship Id="rId7" Type="http://schemas.openxmlformats.org/officeDocument/2006/relationships/audio" Target="../media/audio34.wav"/><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audio" Target="../media/audio33.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audio" Target="../media/audio3.wav"/><Relationship Id="rId12"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audio" Target="../media/audio9.wav"/><Relationship Id="rId5" Type="http://schemas.openxmlformats.org/officeDocument/2006/relationships/image" Target="../media/image11.png"/><Relationship Id="rId10" Type="http://schemas.openxmlformats.org/officeDocument/2006/relationships/audio" Target="../media/audio6.wav"/><Relationship Id="rId4" Type="http://schemas.openxmlformats.org/officeDocument/2006/relationships/image" Target="../media/image14.png"/><Relationship Id="rId9" Type="http://schemas.openxmlformats.org/officeDocument/2006/relationships/audio" Target="../media/audio8.wav"/><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7_audio.html"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hyperlink" Target="https://www.rachelhawkes.com/LDPresources/Yr7Spanish/Spanish_Y7_Term1i_Wk7_audio_HW_sheet.doc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audio" Target="../media/audio11.wav"/></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599452"/>
            <a:ext cx="4864546" cy="1154112"/>
          </a:xfrm>
        </p:spPr>
        <p:txBody>
          <a:bodyPr>
            <a:normAutofit fontScale="92500" lnSpcReduction="20000"/>
          </a:bodyPr>
          <a:lstStyle/>
          <a:p>
            <a:r>
              <a:rPr lang="en-GB" b="1" dirty="0"/>
              <a:t>Y7 Spanish</a:t>
            </a:r>
            <a:br>
              <a:rPr lang="en-GB" dirty="0"/>
            </a:br>
            <a:r>
              <a:rPr lang="en-GB" sz="1600" dirty="0"/>
              <a:t>Term 1.1 – Week 6 – Lesson 11</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28.07.23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fontScale="92500" lnSpcReduction="10000"/>
          </a:bodyPr>
          <a:lstStyle/>
          <a:p>
            <a:pPr algn="l"/>
            <a:r>
              <a:rPr lang="en-GB" sz="2400" dirty="0">
                <a:solidFill>
                  <a:prstClr val="white"/>
                </a:solidFill>
              </a:rPr>
              <a:t>-</a:t>
            </a:r>
            <a:r>
              <a:rPr lang="en-GB" sz="2400" dirty="0" err="1">
                <a:solidFill>
                  <a:prstClr val="white"/>
                </a:solidFill>
              </a:rPr>
              <a:t>ar</a:t>
            </a:r>
            <a:r>
              <a:rPr lang="en-GB" sz="2400" dirty="0">
                <a:solidFill>
                  <a:prstClr val="white"/>
                </a:solidFill>
              </a:rPr>
              <a:t> verbs: infinitive &amp; 3rd person singular (-a) </a:t>
            </a:r>
          </a:p>
          <a:p>
            <a:pPr algn="l"/>
            <a:r>
              <a:rPr lang="en-GB" sz="2400" dirty="0">
                <a:solidFill>
                  <a:prstClr val="white"/>
                </a:solidFill>
              </a:rPr>
              <a:t>singular indefinite articles [revisited]</a:t>
            </a:r>
            <a:endParaRPr lang="en-US" sz="2400" dirty="0"/>
          </a:p>
          <a:p>
            <a:br>
              <a:rPr lang="en-GB" dirty="0"/>
            </a:br>
            <a:r>
              <a:rPr lang="en-GB" dirty="0"/>
              <a:t>SSC [cu] + vowel</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p:txBody>
          <a:bodyPr>
            <a:normAutofit fontScale="77500" lnSpcReduction="20000"/>
          </a:bodyPr>
          <a:lstStyle/>
          <a:p>
            <a:r>
              <a:rPr lang="en-GB" dirty="0"/>
              <a:t>Saying what people do</a:t>
            </a:r>
          </a:p>
        </p:txBody>
      </p:sp>
      <p:pic>
        <p:nvPicPr>
          <p:cNvPr id="9" name="Picture 8" descr="A cartoon of a child walking towards a gate&#10;&#10;Description automatically generated">
            <a:extLst>
              <a:ext uri="{FF2B5EF4-FFF2-40B4-BE49-F238E27FC236}">
                <a16:creationId xmlns:a16="http://schemas.microsoft.com/office/drawing/2014/main" id="{B00BDD89-28CE-4B11-9F14-B9ED67FEE708}"/>
              </a:ext>
            </a:extLst>
          </p:cNvPr>
          <p:cNvPicPr>
            <a:picLocks noChangeAspect="1"/>
          </p:cNvPicPr>
          <p:nvPr/>
        </p:nvPicPr>
        <p:blipFill>
          <a:blip r:embed="rId3">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5712423" y="5214937"/>
            <a:ext cx="2921001" cy="1643063"/>
          </a:xfrm>
          <a:prstGeom prst="rect">
            <a:avLst/>
          </a:prstGeom>
          <a:noFill/>
        </p:spPr>
      </p:pic>
      <p:pic>
        <p:nvPicPr>
          <p:cNvPr id="10" name="Picture 9" descr="A cartoon of a child dancing with musical notes&#10;&#10;Description automatically generated">
            <a:extLst>
              <a:ext uri="{FF2B5EF4-FFF2-40B4-BE49-F238E27FC236}">
                <a16:creationId xmlns:a16="http://schemas.microsoft.com/office/drawing/2014/main" id="{062AC976-BD2F-411C-91FE-D429FEC4784E}"/>
              </a:ext>
            </a:extLst>
          </p:cNvPr>
          <p:cNvPicPr>
            <a:picLocks noChangeAspect="1"/>
          </p:cNvPicPr>
          <p:nvPr/>
        </p:nvPicPr>
        <p:blipFill rotWithShape="1">
          <a:blip r:embed="rId4">
            <a:clrChange>
              <a:clrFrom>
                <a:srgbClr val="FCFAFB"/>
              </a:clrFrom>
              <a:clrTo>
                <a:srgbClr val="FCFAFB">
                  <a:alpha val="0"/>
                </a:srgbClr>
              </a:clrTo>
            </a:clrChange>
            <a:extLst>
              <a:ext uri="{28A0092B-C50C-407E-A947-70E740481C1C}">
                <a14:useLocalDpi xmlns:a14="http://schemas.microsoft.com/office/drawing/2010/main" val="0"/>
              </a:ext>
            </a:extLst>
          </a:blip>
          <a:srcRect l="29843" r="27969"/>
          <a:stretch/>
        </p:blipFill>
        <p:spPr>
          <a:xfrm>
            <a:off x="9162358" y="5195314"/>
            <a:ext cx="1145483" cy="1527311"/>
          </a:xfrm>
          <a:prstGeom prst="rect">
            <a:avLst/>
          </a:prstGeom>
        </p:spPr>
      </p:pic>
      <p:pic>
        <p:nvPicPr>
          <p:cNvPr id="12" name="Picture 11" descr="Cartoon child with headphones and phone&#10;&#10;Description automatically generated">
            <a:extLst>
              <a:ext uri="{FF2B5EF4-FFF2-40B4-BE49-F238E27FC236}">
                <a16:creationId xmlns:a16="http://schemas.microsoft.com/office/drawing/2014/main" id="{84A23CAE-0996-4AAB-A5E1-2AFCECF29945}"/>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6872597" y="3770190"/>
            <a:ext cx="2454172" cy="1380472"/>
          </a:xfrm>
          <a:prstGeom prst="rect">
            <a:avLst/>
          </a:prstGeom>
        </p:spPr>
      </p:pic>
      <p:pic>
        <p:nvPicPr>
          <p:cNvPr id="13" name="Picture 12" descr="Cartoon child talking on a phone&#10;&#10;Description automatically generated">
            <a:extLst>
              <a:ext uri="{FF2B5EF4-FFF2-40B4-BE49-F238E27FC236}">
                <a16:creationId xmlns:a16="http://schemas.microsoft.com/office/drawing/2014/main" id="{D726E440-74BD-4903-8701-0238BF89DC5A}"/>
              </a:ext>
            </a:extLst>
          </p:cNvPr>
          <p:cNvPicPr>
            <a:picLocks noChangeAspect="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9476781" y="3389190"/>
            <a:ext cx="2715219" cy="1527311"/>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Google Shape;77;p15">
            <a:extLst>
              <a:ext uri="{FF2B5EF4-FFF2-40B4-BE49-F238E27FC236}">
                <a16:creationId xmlns:a16="http://schemas.microsoft.com/office/drawing/2014/main" id="{6FD71977-FA1D-4BA5-B51E-A611D9247C2D}"/>
              </a:ext>
            </a:extLst>
          </p:cNvPr>
          <p:cNvSpPr txBox="1">
            <a:spLocks/>
          </p:cNvSpPr>
          <p:nvPr/>
        </p:nvSpPr>
        <p:spPr>
          <a:xfrm>
            <a:off x="838200" y="851821"/>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dirty="0" err="1">
                <a:ln>
                  <a:noFill/>
                </a:ln>
                <a:solidFill>
                  <a:srgbClr val="1E4E79"/>
                </a:solidFill>
                <a:effectLst/>
                <a:uLnTx/>
                <a:uFillTx/>
                <a:latin typeface="Century Gothic" panose="020B0502020202020204" pitchFamily="34" charset="0"/>
                <a:ea typeface="+mj-ea"/>
                <a:cs typeface="+mj-cs"/>
              </a:rPr>
              <a:t>compra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78;p15">
            <a:extLst>
              <a:ext uri="{FF2B5EF4-FFF2-40B4-BE49-F238E27FC236}">
                <a16:creationId xmlns:a16="http://schemas.microsoft.com/office/drawing/2014/main" id="{792B8320-8376-4BD2-8EFA-09A688F90E6D}"/>
              </a:ext>
            </a:extLst>
          </p:cNvPr>
          <p:cNvSpPr txBox="1"/>
          <p:nvPr/>
        </p:nvSpPr>
        <p:spPr>
          <a:xfrm>
            <a:off x="0" y="2357311"/>
            <a:ext cx="120556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0" name="Google Shape;79;p15">
            <a:extLst>
              <a:ext uri="{FF2B5EF4-FFF2-40B4-BE49-F238E27FC236}">
                <a16:creationId xmlns:a16="http://schemas.microsoft.com/office/drawing/2014/main" id="{AC6A1D27-7DA3-4BA3-BE96-DDDC23A6375B}"/>
              </a:ext>
            </a:extLst>
          </p:cNvPr>
          <p:cNvSpPr txBox="1"/>
          <p:nvPr/>
        </p:nvSpPr>
        <p:spPr>
          <a:xfrm>
            <a:off x="1219200" y="3997075"/>
            <a:ext cx="9898625"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a:ln>
                  <a:noFill/>
                </a:ln>
                <a:solidFill>
                  <a:srgbClr val="C00000"/>
                </a:solidFill>
                <a:effectLst/>
                <a:uLnTx/>
                <a:uFillTx/>
                <a:latin typeface="Century Gothic"/>
                <a:ea typeface="Century Gothic"/>
                <a:cs typeface="Century Gothic"/>
                <a:sym typeface="Century Gothic"/>
              </a:rPr>
              <a:t>compra</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una revista.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0;p15">
            <a:extLst>
              <a:ext uri="{FF2B5EF4-FFF2-40B4-BE49-F238E27FC236}">
                <a16:creationId xmlns:a16="http://schemas.microsoft.com/office/drawing/2014/main" id="{C2D33E43-5F49-46F0-A6B9-8F1E02AE5DD1}"/>
              </a:ext>
            </a:extLst>
          </p:cNvPr>
          <p:cNvSpPr txBox="1"/>
          <p:nvPr/>
        </p:nvSpPr>
        <p:spPr>
          <a:xfrm>
            <a:off x="3031356" y="4951326"/>
            <a:ext cx="6725652"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2" name="Picture 11">
            <a:extLst>
              <a:ext uri="{FF2B5EF4-FFF2-40B4-BE49-F238E27FC236}">
                <a16:creationId xmlns:a16="http://schemas.microsoft.com/office/drawing/2014/main" id="{56768198-129A-4B4F-9895-F3F92639C3A5}"/>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id="{08561A65-6399-4FE0-810D-DE97831D7DB6}"/>
              </a:ext>
            </a:extLst>
          </p:cNvPr>
          <p:cNvSpPr>
            <a:spLocks noGrp="1"/>
          </p:cNvSpPr>
          <p:nvPr>
            <p:ph type="title"/>
          </p:nvPr>
        </p:nvSpPr>
        <p:spPr>
          <a:xfrm>
            <a:off x="0" y="-5233827"/>
            <a:ext cx="10515600" cy="1325563"/>
          </a:xfrm>
        </p:spPr>
        <p:txBody>
          <a:bodyPr/>
          <a:lstStyle/>
          <a:p>
            <a:r>
              <a:rPr lang="en-GB" sz="100" dirty="0" err="1">
                <a:solidFill>
                  <a:schemeClr val="bg1"/>
                </a:solidFill>
              </a:rPr>
              <a:t>compra</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Lucía compra una revist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Google Shape;86;p16">
            <a:extLst>
              <a:ext uri="{FF2B5EF4-FFF2-40B4-BE49-F238E27FC236}">
                <a16:creationId xmlns:a16="http://schemas.microsoft.com/office/drawing/2014/main" id="{BED3BC25-DAE1-4AFD-BB47-8384AD558FC4}"/>
              </a:ext>
            </a:extLst>
          </p:cNvPr>
          <p:cNvSpPr txBox="1">
            <a:spLocks/>
          </p:cNvSpPr>
          <p:nvPr/>
        </p:nvSpPr>
        <p:spPr>
          <a:xfrm>
            <a:off x="838200" y="1107586"/>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comprar</a:t>
            </a:r>
            <a:br>
              <a:rPr kumimoji="0" lang="en-GB" sz="864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Google Shape;87;p16">
            <a:extLst>
              <a:ext uri="{FF2B5EF4-FFF2-40B4-BE49-F238E27FC236}">
                <a16:creationId xmlns:a16="http://schemas.microsoft.com/office/drawing/2014/main" id="{F71B91BE-D92E-4D93-908A-53D8454F93D5}"/>
              </a:ext>
            </a:extLst>
          </p:cNvPr>
          <p:cNvSpPr txBox="1"/>
          <p:nvPr/>
        </p:nvSpPr>
        <p:spPr>
          <a:xfrm>
            <a:off x="0" y="2358104"/>
            <a:ext cx="12192000"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0" name="Google Shape;88;p16">
            <a:extLst>
              <a:ext uri="{FF2B5EF4-FFF2-40B4-BE49-F238E27FC236}">
                <a16:creationId xmlns:a16="http://schemas.microsoft.com/office/drawing/2014/main" id="{FA4ED052-05D1-43B2-853C-EBF5972352B9}"/>
              </a:ext>
            </a:extLst>
          </p:cNvPr>
          <p:cNvSpPr txBox="1"/>
          <p:nvPr/>
        </p:nvSpPr>
        <p:spPr>
          <a:xfrm>
            <a:off x="0" y="4037385"/>
            <a:ext cx="12192000"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Es normal </a:t>
            </a:r>
            <a:r>
              <a:rPr kumimoji="0" lang="en-GB" sz="6000" b="1" i="0" u="none" strike="noStrike" kern="0" cap="none" spc="0" normalizeH="0" baseline="0" noProof="0" dirty="0">
                <a:ln>
                  <a:noFill/>
                </a:ln>
                <a:solidFill>
                  <a:srgbClr val="C00000"/>
                </a:solidFill>
                <a:effectLst/>
                <a:uLnTx/>
                <a:uFillTx/>
                <a:latin typeface="Century Gothic"/>
                <a:ea typeface="Century Gothic"/>
                <a:cs typeface="Century Gothic"/>
                <a:sym typeface="Century Gothic"/>
              </a:rPr>
              <a:t>comprar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37598F"/>
                </a:solidFill>
                <a:effectLst/>
                <a:uLnTx/>
                <a:uFillTx/>
                <a:latin typeface="Century Gothic"/>
                <a:ea typeface="Century Gothic"/>
                <a:cs typeface="Century Gothic"/>
                <a:sym typeface="Century Gothic"/>
              </a:rPr>
              <a:t>una revista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89;p16">
            <a:extLst>
              <a:ext uri="{FF2B5EF4-FFF2-40B4-BE49-F238E27FC236}">
                <a16:creationId xmlns:a16="http://schemas.microsoft.com/office/drawing/2014/main" id="{EB3A94BF-57CA-4B97-A7E9-7120F7A94B14}"/>
              </a:ext>
            </a:extLst>
          </p:cNvPr>
          <p:cNvSpPr txBox="1"/>
          <p:nvPr/>
        </p:nvSpPr>
        <p:spPr>
          <a:xfrm>
            <a:off x="2859314" y="5053048"/>
            <a:ext cx="651755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[It’s normal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2" name="Picture 11">
            <a:extLst>
              <a:ext uri="{FF2B5EF4-FFF2-40B4-BE49-F238E27FC236}">
                <a16:creationId xmlns:a16="http://schemas.microsoft.com/office/drawing/2014/main" id="{8E14457D-5BB3-4FE6-9D2F-C8F350DE46CF}"/>
              </a:ext>
            </a:extLst>
          </p:cNvPr>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id="{6F85F972-6FAD-4A2E-BBFA-2E1F6A2EE4E5}"/>
              </a:ext>
            </a:extLst>
          </p:cNvPr>
          <p:cNvSpPr>
            <a:spLocks noGrp="1"/>
          </p:cNvSpPr>
          <p:nvPr>
            <p:ph type="title"/>
          </p:nvPr>
        </p:nvSpPr>
        <p:spPr>
          <a:xfrm>
            <a:off x="0" y="-51957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s normal comprar una revist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Google Shape;95;p17" descr="question mark action button">
            <a:extLst>
              <a:ext uri="{FF2B5EF4-FFF2-40B4-BE49-F238E27FC236}">
                <a16:creationId xmlns:a16="http://schemas.microsoft.com/office/drawing/2014/main" id="{8CBE3129-109B-4C6E-BF88-C3A44F6F25D2}"/>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6;p17">
            <a:extLst>
              <a:ext uri="{FF2B5EF4-FFF2-40B4-BE49-F238E27FC236}">
                <a16:creationId xmlns:a16="http://schemas.microsoft.com/office/drawing/2014/main" id="{C4349FFE-29BB-4F49-BBC9-9F021532E251}"/>
              </a:ext>
            </a:extLst>
          </p:cNvPr>
          <p:cNvSpPr txBox="1">
            <a:spLocks/>
          </p:cNvSpPr>
          <p:nvPr/>
        </p:nvSpPr>
        <p:spPr>
          <a:xfrm>
            <a:off x="838200" y="826968"/>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compra</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97;p17">
            <a:extLst>
              <a:ext uri="{FF2B5EF4-FFF2-40B4-BE49-F238E27FC236}">
                <a16:creationId xmlns:a16="http://schemas.microsoft.com/office/drawing/2014/main" id="{63984FD0-414A-48F9-A853-9D5C7EF92DAD}"/>
              </a:ext>
            </a:extLst>
          </p:cNvPr>
          <p:cNvSpPr txBox="1"/>
          <p:nvPr/>
        </p:nvSpPr>
        <p:spPr>
          <a:xfrm>
            <a:off x="3198360" y="2292129"/>
            <a:ext cx="579527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Google Shape;98;p17" descr="question mark action button">
            <a:extLst>
              <a:ext uri="{FF2B5EF4-FFF2-40B4-BE49-F238E27FC236}">
                <a16:creationId xmlns:a16="http://schemas.microsoft.com/office/drawing/2014/main" id="{FA91FE2D-6F2B-4E62-BFDF-4ACAABF27B1A}"/>
              </a:ext>
            </a:extLst>
          </p:cNvPr>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9;p17">
            <a:extLst>
              <a:ext uri="{FF2B5EF4-FFF2-40B4-BE49-F238E27FC236}">
                <a16:creationId xmlns:a16="http://schemas.microsoft.com/office/drawing/2014/main" id="{F390A630-7910-4B57-A459-0B248B184FAE}"/>
              </a:ext>
            </a:extLst>
          </p:cNvPr>
          <p:cNvSpPr txBox="1"/>
          <p:nvPr/>
        </p:nvSpPr>
        <p:spPr>
          <a:xfrm>
            <a:off x="1364343" y="4019228"/>
            <a:ext cx="9989457" cy="1015663"/>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________ una revista.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6" name="Google Shape;100;p17">
            <a:extLst>
              <a:ext uri="{FF2B5EF4-FFF2-40B4-BE49-F238E27FC236}">
                <a16:creationId xmlns:a16="http://schemas.microsoft.com/office/drawing/2014/main" id="{D0D0EFBE-6F7E-4CA9-B51C-DD0C3FECC599}"/>
              </a:ext>
            </a:extLst>
          </p:cNvPr>
          <p:cNvSpPr/>
          <p:nvPr/>
        </p:nvSpPr>
        <p:spPr>
          <a:xfrm>
            <a:off x="3611965" y="4003812"/>
            <a:ext cx="3783062"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pPr>
            <a:r>
              <a:rPr lang="en-GB" sz="6000" b="1" dirty="0">
                <a:solidFill>
                  <a:srgbClr val="C00000"/>
                </a:solidFill>
                <a:latin typeface="Century Gothic"/>
                <a:ea typeface="Century Gothic"/>
                <a:cs typeface="Century Gothic"/>
                <a:sym typeface="Century Gothic"/>
              </a:rPr>
              <a:t>compra</a:t>
            </a:r>
            <a:endParaRPr sz="6000" dirty="0">
              <a:solidFill>
                <a:srgbClr val="C00000"/>
              </a:solidFill>
              <a:latin typeface="Century Gothic"/>
              <a:ea typeface="Century Gothic"/>
              <a:cs typeface="Century Gothic"/>
              <a:sym typeface="Century Gothic"/>
            </a:endParaRPr>
          </a:p>
        </p:txBody>
      </p:sp>
      <p:sp>
        <p:nvSpPr>
          <p:cNvPr id="17" name="Google Shape;101;p17">
            <a:extLst>
              <a:ext uri="{FF2B5EF4-FFF2-40B4-BE49-F238E27FC236}">
                <a16:creationId xmlns:a16="http://schemas.microsoft.com/office/drawing/2014/main" id="{10E17EC1-CADF-422A-AFC3-FAC42723A113}"/>
              </a:ext>
            </a:extLst>
          </p:cNvPr>
          <p:cNvSpPr txBox="1"/>
          <p:nvPr/>
        </p:nvSpPr>
        <p:spPr>
          <a:xfrm>
            <a:off x="3163803" y="5019475"/>
            <a:ext cx="6502645"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8" name="Picture 17">
            <a:extLst>
              <a:ext uri="{FF2B5EF4-FFF2-40B4-BE49-F238E27FC236}">
                <a16:creationId xmlns:a16="http://schemas.microsoft.com/office/drawing/2014/main" id="{F2F4EE2F-A61C-494E-822A-4630EDC90E90}"/>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id="{CC27E132-04DB-42E7-9EA7-8080F7742EA7}"/>
              </a:ext>
            </a:extLst>
          </p:cNvPr>
          <p:cNvSpPr>
            <a:spLocks noGrp="1"/>
          </p:cNvSpPr>
          <p:nvPr>
            <p:ph type="title"/>
          </p:nvPr>
        </p:nvSpPr>
        <p:spPr>
          <a:xfrm>
            <a:off x="537030" y="-5081427"/>
            <a:ext cx="10515600" cy="1325563"/>
          </a:xfrm>
        </p:spPr>
        <p:txBody>
          <a:bodyPr/>
          <a:lstStyle/>
          <a:p>
            <a:r>
              <a:rPr lang="en-GB" sz="100" dirty="0" err="1">
                <a:solidFill>
                  <a:schemeClr val="bg1"/>
                </a:solidFill>
              </a:rPr>
              <a:t>compra</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Lucía beep una revi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4" name="Lucía compra una revist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Google Shape;107;p18" descr="question mark action button">
            <a:extLst>
              <a:ext uri="{FF2B5EF4-FFF2-40B4-BE49-F238E27FC236}">
                <a16:creationId xmlns:a16="http://schemas.microsoft.com/office/drawing/2014/main" id="{943FA49D-9196-4CB5-88EF-C334F9539227}"/>
              </a:ext>
            </a:extLst>
          </p:cNvPr>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108;p18">
            <a:extLst>
              <a:ext uri="{FF2B5EF4-FFF2-40B4-BE49-F238E27FC236}">
                <a16:creationId xmlns:a16="http://schemas.microsoft.com/office/drawing/2014/main" id="{CB5538B6-6A52-45E6-855B-DED97B887C47}"/>
              </a:ext>
            </a:extLst>
          </p:cNvPr>
          <p:cNvSpPr txBox="1">
            <a:spLocks/>
          </p:cNvSpPr>
          <p:nvPr/>
        </p:nvSpPr>
        <p:spPr>
          <a:xfrm>
            <a:off x="880310" y="82839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00" b="1" i="0" u="none" strike="noStrike" kern="1200" cap="none" spc="0" normalizeH="0" baseline="0" noProof="0">
                <a:ln>
                  <a:noFill/>
                </a:ln>
                <a:solidFill>
                  <a:srgbClr val="1E4E79"/>
                </a:solidFill>
                <a:effectLst/>
                <a:uLnTx/>
                <a:uFillTx/>
                <a:latin typeface="Century Gothic" panose="020B0502020202020204" pitchFamily="34" charset="0"/>
                <a:ea typeface="+mj-ea"/>
                <a:cs typeface="+mj-cs"/>
              </a:rPr>
              <a:t>comprar</a:t>
            </a:r>
            <a:endParaRPr kumimoji="0" lang="en-GB" sz="115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Google Shape;109;p18">
            <a:extLst>
              <a:ext uri="{FF2B5EF4-FFF2-40B4-BE49-F238E27FC236}">
                <a16:creationId xmlns:a16="http://schemas.microsoft.com/office/drawing/2014/main" id="{67720ECA-83A4-4C5B-B8CA-C61061415AFA}"/>
              </a:ext>
            </a:extLst>
          </p:cNvPr>
          <p:cNvSpPr txBox="1"/>
          <p:nvPr/>
        </p:nvSpPr>
        <p:spPr>
          <a:xfrm>
            <a:off x="3257723" y="2246297"/>
            <a:ext cx="576077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Google Shape;110;p18" descr="question mark action button">
            <a:extLst>
              <a:ext uri="{FF2B5EF4-FFF2-40B4-BE49-F238E27FC236}">
                <a16:creationId xmlns:a16="http://schemas.microsoft.com/office/drawing/2014/main" id="{F037934B-90D4-4655-A260-DEA40BB21012}"/>
              </a:ext>
            </a:extLst>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111;p18">
            <a:extLst>
              <a:ext uri="{FF2B5EF4-FFF2-40B4-BE49-F238E27FC236}">
                <a16:creationId xmlns:a16="http://schemas.microsoft.com/office/drawing/2014/main" id="{0B1E3987-09D7-4452-8714-3F1F53B708F9}"/>
              </a:ext>
            </a:extLst>
          </p:cNvPr>
          <p:cNvSpPr txBox="1"/>
          <p:nvPr/>
        </p:nvSpPr>
        <p:spPr>
          <a:xfrm>
            <a:off x="529389" y="4037383"/>
            <a:ext cx="11662612" cy="923330"/>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Es normal _________ una revista.</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6" name="Google Shape;112;p18">
            <a:extLst>
              <a:ext uri="{FF2B5EF4-FFF2-40B4-BE49-F238E27FC236}">
                <a16:creationId xmlns:a16="http://schemas.microsoft.com/office/drawing/2014/main" id="{7221E3C8-49E0-4C2A-99B8-BCC224E865EA}"/>
              </a:ext>
            </a:extLst>
          </p:cNvPr>
          <p:cNvSpPr/>
          <p:nvPr/>
        </p:nvSpPr>
        <p:spPr>
          <a:xfrm>
            <a:off x="4351685" y="3981573"/>
            <a:ext cx="3572847" cy="1015663"/>
          </a:xfrm>
          <a:prstGeom prst="rect">
            <a:avLst/>
          </a:prstGeom>
          <a:noFill/>
          <a:ln>
            <a:noFill/>
          </a:ln>
        </p:spPr>
        <p:txBody>
          <a:bodyPr spcFirstLastPara="1" wrap="square" lIns="91425" tIns="45700" rIns="91425" bIns="45700" anchor="t" anchorCtr="0">
            <a:noAutofit/>
          </a:bodyPr>
          <a:lstStyle/>
          <a:p>
            <a:pPr>
              <a:buClr>
                <a:srgbClr val="C55A11"/>
              </a:buClr>
              <a:buSzPts val="6000"/>
              <a:buFont typeface="Arial"/>
              <a:buNone/>
            </a:pPr>
            <a:r>
              <a:rPr lang="en-GB" sz="6000" b="1" dirty="0">
                <a:solidFill>
                  <a:srgbClr val="C00000"/>
                </a:solidFill>
                <a:latin typeface="Century Gothic"/>
                <a:ea typeface="Century Gothic"/>
                <a:cs typeface="Century Gothic"/>
                <a:sym typeface="Century Gothic"/>
              </a:rPr>
              <a:t>comprar</a:t>
            </a:r>
            <a:endParaRPr sz="6000" dirty="0">
              <a:solidFill>
                <a:srgbClr val="C00000"/>
              </a:solidFill>
              <a:latin typeface="Century Gothic"/>
              <a:ea typeface="Century Gothic"/>
              <a:cs typeface="Century Gothic"/>
              <a:sym typeface="Century Gothic"/>
            </a:endParaRPr>
          </a:p>
        </p:txBody>
      </p:sp>
      <p:sp>
        <p:nvSpPr>
          <p:cNvPr id="17" name="Google Shape;113;p18">
            <a:extLst>
              <a:ext uri="{FF2B5EF4-FFF2-40B4-BE49-F238E27FC236}">
                <a16:creationId xmlns:a16="http://schemas.microsoft.com/office/drawing/2014/main" id="{43167519-2FF3-4514-AEC3-D3E34929F5E2}"/>
              </a:ext>
            </a:extLst>
          </p:cNvPr>
          <p:cNvSpPr txBox="1"/>
          <p:nvPr/>
        </p:nvSpPr>
        <p:spPr>
          <a:xfrm>
            <a:off x="3038170" y="5006330"/>
            <a:ext cx="7343224"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[It’s normal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buy</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 magazine.]</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8" name="Picture 17">
            <a:extLst>
              <a:ext uri="{FF2B5EF4-FFF2-40B4-BE49-F238E27FC236}">
                <a16:creationId xmlns:a16="http://schemas.microsoft.com/office/drawing/2014/main" id="{F03CACAB-7913-4853-A28B-870460C780DC}"/>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id="{8BA17FF5-8941-4444-85B6-F021CA11CA9C}"/>
              </a:ext>
            </a:extLst>
          </p:cNvPr>
          <p:cNvSpPr>
            <a:spLocks noGrp="1"/>
          </p:cNvSpPr>
          <p:nvPr>
            <p:ph type="title"/>
          </p:nvPr>
        </p:nvSpPr>
        <p:spPr>
          <a:xfrm>
            <a:off x="0" y="-51957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Es normal beep una revi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4" name="Es normal comprar una revist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AB8E0C60-78C7-4221-AB9A-DA5DB5B0DA0E}"/>
              </a:ext>
            </a:extLst>
          </p:cNvPr>
          <p:cNvSpPr txBox="1"/>
          <p:nvPr/>
        </p:nvSpPr>
        <p:spPr>
          <a:xfrm>
            <a:off x="329115" y="1124238"/>
            <a:ext cx="11567042" cy="523220"/>
          </a:xfrm>
          <a:prstGeom prst="rect">
            <a:avLst/>
          </a:prstGeom>
          <a:noFill/>
        </p:spPr>
        <p:txBody>
          <a:bodyPr wrap="square" rtlCol="0">
            <a:spAutoFit/>
          </a:bodyPr>
          <a:lstStyle/>
          <a:p>
            <a:r>
              <a:rPr lang="en-GB" sz="2800" dirty="0">
                <a:latin typeface="Century Gothic" panose="020B0502020202020204" pitchFamily="34" charset="0"/>
              </a:rPr>
              <a:t>The infinitive form of a verb is the form you see in a dictionary. </a:t>
            </a:r>
          </a:p>
        </p:txBody>
      </p:sp>
      <p:sp>
        <p:nvSpPr>
          <p:cNvPr id="31" name="TextBox 30">
            <a:extLst>
              <a:ext uri="{FF2B5EF4-FFF2-40B4-BE49-F238E27FC236}">
                <a16:creationId xmlns:a16="http://schemas.microsoft.com/office/drawing/2014/main" id="{6ADD2151-DB80-4560-A1AD-F2B83D7F549F}"/>
              </a:ext>
            </a:extLst>
          </p:cNvPr>
          <p:cNvSpPr txBox="1"/>
          <p:nvPr/>
        </p:nvSpPr>
        <p:spPr>
          <a:xfrm>
            <a:off x="329115" y="3434953"/>
            <a:ext cx="5001180" cy="523220"/>
          </a:xfrm>
          <a:prstGeom prst="rect">
            <a:avLst/>
          </a:prstGeom>
          <a:noFill/>
        </p:spPr>
        <p:txBody>
          <a:bodyPr wrap="square" rtlCol="0">
            <a:spAutoFit/>
          </a:bodyPr>
          <a:lstStyle/>
          <a:p>
            <a:r>
              <a:rPr lang="en-GB" sz="2800" dirty="0">
                <a:latin typeface="Century Gothic" panose="020B0502020202020204" pitchFamily="34" charset="0"/>
              </a:rPr>
              <a:t>Es importante </a:t>
            </a:r>
            <a:r>
              <a:rPr lang="en-GB" sz="2800" dirty="0" err="1">
                <a:latin typeface="Century Gothic" panose="020B0502020202020204" pitchFamily="34" charset="0"/>
              </a:rPr>
              <a:t>escuch</a:t>
            </a:r>
            <a:r>
              <a:rPr lang="en-GB" sz="2800" b="1" dirty="0" err="1">
                <a:solidFill>
                  <a:srgbClr val="E87D1E"/>
                </a:solidFill>
                <a:latin typeface="Century Gothic" panose="020B0502020202020204" pitchFamily="34" charset="0"/>
              </a:rPr>
              <a:t>ar</a:t>
            </a:r>
            <a:r>
              <a:rPr lang="en-GB" sz="2800" dirty="0">
                <a:latin typeface="Century Gothic" panose="020B0502020202020204" pitchFamily="34" charset="0"/>
              </a:rPr>
              <a:t>.</a:t>
            </a:r>
          </a:p>
        </p:txBody>
      </p:sp>
      <p:sp>
        <p:nvSpPr>
          <p:cNvPr id="32" name="TextBox 31">
            <a:extLst>
              <a:ext uri="{FF2B5EF4-FFF2-40B4-BE49-F238E27FC236}">
                <a16:creationId xmlns:a16="http://schemas.microsoft.com/office/drawing/2014/main" id="{E6364A6D-34B8-473B-9DA5-CB73BDE01F56}"/>
              </a:ext>
            </a:extLst>
          </p:cNvPr>
          <p:cNvSpPr txBox="1"/>
          <p:nvPr/>
        </p:nvSpPr>
        <p:spPr>
          <a:xfrm>
            <a:off x="320157" y="4240212"/>
            <a:ext cx="10406457" cy="523220"/>
          </a:xfrm>
          <a:prstGeom prst="rect">
            <a:avLst/>
          </a:prstGeom>
          <a:noFill/>
        </p:spPr>
        <p:txBody>
          <a:bodyPr wrap="square" rtlCol="0">
            <a:spAutoFit/>
          </a:bodyPr>
          <a:lstStyle/>
          <a:p>
            <a:r>
              <a:rPr lang="en-GB" sz="2800" dirty="0">
                <a:latin typeface="Century Gothic" panose="020B0502020202020204" pitchFamily="34" charset="0"/>
              </a:rPr>
              <a:t>You can also </a:t>
            </a:r>
            <a:r>
              <a:rPr lang="en-GB" sz="2800" i="1" dirty="0">
                <a:latin typeface="Century Gothic" panose="020B0502020202020204" pitchFamily="34" charset="0"/>
              </a:rPr>
              <a:t>begin</a:t>
            </a:r>
            <a:r>
              <a:rPr lang="en-GB" sz="2800" dirty="0">
                <a:latin typeface="Century Gothic" panose="020B0502020202020204" pitchFamily="34" charset="0"/>
              </a:rPr>
              <a:t> a sentence with the infinitive:</a:t>
            </a:r>
          </a:p>
        </p:txBody>
      </p:sp>
      <p:sp>
        <p:nvSpPr>
          <p:cNvPr id="33" name="TextBox 32">
            <a:extLst>
              <a:ext uri="{FF2B5EF4-FFF2-40B4-BE49-F238E27FC236}">
                <a16:creationId xmlns:a16="http://schemas.microsoft.com/office/drawing/2014/main" id="{849480E8-C082-4531-8220-BFAAF9A666AD}"/>
              </a:ext>
            </a:extLst>
          </p:cNvPr>
          <p:cNvSpPr txBox="1"/>
          <p:nvPr/>
        </p:nvSpPr>
        <p:spPr>
          <a:xfrm>
            <a:off x="5110375" y="3423251"/>
            <a:ext cx="4296762" cy="523220"/>
          </a:xfrm>
          <a:prstGeom prst="rect">
            <a:avLst/>
          </a:prstGeom>
          <a:noFill/>
        </p:spPr>
        <p:txBody>
          <a:bodyPr wrap="square" rtlCol="0">
            <a:spAutoFit/>
          </a:bodyPr>
          <a:lstStyle/>
          <a:p>
            <a:r>
              <a:rPr lang="en-GB" sz="2800" dirty="0">
                <a:latin typeface="Century Gothic" panose="020B0502020202020204" pitchFamily="34" charset="0"/>
              </a:rPr>
              <a:t>It’s important to listen.</a:t>
            </a:r>
          </a:p>
        </p:txBody>
      </p:sp>
      <p:sp>
        <p:nvSpPr>
          <p:cNvPr id="34" name="TextBox 33">
            <a:extLst>
              <a:ext uri="{FF2B5EF4-FFF2-40B4-BE49-F238E27FC236}">
                <a16:creationId xmlns:a16="http://schemas.microsoft.com/office/drawing/2014/main" id="{7C1341D0-2A25-425B-B61E-C46239F17C3E}"/>
              </a:ext>
            </a:extLst>
          </p:cNvPr>
          <p:cNvSpPr txBox="1"/>
          <p:nvPr/>
        </p:nvSpPr>
        <p:spPr>
          <a:xfrm>
            <a:off x="320157" y="4774520"/>
            <a:ext cx="5371148" cy="523220"/>
          </a:xfrm>
          <a:prstGeom prst="rect">
            <a:avLst/>
          </a:prstGeom>
          <a:noFill/>
        </p:spPr>
        <p:txBody>
          <a:bodyPr wrap="square" rtlCol="0">
            <a:spAutoFit/>
          </a:bodyPr>
          <a:lstStyle/>
          <a:p>
            <a:r>
              <a:rPr lang="en-GB" sz="2800" dirty="0">
                <a:latin typeface="Century Gothic" panose="020B0502020202020204" pitchFamily="34" charset="0"/>
              </a:rPr>
              <a:t>Escuch</a:t>
            </a:r>
            <a:r>
              <a:rPr lang="en-GB" sz="2800" b="1" dirty="0">
                <a:solidFill>
                  <a:srgbClr val="E87D1E"/>
                </a:solidFill>
                <a:latin typeface="Century Gothic" panose="020B0502020202020204" pitchFamily="34" charset="0"/>
              </a:rPr>
              <a:t>ar</a:t>
            </a:r>
            <a:r>
              <a:rPr lang="en-GB" sz="2800" dirty="0">
                <a:latin typeface="Century Gothic" panose="020B0502020202020204" pitchFamily="34" charset="0"/>
              </a:rPr>
              <a:t> es importante.</a:t>
            </a:r>
          </a:p>
        </p:txBody>
      </p:sp>
      <p:sp>
        <p:nvSpPr>
          <p:cNvPr id="35" name="TextBox 34">
            <a:extLst>
              <a:ext uri="{FF2B5EF4-FFF2-40B4-BE49-F238E27FC236}">
                <a16:creationId xmlns:a16="http://schemas.microsoft.com/office/drawing/2014/main" id="{98AB1AF7-BC32-43BD-88B8-C833ABA4463A}"/>
              </a:ext>
            </a:extLst>
          </p:cNvPr>
          <p:cNvSpPr txBox="1"/>
          <p:nvPr/>
        </p:nvSpPr>
        <p:spPr>
          <a:xfrm>
            <a:off x="320157" y="2926209"/>
            <a:ext cx="3431922" cy="523220"/>
          </a:xfrm>
          <a:prstGeom prst="rect">
            <a:avLst/>
          </a:prstGeom>
          <a:noFill/>
        </p:spPr>
        <p:txBody>
          <a:bodyPr wrap="square" rtlCol="0">
            <a:spAutoFit/>
          </a:bodyPr>
          <a:lstStyle/>
          <a:p>
            <a:r>
              <a:rPr lang="en-GB" sz="2800" dirty="0">
                <a:latin typeface="Century Gothic" panose="020B0502020202020204" pitchFamily="34" charset="0"/>
              </a:rPr>
              <a:t>For example:</a:t>
            </a:r>
          </a:p>
        </p:txBody>
      </p:sp>
      <p:sp>
        <p:nvSpPr>
          <p:cNvPr id="36" name="TextBox 35">
            <a:extLst>
              <a:ext uri="{FF2B5EF4-FFF2-40B4-BE49-F238E27FC236}">
                <a16:creationId xmlns:a16="http://schemas.microsoft.com/office/drawing/2014/main" id="{5CAD1FA7-2E0F-4D65-A628-926B8041D195}"/>
              </a:ext>
            </a:extLst>
          </p:cNvPr>
          <p:cNvSpPr txBox="1"/>
          <p:nvPr/>
        </p:nvSpPr>
        <p:spPr>
          <a:xfrm>
            <a:off x="5110375" y="4763432"/>
            <a:ext cx="4296762" cy="523220"/>
          </a:xfrm>
          <a:prstGeom prst="rect">
            <a:avLst/>
          </a:prstGeom>
          <a:noFill/>
        </p:spPr>
        <p:txBody>
          <a:bodyPr wrap="square" rtlCol="0">
            <a:spAutoFit/>
          </a:bodyPr>
          <a:lstStyle/>
          <a:p>
            <a:r>
              <a:rPr lang="en-GB" sz="2800" dirty="0">
                <a:latin typeface="Century Gothic" panose="020B0502020202020204" pitchFamily="34" charset="0"/>
              </a:rPr>
              <a:t>Listening is important.</a:t>
            </a:r>
          </a:p>
        </p:txBody>
      </p:sp>
      <p:sp>
        <p:nvSpPr>
          <p:cNvPr id="37" name="TextBox 36">
            <a:extLst>
              <a:ext uri="{FF2B5EF4-FFF2-40B4-BE49-F238E27FC236}">
                <a16:creationId xmlns:a16="http://schemas.microsoft.com/office/drawing/2014/main" id="{1C046CBC-1286-46EA-AA51-C77272B1EC70}"/>
              </a:ext>
            </a:extLst>
          </p:cNvPr>
          <p:cNvSpPr txBox="1"/>
          <p:nvPr/>
        </p:nvSpPr>
        <p:spPr>
          <a:xfrm>
            <a:off x="329115" y="2168379"/>
            <a:ext cx="9228288" cy="523220"/>
          </a:xfrm>
          <a:prstGeom prst="rect">
            <a:avLst/>
          </a:prstGeom>
          <a:noFill/>
        </p:spPr>
        <p:txBody>
          <a:bodyPr wrap="square" rtlCol="0">
            <a:spAutoFit/>
          </a:bodyPr>
          <a:lstStyle/>
          <a:p>
            <a:r>
              <a:rPr lang="en-GB" sz="2800" dirty="0">
                <a:latin typeface="Century Gothic" panose="020B0502020202020204" pitchFamily="34" charset="0"/>
              </a:rPr>
              <a:t>In Spanish, the infinitive of the verb often ends in –</a:t>
            </a:r>
            <a:r>
              <a:rPr lang="en-GB" sz="2800" b="1" dirty="0">
                <a:solidFill>
                  <a:srgbClr val="E87D1E"/>
                </a:solidFill>
                <a:latin typeface="Century Gothic" panose="020B0502020202020204" pitchFamily="34" charset="0"/>
              </a:rPr>
              <a:t>ar</a:t>
            </a:r>
            <a:r>
              <a:rPr lang="en-GB" sz="2800" dirty="0">
                <a:latin typeface="Century Gothic" panose="020B0502020202020204" pitchFamily="34" charset="0"/>
              </a:rPr>
              <a:t>. </a:t>
            </a:r>
          </a:p>
        </p:txBody>
      </p:sp>
      <p:sp>
        <p:nvSpPr>
          <p:cNvPr id="38" name="TextBox 37">
            <a:extLst>
              <a:ext uri="{FF2B5EF4-FFF2-40B4-BE49-F238E27FC236}">
                <a16:creationId xmlns:a16="http://schemas.microsoft.com/office/drawing/2014/main" id="{C93CFD1E-DACC-4428-91ED-4C8040832D4C}"/>
              </a:ext>
            </a:extLst>
          </p:cNvPr>
          <p:cNvSpPr txBox="1"/>
          <p:nvPr/>
        </p:nvSpPr>
        <p:spPr>
          <a:xfrm>
            <a:off x="329115" y="1660448"/>
            <a:ext cx="7583962" cy="830997"/>
          </a:xfrm>
          <a:prstGeom prst="rect">
            <a:avLst/>
          </a:prstGeom>
          <a:noFill/>
        </p:spPr>
        <p:txBody>
          <a:bodyPr wrap="square" rtlCol="0">
            <a:spAutoFit/>
          </a:bodyPr>
          <a:lstStyle/>
          <a:p>
            <a:r>
              <a:rPr lang="en-GB" sz="2800" dirty="0">
                <a:latin typeface="Century Gothic" panose="020B0502020202020204" pitchFamily="34" charset="0"/>
              </a:rPr>
              <a:t>In English, this is often written ‘to + verb’. </a:t>
            </a:r>
          </a:p>
          <a:p>
            <a:endParaRPr lang="en-GB" sz="2000" dirty="0"/>
          </a:p>
        </p:txBody>
      </p:sp>
      <p:sp>
        <p:nvSpPr>
          <p:cNvPr id="39" name="TextBox 38">
            <a:extLst>
              <a:ext uri="{FF2B5EF4-FFF2-40B4-BE49-F238E27FC236}">
                <a16:creationId xmlns:a16="http://schemas.microsoft.com/office/drawing/2014/main" id="{71EC6DC8-8D0A-4B5D-BE17-7879B0CBFAD9}"/>
              </a:ext>
            </a:extLst>
          </p:cNvPr>
          <p:cNvSpPr txBox="1"/>
          <p:nvPr/>
        </p:nvSpPr>
        <p:spPr>
          <a:xfrm>
            <a:off x="320157" y="5577376"/>
            <a:ext cx="11567042" cy="523220"/>
          </a:xfrm>
          <a:prstGeom prst="rect">
            <a:avLst/>
          </a:prstGeom>
          <a:noFill/>
        </p:spPr>
        <p:txBody>
          <a:bodyPr wrap="square" rtlCol="0">
            <a:spAutoFit/>
          </a:bodyPr>
          <a:lstStyle/>
          <a:p>
            <a:r>
              <a:rPr lang="en-GB" sz="2800" dirty="0">
                <a:latin typeface="Century Gothic" panose="020B0502020202020204" pitchFamily="34" charset="0"/>
              </a:rPr>
              <a:t>So, the infinitive often describes the </a:t>
            </a:r>
            <a:r>
              <a:rPr lang="en-GB" sz="2800" i="1" dirty="0">
                <a:latin typeface="Century Gothic" panose="020B0502020202020204" pitchFamily="34" charset="0"/>
              </a:rPr>
              <a:t>general meaning </a:t>
            </a:r>
            <a:r>
              <a:rPr lang="en-GB" sz="2800" dirty="0">
                <a:latin typeface="Century Gothic" panose="020B0502020202020204" pitchFamily="34" charset="0"/>
              </a:rPr>
              <a:t>of the verb. </a:t>
            </a:r>
          </a:p>
        </p:txBody>
      </p:sp>
      <p:sp>
        <p:nvSpPr>
          <p:cNvPr id="2" name="Title 1">
            <a:extLst>
              <a:ext uri="{FF2B5EF4-FFF2-40B4-BE49-F238E27FC236}">
                <a16:creationId xmlns:a16="http://schemas.microsoft.com/office/drawing/2014/main" id="{0599FC71-BA7D-40DB-89C3-CD258977D7A4}"/>
              </a:ext>
            </a:extLst>
          </p:cNvPr>
          <p:cNvSpPr>
            <a:spLocks noGrp="1"/>
          </p:cNvSpPr>
          <p:nvPr>
            <p:ph type="title"/>
          </p:nvPr>
        </p:nvSpPr>
        <p:spPr>
          <a:xfrm>
            <a:off x="0" y="213557"/>
            <a:ext cx="7583962" cy="830997"/>
          </a:xfrm>
        </p:spPr>
        <p:txBody>
          <a:bodyPr>
            <a:normAutofit/>
          </a:bodyPr>
          <a:lstStyle/>
          <a:p>
            <a:pPr rtl="0" eaLnBrk="1" latinLnBrk="0" hangingPunct="1"/>
            <a:r>
              <a:rPr lang="en-GB" sz="2400" b="1" kern="1200" dirty="0">
                <a:solidFill>
                  <a:srgbClr val="FFFFFF"/>
                </a:solidFill>
                <a:effectLst/>
                <a:latin typeface="Century Gothic" panose="020B0502020202020204" pitchFamily="34" charset="0"/>
                <a:ea typeface="+mn-ea"/>
                <a:cs typeface="+mn-cs"/>
              </a:rPr>
              <a:t>Saying what people do</a:t>
            </a:r>
            <a:endParaRPr lang="en-GB" dirty="0">
              <a:effectLst/>
            </a:endParaRPr>
          </a:p>
          <a:p>
            <a:pPr rtl="0" eaLnBrk="1" latinLnBrk="0" hangingPunct="1"/>
            <a:r>
              <a:rPr lang="en-GB" sz="2400" kern="1200" dirty="0">
                <a:solidFill>
                  <a:srgbClr val="FFFFFF"/>
                </a:solidFill>
                <a:effectLst/>
                <a:latin typeface="Century Gothic" panose="020B0502020202020204" pitchFamily="34" charset="0"/>
                <a:ea typeface="+mn-ea"/>
                <a:cs typeface="+mn-cs"/>
              </a:rPr>
              <a:t>-ar verbs - infinitive and 3</a:t>
            </a:r>
            <a:r>
              <a:rPr lang="en-GB" sz="2400" kern="1200" baseline="30000" dirty="0">
                <a:solidFill>
                  <a:srgbClr val="FFFFFF"/>
                </a:solidFill>
                <a:effectLst/>
                <a:latin typeface="Century Gothic" panose="020B0502020202020204" pitchFamily="34" charset="0"/>
                <a:ea typeface="+mn-ea"/>
                <a:cs typeface="+mn-cs"/>
              </a:rPr>
              <a:t>rd</a:t>
            </a:r>
            <a:r>
              <a:rPr lang="en-GB" sz="2400" kern="1200" dirty="0">
                <a:solidFill>
                  <a:srgbClr val="FFFFFF"/>
                </a:solidFill>
                <a:effectLst/>
                <a:latin typeface="Century Gothic" panose="020B0502020202020204" pitchFamily="34" charset="0"/>
                <a:ea typeface="+mn-ea"/>
                <a:cs typeface="+mn-cs"/>
              </a:rPr>
              <a:t> person singular</a:t>
            </a:r>
            <a:endParaRPr lang="en-GB" dirty="0">
              <a:effectLst/>
            </a:endParaRPr>
          </a:p>
        </p:txBody>
      </p:sp>
    </p:spTree>
    <p:extLst>
      <p:ext uri="{BB962C8B-B14F-4D97-AF65-F5344CB8AC3E}">
        <p14:creationId xmlns:p14="http://schemas.microsoft.com/office/powerpoint/2010/main" val="50037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A08-3EEE-4D94-BA5E-D4612317EA7D}"/>
              </a:ext>
            </a:extLst>
          </p:cNvPr>
          <p:cNvSpPr>
            <a:spLocks noGrp="1"/>
          </p:cNvSpPr>
          <p:nvPr>
            <p:ph type="title"/>
          </p:nvPr>
        </p:nvSpPr>
        <p:spPr>
          <a:xfrm>
            <a:off x="-1" y="213557"/>
            <a:ext cx="8987337" cy="867128"/>
          </a:xfrm>
        </p:spPr>
        <p:txBody>
          <a:bodyPr>
            <a:noAutofit/>
          </a:bodyPr>
          <a:lstStyle/>
          <a:p>
            <a:r>
              <a:rPr lang="en-GB" sz="2800" dirty="0">
                <a:solidFill>
                  <a:srgbClr val="FFFFFF"/>
                </a:solidFill>
              </a:rPr>
              <a:t>Saying what people do</a:t>
            </a:r>
            <a:br>
              <a:rPr lang="en-GB" sz="2800" dirty="0"/>
            </a:br>
            <a:r>
              <a:rPr lang="en-GB" sz="2800" dirty="0">
                <a:solidFill>
                  <a:srgbClr val="FFFFFF"/>
                </a:solidFill>
              </a:rPr>
              <a:t>-</a:t>
            </a:r>
            <a:r>
              <a:rPr lang="en-GB" sz="2400" dirty="0" err="1">
                <a:solidFill>
                  <a:srgbClr val="FFFFFF"/>
                </a:solidFill>
              </a:rPr>
              <a:t>ar</a:t>
            </a:r>
            <a:r>
              <a:rPr lang="en-GB" sz="2400" dirty="0">
                <a:solidFill>
                  <a:srgbClr val="FFFFFF"/>
                </a:solidFill>
              </a:rPr>
              <a:t> verbs - infinitive and 3</a:t>
            </a:r>
            <a:r>
              <a:rPr lang="en-GB" sz="2400" baseline="30000" dirty="0">
                <a:solidFill>
                  <a:srgbClr val="FFFFFF"/>
                </a:solidFill>
              </a:rPr>
              <a:t>rd</a:t>
            </a:r>
            <a:r>
              <a:rPr lang="en-GB" sz="2400" dirty="0">
                <a:solidFill>
                  <a:srgbClr val="FFFFFF"/>
                </a:solidFill>
              </a:rPr>
              <a:t> person singular</a:t>
            </a:r>
            <a:br>
              <a:rPr lang="en-GB" sz="2800" dirty="0"/>
            </a:br>
            <a:endParaRPr lang="en-GB" sz="2800" dirty="0">
              <a:effectLst/>
            </a:endParaRPr>
          </a:p>
        </p:txBody>
      </p:sp>
      <p:sp>
        <p:nvSpPr>
          <p:cNvPr id="34" name="TextBox 33">
            <a:extLst>
              <a:ext uri="{FF2B5EF4-FFF2-40B4-BE49-F238E27FC236}">
                <a16:creationId xmlns:a16="http://schemas.microsoft.com/office/drawing/2014/main" id="{69F8AD5E-02CB-4BB3-9B89-5AA6C2B67AFB}"/>
              </a:ext>
            </a:extLst>
          </p:cNvPr>
          <p:cNvSpPr txBox="1"/>
          <p:nvPr/>
        </p:nvSpPr>
        <p:spPr>
          <a:xfrm>
            <a:off x="339208" y="2400054"/>
            <a:ext cx="4088820" cy="523220"/>
          </a:xfrm>
          <a:prstGeom prst="rect">
            <a:avLst/>
          </a:prstGeom>
          <a:noFill/>
        </p:spPr>
        <p:txBody>
          <a:bodyPr wrap="square" rtlCol="0">
            <a:spAutoFit/>
          </a:bodyPr>
          <a:lstStyle/>
          <a:p>
            <a:r>
              <a:rPr lang="en-GB" sz="2800" dirty="0">
                <a:latin typeface="Century Gothic" panose="020B0502020202020204" pitchFamily="34" charset="0"/>
              </a:rPr>
              <a:t>Escuch</a:t>
            </a:r>
            <a:r>
              <a:rPr lang="en-GB" sz="2800" b="1" dirty="0">
                <a:solidFill>
                  <a:srgbClr val="E87D1E"/>
                </a:solidFill>
                <a:latin typeface="Century Gothic" panose="020B0502020202020204" pitchFamily="34" charset="0"/>
              </a:rPr>
              <a:t>a</a:t>
            </a:r>
            <a:r>
              <a:rPr lang="en-GB" sz="2800" dirty="0">
                <a:latin typeface="Century Gothic" panose="020B0502020202020204" pitchFamily="34" charset="0"/>
              </a:rPr>
              <a:t> música.</a:t>
            </a:r>
          </a:p>
        </p:txBody>
      </p:sp>
      <p:sp>
        <p:nvSpPr>
          <p:cNvPr id="35" name="TextBox 34">
            <a:extLst>
              <a:ext uri="{FF2B5EF4-FFF2-40B4-BE49-F238E27FC236}">
                <a16:creationId xmlns:a16="http://schemas.microsoft.com/office/drawing/2014/main" id="{D6ED9991-6866-4174-926C-4FAD52D938D7}"/>
              </a:ext>
            </a:extLst>
          </p:cNvPr>
          <p:cNvSpPr txBox="1"/>
          <p:nvPr/>
        </p:nvSpPr>
        <p:spPr>
          <a:xfrm>
            <a:off x="4408977" y="2400054"/>
            <a:ext cx="4088820" cy="523220"/>
          </a:xfrm>
          <a:prstGeom prst="rect">
            <a:avLst/>
          </a:prstGeom>
          <a:noFill/>
        </p:spPr>
        <p:txBody>
          <a:bodyPr wrap="square" rtlCol="0">
            <a:spAutoFit/>
          </a:bodyPr>
          <a:lstStyle/>
          <a:p>
            <a:r>
              <a:rPr lang="en-GB" sz="2800" dirty="0">
                <a:latin typeface="Century Gothic" panose="020B0502020202020204" pitchFamily="34" charset="0"/>
              </a:rPr>
              <a:t>S/he listens to music.</a:t>
            </a:r>
          </a:p>
        </p:txBody>
      </p:sp>
      <p:sp>
        <p:nvSpPr>
          <p:cNvPr id="36" name="TextBox 35">
            <a:extLst>
              <a:ext uri="{FF2B5EF4-FFF2-40B4-BE49-F238E27FC236}">
                <a16:creationId xmlns:a16="http://schemas.microsoft.com/office/drawing/2014/main" id="{B3996589-D895-4CB5-A4E3-62D56102165B}"/>
              </a:ext>
            </a:extLst>
          </p:cNvPr>
          <p:cNvSpPr txBox="1"/>
          <p:nvPr/>
        </p:nvSpPr>
        <p:spPr>
          <a:xfrm>
            <a:off x="339208" y="1965242"/>
            <a:ext cx="7459074" cy="523220"/>
          </a:xfrm>
          <a:prstGeom prst="rect">
            <a:avLst/>
          </a:prstGeom>
          <a:noFill/>
        </p:spPr>
        <p:txBody>
          <a:bodyPr wrap="square" rtlCol="0">
            <a:spAutoFit/>
          </a:bodyPr>
          <a:lstStyle/>
          <a:p>
            <a:r>
              <a:rPr lang="en-GB" sz="2800" dirty="0">
                <a:latin typeface="Century Gothic" panose="020B0502020202020204" pitchFamily="34" charset="0"/>
              </a:rPr>
              <a:t>For example:</a:t>
            </a:r>
          </a:p>
        </p:txBody>
      </p:sp>
      <p:sp>
        <p:nvSpPr>
          <p:cNvPr id="37" name="Oval Callout 10">
            <a:extLst>
              <a:ext uri="{FF2B5EF4-FFF2-40B4-BE49-F238E27FC236}">
                <a16:creationId xmlns:a16="http://schemas.microsoft.com/office/drawing/2014/main" id="{E9CC730C-2C0A-4C5B-BD89-E0AD8B60F7ED}"/>
              </a:ext>
            </a:extLst>
          </p:cNvPr>
          <p:cNvSpPr/>
          <p:nvPr/>
        </p:nvSpPr>
        <p:spPr>
          <a:xfrm>
            <a:off x="4936913" y="3400454"/>
            <a:ext cx="7121769" cy="2851604"/>
          </a:xfrm>
          <a:prstGeom prst="wedgeEllipseCallout">
            <a:avLst>
              <a:gd name="adj1" fmla="val -56929"/>
              <a:gd name="adj2" fmla="val -6338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r>
              <a:rPr lang="en-GB" sz="2400" dirty="0">
                <a:solidFill>
                  <a:schemeClr val="tx1"/>
                </a:solidFill>
                <a:latin typeface="Century Gothic" panose="020B0502020202020204" pitchFamily="34" charset="0"/>
              </a:rPr>
              <a:t>In English, we say ‘he’ or ‘she’ to say </a:t>
            </a:r>
            <a:r>
              <a:rPr lang="en-GB" sz="2400" i="1" dirty="0">
                <a:solidFill>
                  <a:schemeClr val="tx1"/>
                </a:solidFill>
                <a:latin typeface="Century Gothic" panose="020B0502020202020204" pitchFamily="34" charset="0"/>
              </a:rPr>
              <a:t>who</a:t>
            </a:r>
            <a:r>
              <a:rPr lang="en-GB" sz="2400" dirty="0">
                <a:solidFill>
                  <a:schemeClr val="tx1"/>
                </a:solidFill>
                <a:latin typeface="Century Gothic" panose="020B0502020202020204" pitchFamily="34" charset="0"/>
              </a:rPr>
              <a:t> does the action.</a:t>
            </a:r>
          </a:p>
          <a:p>
            <a:endParaRPr lang="en-GB" sz="2400" dirty="0">
              <a:solidFill>
                <a:schemeClr val="tx1"/>
              </a:solidFill>
              <a:latin typeface="Century Gothic" panose="020B0502020202020204" pitchFamily="34" charset="0"/>
            </a:endParaRPr>
          </a:p>
          <a:p>
            <a:r>
              <a:rPr lang="en-GB" sz="2400" dirty="0">
                <a:solidFill>
                  <a:schemeClr val="tx1"/>
                </a:solidFill>
                <a:latin typeface="Century Gothic" panose="020B0502020202020204" pitchFamily="34" charset="0"/>
              </a:rPr>
              <a:t>In Spanish, the </a:t>
            </a:r>
            <a:r>
              <a:rPr lang="en-GB" sz="2400" b="1" dirty="0">
                <a:solidFill>
                  <a:schemeClr val="tx1"/>
                </a:solidFill>
                <a:latin typeface="Century Gothic" panose="020B0502020202020204" pitchFamily="34" charset="0"/>
              </a:rPr>
              <a:t>verb ending </a:t>
            </a:r>
            <a:r>
              <a:rPr lang="en-GB" sz="2400" dirty="0">
                <a:solidFill>
                  <a:schemeClr val="tx1"/>
                </a:solidFill>
                <a:latin typeface="Century Gothic" panose="020B0502020202020204" pitchFamily="34" charset="0"/>
              </a:rPr>
              <a:t>tells us this. There is often no need for the word for ‘s/he’.</a:t>
            </a:r>
          </a:p>
          <a:p>
            <a:endParaRPr lang="en-GB" sz="2000" dirty="0">
              <a:solidFill>
                <a:schemeClr val="tx1"/>
              </a:solidFill>
            </a:endParaRPr>
          </a:p>
          <a:p>
            <a:pPr algn="ctr"/>
            <a:endParaRPr lang="en-GB" dirty="0">
              <a:solidFill>
                <a:schemeClr val="tx1"/>
              </a:solidFill>
              <a:latin typeface="Century Gothic" panose="020B0502020202020204" pitchFamily="34" charset="0"/>
            </a:endParaRPr>
          </a:p>
          <a:p>
            <a:pPr algn="ctr"/>
            <a:endParaRPr lang="en-GB" dirty="0">
              <a:solidFill>
                <a:schemeClr val="tx1"/>
              </a:solidFill>
            </a:endParaRPr>
          </a:p>
        </p:txBody>
      </p:sp>
      <p:sp>
        <p:nvSpPr>
          <p:cNvPr id="13" name="TextBox 12">
            <a:extLst>
              <a:ext uri="{FF2B5EF4-FFF2-40B4-BE49-F238E27FC236}">
                <a16:creationId xmlns:a16="http://schemas.microsoft.com/office/drawing/2014/main" id="{0313674A-C24A-40EF-B6DF-9351E6E6D92E}"/>
              </a:ext>
            </a:extLst>
          </p:cNvPr>
          <p:cNvSpPr txBox="1"/>
          <p:nvPr/>
        </p:nvSpPr>
        <p:spPr>
          <a:xfrm>
            <a:off x="290712" y="1271073"/>
            <a:ext cx="11767969" cy="523220"/>
          </a:xfrm>
          <a:prstGeom prst="rect">
            <a:avLst/>
          </a:prstGeom>
          <a:noFill/>
        </p:spPr>
        <p:txBody>
          <a:bodyPr wrap="square">
            <a:spAutoFit/>
          </a:bodyPr>
          <a:lstStyle/>
          <a:p>
            <a:r>
              <a:rPr lang="en-US" sz="2800" dirty="0"/>
              <a:t>To mean ‘s/he’ or ‘it’ with a verb, the verb ending changes to –</a:t>
            </a:r>
            <a:r>
              <a:rPr lang="en-US" sz="2800" b="1" dirty="0">
                <a:solidFill>
                  <a:srgbClr val="E87D1E"/>
                </a:solidFill>
              </a:rPr>
              <a:t>a</a:t>
            </a:r>
            <a:r>
              <a:rPr lang="en-US" sz="2800" dirty="0"/>
              <a:t>.</a:t>
            </a:r>
            <a:endParaRPr lang="en-GB" sz="2800" dirty="0"/>
          </a:p>
        </p:txBody>
      </p:sp>
    </p:spTree>
    <p:extLst>
      <p:ext uri="{BB962C8B-B14F-4D97-AF65-F5344CB8AC3E}">
        <p14:creationId xmlns:p14="http://schemas.microsoft.com/office/powerpoint/2010/main" val="49853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94" name="Picture 2" descr="close up of  white ripped piece of paper on white background">
            <a:extLst>
              <a:ext uri="{FF2B5EF4-FFF2-40B4-BE49-F238E27FC236}">
                <a16:creationId xmlns:a16="http://schemas.microsoft.com/office/drawing/2014/main" id="{D698F139-BEAA-48AA-AB75-7A287793A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12221" y="2359371"/>
            <a:ext cx="3762120" cy="473835"/>
          </a:xfrm>
          <a:prstGeom prst="rect">
            <a:avLst/>
          </a:prstGeom>
          <a:noFill/>
          <a:extLst>
            <a:ext uri="{909E8E84-426E-40dd-AFC4-6F175D3DCCD1}">
              <a14:hiddenFill xmlns:a14="http://schemas.microsoft.com/office/drawing/2010/main" xmlns="">
                <a:solidFill>
                  <a:srgbClr val="FFFFFF"/>
                </a:solidFill>
              </a14:hiddenFill>
            </a:ext>
          </a:extLst>
        </p:spPr>
      </p:pic>
      <p:sp>
        <p:nvSpPr>
          <p:cNvPr id="95" name="TextBox 94">
            <a:extLst>
              <a:ext uri="{FF2B5EF4-FFF2-40B4-BE49-F238E27FC236}">
                <a16:creationId xmlns:a16="http://schemas.microsoft.com/office/drawing/2014/main" id="{587CF647-3118-4D8C-A167-9D6F4B499382}"/>
              </a:ext>
            </a:extLst>
          </p:cNvPr>
          <p:cNvSpPr txBox="1"/>
          <p:nvPr/>
        </p:nvSpPr>
        <p:spPr>
          <a:xfrm>
            <a:off x="992263" y="2346019"/>
            <a:ext cx="32273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habla</a:t>
            </a:r>
            <a:r>
              <a:rPr kumimoji="0" lang="en-GB" sz="2400" b="0" i="0" u="none" strike="noStrike" kern="0" cap="none" spc="0" normalizeH="0" baseline="0" noProof="0" dirty="0">
                <a:ln>
                  <a:noFill/>
                </a:ln>
                <a:effectLst/>
                <a:uLnTx/>
                <a:uFillTx/>
              </a:rPr>
              <a:t> con un amigo </a:t>
            </a:r>
          </a:p>
        </p:txBody>
      </p:sp>
      <p:pic>
        <p:nvPicPr>
          <p:cNvPr id="96" name="Picture 2" descr="close up of  white ripped piece of paper on white background">
            <a:extLst>
              <a:ext uri="{FF2B5EF4-FFF2-40B4-BE49-F238E27FC236}">
                <a16:creationId xmlns:a16="http://schemas.microsoft.com/office/drawing/2014/main" id="{75643CA6-5297-4331-97B6-B335C27F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12989" y="2901394"/>
            <a:ext cx="2772048" cy="511060"/>
          </a:xfrm>
          <a:prstGeom prst="rect">
            <a:avLst/>
          </a:prstGeom>
          <a:noFill/>
          <a:extLst>
            <a:ext uri="{909E8E84-426E-40dd-AFC4-6F175D3DCCD1}">
              <a14:hiddenFill xmlns:a14="http://schemas.microsoft.com/office/drawing/2010/main" xmlns="">
                <a:solidFill>
                  <a:srgbClr val="FFFFFF"/>
                </a:solidFill>
              </a14:hiddenFill>
            </a:ext>
          </a:extLst>
        </p:spPr>
      </p:pic>
      <p:sp>
        <p:nvSpPr>
          <p:cNvPr id="97" name="TextBox 96">
            <a:extLst>
              <a:ext uri="{FF2B5EF4-FFF2-40B4-BE49-F238E27FC236}">
                <a16:creationId xmlns:a16="http://schemas.microsoft.com/office/drawing/2014/main" id="{5C359998-E268-47DB-BE36-1F4DDE812942}"/>
              </a:ext>
            </a:extLst>
          </p:cNvPr>
          <p:cNvSpPr txBox="1"/>
          <p:nvPr/>
        </p:nvSpPr>
        <p:spPr>
          <a:xfrm>
            <a:off x="1009855" y="2871015"/>
            <a:ext cx="2772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llega</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temprano</a:t>
            </a:r>
            <a:endParaRPr kumimoji="0" lang="en-GB" sz="2400" b="0" i="0" u="none" strike="noStrike" kern="0" cap="none" spc="0" normalizeH="0" baseline="0" noProof="0" dirty="0">
              <a:ln>
                <a:noFill/>
              </a:ln>
              <a:effectLst/>
              <a:uLnTx/>
              <a:uFillTx/>
            </a:endParaRPr>
          </a:p>
        </p:txBody>
      </p:sp>
      <p:pic>
        <p:nvPicPr>
          <p:cNvPr id="98" name="Picture 2" descr="close up of  white ripped piece of paper on white background">
            <a:extLst>
              <a:ext uri="{FF2B5EF4-FFF2-40B4-BE49-F238E27FC236}">
                <a16:creationId xmlns:a16="http://schemas.microsoft.com/office/drawing/2014/main" id="{E09DC201-3534-4A01-A7CF-E72C1BA73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80644" y="3467724"/>
            <a:ext cx="2467082" cy="474456"/>
          </a:xfrm>
          <a:prstGeom prst="rect">
            <a:avLst/>
          </a:prstGeom>
          <a:noFill/>
          <a:extLst>
            <a:ext uri="{909E8E84-426E-40dd-AFC4-6F175D3DCCD1}">
              <a14:hiddenFill xmlns:a14="http://schemas.microsoft.com/office/drawing/2010/main" xmlns="">
                <a:solidFill>
                  <a:srgbClr val="FFFFFF"/>
                </a:solidFill>
              </a14:hiddenFill>
            </a:ext>
          </a:extLst>
        </p:spPr>
      </p:pic>
      <p:sp>
        <p:nvSpPr>
          <p:cNvPr id="99" name="TextBox 98">
            <a:extLst>
              <a:ext uri="{FF2B5EF4-FFF2-40B4-BE49-F238E27FC236}">
                <a16:creationId xmlns:a16="http://schemas.microsoft.com/office/drawing/2014/main" id="{8B76CA21-6FF4-4B4D-B304-50415AE8F199}"/>
              </a:ext>
            </a:extLst>
          </p:cNvPr>
          <p:cNvSpPr txBox="1"/>
          <p:nvPr/>
        </p:nvSpPr>
        <p:spPr>
          <a:xfrm>
            <a:off x="1190318" y="3464065"/>
            <a:ext cx="25534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bailar salsa</a:t>
            </a:r>
          </a:p>
        </p:txBody>
      </p:sp>
      <p:pic>
        <p:nvPicPr>
          <p:cNvPr id="100" name="Picture 2" descr="close up of  white ripped piece of paper on white background">
            <a:extLst>
              <a:ext uri="{FF2B5EF4-FFF2-40B4-BE49-F238E27FC236}">
                <a16:creationId xmlns:a16="http://schemas.microsoft.com/office/drawing/2014/main" id="{59EC6071-6E60-44AD-85D6-A49FD07E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08116" y="3952205"/>
            <a:ext cx="3375526" cy="499907"/>
          </a:xfrm>
          <a:prstGeom prst="rect">
            <a:avLst/>
          </a:prstGeom>
          <a:noFill/>
          <a:extLst>
            <a:ext uri="{909E8E84-426E-40dd-AFC4-6F175D3DCCD1}">
              <a14:hiddenFill xmlns:a14="http://schemas.microsoft.com/office/drawing/2010/main" xmlns="">
                <a:solidFill>
                  <a:srgbClr val="FFFFFF"/>
                </a:solidFill>
              </a14:hiddenFill>
            </a:ext>
          </a:extLst>
        </p:spPr>
      </p:pic>
      <p:sp>
        <p:nvSpPr>
          <p:cNvPr id="101" name="TextBox 100">
            <a:extLst>
              <a:ext uri="{FF2B5EF4-FFF2-40B4-BE49-F238E27FC236}">
                <a16:creationId xmlns:a16="http://schemas.microsoft.com/office/drawing/2014/main" id="{25AE2C94-E7E2-4097-8891-2F3CD26C26AB}"/>
              </a:ext>
            </a:extLst>
          </p:cNvPr>
          <p:cNvSpPr txBox="1"/>
          <p:nvPr/>
        </p:nvSpPr>
        <p:spPr>
          <a:xfrm>
            <a:off x="1107258" y="3939708"/>
            <a:ext cx="2772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compra</a:t>
            </a:r>
            <a:r>
              <a:rPr kumimoji="0" lang="en-GB" sz="2400" b="0" i="0" u="none" strike="noStrike" kern="0" cap="none" spc="0" normalizeH="0" baseline="0" noProof="0" dirty="0">
                <a:ln>
                  <a:noFill/>
                </a:ln>
                <a:effectLst/>
                <a:uLnTx/>
                <a:uFillTx/>
              </a:rPr>
              <a:t> un libro</a:t>
            </a:r>
          </a:p>
        </p:txBody>
      </p:sp>
      <p:sp>
        <p:nvSpPr>
          <p:cNvPr id="102" name="Action Button: Custom 14">
            <a:hlinkClick r:id="" action="ppaction://noaction" highlightClick="1"/>
            <a:extLst>
              <a:ext uri="{FF2B5EF4-FFF2-40B4-BE49-F238E27FC236}">
                <a16:creationId xmlns:a16="http://schemas.microsoft.com/office/drawing/2014/main" id="{E0414DFB-5A37-4ECD-85CE-A6972F027780}"/>
              </a:ext>
            </a:extLst>
          </p:cNvPr>
          <p:cNvSpPr/>
          <p:nvPr/>
        </p:nvSpPr>
        <p:spPr>
          <a:xfrm>
            <a:off x="450574" y="2469042"/>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1</a:t>
            </a:r>
          </a:p>
        </p:txBody>
      </p:sp>
      <p:sp>
        <p:nvSpPr>
          <p:cNvPr id="103" name="Action Button: Custom 16">
            <a:hlinkClick r:id="" action="ppaction://noaction" highlightClick="1"/>
            <a:extLst>
              <a:ext uri="{FF2B5EF4-FFF2-40B4-BE49-F238E27FC236}">
                <a16:creationId xmlns:a16="http://schemas.microsoft.com/office/drawing/2014/main" id="{B33A979C-3F05-4839-AD80-EE487B836D8E}"/>
              </a:ext>
            </a:extLst>
          </p:cNvPr>
          <p:cNvSpPr/>
          <p:nvPr/>
        </p:nvSpPr>
        <p:spPr>
          <a:xfrm>
            <a:off x="450574" y="2975799"/>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2</a:t>
            </a:r>
          </a:p>
        </p:txBody>
      </p:sp>
      <p:sp>
        <p:nvSpPr>
          <p:cNvPr id="104" name="Action Button: Custom 17">
            <a:hlinkClick r:id="" action="ppaction://noaction" highlightClick="1"/>
            <a:extLst>
              <a:ext uri="{FF2B5EF4-FFF2-40B4-BE49-F238E27FC236}">
                <a16:creationId xmlns:a16="http://schemas.microsoft.com/office/drawing/2014/main" id="{A649FBB5-0E9A-493D-B101-F212B7230A66}"/>
              </a:ext>
            </a:extLst>
          </p:cNvPr>
          <p:cNvSpPr/>
          <p:nvPr/>
        </p:nvSpPr>
        <p:spPr>
          <a:xfrm>
            <a:off x="452543" y="3549248"/>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3</a:t>
            </a:r>
          </a:p>
        </p:txBody>
      </p:sp>
      <p:sp>
        <p:nvSpPr>
          <p:cNvPr id="105" name="Action Button: Custom 18">
            <a:hlinkClick r:id="" action="ppaction://noaction" highlightClick="1"/>
            <a:extLst>
              <a:ext uri="{FF2B5EF4-FFF2-40B4-BE49-F238E27FC236}">
                <a16:creationId xmlns:a16="http://schemas.microsoft.com/office/drawing/2014/main" id="{83EA3BF9-FFF6-4432-A356-BA8B8C94E267}"/>
              </a:ext>
            </a:extLst>
          </p:cNvPr>
          <p:cNvSpPr/>
          <p:nvPr/>
        </p:nvSpPr>
        <p:spPr>
          <a:xfrm>
            <a:off x="457483" y="410760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4</a:t>
            </a:r>
          </a:p>
        </p:txBody>
      </p:sp>
      <p:pic>
        <p:nvPicPr>
          <p:cNvPr id="106" name="Picture 2" descr="close up of  white ripped piece of paper on white background">
            <a:extLst>
              <a:ext uri="{FF2B5EF4-FFF2-40B4-BE49-F238E27FC236}">
                <a16:creationId xmlns:a16="http://schemas.microsoft.com/office/drawing/2014/main" id="{E18901BE-304F-49B2-8E67-9F8B9450A1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28830" y="4540219"/>
            <a:ext cx="3697916"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107" name="TextBox 106">
            <a:extLst>
              <a:ext uri="{FF2B5EF4-FFF2-40B4-BE49-F238E27FC236}">
                <a16:creationId xmlns:a16="http://schemas.microsoft.com/office/drawing/2014/main" id="{55C253F8-D58F-4C93-8B96-7823D9055281}"/>
              </a:ext>
            </a:extLst>
          </p:cNvPr>
          <p:cNvSpPr txBox="1"/>
          <p:nvPr/>
        </p:nvSpPr>
        <p:spPr>
          <a:xfrm>
            <a:off x="1190663" y="4510966"/>
            <a:ext cx="30289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escuchar</a:t>
            </a:r>
            <a:r>
              <a:rPr kumimoji="0" lang="en-GB" sz="2400" b="0" i="0" u="none" strike="noStrike" kern="0" cap="none" spc="0" normalizeH="0" baseline="0" noProof="0" dirty="0">
                <a:ln>
                  <a:noFill/>
                </a:ln>
                <a:effectLst/>
                <a:uLnTx/>
                <a:uFillTx/>
              </a:rPr>
              <a:t> en clase </a:t>
            </a:r>
          </a:p>
        </p:txBody>
      </p:sp>
      <p:sp>
        <p:nvSpPr>
          <p:cNvPr id="108" name="Action Button: Custom 21">
            <a:hlinkClick r:id="" action="ppaction://noaction" highlightClick="1"/>
            <a:extLst>
              <a:ext uri="{FF2B5EF4-FFF2-40B4-BE49-F238E27FC236}">
                <a16:creationId xmlns:a16="http://schemas.microsoft.com/office/drawing/2014/main" id="{19448889-47B2-483C-9BC7-2F20F9E769EC}"/>
              </a:ext>
            </a:extLst>
          </p:cNvPr>
          <p:cNvSpPr/>
          <p:nvPr/>
        </p:nvSpPr>
        <p:spPr>
          <a:xfrm>
            <a:off x="450574" y="4603531"/>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5</a:t>
            </a:r>
          </a:p>
        </p:txBody>
      </p:sp>
      <p:sp>
        <p:nvSpPr>
          <p:cNvPr id="109" name="Action Button: Custom 22">
            <a:hlinkClick r:id="" action="ppaction://noaction" highlightClick="1"/>
            <a:extLst>
              <a:ext uri="{FF2B5EF4-FFF2-40B4-BE49-F238E27FC236}">
                <a16:creationId xmlns:a16="http://schemas.microsoft.com/office/drawing/2014/main" id="{2D10CFDB-C229-4995-AC54-B564FE34FCFB}"/>
              </a:ext>
            </a:extLst>
          </p:cNvPr>
          <p:cNvSpPr/>
          <p:nvPr/>
        </p:nvSpPr>
        <p:spPr>
          <a:xfrm>
            <a:off x="463098" y="5146879"/>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6</a:t>
            </a:r>
          </a:p>
        </p:txBody>
      </p:sp>
      <p:pic>
        <p:nvPicPr>
          <p:cNvPr id="110" name="Picture 2" descr="close up of  white ripped piece of paper on white background">
            <a:extLst>
              <a:ext uri="{FF2B5EF4-FFF2-40B4-BE49-F238E27FC236}">
                <a16:creationId xmlns:a16="http://schemas.microsoft.com/office/drawing/2014/main" id="{C7A7AC1F-DB27-4EEE-81A1-7421761E4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30103" y="5080907"/>
            <a:ext cx="3697916" cy="504745"/>
          </a:xfrm>
          <a:prstGeom prst="rect">
            <a:avLst/>
          </a:prstGeom>
          <a:noFill/>
          <a:extLst>
            <a:ext uri="{909E8E84-426E-40dd-AFC4-6F175D3DCCD1}">
              <a14:hiddenFill xmlns:a14="http://schemas.microsoft.com/office/drawing/2010/main" xmlns="">
                <a:solidFill>
                  <a:srgbClr val="FFFFFF"/>
                </a:solidFill>
              </a14:hiddenFill>
            </a:ext>
          </a:extLst>
        </p:spPr>
      </p:pic>
      <p:sp>
        <p:nvSpPr>
          <p:cNvPr id="111" name="TextBox 110">
            <a:extLst>
              <a:ext uri="{FF2B5EF4-FFF2-40B4-BE49-F238E27FC236}">
                <a16:creationId xmlns:a16="http://schemas.microsoft.com/office/drawing/2014/main" id="{F94768FB-86EC-49EA-BE6E-D6CA9C5C3FAF}"/>
              </a:ext>
            </a:extLst>
          </p:cNvPr>
          <p:cNvSpPr txBox="1"/>
          <p:nvPr/>
        </p:nvSpPr>
        <p:spPr>
          <a:xfrm>
            <a:off x="1194376" y="5054890"/>
            <a:ext cx="30289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comprar una casa </a:t>
            </a:r>
          </a:p>
        </p:txBody>
      </p:sp>
      <p:pic>
        <p:nvPicPr>
          <p:cNvPr id="125" name="Picture 4" descr="http://www.clker.com/cliparts/a/6/a/6/1194989844558026598beagle_copper_ganson.svg.med.png">
            <a:extLst>
              <a:ext uri="{FF2B5EF4-FFF2-40B4-BE49-F238E27FC236}">
                <a16:creationId xmlns:a16="http://schemas.microsoft.com/office/drawing/2014/main" id="{AFA2B582-FEA3-405F-AE16-2ACE7AE740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00170" y="1611987"/>
            <a:ext cx="1133460" cy="93591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26" name="Table 125">
            <a:extLst>
              <a:ext uri="{FF2B5EF4-FFF2-40B4-BE49-F238E27FC236}">
                <a16:creationId xmlns:a16="http://schemas.microsoft.com/office/drawing/2014/main" id="{9991929C-97CA-4B8B-B2E1-66B61493E496}"/>
              </a:ext>
            </a:extLst>
          </p:cNvPr>
          <p:cNvGraphicFramePr>
            <a:graphicFrameLocks noGrp="1"/>
          </p:cNvGraphicFramePr>
          <p:nvPr>
            <p:extLst>
              <p:ext uri="{D42A27DB-BD31-4B8C-83A1-F6EECF244321}">
                <p14:modId xmlns:p14="http://schemas.microsoft.com/office/powerpoint/2010/main" val="1172131581"/>
              </p:ext>
            </p:extLst>
          </p:nvPr>
        </p:nvGraphicFramePr>
        <p:xfrm>
          <a:off x="4490739" y="1838498"/>
          <a:ext cx="6710661" cy="3736481"/>
        </p:xfrm>
        <a:graphic>
          <a:graphicData uri="http://schemas.openxmlformats.org/drawingml/2006/table">
            <a:tbl>
              <a:tblPr firstRow="1" bandRow="1"/>
              <a:tblGrid>
                <a:gridCol w="3300395">
                  <a:extLst>
                    <a:ext uri="{9D8B030D-6E8A-4147-A177-3AD203B41FA5}">
                      <a16:colId xmlns:a16="http://schemas.microsoft.com/office/drawing/2014/main" val="2928869905"/>
                    </a:ext>
                  </a:extLst>
                </a:gridCol>
                <a:gridCol w="3410266">
                  <a:extLst>
                    <a:ext uri="{9D8B030D-6E8A-4147-A177-3AD203B41FA5}">
                      <a16:colId xmlns:a16="http://schemas.microsoft.com/office/drawing/2014/main" val="2415405571"/>
                    </a:ext>
                  </a:extLst>
                </a:gridCol>
              </a:tblGrid>
              <a:tr h="559109">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baseline="0" dirty="0">
                          <a:solidFill>
                            <a:schemeClr val="tx1"/>
                          </a:solidFill>
                          <a:latin typeface="Century Gothic" panose="020B0502020202020204" pitchFamily="34" charset="0"/>
                        </a:rPr>
                        <a:t>the action </a:t>
                      </a:r>
                      <a:r>
                        <a:rPr lang="en-GB" sz="2000" b="1" i="1" baseline="0" dirty="0">
                          <a:solidFill>
                            <a:schemeClr val="tx1"/>
                          </a:solidFill>
                          <a:latin typeface="Century Gothic" panose="020B0502020202020204" pitchFamily="34" charset="0"/>
                        </a:rPr>
                        <a:t>in general</a:t>
                      </a:r>
                      <a:endParaRPr lang="en-GB" sz="2000" b="1" i="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baseline="0" dirty="0">
                          <a:solidFill>
                            <a:schemeClr val="tx1"/>
                          </a:solidFill>
                          <a:latin typeface="Century Gothic" panose="020B0502020202020204" pitchFamily="34" charset="0"/>
                        </a:rPr>
                        <a:t>someone does the action</a:t>
                      </a: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24415809"/>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100476975"/>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48763795"/>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10703006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67270774"/>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5530120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3565507"/>
                  </a:ext>
                </a:extLst>
              </a:tr>
            </a:tbl>
          </a:graphicData>
        </a:graphic>
      </p:graphicFrame>
      <p:pic>
        <p:nvPicPr>
          <p:cNvPr id="127" name="Picture 2" descr="http://www.clker.com/cliparts/j/p/l/D/8/K/green-tick-md.png">
            <a:extLst>
              <a:ext uri="{FF2B5EF4-FFF2-40B4-BE49-F238E27FC236}">
                <a16:creationId xmlns:a16="http://schemas.microsoft.com/office/drawing/2014/main" id="{515AF73C-37D4-49D2-8D9B-AE9CEB7440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5718" y="246561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2" descr="http://www.clker.com/cliparts/j/p/l/D/8/K/green-tick-md.png">
            <a:extLst>
              <a:ext uri="{FF2B5EF4-FFF2-40B4-BE49-F238E27FC236}">
                <a16:creationId xmlns:a16="http://schemas.microsoft.com/office/drawing/2014/main" id="{D8DD71F0-1A30-4469-8C13-16191BCC33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0818" y="296454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9" name="Picture 2" descr="http://www.clker.com/cliparts/j/p/l/D/8/K/green-tick-md.png">
            <a:extLst>
              <a:ext uri="{FF2B5EF4-FFF2-40B4-BE49-F238E27FC236}">
                <a16:creationId xmlns:a16="http://schemas.microsoft.com/office/drawing/2014/main" id="{C1BC98E4-661A-42B5-81C2-253DBFF352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4167" y="348492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0" name="Picture 2" descr="http://www.clker.com/cliparts/j/p/l/D/8/K/green-tick-md.png">
            <a:extLst>
              <a:ext uri="{FF2B5EF4-FFF2-40B4-BE49-F238E27FC236}">
                <a16:creationId xmlns:a16="http://schemas.microsoft.com/office/drawing/2014/main" id="{EBAEA1D0-C096-40D8-9A84-52D92AAF51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5718" y="403170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2" descr="http://www.clker.com/cliparts/j/p/l/D/8/K/green-tick-md.png">
            <a:extLst>
              <a:ext uri="{FF2B5EF4-FFF2-40B4-BE49-F238E27FC236}">
                <a16:creationId xmlns:a16="http://schemas.microsoft.com/office/drawing/2014/main" id="{59F5C349-645B-4675-9CAD-F91FF6C02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7625" y="453258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2" name="Picture 2" descr="http://www.clker.com/cliparts/j/p/l/D/8/K/green-tick-md.png">
            <a:extLst>
              <a:ext uri="{FF2B5EF4-FFF2-40B4-BE49-F238E27FC236}">
                <a16:creationId xmlns:a16="http://schemas.microsoft.com/office/drawing/2014/main" id="{E823DAB7-0AF1-4251-96C5-6CE9CF0EE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4167" y="508698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37" name="Title 136">
            <a:extLst>
              <a:ext uri="{FF2B5EF4-FFF2-40B4-BE49-F238E27FC236}">
                <a16:creationId xmlns:a16="http://schemas.microsoft.com/office/drawing/2014/main" id="{27A3C138-DF8E-46B6-BCEA-38A258C078C4}"/>
              </a:ext>
            </a:extLst>
          </p:cNvPr>
          <p:cNvSpPr>
            <a:spLocks noGrp="1"/>
          </p:cNvSpPr>
          <p:nvPr>
            <p:ph type="title"/>
          </p:nvPr>
        </p:nvSpPr>
        <p:spPr>
          <a:xfrm>
            <a:off x="0" y="213557"/>
            <a:ext cx="3486150" cy="647577"/>
          </a:xfrm>
        </p:spPr>
        <p:txBody>
          <a:bodyPr>
            <a:noAutofit/>
          </a:bodyPr>
          <a:lstStyle/>
          <a:p>
            <a:pPr rtl="0" eaLnBrk="1" fontAlgn="auto" latinLnBrk="0" hangingPunct="1"/>
            <a:r>
              <a:rPr lang="en-GB" i="0" spc="0" baseline="0" dirty="0">
                <a:ln>
                  <a:noFill/>
                </a:ln>
                <a:effectLst/>
                <a:ea typeface="+mn-ea"/>
                <a:cs typeface="+mn-cs"/>
              </a:rPr>
              <a:t>¡Un </a:t>
            </a:r>
            <a:r>
              <a:rPr lang="en-GB" i="0" spc="0" baseline="0" dirty="0" err="1">
                <a:ln>
                  <a:noFill/>
                </a:ln>
                <a:effectLst/>
                <a:ea typeface="+mn-ea"/>
                <a:cs typeface="+mn-cs"/>
              </a:rPr>
              <a:t>desastre</a:t>
            </a:r>
            <a:r>
              <a:rPr lang="en-GB" i="0" spc="0" baseline="0" dirty="0">
                <a:ln>
                  <a:noFill/>
                </a:ln>
                <a:effectLst/>
                <a:ea typeface="+mn-ea"/>
                <a:cs typeface="+mn-cs"/>
              </a:rPr>
              <a:t>!</a:t>
            </a:r>
            <a:endParaRPr lang="en-GB" dirty="0">
              <a:effectLst/>
            </a:endParaRPr>
          </a:p>
        </p:txBody>
      </p:sp>
      <p:sp>
        <p:nvSpPr>
          <p:cNvPr id="47" name="TextBox 46">
            <a:extLst>
              <a:ext uri="{FF2B5EF4-FFF2-40B4-BE49-F238E27FC236}">
                <a16:creationId xmlns:a16="http://schemas.microsoft.com/office/drawing/2014/main" id="{6E7D56EF-7310-4019-8381-E7CB8C0D3A7A}"/>
              </a:ext>
            </a:extLst>
          </p:cNvPr>
          <p:cNvSpPr txBox="1"/>
          <p:nvPr/>
        </p:nvSpPr>
        <p:spPr>
          <a:xfrm>
            <a:off x="3743739" y="165335"/>
            <a:ext cx="6096000" cy="830997"/>
          </a:xfrm>
          <a:prstGeom prst="rect">
            <a:avLst/>
          </a:prstGeom>
          <a:noFill/>
        </p:spPr>
        <p:txBody>
          <a:bodyPr wrap="square">
            <a:spAutoFit/>
          </a:bodyPr>
          <a:lstStyle/>
          <a:p>
            <a:r>
              <a:rPr lang="en-US" sz="2400" dirty="0"/>
              <a:t>The dog ate Lucía’s Spanish homework!  </a:t>
            </a:r>
            <a:br>
              <a:rPr lang="en-US" sz="2400" dirty="0"/>
            </a:br>
            <a:r>
              <a:rPr lang="en-US" sz="2400" dirty="0"/>
              <a:t>What do the text pieces talk about?</a:t>
            </a:r>
            <a:endParaRPr lang="en-GB" sz="2400" dirty="0"/>
          </a:p>
        </p:txBody>
      </p:sp>
      <p:pic>
        <p:nvPicPr>
          <p:cNvPr id="6" name="Picture 5" descr="A cartoon of a child with red hair&#10;&#10;Description automatically generated">
            <a:extLst>
              <a:ext uri="{FF2B5EF4-FFF2-40B4-BE49-F238E27FC236}">
                <a16:creationId xmlns:a16="http://schemas.microsoft.com/office/drawing/2014/main" id="{B7D8E3EA-61F4-4CA2-8D06-5688E17367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986" y="186910"/>
            <a:ext cx="1348448" cy="1348448"/>
          </a:xfrm>
          <a:prstGeom prst="rect">
            <a:avLst/>
          </a:prstGeom>
        </p:spPr>
      </p:pic>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Picture 2" descr="close up of  white ripped piece of paper on white background">
            <a:extLst>
              <a:ext uri="{FF2B5EF4-FFF2-40B4-BE49-F238E27FC236}">
                <a16:creationId xmlns:a16="http://schemas.microsoft.com/office/drawing/2014/main" id="{BD4AFA3E-3246-4154-B1FE-BDE3160890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549627" y="1625565"/>
            <a:ext cx="2941823"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55" name="TextBox 54">
            <a:extLst>
              <a:ext uri="{FF2B5EF4-FFF2-40B4-BE49-F238E27FC236}">
                <a16:creationId xmlns:a16="http://schemas.microsoft.com/office/drawing/2014/main" id="{B5466AE6-3B20-4233-9FB6-5ACDDCE526EB}"/>
              </a:ext>
            </a:extLst>
          </p:cNvPr>
          <p:cNvSpPr txBox="1"/>
          <p:nvPr/>
        </p:nvSpPr>
        <p:spPr>
          <a:xfrm>
            <a:off x="6140552" y="1618324"/>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importante</a:t>
            </a:r>
          </a:p>
        </p:txBody>
      </p:sp>
      <p:sp>
        <p:nvSpPr>
          <p:cNvPr id="56" name="TextBox 55">
            <a:extLst>
              <a:ext uri="{FF2B5EF4-FFF2-40B4-BE49-F238E27FC236}">
                <a16:creationId xmlns:a16="http://schemas.microsoft.com/office/drawing/2014/main" id="{A4637145-BF78-4D0A-9DE1-850544342BDC}"/>
              </a:ext>
            </a:extLst>
          </p:cNvPr>
          <p:cNvSpPr txBox="1"/>
          <p:nvPr/>
        </p:nvSpPr>
        <p:spPr>
          <a:xfrm>
            <a:off x="259337" y="519460"/>
            <a:ext cx="113119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Which of the text fragments could these have gone with?</a:t>
            </a:r>
          </a:p>
        </p:txBody>
      </p:sp>
      <p:pic>
        <p:nvPicPr>
          <p:cNvPr id="57" name="Picture 2" descr="close up of  white ripped piece of paper on white background">
            <a:extLst>
              <a:ext uri="{FF2B5EF4-FFF2-40B4-BE49-F238E27FC236}">
                <a16:creationId xmlns:a16="http://schemas.microsoft.com/office/drawing/2014/main" id="{4E087BE9-D451-4DE1-AE61-79E3792B1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84015" y="1434408"/>
            <a:ext cx="3762120" cy="473835"/>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TextBox 57">
            <a:extLst>
              <a:ext uri="{FF2B5EF4-FFF2-40B4-BE49-F238E27FC236}">
                <a16:creationId xmlns:a16="http://schemas.microsoft.com/office/drawing/2014/main" id="{CE118528-8F51-4356-9D27-2355C8F88CF1}"/>
              </a:ext>
            </a:extLst>
          </p:cNvPr>
          <p:cNvSpPr txBox="1"/>
          <p:nvPr/>
        </p:nvSpPr>
        <p:spPr>
          <a:xfrm>
            <a:off x="735926" y="1453894"/>
            <a:ext cx="32273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habla</a:t>
            </a:r>
            <a:r>
              <a:rPr kumimoji="0" lang="en-GB" sz="2000" b="0" i="0" u="none" strike="noStrike" kern="0" cap="none" spc="0" normalizeH="0" baseline="0" noProof="0" dirty="0">
                <a:ln>
                  <a:noFill/>
                </a:ln>
                <a:effectLst/>
                <a:uLnTx/>
                <a:uFillTx/>
              </a:rPr>
              <a:t> con un amigo </a:t>
            </a:r>
          </a:p>
        </p:txBody>
      </p:sp>
      <p:pic>
        <p:nvPicPr>
          <p:cNvPr id="59" name="Picture 2" descr="close up of  white ripped piece of paper on white background">
            <a:extLst>
              <a:ext uri="{FF2B5EF4-FFF2-40B4-BE49-F238E27FC236}">
                <a16:creationId xmlns:a16="http://schemas.microsoft.com/office/drawing/2014/main" id="{9144DF89-E717-4C11-91F9-B60065437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79702" y="2000626"/>
            <a:ext cx="2450689" cy="451814"/>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a:extLst>
              <a:ext uri="{FF2B5EF4-FFF2-40B4-BE49-F238E27FC236}">
                <a16:creationId xmlns:a16="http://schemas.microsoft.com/office/drawing/2014/main" id="{4D035054-DA50-46CC-B6A2-AFEF201CC638}"/>
              </a:ext>
            </a:extLst>
          </p:cNvPr>
          <p:cNvSpPr txBox="1"/>
          <p:nvPr/>
        </p:nvSpPr>
        <p:spPr>
          <a:xfrm>
            <a:off x="787894" y="2009350"/>
            <a:ext cx="22089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llega</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temprano</a:t>
            </a:r>
            <a:endParaRPr kumimoji="0" lang="en-GB" sz="2000" b="0" i="0" u="none" strike="noStrike" kern="0" cap="none" spc="0" normalizeH="0" baseline="0" noProof="0" dirty="0">
              <a:ln>
                <a:noFill/>
              </a:ln>
              <a:effectLst/>
              <a:uLnTx/>
              <a:uFillTx/>
            </a:endParaRPr>
          </a:p>
        </p:txBody>
      </p:sp>
      <p:pic>
        <p:nvPicPr>
          <p:cNvPr id="61" name="Picture 2" descr="close up of  white ripped piece of paper on white background">
            <a:extLst>
              <a:ext uri="{FF2B5EF4-FFF2-40B4-BE49-F238E27FC236}">
                <a16:creationId xmlns:a16="http://schemas.microsoft.com/office/drawing/2014/main" id="{92BB49B5-A1C0-409A-B1CD-B29E96A67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05411" y="2599204"/>
            <a:ext cx="2467082" cy="474456"/>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TextBox 61">
            <a:extLst>
              <a:ext uri="{FF2B5EF4-FFF2-40B4-BE49-F238E27FC236}">
                <a16:creationId xmlns:a16="http://schemas.microsoft.com/office/drawing/2014/main" id="{DCF0792F-0159-495A-82FE-F349695FA6FB}"/>
              </a:ext>
            </a:extLst>
          </p:cNvPr>
          <p:cNvSpPr txBox="1"/>
          <p:nvPr/>
        </p:nvSpPr>
        <p:spPr>
          <a:xfrm>
            <a:off x="915085" y="2595545"/>
            <a:ext cx="25534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bailar salsa</a:t>
            </a:r>
          </a:p>
        </p:txBody>
      </p:sp>
      <p:pic>
        <p:nvPicPr>
          <p:cNvPr id="63" name="Picture 2" descr="close up of  white ripped piece of paper on white background">
            <a:extLst>
              <a:ext uri="{FF2B5EF4-FFF2-40B4-BE49-F238E27FC236}">
                <a16:creationId xmlns:a16="http://schemas.microsoft.com/office/drawing/2014/main" id="{046C7B1E-0550-4353-A4B8-7A01F1691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00940" y="3201427"/>
            <a:ext cx="3375526" cy="499907"/>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TextBox 63">
            <a:extLst>
              <a:ext uri="{FF2B5EF4-FFF2-40B4-BE49-F238E27FC236}">
                <a16:creationId xmlns:a16="http://schemas.microsoft.com/office/drawing/2014/main" id="{334DFAB9-8308-4E64-A964-34CE628DA7CA}"/>
              </a:ext>
            </a:extLst>
          </p:cNvPr>
          <p:cNvSpPr txBox="1"/>
          <p:nvPr/>
        </p:nvSpPr>
        <p:spPr>
          <a:xfrm>
            <a:off x="900082" y="3188930"/>
            <a:ext cx="27720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compra</a:t>
            </a:r>
            <a:r>
              <a:rPr kumimoji="0" lang="en-GB" sz="2000" b="0" i="0" u="none" strike="noStrike" kern="0" cap="none" spc="0" normalizeH="0" baseline="0" noProof="0" dirty="0">
                <a:ln>
                  <a:noFill/>
                </a:ln>
                <a:effectLst/>
                <a:uLnTx/>
                <a:uFillTx/>
              </a:rPr>
              <a:t> un libro</a:t>
            </a:r>
          </a:p>
        </p:txBody>
      </p:sp>
      <p:pic>
        <p:nvPicPr>
          <p:cNvPr id="65" name="Picture 2" descr="close up of  white ripped piece of paper on white background">
            <a:extLst>
              <a:ext uri="{FF2B5EF4-FFF2-40B4-BE49-F238E27FC236}">
                <a16:creationId xmlns:a16="http://schemas.microsoft.com/office/drawing/2014/main" id="{0E61591B-CF15-439D-A934-8EE7B5726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06139" y="3856680"/>
            <a:ext cx="3697916"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TextBox 65">
            <a:extLst>
              <a:ext uri="{FF2B5EF4-FFF2-40B4-BE49-F238E27FC236}">
                <a16:creationId xmlns:a16="http://schemas.microsoft.com/office/drawing/2014/main" id="{975685EB-20D5-429D-8F59-ECA1ED42FB43}"/>
              </a:ext>
            </a:extLst>
          </p:cNvPr>
          <p:cNvSpPr txBox="1"/>
          <p:nvPr/>
        </p:nvSpPr>
        <p:spPr>
          <a:xfrm>
            <a:off x="967972" y="3827427"/>
            <a:ext cx="30289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escuchar</a:t>
            </a:r>
            <a:r>
              <a:rPr kumimoji="0" lang="en-GB" sz="2000" b="0" i="0" u="none" strike="noStrike" kern="0" cap="none" spc="0" normalizeH="0" baseline="0" noProof="0" dirty="0">
                <a:ln>
                  <a:noFill/>
                </a:ln>
                <a:effectLst/>
                <a:uLnTx/>
                <a:uFillTx/>
              </a:rPr>
              <a:t> en clase </a:t>
            </a:r>
          </a:p>
        </p:txBody>
      </p:sp>
      <p:pic>
        <p:nvPicPr>
          <p:cNvPr id="67" name="Picture 2" descr="close up of  white ripped piece of paper on white background">
            <a:extLst>
              <a:ext uri="{FF2B5EF4-FFF2-40B4-BE49-F238E27FC236}">
                <a16:creationId xmlns:a16="http://schemas.microsoft.com/office/drawing/2014/main" id="{A2C8BEFD-9581-409B-B66B-CF7171F2F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25654" y="4447399"/>
            <a:ext cx="3697916" cy="504745"/>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TextBox 67">
            <a:extLst>
              <a:ext uri="{FF2B5EF4-FFF2-40B4-BE49-F238E27FC236}">
                <a16:creationId xmlns:a16="http://schemas.microsoft.com/office/drawing/2014/main" id="{2A0A451C-E711-41E9-98B8-F24026D5AA50}"/>
              </a:ext>
            </a:extLst>
          </p:cNvPr>
          <p:cNvSpPr txBox="1"/>
          <p:nvPr/>
        </p:nvSpPr>
        <p:spPr>
          <a:xfrm>
            <a:off x="989927" y="4421382"/>
            <a:ext cx="30289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comprar un barco</a:t>
            </a:r>
          </a:p>
        </p:txBody>
      </p:sp>
      <p:pic>
        <p:nvPicPr>
          <p:cNvPr id="77" name="Picture 2" descr="http://www.clker.com/cliparts/j/p/l/D/8/K/green-tick-md.png">
            <a:extLst>
              <a:ext uri="{FF2B5EF4-FFF2-40B4-BE49-F238E27FC236}">
                <a16:creationId xmlns:a16="http://schemas.microsoft.com/office/drawing/2014/main" id="{90C8CE20-3E3C-4314-9359-B661A51A40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009" y="259822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http://www.clker.com/cliparts/j/p/l/D/8/K/green-tick-md.png">
            <a:extLst>
              <a:ext uri="{FF2B5EF4-FFF2-40B4-BE49-F238E27FC236}">
                <a16:creationId xmlns:a16="http://schemas.microsoft.com/office/drawing/2014/main" id="{E1B09B49-CC79-4EA4-9F72-53E8B35023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55" y="385668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id="{FDEAFC4E-BD3C-4D6C-90DC-3CE212DED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2558" y="446283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2" descr="close up of  white ripped piece of paper on white background">
            <a:extLst>
              <a:ext uri="{FF2B5EF4-FFF2-40B4-BE49-F238E27FC236}">
                <a16:creationId xmlns:a16="http://schemas.microsoft.com/office/drawing/2014/main" id="{9DD70E1E-27DD-4EBA-8761-C57662C1F2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887201" y="2173265"/>
            <a:ext cx="2941823"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82" name="TextBox 81">
            <a:extLst>
              <a:ext uri="{FF2B5EF4-FFF2-40B4-BE49-F238E27FC236}">
                <a16:creationId xmlns:a16="http://schemas.microsoft.com/office/drawing/2014/main" id="{B31220FB-545D-40F1-BDE2-7FD676230345}"/>
              </a:ext>
            </a:extLst>
          </p:cNvPr>
          <p:cNvSpPr txBox="1"/>
          <p:nvPr/>
        </p:nvSpPr>
        <p:spPr>
          <a:xfrm>
            <a:off x="6140552" y="2114090"/>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fantástico</a:t>
            </a:r>
          </a:p>
        </p:txBody>
      </p:sp>
      <p:sp>
        <p:nvSpPr>
          <p:cNvPr id="83" name="TextBox 82">
            <a:extLst>
              <a:ext uri="{FF2B5EF4-FFF2-40B4-BE49-F238E27FC236}">
                <a16:creationId xmlns:a16="http://schemas.microsoft.com/office/drawing/2014/main" id="{A87BE8D2-EABE-4C29-B261-49B7BD6A76B8}"/>
              </a:ext>
            </a:extLst>
          </p:cNvPr>
          <p:cNvSpPr txBox="1"/>
          <p:nvPr/>
        </p:nvSpPr>
        <p:spPr>
          <a:xfrm>
            <a:off x="5113421" y="3180739"/>
            <a:ext cx="6775905"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Write four sentences combining the new pieces with three of the old ones!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Then translate them into English.</a:t>
            </a:r>
          </a:p>
        </p:txBody>
      </p:sp>
      <p:pic>
        <p:nvPicPr>
          <p:cNvPr id="84" name="Picture 2" descr="close up of  white ripped piece of paper on white background">
            <a:extLst>
              <a:ext uri="{FF2B5EF4-FFF2-40B4-BE49-F238E27FC236}">
                <a16:creationId xmlns:a16="http://schemas.microsoft.com/office/drawing/2014/main" id="{7CDADED1-BA7D-4728-B44F-280C934F6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76559" y="1625000"/>
            <a:ext cx="2941823"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TextBox 84">
            <a:extLst>
              <a:ext uri="{FF2B5EF4-FFF2-40B4-BE49-F238E27FC236}">
                <a16:creationId xmlns:a16="http://schemas.microsoft.com/office/drawing/2014/main" id="{B6FC14A8-82DA-4C47-BE6D-DDFEA7F53807}"/>
              </a:ext>
            </a:extLst>
          </p:cNvPr>
          <p:cNvSpPr txBox="1"/>
          <p:nvPr/>
        </p:nvSpPr>
        <p:spPr>
          <a:xfrm>
            <a:off x="8893110" y="1625000"/>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excelente</a:t>
            </a:r>
          </a:p>
        </p:txBody>
      </p:sp>
      <p:pic>
        <p:nvPicPr>
          <p:cNvPr id="86" name="Picture 2" descr="close up of  white ripped piece of paper on white background">
            <a:extLst>
              <a:ext uri="{FF2B5EF4-FFF2-40B4-BE49-F238E27FC236}">
                <a16:creationId xmlns:a16="http://schemas.microsoft.com/office/drawing/2014/main" id="{2D37FC2A-F634-480F-998A-E141AEA00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91450" y="2064019"/>
            <a:ext cx="2941823"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87" name="TextBox 86">
            <a:extLst>
              <a:ext uri="{FF2B5EF4-FFF2-40B4-BE49-F238E27FC236}">
                <a16:creationId xmlns:a16="http://schemas.microsoft.com/office/drawing/2014/main" id="{11A639E6-79A9-4F8B-9A30-8D22374D6323}"/>
              </a:ext>
            </a:extLst>
          </p:cNvPr>
          <p:cNvSpPr txBox="1"/>
          <p:nvPr/>
        </p:nvSpPr>
        <p:spPr>
          <a:xfrm>
            <a:off x="8908001" y="2064019"/>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es normal</a:t>
            </a:r>
          </a:p>
        </p:txBody>
      </p:sp>
      <p:sp>
        <p:nvSpPr>
          <p:cNvPr id="88" name="Action Button: Custom 70">
            <a:hlinkClick r:id="" action="ppaction://noaction" highlightClick="1"/>
            <a:extLst>
              <a:ext uri="{FF2B5EF4-FFF2-40B4-BE49-F238E27FC236}">
                <a16:creationId xmlns:a16="http://schemas.microsoft.com/office/drawing/2014/main" id="{AF5E498B-FCAA-44D5-A97A-BC33CD65C5FE}"/>
              </a:ext>
            </a:extLst>
          </p:cNvPr>
          <p:cNvSpPr/>
          <p:nvPr/>
        </p:nvSpPr>
        <p:spPr>
          <a:xfrm>
            <a:off x="371760" y="147740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1</a:t>
            </a:r>
          </a:p>
        </p:txBody>
      </p:sp>
      <p:sp>
        <p:nvSpPr>
          <p:cNvPr id="89" name="Action Button: Custom 71">
            <a:hlinkClick r:id="" action="ppaction://noaction" highlightClick="1"/>
            <a:extLst>
              <a:ext uri="{FF2B5EF4-FFF2-40B4-BE49-F238E27FC236}">
                <a16:creationId xmlns:a16="http://schemas.microsoft.com/office/drawing/2014/main" id="{BED12C0B-8051-4B65-B1CD-724F4022D7A5}"/>
              </a:ext>
            </a:extLst>
          </p:cNvPr>
          <p:cNvSpPr/>
          <p:nvPr/>
        </p:nvSpPr>
        <p:spPr>
          <a:xfrm>
            <a:off x="385260" y="202032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2</a:t>
            </a:r>
          </a:p>
        </p:txBody>
      </p:sp>
      <p:sp>
        <p:nvSpPr>
          <p:cNvPr id="90" name="Action Button: Custom 84">
            <a:hlinkClick r:id="" action="ppaction://noaction" highlightClick="1"/>
            <a:extLst>
              <a:ext uri="{FF2B5EF4-FFF2-40B4-BE49-F238E27FC236}">
                <a16:creationId xmlns:a16="http://schemas.microsoft.com/office/drawing/2014/main" id="{B4C9BB00-0CBF-4E20-96F0-C68783C733FC}"/>
              </a:ext>
            </a:extLst>
          </p:cNvPr>
          <p:cNvSpPr/>
          <p:nvPr/>
        </p:nvSpPr>
        <p:spPr>
          <a:xfrm>
            <a:off x="374962" y="262294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3</a:t>
            </a:r>
          </a:p>
        </p:txBody>
      </p:sp>
      <p:sp>
        <p:nvSpPr>
          <p:cNvPr id="91" name="Action Button: Custom 85">
            <a:hlinkClick r:id="" action="ppaction://noaction" highlightClick="1"/>
            <a:extLst>
              <a:ext uri="{FF2B5EF4-FFF2-40B4-BE49-F238E27FC236}">
                <a16:creationId xmlns:a16="http://schemas.microsoft.com/office/drawing/2014/main" id="{1711710E-6B98-4C6B-81F9-980A763C76E7}"/>
              </a:ext>
            </a:extLst>
          </p:cNvPr>
          <p:cNvSpPr/>
          <p:nvPr/>
        </p:nvSpPr>
        <p:spPr>
          <a:xfrm>
            <a:off x="380522" y="322340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4</a:t>
            </a:r>
          </a:p>
        </p:txBody>
      </p:sp>
      <p:sp>
        <p:nvSpPr>
          <p:cNvPr id="92" name="Action Button: Custom 86">
            <a:hlinkClick r:id="" action="ppaction://noaction" highlightClick="1"/>
            <a:extLst>
              <a:ext uri="{FF2B5EF4-FFF2-40B4-BE49-F238E27FC236}">
                <a16:creationId xmlns:a16="http://schemas.microsoft.com/office/drawing/2014/main" id="{A19F2690-D5FA-4889-BA00-6122D0CDA54D}"/>
              </a:ext>
            </a:extLst>
          </p:cNvPr>
          <p:cNvSpPr/>
          <p:nvPr/>
        </p:nvSpPr>
        <p:spPr>
          <a:xfrm>
            <a:off x="385260" y="3877263"/>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5</a:t>
            </a:r>
          </a:p>
        </p:txBody>
      </p:sp>
      <p:sp>
        <p:nvSpPr>
          <p:cNvPr id="93" name="Action Button: Custom 87">
            <a:hlinkClick r:id="" action="ppaction://noaction" highlightClick="1"/>
            <a:extLst>
              <a:ext uri="{FF2B5EF4-FFF2-40B4-BE49-F238E27FC236}">
                <a16:creationId xmlns:a16="http://schemas.microsoft.com/office/drawing/2014/main" id="{DB9C34DD-FC80-4351-90C0-5622638E483F}"/>
              </a:ext>
            </a:extLst>
          </p:cNvPr>
          <p:cNvSpPr/>
          <p:nvPr/>
        </p:nvSpPr>
        <p:spPr>
          <a:xfrm>
            <a:off x="395721" y="444961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6</a:t>
            </a:r>
          </a:p>
        </p:txBody>
      </p:sp>
      <p:sp>
        <p:nvSpPr>
          <p:cNvPr id="98" name="Title 97">
            <a:extLst>
              <a:ext uri="{FF2B5EF4-FFF2-40B4-BE49-F238E27FC236}">
                <a16:creationId xmlns:a16="http://schemas.microsoft.com/office/drawing/2014/main" id="{566CCBCD-8934-47CD-8958-BCE46CF619A5}"/>
              </a:ext>
            </a:extLst>
          </p:cNvPr>
          <p:cNvSpPr>
            <a:spLocks noGrp="1"/>
          </p:cNvSpPr>
          <p:nvPr>
            <p:ph type="title"/>
          </p:nvPr>
        </p:nvSpPr>
        <p:spPr>
          <a:xfrm>
            <a:off x="10782300" y="124714"/>
            <a:ext cx="1664672" cy="656073"/>
          </a:xfrm>
        </p:spPr>
        <p:txBody>
          <a:bodyPr>
            <a:normAutofit/>
          </a:bodyPr>
          <a:lstStyle/>
          <a:p>
            <a:pPr rtl="0" eaLnBrk="1" fontAlgn="auto" latinLnBrk="0" hangingPunct="1"/>
            <a:r>
              <a:rPr lang="en-GB" sz="2000" i="0" spc="0" baseline="0" dirty="0" err="1">
                <a:ln>
                  <a:noFill/>
                </a:ln>
                <a:solidFill>
                  <a:schemeClr val="bg1"/>
                </a:solidFill>
                <a:effectLst/>
                <a:latin typeface="Century Gothic" panose="020B0502020202020204" pitchFamily="34" charset="0"/>
                <a:ea typeface="+mn-ea"/>
                <a:cs typeface="+mn-cs"/>
              </a:rPr>
              <a:t>escribir</a:t>
            </a:r>
            <a:endParaRPr lang="en-GB" sz="2400" dirty="0">
              <a:solidFill>
                <a:schemeClr val="bg1"/>
              </a:solidFill>
              <a:effectLst/>
            </a:endParaRPr>
          </a:p>
        </p:txBody>
      </p:sp>
      <p:sp>
        <p:nvSpPr>
          <p:cNvPr id="49" name="TextBox 48">
            <a:extLst>
              <a:ext uri="{FF2B5EF4-FFF2-40B4-BE49-F238E27FC236}">
                <a16:creationId xmlns:a16="http://schemas.microsoft.com/office/drawing/2014/main" id="{41CAB377-4F0B-45AE-A481-E01267E20CA8}"/>
              </a:ext>
            </a:extLst>
          </p:cNvPr>
          <p:cNvSpPr txBox="1"/>
          <p:nvPr/>
        </p:nvSpPr>
        <p:spPr>
          <a:xfrm>
            <a:off x="259337" y="81257"/>
            <a:ext cx="9486900" cy="461665"/>
          </a:xfrm>
          <a:prstGeom prst="rect">
            <a:avLst/>
          </a:prstGeom>
          <a:noFill/>
        </p:spPr>
        <p:txBody>
          <a:bodyPr wrap="square">
            <a:spAutoFit/>
          </a:bodyPr>
          <a:lstStyle/>
          <a:p>
            <a:r>
              <a:rPr lang="en-US" sz="2400" b="1" dirty="0"/>
              <a:t>Lucía finds four more pieces! </a:t>
            </a:r>
            <a:endParaRPr lang="en-GB" sz="2400" b="1" dirty="0"/>
          </a:p>
        </p:txBody>
      </p:sp>
      <p:pic>
        <p:nvPicPr>
          <p:cNvPr id="50" name="Picture 4" descr="http://www.clker.com/cliparts/a/6/a/6/1194989844558026598beagle_copper_ganson.svg.med.png">
            <a:extLst>
              <a:ext uri="{FF2B5EF4-FFF2-40B4-BE49-F238E27FC236}">
                <a16:creationId xmlns:a16="http://schemas.microsoft.com/office/drawing/2014/main" id="{8B75121C-1721-4141-934F-4C7D2231D3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31065">
            <a:off x="9179636" y="569595"/>
            <a:ext cx="1316100" cy="935914"/>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50" descr="A cartoon of a child with red hair&#10;&#10;Description automatically generated">
            <a:extLst>
              <a:ext uri="{FF2B5EF4-FFF2-40B4-BE49-F238E27FC236}">
                <a16:creationId xmlns:a16="http://schemas.microsoft.com/office/drawing/2014/main" id="{479CD800-D671-47CC-B1BE-DFA38DAA7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 y="4992844"/>
            <a:ext cx="1348448" cy="1348448"/>
          </a:xfrm>
          <a:prstGeom prst="rect">
            <a:avLst/>
          </a:prstGeom>
        </p:spPr>
      </p:pic>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0"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82" grpId="0"/>
      <p:bldP spid="83" grpId="0"/>
      <p:bldP spid="85" grpId="0"/>
      <p:bldP spid="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solidFill>
                  <a:schemeClr val="bg1"/>
                </a:solidFill>
              </a:rPr>
              <a:t>¿</a:t>
            </a:r>
            <a:r>
              <a:rPr lang="en-GB" sz="3600" b="1" dirty="0" err="1">
                <a:solidFill>
                  <a:schemeClr val="bg1"/>
                </a:solidFill>
              </a:rPr>
              <a:t>Qué</a:t>
            </a:r>
            <a:r>
              <a:rPr lang="en-GB" sz="3600" b="1" dirty="0">
                <a:solidFill>
                  <a:schemeClr val="bg1"/>
                </a:solidFill>
              </a:rPr>
              <a:t> </a:t>
            </a:r>
            <a:r>
              <a:rPr lang="en-GB" sz="3600" b="1" dirty="0" err="1">
                <a:solidFill>
                  <a:schemeClr val="bg1"/>
                </a:solidFill>
              </a:rPr>
              <a:t>actividad</a:t>
            </a:r>
            <a:r>
              <a:rPr lang="en-GB" sz="3600" b="1" dirty="0">
                <a:solidFill>
                  <a:schemeClr val="bg1"/>
                </a:solidFill>
              </a:rPr>
              <a:t> 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38">
            <a:hlinkClick r:id="" action="ppaction://noaction" highlightClick="1">
              <a:snd r:embed="rId3" name="ESCUCHA.wav"/>
            </a:hlinkClick>
            <a:extLst>
              <a:ext uri="{FF2B5EF4-FFF2-40B4-BE49-F238E27FC236}">
                <a16:creationId xmlns:a16="http://schemas.microsoft.com/office/drawing/2014/main" id="{288AAD69-7911-4A6F-8A8A-639A5A577E8E}"/>
              </a:ext>
            </a:extLst>
          </p:cNvPr>
          <p:cNvSpPr/>
          <p:nvPr/>
        </p:nvSpPr>
        <p:spPr>
          <a:xfrm>
            <a:off x="558842" y="2655233"/>
            <a:ext cx="414926" cy="36684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3" name="Action Button: Custom 39">
            <a:hlinkClick r:id="" action="ppaction://noaction" highlightClick="1">
              <a:snd r:embed="rId4" name="COMPRA.wav"/>
            </a:hlinkClick>
            <a:extLst>
              <a:ext uri="{FF2B5EF4-FFF2-40B4-BE49-F238E27FC236}">
                <a16:creationId xmlns:a16="http://schemas.microsoft.com/office/drawing/2014/main" id="{1C396544-1BB1-4FFF-ABE3-1587BE6F5BB3}"/>
              </a:ext>
            </a:extLst>
          </p:cNvPr>
          <p:cNvSpPr/>
          <p:nvPr/>
        </p:nvSpPr>
        <p:spPr>
          <a:xfrm>
            <a:off x="558842" y="3300432"/>
            <a:ext cx="414926" cy="36684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4" name="Action Button: Custom 40">
            <a:hlinkClick r:id="" action="ppaction://noaction" highlightClick="1">
              <a:snd r:embed="rId5" name="LLEGA.wav"/>
            </a:hlinkClick>
            <a:extLst>
              <a:ext uri="{FF2B5EF4-FFF2-40B4-BE49-F238E27FC236}">
                <a16:creationId xmlns:a16="http://schemas.microsoft.com/office/drawing/2014/main" id="{3257AEFA-8F17-419A-9EB9-140653725105}"/>
              </a:ext>
            </a:extLst>
          </p:cNvPr>
          <p:cNvSpPr/>
          <p:nvPr/>
        </p:nvSpPr>
        <p:spPr>
          <a:xfrm>
            <a:off x="558842" y="3945631"/>
            <a:ext cx="414926" cy="36684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5" name="Action Button: Custom 41">
            <a:hlinkClick r:id="" action="ppaction://noaction" highlightClick="1">
              <a:snd r:embed="rId6" name="HABLA.wav"/>
            </a:hlinkClick>
            <a:extLst>
              <a:ext uri="{FF2B5EF4-FFF2-40B4-BE49-F238E27FC236}">
                <a16:creationId xmlns:a16="http://schemas.microsoft.com/office/drawing/2014/main" id="{D23E94B9-6871-4D77-948C-B6ECD79F710D}"/>
              </a:ext>
            </a:extLst>
          </p:cNvPr>
          <p:cNvSpPr/>
          <p:nvPr/>
        </p:nvSpPr>
        <p:spPr>
          <a:xfrm>
            <a:off x="558842" y="4584017"/>
            <a:ext cx="414926" cy="36684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6" name="Action Button: Custom 42">
            <a:hlinkClick r:id="" action="ppaction://noaction" highlightClick="1">
              <a:snd r:embed="rId7" name="BAILA.wav"/>
            </a:hlinkClick>
            <a:extLst>
              <a:ext uri="{FF2B5EF4-FFF2-40B4-BE49-F238E27FC236}">
                <a16:creationId xmlns:a16="http://schemas.microsoft.com/office/drawing/2014/main" id="{77B7F554-9434-4FA6-B63C-E1798E65939B}"/>
              </a:ext>
            </a:extLst>
          </p:cNvPr>
          <p:cNvSpPr/>
          <p:nvPr/>
        </p:nvSpPr>
        <p:spPr>
          <a:xfrm>
            <a:off x="558842" y="5232608"/>
            <a:ext cx="414926" cy="366847"/>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7" name="TextBox 36">
            <a:extLst>
              <a:ext uri="{FF2B5EF4-FFF2-40B4-BE49-F238E27FC236}">
                <a16:creationId xmlns:a16="http://schemas.microsoft.com/office/drawing/2014/main" id="{273714DF-A113-4773-9212-344098E8AA89}"/>
              </a:ext>
            </a:extLst>
          </p:cNvPr>
          <p:cNvSpPr txBox="1"/>
          <p:nvPr/>
        </p:nvSpPr>
        <p:spPr>
          <a:xfrm>
            <a:off x="328642" y="1070960"/>
            <a:ext cx="1139239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Listen to what </a:t>
            </a:r>
            <a:r>
              <a:rPr kumimoji="0" lang="en-GB" sz="2400" b="0" i="0" u="none" strike="noStrike" kern="0" cap="none" spc="0" normalizeH="0" baseline="0" noProof="0" dirty="0" err="1">
                <a:ln>
                  <a:noFill/>
                </a:ln>
                <a:effectLst/>
                <a:uLnTx/>
                <a:uFillTx/>
              </a:rPr>
              <a:t>Lucía</a:t>
            </a:r>
            <a:r>
              <a:rPr kumimoji="0" lang="en-GB" sz="2400" b="0" i="0" u="none" strike="noStrike" kern="0" cap="none" spc="0" normalizeH="0" baseline="0" noProof="0" dirty="0">
                <a:ln>
                  <a:noFill/>
                </a:ln>
                <a:effectLst/>
                <a:uLnTx/>
                <a:uFillTx/>
              </a:rPr>
              <a:t> does. Write 1 – 5.</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Listen and match the action verb you hear to the picture. </a:t>
            </a:r>
          </a:p>
        </p:txBody>
      </p:sp>
      <p:pic>
        <p:nvPicPr>
          <p:cNvPr id="38" name="Picture 37">
            <a:extLst>
              <a:ext uri="{FF2B5EF4-FFF2-40B4-BE49-F238E27FC236}">
                <a16:creationId xmlns:a16="http://schemas.microsoft.com/office/drawing/2014/main" id="{E94B898D-A064-4145-91E7-FEF203DB0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8888">
            <a:off x="8364067" y="4515008"/>
            <a:ext cx="2959556" cy="1664750"/>
          </a:xfrm>
          <a:prstGeom prst="rect">
            <a:avLst/>
          </a:prstGeom>
          <a:ln w="25400">
            <a:solidFill>
              <a:srgbClr val="ED7D31"/>
            </a:solidFill>
          </a:ln>
        </p:spPr>
      </p:pic>
      <p:sp>
        <p:nvSpPr>
          <p:cNvPr id="39" name="TextBox 38">
            <a:extLst>
              <a:ext uri="{FF2B5EF4-FFF2-40B4-BE49-F238E27FC236}">
                <a16:creationId xmlns:a16="http://schemas.microsoft.com/office/drawing/2014/main" id="{95F269C4-8BBF-4FD3-AD24-639D40620303}"/>
              </a:ext>
            </a:extLst>
          </p:cNvPr>
          <p:cNvSpPr txBox="1"/>
          <p:nvPr/>
        </p:nvSpPr>
        <p:spPr>
          <a:xfrm rot="1122857">
            <a:off x="10187934" y="4800858"/>
            <a:ext cx="106945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¡Hola!</a:t>
            </a:r>
          </a:p>
        </p:txBody>
      </p:sp>
      <p:pic>
        <p:nvPicPr>
          <p:cNvPr id="40" name="Picture 39">
            <a:extLst>
              <a:ext uri="{FF2B5EF4-FFF2-40B4-BE49-F238E27FC236}">
                <a16:creationId xmlns:a16="http://schemas.microsoft.com/office/drawing/2014/main" id="{452B42D4-E686-4DBE-B42E-65456C767D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75589">
            <a:off x="4121481" y="4360236"/>
            <a:ext cx="3312258" cy="1863145"/>
          </a:xfrm>
          <a:prstGeom prst="rect">
            <a:avLst/>
          </a:prstGeom>
          <a:ln w="25400">
            <a:solidFill>
              <a:srgbClr val="ED7D31"/>
            </a:solidFill>
          </a:ln>
        </p:spPr>
      </p:pic>
      <p:pic>
        <p:nvPicPr>
          <p:cNvPr id="41" name="Picture 40">
            <a:extLst>
              <a:ext uri="{FF2B5EF4-FFF2-40B4-BE49-F238E27FC236}">
                <a16:creationId xmlns:a16="http://schemas.microsoft.com/office/drawing/2014/main" id="{D8375AC2-F38F-40A7-BAEE-81ABF2787D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315" r="22866"/>
          <a:stretch/>
        </p:blipFill>
        <p:spPr>
          <a:xfrm>
            <a:off x="9517015" y="1810882"/>
            <a:ext cx="2120524" cy="2443305"/>
          </a:xfrm>
          <a:prstGeom prst="rect">
            <a:avLst/>
          </a:prstGeom>
          <a:ln w="19050">
            <a:solidFill>
              <a:srgbClr val="ED7D31"/>
            </a:solidFill>
          </a:ln>
        </p:spPr>
      </p:pic>
      <p:sp>
        <p:nvSpPr>
          <p:cNvPr id="42" name="TextBox 41">
            <a:extLst>
              <a:ext uri="{FF2B5EF4-FFF2-40B4-BE49-F238E27FC236}">
                <a16:creationId xmlns:a16="http://schemas.microsoft.com/office/drawing/2014/main" id="{85F2C22E-27B8-4934-A48D-632AD652DA6E}"/>
              </a:ext>
            </a:extLst>
          </p:cNvPr>
          <p:cNvSpPr txBox="1"/>
          <p:nvPr/>
        </p:nvSpPr>
        <p:spPr>
          <a:xfrm rot="21160439">
            <a:off x="9539510" y="1800790"/>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C</a:t>
            </a:r>
          </a:p>
        </p:txBody>
      </p:sp>
      <p:sp>
        <p:nvSpPr>
          <p:cNvPr id="43" name="TextBox 42">
            <a:extLst>
              <a:ext uri="{FF2B5EF4-FFF2-40B4-BE49-F238E27FC236}">
                <a16:creationId xmlns:a16="http://schemas.microsoft.com/office/drawing/2014/main" id="{72D9724D-7EA9-4566-8C2C-CFFFAC1F57F2}"/>
              </a:ext>
            </a:extLst>
          </p:cNvPr>
          <p:cNvSpPr txBox="1"/>
          <p:nvPr/>
        </p:nvSpPr>
        <p:spPr>
          <a:xfrm rot="21160439">
            <a:off x="4086734" y="4405253"/>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D</a:t>
            </a:r>
          </a:p>
        </p:txBody>
      </p:sp>
      <p:sp>
        <p:nvSpPr>
          <p:cNvPr id="44" name="TextBox 43">
            <a:extLst>
              <a:ext uri="{FF2B5EF4-FFF2-40B4-BE49-F238E27FC236}">
                <a16:creationId xmlns:a16="http://schemas.microsoft.com/office/drawing/2014/main" id="{AC3F2955-4F00-4DAC-894F-2B0CEFD42532}"/>
              </a:ext>
            </a:extLst>
          </p:cNvPr>
          <p:cNvSpPr txBox="1"/>
          <p:nvPr/>
        </p:nvSpPr>
        <p:spPr>
          <a:xfrm rot="21160439">
            <a:off x="8422179" y="4347129"/>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E</a:t>
            </a:r>
          </a:p>
        </p:txBody>
      </p:sp>
      <p:sp>
        <p:nvSpPr>
          <p:cNvPr id="45" name="TextBox 44">
            <a:extLst>
              <a:ext uri="{FF2B5EF4-FFF2-40B4-BE49-F238E27FC236}">
                <a16:creationId xmlns:a16="http://schemas.microsoft.com/office/drawing/2014/main" id="{724F76CE-963D-433E-BF00-11EBCA7935BA}"/>
              </a:ext>
            </a:extLst>
          </p:cNvPr>
          <p:cNvSpPr txBox="1"/>
          <p:nvPr/>
        </p:nvSpPr>
        <p:spPr>
          <a:xfrm>
            <a:off x="1121558" y="2589296"/>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a:t>
            </a:r>
          </a:p>
        </p:txBody>
      </p:sp>
      <p:sp>
        <p:nvSpPr>
          <p:cNvPr id="46" name="TextBox 45">
            <a:extLst>
              <a:ext uri="{FF2B5EF4-FFF2-40B4-BE49-F238E27FC236}">
                <a16:creationId xmlns:a16="http://schemas.microsoft.com/office/drawing/2014/main" id="{E6629E65-D8B9-4E20-9E45-A73352C8B31E}"/>
              </a:ext>
            </a:extLst>
          </p:cNvPr>
          <p:cNvSpPr txBox="1"/>
          <p:nvPr/>
        </p:nvSpPr>
        <p:spPr>
          <a:xfrm>
            <a:off x="1121558" y="3222245"/>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C</a:t>
            </a:r>
          </a:p>
        </p:txBody>
      </p:sp>
      <p:sp>
        <p:nvSpPr>
          <p:cNvPr id="47" name="TextBox 46">
            <a:extLst>
              <a:ext uri="{FF2B5EF4-FFF2-40B4-BE49-F238E27FC236}">
                <a16:creationId xmlns:a16="http://schemas.microsoft.com/office/drawing/2014/main" id="{18B58747-A170-4BCE-86D3-E4CE3F39813C}"/>
              </a:ext>
            </a:extLst>
          </p:cNvPr>
          <p:cNvSpPr txBox="1"/>
          <p:nvPr/>
        </p:nvSpPr>
        <p:spPr>
          <a:xfrm>
            <a:off x="1121558" y="3867444"/>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D</a:t>
            </a:r>
          </a:p>
        </p:txBody>
      </p:sp>
      <p:sp>
        <p:nvSpPr>
          <p:cNvPr id="48" name="TextBox 47">
            <a:extLst>
              <a:ext uri="{FF2B5EF4-FFF2-40B4-BE49-F238E27FC236}">
                <a16:creationId xmlns:a16="http://schemas.microsoft.com/office/drawing/2014/main" id="{A7AFC99F-E0F5-489A-9A94-877446014BED}"/>
              </a:ext>
            </a:extLst>
          </p:cNvPr>
          <p:cNvSpPr txBox="1"/>
          <p:nvPr/>
        </p:nvSpPr>
        <p:spPr>
          <a:xfrm>
            <a:off x="1157016" y="4479079"/>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E</a:t>
            </a:r>
          </a:p>
        </p:txBody>
      </p:sp>
      <p:sp>
        <p:nvSpPr>
          <p:cNvPr id="49" name="TextBox 48">
            <a:extLst>
              <a:ext uri="{FF2B5EF4-FFF2-40B4-BE49-F238E27FC236}">
                <a16:creationId xmlns:a16="http://schemas.microsoft.com/office/drawing/2014/main" id="{17FDC904-0753-4D7C-B5CC-26F9C9AFD7CF}"/>
              </a:ext>
            </a:extLst>
          </p:cNvPr>
          <p:cNvSpPr txBox="1"/>
          <p:nvPr/>
        </p:nvSpPr>
        <p:spPr>
          <a:xfrm>
            <a:off x="1157016" y="5154421"/>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B</a:t>
            </a:r>
          </a:p>
        </p:txBody>
      </p:sp>
      <p:pic>
        <p:nvPicPr>
          <p:cNvPr id="50" name="Picture 49">
            <a:extLst>
              <a:ext uri="{FF2B5EF4-FFF2-40B4-BE49-F238E27FC236}">
                <a16:creationId xmlns:a16="http://schemas.microsoft.com/office/drawing/2014/main" id="{C765EB3B-8693-46A8-88DA-3A2C5B0D36B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919" r="24289"/>
          <a:stretch/>
        </p:blipFill>
        <p:spPr>
          <a:xfrm rot="21212326">
            <a:off x="2152157" y="2005162"/>
            <a:ext cx="2477845" cy="2370712"/>
          </a:xfrm>
          <a:prstGeom prst="rect">
            <a:avLst/>
          </a:prstGeom>
          <a:ln w="22225">
            <a:solidFill>
              <a:srgbClr val="ED7D31"/>
            </a:solidFill>
          </a:ln>
        </p:spPr>
      </p:pic>
      <p:pic>
        <p:nvPicPr>
          <p:cNvPr id="51" name="Picture 50">
            <a:extLst>
              <a:ext uri="{FF2B5EF4-FFF2-40B4-BE49-F238E27FC236}">
                <a16:creationId xmlns:a16="http://schemas.microsoft.com/office/drawing/2014/main" id="{48FEB443-26C2-435A-A802-CB48100A962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085" r="15958"/>
          <a:stretch/>
        </p:blipFill>
        <p:spPr>
          <a:xfrm>
            <a:off x="5613434" y="1999065"/>
            <a:ext cx="2533641" cy="2097158"/>
          </a:xfrm>
          <a:prstGeom prst="rect">
            <a:avLst/>
          </a:prstGeom>
          <a:ln w="22225">
            <a:solidFill>
              <a:srgbClr val="ED7D31"/>
            </a:solidFill>
          </a:ln>
        </p:spPr>
      </p:pic>
      <p:sp>
        <p:nvSpPr>
          <p:cNvPr id="52" name="TextBox 51">
            <a:extLst>
              <a:ext uri="{FF2B5EF4-FFF2-40B4-BE49-F238E27FC236}">
                <a16:creationId xmlns:a16="http://schemas.microsoft.com/office/drawing/2014/main" id="{707A2C84-9C6D-4239-8082-253E78D4907C}"/>
              </a:ext>
            </a:extLst>
          </p:cNvPr>
          <p:cNvSpPr txBox="1"/>
          <p:nvPr/>
        </p:nvSpPr>
        <p:spPr>
          <a:xfrm rot="61857">
            <a:off x="5553489" y="1940868"/>
            <a:ext cx="29910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B</a:t>
            </a:r>
          </a:p>
        </p:txBody>
      </p:sp>
      <p:sp>
        <p:nvSpPr>
          <p:cNvPr id="53" name="TextBox 52">
            <a:extLst>
              <a:ext uri="{FF2B5EF4-FFF2-40B4-BE49-F238E27FC236}">
                <a16:creationId xmlns:a16="http://schemas.microsoft.com/office/drawing/2014/main" id="{BBF2FBEA-D967-4C36-8990-F81EB8738770}"/>
              </a:ext>
            </a:extLst>
          </p:cNvPr>
          <p:cNvSpPr txBox="1"/>
          <p:nvPr/>
        </p:nvSpPr>
        <p:spPr>
          <a:xfrm rot="20772765">
            <a:off x="2077683" y="2154919"/>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A</a:t>
            </a:r>
          </a:p>
        </p:txBody>
      </p:sp>
      <p:sp>
        <p:nvSpPr>
          <p:cNvPr id="54" name="TextBox 53">
            <a:extLst>
              <a:ext uri="{FF2B5EF4-FFF2-40B4-BE49-F238E27FC236}">
                <a16:creationId xmlns:a16="http://schemas.microsoft.com/office/drawing/2014/main" id="{8E3E6EC5-2202-468C-A26A-852F6C43B1FC}"/>
              </a:ext>
            </a:extLst>
          </p:cNvPr>
          <p:cNvSpPr txBox="1"/>
          <p:nvPr/>
        </p:nvSpPr>
        <p:spPr>
          <a:xfrm rot="21312464">
            <a:off x="5461299" y="4494920"/>
            <a:ext cx="12694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[arrives]</a:t>
            </a: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A3BB43-39CE-408D-85C9-5066F15CEA95}"/>
              </a:ext>
            </a:extLst>
          </p:cNvPr>
          <p:cNvSpPr txBox="1"/>
          <p:nvPr/>
        </p:nvSpPr>
        <p:spPr>
          <a:xfrm>
            <a:off x="1092385" y="1612829"/>
            <a:ext cx="4209181" cy="461665"/>
          </a:xfrm>
          <a:prstGeom prst="rect">
            <a:avLst/>
          </a:prstGeom>
          <a:noFill/>
        </p:spPr>
        <p:txBody>
          <a:bodyPr wrap="square" rtlCol="0">
            <a:spAutoFit/>
          </a:bodyPr>
          <a:lstStyle/>
          <a:p>
            <a:r>
              <a:rPr lang="en-GB" sz="2400" dirty="0">
                <a:solidFill>
                  <a:srgbClr val="C00000"/>
                </a:solidFill>
                <a:latin typeface="Century Gothic" panose="020B0502020202020204" pitchFamily="34" charset="0"/>
              </a:rPr>
              <a:t>She dances in a boat.</a:t>
            </a:r>
          </a:p>
        </p:txBody>
      </p:sp>
      <p:sp>
        <p:nvSpPr>
          <p:cNvPr id="8" name="Action Button: Custom 12">
            <a:hlinkClick r:id="" action="ppaction://noaction" highlightClick="1">
              <a:snd r:embed="rId3" name="BAILA EN UN BARCO.wav"/>
            </a:hlinkClick>
            <a:extLst>
              <a:ext uri="{FF2B5EF4-FFF2-40B4-BE49-F238E27FC236}">
                <a16:creationId xmlns:a16="http://schemas.microsoft.com/office/drawing/2014/main" id="{9B223328-3DD8-4C5E-A7EB-7CC243F37C8C}"/>
              </a:ext>
            </a:extLst>
          </p:cNvPr>
          <p:cNvSpPr/>
          <p:nvPr/>
        </p:nvSpPr>
        <p:spPr>
          <a:xfrm>
            <a:off x="497404" y="1456513"/>
            <a:ext cx="414926" cy="366847"/>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9" name="Action Button: Custom 13">
            <a:hlinkClick r:id="" action="ppaction://noaction" highlightClick="1">
              <a:snd r:embed="rId4" name="COMPRA UNA REVISTA.wav"/>
            </a:hlinkClick>
            <a:extLst>
              <a:ext uri="{FF2B5EF4-FFF2-40B4-BE49-F238E27FC236}">
                <a16:creationId xmlns:a16="http://schemas.microsoft.com/office/drawing/2014/main" id="{92477F23-14DF-4EDC-9E2D-0748064C8EB6}"/>
              </a:ext>
            </a:extLst>
          </p:cNvPr>
          <p:cNvSpPr/>
          <p:nvPr/>
        </p:nvSpPr>
        <p:spPr>
          <a:xfrm>
            <a:off x="497404" y="2546215"/>
            <a:ext cx="414926" cy="366847"/>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10" name="Action Button: Custom 14">
            <a:hlinkClick r:id="" action="ppaction://noaction" highlightClick="1">
              <a:snd r:embed="rId5" name="ESCUCHA MUSICA.wav"/>
            </a:hlinkClick>
            <a:extLst>
              <a:ext uri="{FF2B5EF4-FFF2-40B4-BE49-F238E27FC236}">
                <a16:creationId xmlns:a16="http://schemas.microsoft.com/office/drawing/2014/main" id="{D993B2BB-A4A2-4471-B143-0790EABDB518}"/>
              </a:ext>
            </a:extLst>
          </p:cNvPr>
          <p:cNvSpPr/>
          <p:nvPr/>
        </p:nvSpPr>
        <p:spPr>
          <a:xfrm>
            <a:off x="497404" y="3611402"/>
            <a:ext cx="414926" cy="366847"/>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2" name="Action Button: Custom 15">
            <a:hlinkClick r:id="" action="ppaction://noaction" highlightClick="1">
              <a:snd r:embed="rId6" name="LLEGA TARDE.wav"/>
            </a:hlinkClick>
            <a:extLst>
              <a:ext uri="{FF2B5EF4-FFF2-40B4-BE49-F238E27FC236}">
                <a16:creationId xmlns:a16="http://schemas.microsoft.com/office/drawing/2014/main" id="{6FF9D6D6-D507-42DC-8BF7-4349E7FCF800}"/>
              </a:ext>
            </a:extLst>
          </p:cNvPr>
          <p:cNvSpPr/>
          <p:nvPr/>
        </p:nvSpPr>
        <p:spPr>
          <a:xfrm>
            <a:off x="497404" y="4645230"/>
            <a:ext cx="414926" cy="366847"/>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3" name="Action Button: Custom 16">
            <a:hlinkClick r:id="" action="ppaction://noaction" highlightClick="1">
              <a:snd r:embed="rId7" name="HABLA CON UN AMIGO.wav"/>
            </a:hlinkClick>
            <a:extLst>
              <a:ext uri="{FF2B5EF4-FFF2-40B4-BE49-F238E27FC236}">
                <a16:creationId xmlns:a16="http://schemas.microsoft.com/office/drawing/2014/main" id="{F1D7C794-5154-4FDB-AFE9-93972B85C821}"/>
              </a:ext>
            </a:extLst>
          </p:cNvPr>
          <p:cNvSpPr/>
          <p:nvPr/>
        </p:nvSpPr>
        <p:spPr>
          <a:xfrm>
            <a:off x="497404" y="5679058"/>
            <a:ext cx="414926" cy="366847"/>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9" name="TextBox 18">
            <a:extLst>
              <a:ext uri="{FF2B5EF4-FFF2-40B4-BE49-F238E27FC236}">
                <a16:creationId xmlns:a16="http://schemas.microsoft.com/office/drawing/2014/main" id="{36D74718-EAEB-4155-882D-A317D93C58EE}"/>
              </a:ext>
            </a:extLst>
          </p:cNvPr>
          <p:cNvSpPr txBox="1"/>
          <p:nvPr/>
        </p:nvSpPr>
        <p:spPr>
          <a:xfrm>
            <a:off x="1092384" y="1178272"/>
            <a:ext cx="4209181" cy="461665"/>
          </a:xfrm>
          <a:prstGeom prst="rect">
            <a:avLst/>
          </a:prstGeom>
          <a:noFill/>
        </p:spPr>
        <p:txBody>
          <a:bodyPr wrap="square" rtlCol="0">
            <a:spAutoFit/>
          </a:bodyPr>
          <a:lstStyle/>
          <a:p>
            <a:r>
              <a:rPr lang="en-GB" sz="2400" b="1" dirty="0">
                <a:latin typeface="Century Gothic" panose="020B0502020202020204" pitchFamily="34" charset="0"/>
              </a:rPr>
              <a:t>Baila en un barco.</a:t>
            </a:r>
          </a:p>
        </p:txBody>
      </p:sp>
      <p:sp>
        <p:nvSpPr>
          <p:cNvPr id="20" name="TextBox 19">
            <a:extLst>
              <a:ext uri="{FF2B5EF4-FFF2-40B4-BE49-F238E27FC236}">
                <a16:creationId xmlns:a16="http://schemas.microsoft.com/office/drawing/2014/main" id="{340D401A-4985-47E0-97D1-8CD59E8A3111}"/>
              </a:ext>
            </a:extLst>
          </p:cNvPr>
          <p:cNvSpPr txBox="1"/>
          <p:nvPr/>
        </p:nvSpPr>
        <p:spPr>
          <a:xfrm>
            <a:off x="1092383" y="2315382"/>
            <a:ext cx="4209181" cy="461665"/>
          </a:xfrm>
          <a:prstGeom prst="rect">
            <a:avLst/>
          </a:prstGeom>
          <a:noFill/>
        </p:spPr>
        <p:txBody>
          <a:bodyPr wrap="square" rtlCol="0">
            <a:spAutoFit/>
          </a:bodyPr>
          <a:lstStyle/>
          <a:p>
            <a:r>
              <a:rPr lang="en-GB" sz="2400" b="1" dirty="0">
                <a:latin typeface="Century Gothic" panose="020B0502020202020204" pitchFamily="34" charset="0"/>
              </a:rPr>
              <a:t>Compra una revista.</a:t>
            </a:r>
          </a:p>
        </p:txBody>
      </p:sp>
      <p:sp>
        <p:nvSpPr>
          <p:cNvPr id="21" name="TextBox 20">
            <a:extLst>
              <a:ext uri="{FF2B5EF4-FFF2-40B4-BE49-F238E27FC236}">
                <a16:creationId xmlns:a16="http://schemas.microsoft.com/office/drawing/2014/main" id="{900C19E9-40B9-49EC-9F6C-E4A7948DBC02}"/>
              </a:ext>
            </a:extLst>
          </p:cNvPr>
          <p:cNvSpPr txBox="1"/>
          <p:nvPr/>
        </p:nvSpPr>
        <p:spPr>
          <a:xfrm>
            <a:off x="1092382" y="2660179"/>
            <a:ext cx="4209181" cy="461665"/>
          </a:xfrm>
          <a:prstGeom prst="rect">
            <a:avLst/>
          </a:prstGeom>
          <a:noFill/>
        </p:spPr>
        <p:txBody>
          <a:bodyPr wrap="square" rtlCol="0">
            <a:spAutoFit/>
          </a:bodyPr>
          <a:lstStyle/>
          <a:p>
            <a:r>
              <a:rPr lang="en-GB" sz="2400" dirty="0">
                <a:solidFill>
                  <a:srgbClr val="C00000"/>
                </a:solidFill>
                <a:latin typeface="Century Gothic" panose="020B0502020202020204" pitchFamily="34" charset="0"/>
              </a:rPr>
              <a:t>She buys a magazine. </a:t>
            </a:r>
          </a:p>
        </p:txBody>
      </p:sp>
      <p:sp>
        <p:nvSpPr>
          <p:cNvPr id="22" name="TextBox 21">
            <a:extLst>
              <a:ext uri="{FF2B5EF4-FFF2-40B4-BE49-F238E27FC236}">
                <a16:creationId xmlns:a16="http://schemas.microsoft.com/office/drawing/2014/main" id="{A6C35A56-5696-4248-B0EA-5D94399E1056}"/>
              </a:ext>
            </a:extLst>
          </p:cNvPr>
          <p:cNvSpPr txBox="1"/>
          <p:nvPr/>
        </p:nvSpPr>
        <p:spPr>
          <a:xfrm>
            <a:off x="1092382" y="3431923"/>
            <a:ext cx="4209181" cy="461665"/>
          </a:xfrm>
          <a:prstGeom prst="rect">
            <a:avLst/>
          </a:prstGeom>
          <a:noFill/>
        </p:spPr>
        <p:txBody>
          <a:bodyPr wrap="square" rtlCol="0">
            <a:spAutoFit/>
          </a:bodyPr>
          <a:lstStyle/>
          <a:p>
            <a:r>
              <a:rPr lang="en-GB" sz="2400" b="1" dirty="0">
                <a:latin typeface="Century Gothic" panose="020B0502020202020204" pitchFamily="34" charset="0"/>
              </a:rPr>
              <a:t>Escucha música.</a:t>
            </a:r>
          </a:p>
        </p:txBody>
      </p:sp>
      <p:sp>
        <p:nvSpPr>
          <p:cNvPr id="23" name="TextBox 22">
            <a:extLst>
              <a:ext uri="{FF2B5EF4-FFF2-40B4-BE49-F238E27FC236}">
                <a16:creationId xmlns:a16="http://schemas.microsoft.com/office/drawing/2014/main" id="{45E998C7-2A42-4839-B54F-C17355793D44}"/>
              </a:ext>
            </a:extLst>
          </p:cNvPr>
          <p:cNvSpPr txBox="1"/>
          <p:nvPr/>
        </p:nvSpPr>
        <p:spPr>
          <a:xfrm>
            <a:off x="1092382" y="3783322"/>
            <a:ext cx="4209181" cy="461665"/>
          </a:xfrm>
          <a:prstGeom prst="rect">
            <a:avLst/>
          </a:prstGeom>
          <a:noFill/>
        </p:spPr>
        <p:txBody>
          <a:bodyPr wrap="square" rtlCol="0">
            <a:spAutoFit/>
          </a:bodyPr>
          <a:lstStyle/>
          <a:p>
            <a:r>
              <a:rPr lang="en-GB" sz="2400" dirty="0">
                <a:solidFill>
                  <a:srgbClr val="C00000"/>
                </a:solidFill>
                <a:latin typeface="Century Gothic" panose="020B0502020202020204" pitchFamily="34" charset="0"/>
              </a:rPr>
              <a:t>She listens to music.</a:t>
            </a:r>
          </a:p>
        </p:txBody>
      </p:sp>
      <p:sp>
        <p:nvSpPr>
          <p:cNvPr id="24" name="TextBox 23">
            <a:extLst>
              <a:ext uri="{FF2B5EF4-FFF2-40B4-BE49-F238E27FC236}">
                <a16:creationId xmlns:a16="http://schemas.microsoft.com/office/drawing/2014/main" id="{26A0FB93-CD82-4355-AB90-D501FFBFB8D9}"/>
              </a:ext>
            </a:extLst>
          </p:cNvPr>
          <p:cNvSpPr txBox="1"/>
          <p:nvPr/>
        </p:nvSpPr>
        <p:spPr>
          <a:xfrm>
            <a:off x="1092382" y="4429845"/>
            <a:ext cx="4209181" cy="461665"/>
          </a:xfrm>
          <a:prstGeom prst="rect">
            <a:avLst/>
          </a:prstGeom>
          <a:noFill/>
        </p:spPr>
        <p:txBody>
          <a:bodyPr wrap="square" rtlCol="0">
            <a:spAutoFit/>
          </a:bodyPr>
          <a:lstStyle/>
          <a:p>
            <a:r>
              <a:rPr lang="en-GB" sz="2400" b="1" dirty="0">
                <a:latin typeface="Century Gothic" panose="020B0502020202020204" pitchFamily="34" charset="0"/>
              </a:rPr>
              <a:t>Llega tarde.</a:t>
            </a:r>
          </a:p>
        </p:txBody>
      </p:sp>
      <p:sp>
        <p:nvSpPr>
          <p:cNvPr id="25" name="TextBox 24">
            <a:extLst>
              <a:ext uri="{FF2B5EF4-FFF2-40B4-BE49-F238E27FC236}">
                <a16:creationId xmlns:a16="http://schemas.microsoft.com/office/drawing/2014/main" id="{D84C8DE0-97D7-4797-BA14-8F93EA97E242}"/>
              </a:ext>
            </a:extLst>
          </p:cNvPr>
          <p:cNvSpPr txBox="1"/>
          <p:nvPr/>
        </p:nvSpPr>
        <p:spPr>
          <a:xfrm>
            <a:off x="1092382" y="4781244"/>
            <a:ext cx="4209181" cy="461665"/>
          </a:xfrm>
          <a:prstGeom prst="rect">
            <a:avLst/>
          </a:prstGeom>
          <a:noFill/>
        </p:spPr>
        <p:txBody>
          <a:bodyPr wrap="square" rtlCol="0">
            <a:spAutoFit/>
          </a:bodyPr>
          <a:lstStyle/>
          <a:p>
            <a:r>
              <a:rPr lang="en-GB" sz="2400" dirty="0">
                <a:solidFill>
                  <a:srgbClr val="C00000"/>
                </a:solidFill>
                <a:latin typeface="Century Gothic" panose="020B0502020202020204" pitchFamily="34" charset="0"/>
              </a:rPr>
              <a:t>She arrives late.</a:t>
            </a:r>
          </a:p>
        </p:txBody>
      </p:sp>
      <p:sp>
        <p:nvSpPr>
          <p:cNvPr id="26" name="TextBox 25">
            <a:extLst>
              <a:ext uri="{FF2B5EF4-FFF2-40B4-BE49-F238E27FC236}">
                <a16:creationId xmlns:a16="http://schemas.microsoft.com/office/drawing/2014/main" id="{1191B4B9-B388-4107-B9F9-65EB22EAE369}"/>
              </a:ext>
            </a:extLst>
          </p:cNvPr>
          <p:cNvSpPr txBox="1"/>
          <p:nvPr/>
        </p:nvSpPr>
        <p:spPr>
          <a:xfrm>
            <a:off x="1092382" y="5463673"/>
            <a:ext cx="4209181" cy="461665"/>
          </a:xfrm>
          <a:prstGeom prst="rect">
            <a:avLst/>
          </a:prstGeom>
          <a:noFill/>
        </p:spPr>
        <p:txBody>
          <a:bodyPr wrap="square" rtlCol="0">
            <a:spAutoFit/>
          </a:bodyPr>
          <a:lstStyle/>
          <a:p>
            <a:r>
              <a:rPr lang="en-GB" sz="2400" b="1" dirty="0">
                <a:latin typeface="Century Gothic" panose="020B0502020202020204" pitchFamily="34" charset="0"/>
              </a:rPr>
              <a:t>Habla con un amigo.</a:t>
            </a:r>
          </a:p>
        </p:txBody>
      </p:sp>
      <p:sp>
        <p:nvSpPr>
          <p:cNvPr id="27" name="TextBox 26">
            <a:extLst>
              <a:ext uri="{FF2B5EF4-FFF2-40B4-BE49-F238E27FC236}">
                <a16:creationId xmlns:a16="http://schemas.microsoft.com/office/drawing/2014/main" id="{C7D0406C-0BFB-49D5-86E2-E16B1AF947EC}"/>
              </a:ext>
            </a:extLst>
          </p:cNvPr>
          <p:cNvSpPr txBox="1"/>
          <p:nvPr/>
        </p:nvSpPr>
        <p:spPr>
          <a:xfrm>
            <a:off x="1092382" y="5815072"/>
            <a:ext cx="5108393" cy="461665"/>
          </a:xfrm>
          <a:prstGeom prst="rect">
            <a:avLst/>
          </a:prstGeom>
          <a:noFill/>
        </p:spPr>
        <p:txBody>
          <a:bodyPr wrap="square" rtlCol="0">
            <a:spAutoFit/>
          </a:bodyPr>
          <a:lstStyle/>
          <a:p>
            <a:r>
              <a:rPr lang="en-GB" sz="2400" dirty="0">
                <a:solidFill>
                  <a:srgbClr val="C00000"/>
                </a:solidFill>
                <a:latin typeface="Century Gothic" panose="020B0502020202020204" pitchFamily="34" charset="0"/>
              </a:rPr>
              <a:t>She speaks with a (male) friend.</a:t>
            </a:r>
          </a:p>
        </p:txBody>
      </p:sp>
      <p:pic>
        <p:nvPicPr>
          <p:cNvPr id="38" name="Picture 37">
            <a:extLst>
              <a:ext uri="{FF2B5EF4-FFF2-40B4-BE49-F238E27FC236}">
                <a16:creationId xmlns:a16="http://schemas.microsoft.com/office/drawing/2014/main" id="{1E9948DC-FEA9-430B-844A-AB33E4224F17}"/>
              </a:ext>
            </a:extLst>
          </p:cNvPr>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34045" r="36356"/>
          <a:stretch/>
        </p:blipFill>
        <p:spPr>
          <a:xfrm>
            <a:off x="8210550" y="1676448"/>
            <a:ext cx="1809713" cy="3439234"/>
          </a:xfrm>
          <a:prstGeom prst="rect">
            <a:avLst/>
          </a:prstGeom>
        </p:spPr>
      </p:pic>
      <p:sp>
        <p:nvSpPr>
          <p:cNvPr id="4" name="Title 3">
            <a:extLst>
              <a:ext uri="{FF2B5EF4-FFF2-40B4-BE49-F238E27FC236}">
                <a16:creationId xmlns:a16="http://schemas.microsoft.com/office/drawing/2014/main" id="{83908783-D198-4609-BB1C-5C5657E0AD48}"/>
              </a:ext>
            </a:extLst>
          </p:cNvPr>
          <p:cNvSpPr>
            <a:spLocks noGrp="1"/>
          </p:cNvSpPr>
          <p:nvPr>
            <p:ph type="title"/>
          </p:nvPr>
        </p:nvSpPr>
        <p:spPr/>
        <p:txBody>
          <a:bodyPr>
            <a:normAutofit/>
          </a:bodyPr>
          <a:lstStyle/>
          <a:p>
            <a:pPr rtl="0" eaLnBrk="1" latinLnBrk="0" hangingPunct="1"/>
            <a:r>
              <a:rPr lang="en-GB" b="1" dirty="0">
                <a:solidFill>
                  <a:schemeClr val="bg1"/>
                </a:solidFill>
              </a:rPr>
              <a:t>¿</a:t>
            </a:r>
            <a:r>
              <a:rPr lang="en-GB" b="1" dirty="0" err="1">
                <a:solidFill>
                  <a:schemeClr val="bg1"/>
                </a:solidFill>
              </a:rPr>
              <a:t>Qué</a:t>
            </a:r>
            <a:r>
              <a:rPr lang="en-GB" b="1" dirty="0">
                <a:solidFill>
                  <a:schemeClr val="bg1"/>
                </a:solidFill>
              </a:rPr>
              <a:t> </a:t>
            </a:r>
            <a:r>
              <a:rPr lang="en-GB" b="1" dirty="0" err="1">
                <a:solidFill>
                  <a:schemeClr val="bg1"/>
                </a:solidFill>
              </a:rPr>
              <a:t>actividad</a:t>
            </a:r>
            <a:r>
              <a:rPr lang="en-GB" b="1" dirty="0">
                <a:solidFill>
                  <a:schemeClr val="bg1"/>
                </a:solidFill>
              </a:rPr>
              <a:t> es?</a:t>
            </a:r>
            <a:endParaRPr lang="en-GB" sz="4000" dirty="0"/>
          </a:p>
        </p:txBody>
      </p:sp>
      <p:sp>
        <p:nvSpPr>
          <p:cNvPr id="3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E19B9AF0-7B72-4E76-A8CE-609AED66750C}"/>
              </a:ext>
            </a:extLst>
          </p:cNvPr>
          <p:cNvSpPr txBox="1"/>
          <p:nvPr/>
        </p:nvSpPr>
        <p:spPr>
          <a:xfrm>
            <a:off x="4427580" y="155233"/>
            <a:ext cx="6353174" cy="1015663"/>
          </a:xfrm>
          <a:prstGeom prst="rect">
            <a:avLst/>
          </a:prstGeom>
          <a:noFill/>
        </p:spPr>
        <p:txBody>
          <a:bodyPr wrap="square">
            <a:spAutoFit/>
          </a:bodyPr>
          <a:lstStyle/>
          <a:p>
            <a:r>
              <a:rPr lang="en-US" sz="2000" dirty="0" err="1"/>
              <a:t>Escucha</a:t>
            </a:r>
            <a:r>
              <a:rPr lang="en-US" sz="2000" dirty="0"/>
              <a:t> la </a:t>
            </a:r>
            <a:r>
              <a:rPr lang="en-US" sz="2000" dirty="0" err="1"/>
              <a:t>frase</a:t>
            </a:r>
            <a:r>
              <a:rPr lang="en-US" sz="2000" dirty="0"/>
              <a:t> </a:t>
            </a:r>
            <a:r>
              <a:rPr lang="en-US" sz="2000" dirty="0" err="1"/>
              <a:t>completa</a:t>
            </a:r>
            <a:r>
              <a:rPr lang="en-US" sz="2000" dirty="0"/>
              <a:t>.</a:t>
            </a:r>
            <a:br>
              <a:rPr lang="en-US" sz="2000" dirty="0"/>
            </a:br>
            <a:r>
              <a:rPr lang="en-US" sz="2000" dirty="0"/>
              <a:t>Escribe </a:t>
            </a:r>
            <a:r>
              <a:rPr lang="en-US" sz="2000" dirty="0" err="1"/>
              <a:t>en</a:t>
            </a:r>
            <a:r>
              <a:rPr lang="en-US" sz="2000" dirty="0"/>
              <a:t> </a:t>
            </a:r>
            <a:r>
              <a:rPr lang="en-US" sz="2000" dirty="0" err="1"/>
              <a:t>español</a:t>
            </a:r>
            <a:r>
              <a:rPr lang="en-US" sz="2000" dirty="0"/>
              <a:t>.</a:t>
            </a:r>
            <a:br>
              <a:rPr lang="en-US" sz="2000" dirty="0"/>
            </a:br>
            <a:r>
              <a:rPr lang="en-US" sz="2000" dirty="0" err="1"/>
              <a:t>Luego</a:t>
            </a:r>
            <a:r>
              <a:rPr lang="en-US" sz="2000" dirty="0"/>
              <a:t>, escribe </a:t>
            </a:r>
            <a:r>
              <a:rPr lang="en-US" sz="2000" dirty="0" err="1"/>
              <a:t>en</a:t>
            </a:r>
            <a:r>
              <a:rPr lang="en-US" sz="2000" dirty="0"/>
              <a:t> </a:t>
            </a:r>
            <a:r>
              <a:rPr lang="en-US" sz="2000" dirty="0" err="1"/>
              <a:t>inglés</a:t>
            </a:r>
            <a:r>
              <a:rPr lang="en-US" sz="2000" dirty="0"/>
              <a:t>.</a:t>
            </a:r>
            <a:endParaRPr lang="en-GB" sz="2000" dirty="0"/>
          </a:p>
        </p:txBody>
      </p:sp>
    </p:spTree>
    <p:extLst>
      <p:ext uri="{BB962C8B-B14F-4D97-AF65-F5344CB8AC3E}">
        <p14:creationId xmlns:p14="http://schemas.microsoft.com/office/powerpoint/2010/main" val="28936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1" grpId="0"/>
      <p:bldP spid="22" grpId="0"/>
      <p:bldP spid="23"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clker.com/cliparts/w/d/u/B/w/V/stamp1-md.png">
            <a:hlinkClick r:id="" action="ppaction://noaction">
              <a:snd r:embed="rId10" name="CUIDAR.wav"/>
            </a:hlinkClick>
            <a:extLst>
              <a:ext uri="{FF2B5EF4-FFF2-40B4-BE49-F238E27FC236}">
                <a16:creationId xmlns:a16="http://schemas.microsoft.com/office/drawing/2014/main" id="{25D3D1F8-C387-4CFA-929C-911F546CAB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45032">
            <a:off x="5915501" y="3456129"/>
            <a:ext cx="2511254" cy="2275301"/>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ounded Rectangle 6">
            <a:extLst>
              <a:ext uri="{FF2B5EF4-FFF2-40B4-BE49-F238E27FC236}">
                <a16:creationId xmlns:a16="http://schemas.microsoft.com/office/drawing/2014/main" id="{929E0301-D461-4A1D-AF83-465CF0946C71}"/>
              </a:ext>
            </a:extLst>
          </p:cNvPr>
          <p:cNvSpPr/>
          <p:nvPr/>
        </p:nvSpPr>
        <p:spPr>
          <a:xfrm>
            <a:off x="3756155" y="213295"/>
            <a:ext cx="3247836" cy="149145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4" name="CUERPO.wav"/>
            </a:hlinkClick>
            <a:extLst>
              <a:ext uri="{FF2B5EF4-FFF2-40B4-BE49-F238E27FC236}">
                <a16:creationId xmlns:a16="http://schemas.microsoft.com/office/drawing/2014/main" id="{1623022F-1D6E-4A72-B08F-A5EB91E2CE9F}"/>
              </a:ext>
            </a:extLst>
          </p:cNvPr>
          <p:cNvSpPr txBox="1"/>
          <p:nvPr/>
        </p:nvSpPr>
        <p:spPr>
          <a:xfrm>
            <a:off x="3517326" y="412496"/>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rgbClr val="115076"/>
                </a:solidFill>
                <a:latin typeface="Century Gothic" panose="020B0502020202020204" pitchFamily="34" charset="0"/>
                <a:cs typeface="Calibri" panose="020F0502020204030204" pitchFamily="34" charset="0"/>
              </a:rPr>
              <a:t>rpo</a:t>
            </a:r>
          </a:p>
        </p:txBody>
      </p:sp>
      <p:sp>
        <p:nvSpPr>
          <p:cNvPr id="21" name="TextBox 20">
            <a:hlinkClick r:id="" action="ppaction://noaction">
              <a:snd r:embed="rId3" name="CUE.wav"/>
            </a:hlinkClick>
            <a:extLst>
              <a:ext uri="{FF2B5EF4-FFF2-40B4-BE49-F238E27FC236}">
                <a16:creationId xmlns:a16="http://schemas.microsoft.com/office/drawing/2014/main" id="{68E6E741-B09F-406C-8A36-AEC757F4F05C}"/>
              </a:ext>
            </a:extLst>
          </p:cNvPr>
          <p:cNvSpPr txBox="1"/>
          <p:nvPr/>
        </p:nvSpPr>
        <p:spPr>
          <a:xfrm>
            <a:off x="21118" y="213295"/>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CUE</a:t>
            </a:r>
          </a:p>
        </p:txBody>
      </p:sp>
      <p:sp>
        <p:nvSpPr>
          <p:cNvPr id="23" name="TextBox 22">
            <a:hlinkClick r:id="" action="ppaction://noaction">
              <a:snd r:embed="rId5" name="ESCUELA.wav"/>
            </a:hlinkClick>
            <a:extLst>
              <a:ext uri="{FF2B5EF4-FFF2-40B4-BE49-F238E27FC236}">
                <a16:creationId xmlns:a16="http://schemas.microsoft.com/office/drawing/2014/main" id="{D25DAA36-0693-40EB-B810-B87081492722}"/>
              </a:ext>
            </a:extLst>
          </p:cNvPr>
          <p:cNvSpPr txBox="1"/>
          <p:nvPr/>
        </p:nvSpPr>
        <p:spPr>
          <a:xfrm>
            <a:off x="8330161" y="-3723"/>
            <a:ext cx="346949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es</a:t>
            </a: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rgbClr val="115076"/>
                </a:solidFill>
                <a:latin typeface="Century Gothic" panose="020B0502020202020204" pitchFamily="34" charset="0"/>
                <a:cs typeface="Calibri" panose="020F0502020204030204" pitchFamily="34" charset="0"/>
              </a:rPr>
              <a:t>la</a:t>
            </a:r>
          </a:p>
        </p:txBody>
      </p:sp>
      <p:pic>
        <p:nvPicPr>
          <p:cNvPr id="24" name="Picture 8" descr="http://www.clker.com/cliparts/H/e/L/H/P/2/school-building-hi.png">
            <a:extLst>
              <a:ext uri="{FF2B5EF4-FFF2-40B4-BE49-F238E27FC236}">
                <a16:creationId xmlns:a16="http://schemas.microsoft.com/office/drawing/2014/main" id="{7153BF68-C7BC-438F-9D98-20EC4DDB6C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5297" y="1027856"/>
            <a:ext cx="1795570" cy="9187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9" name="TextBox 8">
            <a:hlinkClick r:id="" action="ppaction://noaction">
              <a:snd r:embed="rId6" name="CUA.wav"/>
            </a:hlinkClick>
            <a:extLst>
              <a:ext uri="{FF2B5EF4-FFF2-40B4-BE49-F238E27FC236}">
                <a16:creationId xmlns:a16="http://schemas.microsoft.com/office/drawing/2014/main" id="{6090FF1B-577A-44C2-86DF-9E62F4CB6EEE}"/>
              </a:ext>
            </a:extLst>
          </p:cNvPr>
          <p:cNvSpPr txBox="1"/>
          <p:nvPr/>
        </p:nvSpPr>
        <p:spPr>
          <a:xfrm>
            <a:off x="113724" y="2503648"/>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CUA</a:t>
            </a:r>
          </a:p>
        </p:txBody>
      </p:sp>
      <p:sp>
        <p:nvSpPr>
          <p:cNvPr id="11" name="TextBox 10">
            <a:hlinkClick r:id="" action="ppaction://noaction">
              <a:snd r:embed="rId7" name="CUATRO.wav"/>
            </a:hlinkClick>
            <a:extLst>
              <a:ext uri="{FF2B5EF4-FFF2-40B4-BE49-F238E27FC236}">
                <a16:creationId xmlns:a16="http://schemas.microsoft.com/office/drawing/2014/main" id="{54C7FDBC-7050-48E7-A823-50A691A0E352}"/>
              </a:ext>
            </a:extLst>
          </p:cNvPr>
          <p:cNvSpPr txBox="1"/>
          <p:nvPr/>
        </p:nvSpPr>
        <p:spPr>
          <a:xfrm>
            <a:off x="3874230" y="2750194"/>
            <a:ext cx="3084789"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a:t>
            </a:r>
            <a:r>
              <a:rPr lang="es-CO" sz="6000" dirty="0">
                <a:solidFill>
                  <a:srgbClr val="115076"/>
                </a:solidFill>
                <a:latin typeface="Century Gothic" panose="020B0502020202020204" pitchFamily="34" charset="0"/>
                <a:cs typeface="Calibri" panose="020F0502020204030204" pitchFamily="34" charset="0"/>
              </a:rPr>
              <a:t>tro</a:t>
            </a:r>
          </a:p>
        </p:txBody>
      </p:sp>
      <p:sp>
        <p:nvSpPr>
          <p:cNvPr id="12" name="Rounded Rectangle 11">
            <a:extLst>
              <a:ext uri="{FF2B5EF4-FFF2-40B4-BE49-F238E27FC236}">
                <a16:creationId xmlns:a16="http://schemas.microsoft.com/office/drawing/2014/main" id="{919C5051-CF0B-42B3-BDA7-C91C2B9BBA6E}"/>
              </a:ext>
            </a:extLst>
          </p:cNvPr>
          <p:cNvSpPr/>
          <p:nvPr/>
        </p:nvSpPr>
        <p:spPr>
          <a:xfrm>
            <a:off x="3740115" y="2683196"/>
            <a:ext cx="3263876" cy="127212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descr="http://www.clker.com/cliparts/e/f/c/6/1194984474799472689picture_frame_jakob_chao_.svg.hi.png">
            <a:extLst>
              <a:ext uri="{FF2B5EF4-FFF2-40B4-BE49-F238E27FC236}">
                <a16:creationId xmlns:a16="http://schemas.microsoft.com/office/drawing/2014/main" id="{A5B9C30E-10A2-4B87-AAD5-5C02DA8F31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45575" y="3134172"/>
            <a:ext cx="1462691" cy="115552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a:hlinkClick r:id="" action="ppaction://noaction">
              <a:snd r:embed="rId8" name="CUADRO.wav"/>
            </a:hlinkClick>
            <a:extLst>
              <a:ext uri="{FF2B5EF4-FFF2-40B4-BE49-F238E27FC236}">
                <a16:creationId xmlns:a16="http://schemas.microsoft.com/office/drawing/2014/main" id="{0F400FBB-0283-4807-B399-E521D19EB891}"/>
              </a:ext>
            </a:extLst>
          </p:cNvPr>
          <p:cNvSpPr txBox="1"/>
          <p:nvPr/>
        </p:nvSpPr>
        <p:spPr>
          <a:xfrm>
            <a:off x="8465104" y="2274145"/>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a:t>
            </a:r>
            <a:r>
              <a:rPr lang="es-CO" sz="6000" dirty="0">
                <a:solidFill>
                  <a:srgbClr val="115076"/>
                </a:solidFill>
                <a:latin typeface="Century Gothic" panose="020B0502020202020204" pitchFamily="34" charset="0"/>
                <a:cs typeface="Calibri" panose="020F0502020204030204" pitchFamily="34" charset="0"/>
              </a:rPr>
              <a:t>dro</a:t>
            </a:r>
          </a:p>
        </p:txBody>
      </p:sp>
      <p:sp>
        <p:nvSpPr>
          <p:cNvPr id="15" name="TextBox 14">
            <a:hlinkClick r:id="" action="ppaction://noaction">
              <a:snd r:embed="rId9" name="CUI.wav"/>
            </a:hlinkClick>
            <a:extLst>
              <a:ext uri="{FF2B5EF4-FFF2-40B4-BE49-F238E27FC236}">
                <a16:creationId xmlns:a16="http://schemas.microsoft.com/office/drawing/2014/main" id="{1A901A11-99DC-4F63-B0D3-BEE05EDA689C}"/>
              </a:ext>
            </a:extLst>
          </p:cNvPr>
          <p:cNvSpPr txBox="1"/>
          <p:nvPr/>
        </p:nvSpPr>
        <p:spPr>
          <a:xfrm>
            <a:off x="-116236" y="4772241"/>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CUI</a:t>
            </a:r>
          </a:p>
        </p:txBody>
      </p:sp>
      <p:sp>
        <p:nvSpPr>
          <p:cNvPr id="16" name="Rounded Rectangle 7">
            <a:extLst>
              <a:ext uri="{FF2B5EF4-FFF2-40B4-BE49-F238E27FC236}">
                <a16:creationId xmlns:a16="http://schemas.microsoft.com/office/drawing/2014/main" id="{013BF777-16E3-4059-A4E2-30FD8112B5F4}"/>
              </a:ext>
            </a:extLst>
          </p:cNvPr>
          <p:cNvSpPr/>
          <p:nvPr/>
        </p:nvSpPr>
        <p:spPr>
          <a:xfrm>
            <a:off x="3828964" y="5025451"/>
            <a:ext cx="3063081" cy="11285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8" name="TextBox 17">
            <a:extLst>
              <a:ext uri="{FF2B5EF4-FFF2-40B4-BE49-F238E27FC236}">
                <a16:creationId xmlns:a16="http://schemas.microsoft.com/office/drawing/2014/main" id="{BCF63A4E-BC57-4E2D-A823-A314C5867DB5}"/>
              </a:ext>
            </a:extLst>
          </p:cNvPr>
          <p:cNvSpPr txBox="1"/>
          <p:nvPr/>
        </p:nvSpPr>
        <p:spPr>
          <a:xfrm rot="21305855">
            <a:off x="6138423" y="4035924"/>
            <a:ext cx="3948571"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to look after; </a:t>
            </a:r>
          </a:p>
          <a:p>
            <a:r>
              <a:rPr lang="en-GB" sz="2400" dirty="0">
                <a:solidFill>
                  <a:schemeClr val="accent5">
                    <a:lumMod val="50000"/>
                  </a:schemeClr>
                </a:solidFill>
                <a:latin typeface="Century Gothic" panose="020B0502020202020204" pitchFamily="34" charset="0"/>
                <a:cs typeface="Calibri" panose="020F0502020204030204" pitchFamily="34" charset="0"/>
              </a:rPr>
              <a:t>take care of</a:t>
            </a:r>
          </a:p>
        </p:txBody>
      </p:sp>
      <p:sp>
        <p:nvSpPr>
          <p:cNvPr id="25" name="TextBox 24">
            <a:hlinkClick r:id="" action="ppaction://noaction">
              <a:snd r:embed="rId11" name="CUIDADO.wav"/>
            </a:hlinkClick>
            <a:extLst>
              <a:ext uri="{FF2B5EF4-FFF2-40B4-BE49-F238E27FC236}">
                <a16:creationId xmlns:a16="http://schemas.microsoft.com/office/drawing/2014/main" id="{B4116C95-FBBD-4EBF-B166-25A1760E1C5C}"/>
              </a:ext>
            </a:extLst>
          </p:cNvPr>
          <p:cNvSpPr txBox="1"/>
          <p:nvPr/>
        </p:nvSpPr>
        <p:spPr>
          <a:xfrm>
            <a:off x="8198723" y="4526290"/>
            <a:ext cx="408378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dado!</a:t>
            </a:r>
          </a:p>
        </p:txBody>
      </p:sp>
      <p:pic>
        <p:nvPicPr>
          <p:cNvPr id="26" name="Picture 2" descr="http://www.clker.com/cliparts/H/J/f/T/j/B/danger-md.png">
            <a:extLst>
              <a:ext uri="{FF2B5EF4-FFF2-40B4-BE49-F238E27FC236}">
                <a16:creationId xmlns:a16="http://schemas.microsoft.com/office/drawing/2014/main" id="{7328EF1E-3356-4B5A-B46F-63B07A7772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20439" y="5412682"/>
            <a:ext cx="882649" cy="775662"/>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a:extLst>
              <a:ext uri="{FF2B5EF4-FFF2-40B4-BE49-F238E27FC236}">
                <a16:creationId xmlns:a16="http://schemas.microsoft.com/office/drawing/2014/main" id="{84B1B224-802D-4CF8-AC32-A171E7F8311F}"/>
              </a:ext>
            </a:extLst>
          </p:cNvPr>
          <p:cNvSpPr txBox="1"/>
          <p:nvPr/>
        </p:nvSpPr>
        <p:spPr>
          <a:xfrm>
            <a:off x="3756155" y="5025451"/>
            <a:ext cx="324783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dar</a:t>
            </a:r>
          </a:p>
        </p:txBody>
      </p:sp>
      <p:pic>
        <p:nvPicPr>
          <p:cNvPr id="28" name="Picture 27" descr="A picture containing light&#10;&#10;Description automatically generated">
            <a:extLst>
              <a:ext uri="{FF2B5EF4-FFF2-40B4-BE49-F238E27FC236}">
                <a16:creationId xmlns:a16="http://schemas.microsoft.com/office/drawing/2014/main" id="{02D1C738-1C8A-42EB-A01A-760B797ADA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87917" y="-104580"/>
            <a:ext cx="1268416" cy="2230182"/>
          </a:xfrm>
          <a:prstGeom prst="rect">
            <a:avLst/>
          </a:prstGeom>
        </p:spPr>
      </p:pic>
      <p:sp>
        <p:nvSpPr>
          <p:cNvPr id="29" name="TextBox 28">
            <a:extLst>
              <a:ext uri="{FF2B5EF4-FFF2-40B4-BE49-F238E27FC236}">
                <a16:creationId xmlns:a16="http://schemas.microsoft.com/office/drawing/2014/main" id="{BCF63A4E-BC57-4E2D-A823-A314C5867DB5}"/>
              </a:ext>
            </a:extLst>
          </p:cNvPr>
          <p:cNvSpPr txBox="1"/>
          <p:nvPr/>
        </p:nvSpPr>
        <p:spPr>
          <a:xfrm rot="21305855">
            <a:off x="10086390" y="5508356"/>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[careful!]</a:t>
            </a:r>
          </a:p>
        </p:txBody>
      </p:sp>
      <p:pic>
        <p:nvPicPr>
          <p:cNvPr id="10" name="Picture 2" descr="http://www.clker.com/cliparts/Z/V/F/n/z/Q/blue-number-four-md.png">
            <a:extLst>
              <a:ext uri="{FF2B5EF4-FFF2-40B4-BE49-F238E27FC236}">
                <a16:creationId xmlns:a16="http://schemas.microsoft.com/office/drawing/2014/main" id="{64B1E6AB-305F-440F-BB95-4F6C2ABEF8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74548" y="2565394"/>
            <a:ext cx="1081785" cy="10817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30" name="TextBox 29">
            <a:extLst>
              <a:ext uri="{FF2B5EF4-FFF2-40B4-BE49-F238E27FC236}">
                <a16:creationId xmlns:a16="http://schemas.microsoft.com/office/drawing/2014/main" id="{BCF63A4E-BC57-4E2D-A823-A314C5867DB5}"/>
              </a:ext>
            </a:extLst>
          </p:cNvPr>
          <p:cNvSpPr txBox="1"/>
          <p:nvPr/>
        </p:nvSpPr>
        <p:spPr>
          <a:xfrm rot="21305855">
            <a:off x="7259468" y="1153141"/>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[body]</a:t>
            </a:r>
          </a:p>
        </p:txBody>
      </p:sp>
      <p:pic>
        <p:nvPicPr>
          <p:cNvPr id="31" name="Picture 30" descr="A cartoon of a child helping an old person with a cane&#10;&#10;Description automatically generated">
            <a:extLst>
              <a:ext uri="{FF2B5EF4-FFF2-40B4-BE49-F238E27FC236}">
                <a16:creationId xmlns:a16="http://schemas.microsoft.com/office/drawing/2014/main" id="{B9BDA20E-8837-4CC5-8DCD-3082E461F0DC}"/>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03991" y="4810984"/>
            <a:ext cx="1128518" cy="1128518"/>
          </a:xfrm>
          <a:prstGeom prst="rect">
            <a:avLst/>
          </a:prstGeom>
        </p:spPr>
      </p:pic>
    </p:spTree>
    <p:extLst>
      <p:ext uri="{BB962C8B-B14F-4D97-AF65-F5344CB8AC3E}">
        <p14:creationId xmlns:p14="http://schemas.microsoft.com/office/powerpoint/2010/main" val="1391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CUERP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4" name="CUERPO.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ESCUEL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5" name="ESCUELA.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6" name="CUA.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7" name="CUATRO.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7" name="CUATRO.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7" name="CUATRO.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subTnLst>
                                    <p:audio>
                                      <p:cMediaNode>
                                        <p:cTn display="0" masterRel="sameClick">
                                          <p:stCondLst>
                                            <p:cond evt="begin" delay="0">
                                              <p:tn val="53"/>
                                            </p:cond>
                                          </p:stCondLst>
                                          <p:endCondLst>
                                            <p:cond evt="onStopAudio" delay="0">
                                              <p:tgtEl>
                                                <p:sldTgt/>
                                              </p:tgtEl>
                                            </p:cond>
                                          </p:endCondLst>
                                        </p:cTn>
                                        <p:tgtEl>
                                          <p:sndTgt r:embed="rId8" name="CUADRO.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subTnLst>
                                    <p:audio>
                                      <p:cMediaNode>
                                        <p:cTn display="0" masterRel="sameClick">
                                          <p:stCondLst>
                                            <p:cond evt="begin" delay="0">
                                              <p:tn val="58"/>
                                            </p:cond>
                                          </p:stCondLst>
                                          <p:endCondLst>
                                            <p:cond evt="onStopAudio" delay="0">
                                              <p:tgtEl>
                                                <p:sldTgt/>
                                              </p:tgtEl>
                                            </p:cond>
                                          </p:endCondLst>
                                        </p:cTn>
                                        <p:tgtEl>
                                          <p:sndTgt r:embed="rId8" name="CUADRO.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subTnLst>
                                    <p:audio>
                                      <p:cMediaNode>
                                        <p:cTn display="0" masterRel="sameClick">
                                          <p:stCondLst>
                                            <p:cond evt="begin" delay="0">
                                              <p:tn val="63"/>
                                            </p:cond>
                                          </p:stCondLst>
                                          <p:endCondLst>
                                            <p:cond evt="onStopAudio" delay="0">
                                              <p:tgtEl>
                                                <p:sldTgt/>
                                              </p:tgtEl>
                                            </p:cond>
                                          </p:endCondLst>
                                        </p:cTn>
                                        <p:tgtEl>
                                          <p:sndTgt r:embed="rId9" name="CUI.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subTnLst>
                                    <p:audio>
                                      <p:cMediaNode>
                                        <p:cTn display="0" masterRel="sameClick">
                                          <p:stCondLst>
                                            <p:cond evt="begin" delay="0">
                                              <p:tn val="68"/>
                                            </p:cond>
                                          </p:stCondLst>
                                          <p:endCondLst>
                                            <p:cond evt="onStopAudio" delay="0">
                                              <p:tgtEl>
                                                <p:sldTgt/>
                                              </p:tgtEl>
                                            </p:cond>
                                          </p:endCondLst>
                                        </p:cTn>
                                        <p:tgtEl>
                                          <p:sndTgt r:embed="rId10" name="CUIDAR.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10" name="CUIDAR.wav"/>
                                        </p:tgtEl>
                                      </p:cMediaNode>
                                    </p:audio>
                                  </p:sub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subTnLst>
                                    <p:audio>
                                      <p:cMediaNode>
                                        <p:cTn display="0" masterRel="sameClick">
                                          <p:stCondLst>
                                            <p:cond evt="begin" delay="0">
                                              <p:tn val="87"/>
                                            </p:cond>
                                          </p:stCondLst>
                                          <p:endCondLst>
                                            <p:cond evt="onStopAudio" delay="0">
                                              <p:tgtEl>
                                                <p:sldTgt/>
                                              </p:tgtEl>
                                            </p:cond>
                                          </p:endCondLst>
                                        </p:cTn>
                                        <p:tgtEl>
                                          <p:sndTgt r:embed="rId11" name="CUIDADO.wav"/>
                                        </p:tgtEl>
                                      </p:cMediaNode>
                                    </p:audio>
                                  </p:sub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subTnLst>
                                    <p:audio>
                                      <p:cMediaNode>
                                        <p:cTn display="0" masterRel="sameClick">
                                          <p:stCondLst>
                                            <p:cond evt="begin" delay="0">
                                              <p:tn val="92"/>
                                            </p:cond>
                                          </p:stCondLst>
                                          <p:endCondLst>
                                            <p:cond evt="onStopAudio" delay="0">
                                              <p:tgtEl>
                                                <p:sldTgt/>
                                              </p:tgtEl>
                                            </p:cond>
                                          </p:endCondLst>
                                        </p:cTn>
                                        <p:tgtEl>
                                          <p:sndTgt r:embed="rId11" name="CUIDADO.wav"/>
                                        </p:tgtEl>
                                      </p:cMediaNode>
                                    </p:audio>
                                  </p:subTnLst>
                                </p:cTn>
                              </p:par>
                              <p:par>
                                <p:cTn id="95" presetID="10" presetClass="entr" presetSubtype="0"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9" grpId="0"/>
      <p:bldP spid="11" grpId="0"/>
      <p:bldP spid="12" grpId="0" animBg="1"/>
      <p:bldP spid="14" grpId="0"/>
      <p:bldP spid="15" grpId="0"/>
      <p:bldP spid="16" grpId="0" animBg="1"/>
      <p:bldP spid="18" grpId="0"/>
      <p:bldP spid="25" grpId="0"/>
      <p:bldP spid="27"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5CC682C-9FB4-4A64-8FC7-F4A61BC05C01}"/>
              </a:ext>
            </a:extLst>
          </p:cNvPr>
          <p:cNvSpPr/>
          <p:nvPr/>
        </p:nvSpPr>
        <p:spPr>
          <a:xfrm>
            <a:off x="755935" y="1582738"/>
            <a:ext cx="10836569" cy="3108543"/>
          </a:xfrm>
          <a:prstGeom prst="rect">
            <a:avLst/>
          </a:prstGeom>
        </p:spPr>
        <p:txBody>
          <a:bodyPr wrap="square">
            <a:spAutoFit/>
          </a:bodyPr>
          <a:lstStyle/>
          <a:p>
            <a:r>
              <a:rPr lang="en-GB" sz="2800" b="1" dirty="0">
                <a:solidFill>
                  <a:srgbClr val="002060"/>
                </a:solidFill>
                <a:latin typeface="Century Gothic" panose="020B0502020202020204" pitchFamily="34" charset="0"/>
              </a:rPr>
              <a:t>Student A</a:t>
            </a:r>
            <a:r>
              <a:rPr lang="en-GB" sz="2800" dirty="0">
                <a:solidFill>
                  <a:srgbClr val="002060"/>
                </a:solidFill>
                <a:latin typeface="Century Gothic" panose="020B0502020202020204" pitchFamily="34" charset="0"/>
              </a:rPr>
              <a:t>: tell your friend what Daniel does &amp; what is important for him to do.</a:t>
            </a:r>
          </a:p>
          <a:p>
            <a:endParaRPr lang="en-GB" sz="2800"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Student B</a:t>
            </a:r>
            <a:r>
              <a:rPr lang="en-GB" sz="2800" dirty="0">
                <a:solidFill>
                  <a:srgbClr val="002060"/>
                </a:solidFill>
                <a:latin typeface="Century Gothic" panose="020B0502020202020204" pitchFamily="34" charset="0"/>
              </a:rPr>
              <a:t>: turn away from the board, listen and write in English:</a:t>
            </a:r>
          </a:p>
          <a:p>
            <a:pPr marL="514350" indent="-514350">
              <a:buAutoNum type="arabicParenR"/>
            </a:pPr>
            <a:r>
              <a:rPr lang="en-GB" sz="2800" dirty="0">
                <a:solidFill>
                  <a:srgbClr val="002060"/>
                </a:solidFill>
                <a:latin typeface="Century Gothic" panose="020B0502020202020204" pitchFamily="34" charset="0"/>
              </a:rPr>
              <a:t>what Daniel does. [x3]</a:t>
            </a:r>
          </a:p>
          <a:p>
            <a:pPr marL="514350" indent="-514350">
              <a:buAutoNum type="arabicParenR"/>
            </a:pPr>
            <a:r>
              <a:rPr lang="en-GB" sz="2800" dirty="0">
                <a:solidFill>
                  <a:srgbClr val="002060"/>
                </a:solidFill>
                <a:latin typeface="Century Gothic" panose="020B0502020202020204" pitchFamily="34" charset="0"/>
              </a:rPr>
              <a:t>what it’s important for him to do. [x2]</a:t>
            </a:r>
          </a:p>
        </p:txBody>
      </p:sp>
      <p:sp>
        <p:nvSpPr>
          <p:cNvPr id="41" name="Rectangle 40">
            <a:extLst>
              <a:ext uri="{FF2B5EF4-FFF2-40B4-BE49-F238E27FC236}">
                <a16:creationId xmlns:a16="http://schemas.microsoft.com/office/drawing/2014/main" id="{AC3292AD-6A04-495C-B098-5B24A7463B31}"/>
              </a:ext>
            </a:extLst>
          </p:cNvPr>
          <p:cNvSpPr/>
          <p:nvPr/>
        </p:nvSpPr>
        <p:spPr>
          <a:xfrm>
            <a:off x="840156" y="5195249"/>
            <a:ext cx="7683514" cy="523220"/>
          </a:xfrm>
          <a:prstGeom prst="rect">
            <a:avLst/>
          </a:prstGeom>
        </p:spPr>
        <p:txBody>
          <a:bodyPr wrap="none">
            <a:spAutoFit/>
          </a:bodyPr>
          <a:lstStyle/>
          <a:p>
            <a:r>
              <a:rPr lang="en-GB" sz="2800" dirty="0">
                <a:solidFill>
                  <a:srgbClr val="002060"/>
                </a:solidFill>
                <a:latin typeface="Century Gothic" panose="020B0502020202020204" pitchFamily="34" charset="0"/>
              </a:rPr>
              <a:t>Then swap roles. The activities are different.</a:t>
            </a:r>
          </a:p>
        </p:txBody>
      </p:sp>
      <p:pic>
        <p:nvPicPr>
          <p:cNvPr id="42" name="Picture 41">
            <a:extLst>
              <a:ext uri="{FF2B5EF4-FFF2-40B4-BE49-F238E27FC236}">
                <a16:creationId xmlns:a16="http://schemas.microsoft.com/office/drawing/2014/main" id="{DE55A5F7-D9D2-473A-821A-3B4DBDA46C7E}"/>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7273" r="28940"/>
          <a:stretch/>
        </p:blipFill>
        <p:spPr>
          <a:xfrm>
            <a:off x="9029700" y="3311350"/>
            <a:ext cx="1799721" cy="2145509"/>
          </a:xfrm>
          <a:prstGeom prst="rect">
            <a:avLst/>
          </a:prstGeom>
        </p:spPr>
      </p:pic>
      <p:sp>
        <p:nvSpPr>
          <p:cNvPr id="2" name="Title 1">
            <a:extLst>
              <a:ext uri="{FF2B5EF4-FFF2-40B4-BE49-F238E27FC236}">
                <a16:creationId xmlns:a16="http://schemas.microsoft.com/office/drawing/2014/main" id="{28F54336-D11B-4487-84C1-D522F3BD5D9F}"/>
              </a:ext>
            </a:extLst>
          </p:cNvPr>
          <p:cNvSpPr>
            <a:spLocks noGrp="1"/>
          </p:cNvSpPr>
          <p:nvPr>
            <p:ph type="title"/>
          </p:nvPr>
        </p:nvSpPr>
        <p:spPr>
          <a:xfrm>
            <a:off x="755935" y="440072"/>
            <a:ext cx="10515600" cy="1325563"/>
          </a:xfrm>
        </p:spPr>
        <p:txBody>
          <a:bodyPr/>
          <a:lstStyle/>
          <a:p>
            <a:pPr rtl="0" eaLnBrk="1" latinLnBrk="0" hangingPunct="1"/>
            <a:r>
              <a:rPr lang="en-GB" sz="2800" kern="1200" dirty="0">
                <a:solidFill>
                  <a:srgbClr val="002060"/>
                </a:solidFill>
                <a:effectLst/>
                <a:latin typeface="Century Gothic" panose="020B0502020202020204" pitchFamily="34" charset="0"/>
                <a:ea typeface="+mn-ea"/>
                <a:cs typeface="+mn-cs"/>
              </a:rPr>
              <a:t>You tell a friend about Daniel.</a:t>
            </a:r>
            <a:endParaRPr lang="en-GB" dirty="0">
              <a:effectLst/>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375006" y="258166"/>
            <a:ext cx="2553138"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Tree>
    <p:extLst>
      <p:ext uri="{BB962C8B-B14F-4D97-AF65-F5344CB8AC3E}">
        <p14:creationId xmlns:p14="http://schemas.microsoft.com/office/powerpoint/2010/main" val="237716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B87A-7ABB-4FE9-B996-6882AE964CC8}"/>
              </a:ext>
            </a:extLst>
          </p:cNvPr>
          <p:cNvSpPr>
            <a:spLocks noGrp="1"/>
          </p:cNvSpPr>
          <p:nvPr>
            <p:ph type="title"/>
          </p:nvPr>
        </p:nvSpPr>
        <p:spPr>
          <a:xfrm>
            <a:off x="0" y="-474578"/>
            <a:ext cx="10515600" cy="1325563"/>
          </a:xfrm>
        </p:spPr>
        <p:txBody>
          <a:bodyPr/>
          <a:lstStyle/>
          <a:p>
            <a:pPr rtl="0" eaLnBrk="1" latinLnBrk="0" hangingPunct="1"/>
            <a:r>
              <a:rPr lang="en-GB" sz="1800" b="1" kern="1200" dirty="0">
                <a:solidFill>
                  <a:schemeClr val="tx1"/>
                </a:solidFill>
                <a:effectLst/>
                <a:latin typeface="Century Gothic" panose="020B0502020202020204" pitchFamily="34" charset="0"/>
                <a:ea typeface="+mn-ea"/>
                <a:cs typeface="+mn-cs"/>
              </a:rPr>
              <a:t>Student A</a:t>
            </a:r>
            <a:endParaRPr lang="en-GB" dirty="0">
              <a:solidFill>
                <a:schemeClr val="tx1"/>
              </a:solidFill>
              <a:effectLst/>
            </a:endParaRPr>
          </a:p>
        </p:txBody>
      </p:sp>
      <p:grpSp>
        <p:nvGrpSpPr>
          <p:cNvPr id="4" name="Group 3">
            <a:extLst>
              <a:ext uri="{FF2B5EF4-FFF2-40B4-BE49-F238E27FC236}">
                <a16:creationId xmlns:a16="http://schemas.microsoft.com/office/drawing/2014/main" id="{B0510C9B-997A-486D-B34A-9280E54EFB43}"/>
              </a:ext>
            </a:extLst>
          </p:cNvPr>
          <p:cNvGrpSpPr/>
          <p:nvPr/>
        </p:nvGrpSpPr>
        <p:grpSpPr>
          <a:xfrm>
            <a:off x="448868" y="188203"/>
            <a:ext cx="11743132" cy="6143028"/>
            <a:chOff x="448868" y="188203"/>
            <a:chExt cx="11743132" cy="6143028"/>
          </a:xfrm>
        </p:grpSpPr>
        <p:sp>
          <p:nvSpPr>
            <p:cNvPr id="6" name="TextBox 5">
              <a:extLst>
                <a:ext uri="{FF2B5EF4-FFF2-40B4-BE49-F238E27FC236}">
                  <a16:creationId xmlns:a16="http://schemas.microsoft.com/office/drawing/2014/main" id="{BFEB5914-30AC-48BE-8324-53B0B94E1E3D}"/>
                </a:ext>
              </a:extLst>
            </p:cNvPr>
            <p:cNvSpPr txBox="1"/>
            <p:nvPr/>
          </p:nvSpPr>
          <p:spPr>
            <a:xfrm>
              <a:off x="448868" y="5500234"/>
              <a:ext cx="1524000" cy="830997"/>
            </a:xfrm>
            <a:prstGeom prst="rect">
              <a:avLst/>
            </a:prstGeom>
            <a:noFill/>
          </p:spPr>
          <p:txBody>
            <a:bodyPr wrap="square" rtlCol="0">
              <a:spAutoFit/>
            </a:bodyPr>
            <a:lstStyle/>
            <a:p>
              <a:pPr algn="ctr"/>
              <a:r>
                <a:rPr lang="en-GB" sz="2400" dirty="0">
                  <a:latin typeface="Century Gothic" panose="020B0502020202020204" pitchFamily="34" charset="0"/>
                </a:rPr>
                <a:t>[listens to music]</a:t>
              </a:r>
            </a:p>
          </p:txBody>
        </p:sp>
        <p:sp>
          <p:nvSpPr>
            <p:cNvPr id="11" name="TextBox 10">
              <a:extLst>
                <a:ext uri="{FF2B5EF4-FFF2-40B4-BE49-F238E27FC236}">
                  <a16:creationId xmlns:a16="http://schemas.microsoft.com/office/drawing/2014/main" id="{E22740D0-B609-44F1-90BE-6E85AE5CA4D1}"/>
                </a:ext>
              </a:extLst>
            </p:cNvPr>
            <p:cNvSpPr txBox="1"/>
            <p:nvPr/>
          </p:nvSpPr>
          <p:spPr>
            <a:xfrm>
              <a:off x="682734" y="288097"/>
              <a:ext cx="4221480" cy="523220"/>
            </a:xfrm>
            <a:prstGeom prst="rect">
              <a:avLst/>
            </a:prstGeom>
            <a:noFill/>
          </p:spPr>
          <p:txBody>
            <a:bodyPr wrap="square" rtlCol="0">
              <a:spAutoFit/>
            </a:bodyPr>
            <a:lstStyle/>
            <a:p>
              <a:pPr algn="ctr"/>
              <a:r>
                <a:rPr lang="en-GB" sz="2800" dirty="0">
                  <a:latin typeface="Century Gothic" panose="020B0502020202020204" pitchFamily="34" charset="0"/>
                </a:rPr>
                <a:t>Daniel does it</a:t>
              </a:r>
            </a:p>
          </p:txBody>
        </p:sp>
        <p:cxnSp>
          <p:nvCxnSpPr>
            <p:cNvPr id="13" name="Straight Connector 12">
              <a:extLst>
                <a:ext uri="{FF2B5EF4-FFF2-40B4-BE49-F238E27FC236}">
                  <a16:creationId xmlns:a16="http://schemas.microsoft.com/office/drawing/2014/main" id="{D3B586BF-0ACB-461C-9924-8366DC0FD339}"/>
                </a:ext>
              </a:extLst>
            </p:cNvPr>
            <p:cNvCxnSpPr/>
            <p:nvPr/>
          </p:nvCxnSpPr>
          <p:spPr>
            <a:xfrm>
              <a:off x="5833574" y="188203"/>
              <a:ext cx="0" cy="61058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F6DE442-95F6-4A2B-97EB-E56446C71375}"/>
                </a:ext>
              </a:extLst>
            </p:cNvPr>
            <p:cNvPicPr>
              <a:picLocks noChangeAspect="1"/>
            </p:cNvPicPr>
            <p:nvPr/>
          </p:nvPicPr>
          <p:blipFill rotWithShape="1">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rcRect l="27273" r="28940"/>
            <a:stretch/>
          </p:blipFill>
          <p:spPr>
            <a:xfrm>
              <a:off x="460680" y="3869587"/>
              <a:ext cx="1500376" cy="1788650"/>
            </a:xfrm>
            <a:prstGeom prst="rect">
              <a:avLst/>
            </a:prstGeom>
          </p:spPr>
        </p:pic>
        <p:pic>
          <p:nvPicPr>
            <p:cNvPr id="15" name="Picture 14">
              <a:extLst>
                <a:ext uri="{FF2B5EF4-FFF2-40B4-BE49-F238E27FC236}">
                  <a16:creationId xmlns:a16="http://schemas.microsoft.com/office/drawing/2014/main" id="{2F176133-9C19-4CC7-8E77-8DDE5ED958C6}"/>
                </a:ext>
              </a:extLst>
            </p:cNvPr>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973686" y="986662"/>
              <a:ext cx="3523047" cy="1981714"/>
            </a:xfrm>
            <a:prstGeom prst="rect">
              <a:avLst/>
            </a:prstGeom>
          </p:spPr>
        </p:pic>
        <p:sp>
          <p:nvSpPr>
            <p:cNvPr id="16" name="TextBox 15">
              <a:extLst>
                <a:ext uri="{FF2B5EF4-FFF2-40B4-BE49-F238E27FC236}">
                  <a16:creationId xmlns:a16="http://schemas.microsoft.com/office/drawing/2014/main" id="{14C62C3E-E997-40F9-9474-298B17E31913}"/>
                </a:ext>
              </a:extLst>
            </p:cNvPr>
            <p:cNvSpPr txBox="1"/>
            <p:nvPr/>
          </p:nvSpPr>
          <p:spPr>
            <a:xfrm rot="21285988">
              <a:off x="3116955" y="1197320"/>
              <a:ext cx="1341120" cy="461665"/>
            </a:xfrm>
            <a:prstGeom prst="rect">
              <a:avLst/>
            </a:prstGeom>
            <a:noFill/>
          </p:spPr>
          <p:txBody>
            <a:bodyPr wrap="square" rtlCol="0">
              <a:spAutoFit/>
            </a:bodyPr>
            <a:lstStyle/>
            <a:p>
              <a:r>
                <a:rPr lang="en-GB" sz="2400" dirty="0"/>
                <a:t>¡Hola!</a:t>
              </a:r>
            </a:p>
          </p:txBody>
        </p:sp>
        <p:sp>
          <p:nvSpPr>
            <p:cNvPr id="17" name="TextBox 16">
              <a:extLst>
                <a:ext uri="{FF2B5EF4-FFF2-40B4-BE49-F238E27FC236}">
                  <a16:creationId xmlns:a16="http://schemas.microsoft.com/office/drawing/2014/main" id="{5AD1C534-B7E8-40F6-94DF-38A4A44C1C7A}"/>
                </a:ext>
              </a:extLst>
            </p:cNvPr>
            <p:cNvSpPr txBox="1"/>
            <p:nvPr/>
          </p:nvSpPr>
          <p:spPr>
            <a:xfrm>
              <a:off x="1480869" y="2755523"/>
              <a:ext cx="2508680" cy="830997"/>
            </a:xfrm>
            <a:prstGeom prst="rect">
              <a:avLst/>
            </a:prstGeom>
            <a:noFill/>
          </p:spPr>
          <p:txBody>
            <a:bodyPr wrap="square" rtlCol="0">
              <a:spAutoFit/>
            </a:bodyPr>
            <a:lstStyle/>
            <a:p>
              <a:pPr algn="ctr"/>
              <a:r>
                <a:rPr lang="en-GB" sz="2400" dirty="0">
                  <a:latin typeface="Century Gothic" panose="020B0502020202020204" pitchFamily="34" charset="0"/>
                </a:rPr>
                <a:t>[talks with a (male) friend]</a:t>
              </a:r>
            </a:p>
          </p:txBody>
        </p:sp>
        <p:pic>
          <p:nvPicPr>
            <p:cNvPr id="18" name="Picture 17">
              <a:extLst>
                <a:ext uri="{FF2B5EF4-FFF2-40B4-BE49-F238E27FC236}">
                  <a16:creationId xmlns:a16="http://schemas.microsoft.com/office/drawing/2014/main" id="{E9CFCC46-AF2B-48BE-8C33-C4209A1BA997}"/>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660214" y="3844016"/>
              <a:ext cx="3007543" cy="1691743"/>
            </a:xfrm>
            <a:prstGeom prst="rect">
              <a:avLst/>
            </a:prstGeom>
          </p:spPr>
        </p:pic>
        <p:sp>
          <p:nvSpPr>
            <p:cNvPr id="19" name="TextBox 18">
              <a:extLst>
                <a:ext uri="{FF2B5EF4-FFF2-40B4-BE49-F238E27FC236}">
                  <a16:creationId xmlns:a16="http://schemas.microsoft.com/office/drawing/2014/main" id="{03B71FF4-DF4C-4907-B783-CF74D3D41DE3}"/>
                </a:ext>
              </a:extLst>
            </p:cNvPr>
            <p:cNvSpPr txBox="1"/>
            <p:nvPr/>
          </p:nvSpPr>
          <p:spPr>
            <a:xfrm>
              <a:off x="3199548" y="5409673"/>
              <a:ext cx="2000922" cy="461665"/>
            </a:xfrm>
            <a:prstGeom prst="rect">
              <a:avLst/>
            </a:prstGeom>
            <a:noFill/>
          </p:spPr>
          <p:txBody>
            <a:bodyPr wrap="square" rtlCol="0">
              <a:spAutoFit/>
            </a:bodyPr>
            <a:lstStyle/>
            <a:p>
              <a:r>
                <a:rPr lang="en-GB" sz="2400" dirty="0">
                  <a:latin typeface="Century Gothic" panose="020B0502020202020204" pitchFamily="34" charset="0"/>
                </a:rPr>
                <a:t>[arrives late]</a:t>
              </a:r>
            </a:p>
          </p:txBody>
        </p:sp>
        <p:sp>
          <p:nvSpPr>
            <p:cNvPr id="20" name="TextBox 19">
              <a:extLst>
                <a:ext uri="{FF2B5EF4-FFF2-40B4-BE49-F238E27FC236}">
                  <a16:creationId xmlns:a16="http://schemas.microsoft.com/office/drawing/2014/main" id="{2B970641-5449-4BEC-81AE-2A1FCF781277}"/>
                </a:ext>
              </a:extLst>
            </p:cNvPr>
            <p:cNvSpPr txBox="1"/>
            <p:nvPr/>
          </p:nvSpPr>
          <p:spPr>
            <a:xfrm>
              <a:off x="6761378" y="254557"/>
              <a:ext cx="4221480" cy="523220"/>
            </a:xfrm>
            <a:prstGeom prst="rect">
              <a:avLst/>
            </a:prstGeom>
            <a:noFill/>
          </p:spPr>
          <p:txBody>
            <a:bodyPr wrap="square" rtlCol="0">
              <a:spAutoFit/>
            </a:bodyPr>
            <a:lstStyle/>
            <a:p>
              <a:r>
                <a:rPr lang="en-GB" sz="2800" dirty="0">
                  <a:latin typeface="Century Gothic" panose="020B0502020202020204" pitchFamily="34" charset="0"/>
                </a:rPr>
                <a:t>It’s important to…</a:t>
              </a:r>
            </a:p>
          </p:txBody>
        </p:sp>
        <p:pic>
          <p:nvPicPr>
            <p:cNvPr id="21" name="Picture 20">
              <a:extLst>
                <a:ext uri="{FF2B5EF4-FFF2-40B4-BE49-F238E27FC236}">
                  <a16:creationId xmlns:a16="http://schemas.microsoft.com/office/drawing/2014/main" id="{7C088966-AFAC-4E71-B7C0-22C3483AA6C5}"/>
                </a:ext>
              </a:extLst>
            </p:cNvPr>
            <p:cNvPicPr>
              <a:picLocks noChangeAspect="1"/>
            </p:cNvPicPr>
            <p:nvPr/>
          </p:nvPicPr>
          <p:blipFill>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804861" y="746926"/>
              <a:ext cx="3182542" cy="1790180"/>
            </a:xfrm>
            <a:prstGeom prst="rect">
              <a:avLst/>
            </a:prstGeom>
          </p:spPr>
        </p:pic>
        <p:sp>
          <p:nvSpPr>
            <p:cNvPr id="22" name="TextBox 21">
              <a:extLst>
                <a:ext uri="{FF2B5EF4-FFF2-40B4-BE49-F238E27FC236}">
                  <a16:creationId xmlns:a16="http://schemas.microsoft.com/office/drawing/2014/main" id="{CF9677FA-D6EC-497E-A125-BC3273039FE5}"/>
                </a:ext>
              </a:extLst>
            </p:cNvPr>
            <p:cNvSpPr txBox="1"/>
            <p:nvPr/>
          </p:nvSpPr>
          <p:spPr>
            <a:xfrm>
              <a:off x="7492464" y="2479716"/>
              <a:ext cx="2250726" cy="461665"/>
            </a:xfrm>
            <a:prstGeom prst="rect">
              <a:avLst/>
            </a:prstGeom>
            <a:noFill/>
          </p:spPr>
          <p:txBody>
            <a:bodyPr wrap="square" rtlCol="0">
              <a:spAutoFit/>
            </a:bodyPr>
            <a:lstStyle/>
            <a:p>
              <a:r>
                <a:rPr lang="en-GB" sz="2400" dirty="0">
                  <a:latin typeface="Century Gothic" panose="020B0502020202020204" pitchFamily="34" charset="0"/>
                </a:rPr>
                <a:t>[arrive early]</a:t>
              </a:r>
            </a:p>
          </p:txBody>
        </p:sp>
        <p:pic>
          <p:nvPicPr>
            <p:cNvPr id="26" name="Picture 25">
              <a:extLst>
                <a:ext uri="{FF2B5EF4-FFF2-40B4-BE49-F238E27FC236}">
                  <a16:creationId xmlns:a16="http://schemas.microsoft.com/office/drawing/2014/main" id="{1C491EA0-4037-43B7-97C2-84F9630F0F04}"/>
                </a:ext>
              </a:extLst>
            </p:cNvPr>
            <p:cNvPicPr>
              <a:picLocks noChangeAspect="1"/>
            </p:cNvPicPr>
            <p:nvPr/>
          </p:nvPicPr>
          <p:blipFill rotWithShape="1">
            <a:blip r:embed="rId7" cstate="print">
              <a:clrChange>
                <a:clrFrom>
                  <a:srgbClr val="FBF9FA"/>
                </a:clrFrom>
                <a:clrTo>
                  <a:srgbClr val="FBF9FA">
                    <a:alpha val="0"/>
                  </a:srgbClr>
                </a:clrTo>
              </a:clrChange>
              <a:extLst>
                <a:ext uri="{28A0092B-C50C-407E-A947-70E740481C1C}">
                  <a14:useLocalDpi xmlns:a14="http://schemas.microsoft.com/office/drawing/2010/main" val="0"/>
                </a:ext>
              </a:extLst>
            </a:blip>
            <a:srcRect l="27878" r="29395"/>
            <a:stretch/>
          </p:blipFill>
          <p:spPr>
            <a:xfrm>
              <a:off x="7830361" y="3278065"/>
              <a:ext cx="1652883" cy="2176003"/>
            </a:xfrm>
            <a:prstGeom prst="rect">
              <a:avLst/>
            </a:prstGeom>
          </p:spPr>
        </p:pic>
        <p:sp>
          <p:nvSpPr>
            <p:cNvPr id="27" name="TextBox 26">
              <a:extLst>
                <a:ext uri="{FF2B5EF4-FFF2-40B4-BE49-F238E27FC236}">
                  <a16:creationId xmlns:a16="http://schemas.microsoft.com/office/drawing/2014/main" id="{9E84924A-CBEB-4412-8C96-18E7914710A0}"/>
                </a:ext>
              </a:extLst>
            </p:cNvPr>
            <p:cNvSpPr txBox="1"/>
            <p:nvPr/>
          </p:nvSpPr>
          <p:spPr>
            <a:xfrm>
              <a:off x="7492464" y="5454068"/>
              <a:ext cx="3046653" cy="461665"/>
            </a:xfrm>
            <a:prstGeom prst="rect">
              <a:avLst/>
            </a:prstGeom>
            <a:noFill/>
          </p:spPr>
          <p:txBody>
            <a:bodyPr wrap="square" rtlCol="0">
              <a:spAutoFit/>
            </a:bodyPr>
            <a:lstStyle/>
            <a:p>
              <a:r>
                <a:rPr lang="en-GB" sz="2400" dirty="0">
                  <a:latin typeface="Century Gothic" panose="020B0502020202020204" pitchFamily="34" charset="0"/>
                </a:rPr>
                <a:t>[dance at home]</a:t>
              </a:r>
            </a:p>
          </p:txBody>
        </p:sp>
        <p:sp>
          <p:nvSpPr>
            <p:cNvPr id="3" name="TextBox 2">
              <a:extLst>
                <a:ext uri="{FF2B5EF4-FFF2-40B4-BE49-F238E27FC236}">
                  <a16:creationId xmlns:a16="http://schemas.microsoft.com/office/drawing/2014/main" id="{0AA193A3-A291-4494-B8BD-F32C2CB65E4B}"/>
                </a:ext>
              </a:extLst>
            </p:cNvPr>
            <p:cNvSpPr txBox="1"/>
            <p:nvPr/>
          </p:nvSpPr>
          <p:spPr>
            <a:xfrm>
              <a:off x="9483244" y="5916441"/>
              <a:ext cx="2708756" cy="400110"/>
            </a:xfrm>
            <a:prstGeom prst="rect">
              <a:avLst/>
            </a:prstGeom>
            <a:noFill/>
          </p:spPr>
          <p:txBody>
            <a:bodyPr wrap="square" rtlCol="0">
              <a:spAutoFit/>
            </a:bodyPr>
            <a:lstStyle/>
            <a:p>
              <a:r>
                <a:rPr lang="en-GB" sz="2000" dirty="0"/>
                <a:t>at home = </a:t>
              </a:r>
              <a:r>
                <a:rPr lang="en-GB" sz="2000" dirty="0" err="1"/>
                <a:t>en</a:t>
              </a:r>
              <a:r>
                <a:rPr lang="en-GB" sz="2000" dirty="0"/>
                <a:t> casa</a:t>
              </a:r>
            </a:p>
          </p:txBody>
        </p:sp>
      </p:grpSp>
    </p:spTree>
    <p:extLst>
      <p:ext uri="{BB962C8B-B14F-4D97-AF65-F5344CB8AC3E}">
        <p14:creationId xmlns:p14="http://schemas.microsoft.com/office/powerpoint/2010/main" val="20714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29F5240-16AE-44F3-ABCA-C18AF76712D2}"/>
              </a:ext>
            </a:extLst>
          </p:cNvPr>
          <p:cNvSpPr>
            <a:spLocks noGrp="1"/>
          </p:cNvSpPr>
          <p:nvPr>
            <p:ph type="title"/>
          </p:nvPr>
        </p:nvSpPr>
        <p:spPr>
          <a:xfrm>
            <a:off x="0" y="-470782"/>
            <a:ext cx="10515600" cy="1325563"/>
          </a:xfrm>
        </p:spPr>
        <p:txBody>
          <a:bodyPr/>
          <a:lstStyle/>
          <a:p>
            <a:pPr rtl="0" eaLnBrk="1" latinLnBrk="0" hangingPunct="1"/>
            <a:r>
              <a:rPr lang="en-GB" sz="1800" b="1" kern="1200" dirty="0">
                <a:solidFill>
                  <a:schemeClr val="tx1"/>
                </a:solidFill>
                <a:effectLst/>
                <a:latin typeface="Century Gothic" panose="020B0502020202020204" pitchFamily="34" charset="0"/>
                <a:ea typeface="+mn-ea"/>
                <a:cs typeface="+mn-cs"/>
              </a:rPr>
              <a:t>Student B</a:t>
            </a:r>
            <a:endParaRPr lang="en-GB" dirty="0">
              <a:solidFill>
                <a:schemeClr val="tx1"/>
              </a:solidFill>
              <a:effectLst/>
            </a:endParaRPr>
          </a:p>
        </p:txBody>
      </p:sp>
      <p:grpSp>
        <p:nvGrpSpPr>
          <p:cNvPr id="42" name="Group 41">
            <a:extLst>
              <a:ext uri="{FF2B5EF4-FFF2-40B4-BE49-F238E27FC236}">
                <a16:creationId xmlns:a16="http://schemas.microsoft.com/office/drawing/2014/main" id="{9EBF1D12-9033-4397-9F7C-DD5CE2CADBEB}"/>
              </a:ext>
            </a:extLst>
          </p:cNvPr>
          <p:cNvGrpSpPr/>
          <p:nvPr/>
        </p:nvGrpSpPr>
        <p:grpSpPr>
          <a:xfrm>
            <a:off x="306068" y="96819"/>
            <a:ext cx="10428546" cy="6105861"/>
            <a:chOff x="306068" y="96819"/>
            <a:chExt cx="10428546" cy="6105861"/>
          </a:xfrm>
        </p:grpSpPr>
        <p:cxnSp>
          <p:nvCxnSpPr>
            <p:cNvPr id="2" name="Straight Connector 1">
              <a:extLst>
                <a:ext uri="{FF2B5EF4-FFF2-40B4-BE49-F238E27FC236}">
                  <a16:creationId xmlns:a16="http://schemas.microsoft.com/office/drawing/2014/main" id="{5A0265FE-C457-4BC2-8999-D170D8847F11}"/>
                </a:ext>
              </a:extLst>
            </p:cNvPr>
            <p:cNvCxnSpPr/>
            <p:nvPr/>
          </p:nvCxnSpPr>
          <p:spPr>
            <a:xfrm>
              <a:off x="6156960" y="96819"/>
              <a:ext cx="0" cy="61058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73FCC90-6B0A-4C20-9E1A-451A664C9404}"/>
                </a:ext>
              </a:extLst>
            </p:cNvPr>
            <p:cNvSpPr txBox="1"/>
            <p:nvPr/>
          </p:nvSpPr>
          <p:spPr>
            <a:xfrm>
              <a:off x="7683297" y="2793404"/>
              <a:ext cx="2250726" cy="461665"/>
            </a:xfrm>
            <a:prstGeom prst="rect">
              <a:avLst/>
            </a:prstGeom>
            <a:noFill/>
          </p:spPr>
          <p:txBody>
            <a:bodyPr wrap="square" rtlCol="0">
              <a:spAutoFit/>
            </a:bodyPr>
            <a:lstStyle/>
            <a:p>
              <a:r>
                <a:rPr lang="en-GB" sz="2400" dirty="0">
                  <a:latin typeface="Century Gothic" panose="020B0502020202020204" pitchFamily="34" charset="0"/>
                </a:rPr>
                <a:t>[listen in class]</a:t>
              </a:r>
            </a:p>
          </p:txBody>
        </p:sp>
        <p:sp>
          <p:nvSpPr>
            <p:cNvPr id="8" name="TextBox 7">
              <a:extLst>
                <a:ext uri="{FF2B5EF4-FFF2-40B4-BE49-F238E27FC236}">
                  <a16:creationId xmlns:a16="http://schemas.microsoft.com/office/drawing/2014/main" id="{330AF29F-6078-449F-9CD8-6541340F83E4}"/>
                </a:ext>
              </a:extLst>
            </p:cNvPr>
            <p:cNvSpPr txBox="1"/>
            <p:nvPr/>
          </p:nvSpPr>
          <p:spPr>
            <a:xfrm>
              <a:off x="1535530" y="318049"/>
              <a:ext cx="4221480" cy="523220"/>
            </a:xfrm>
            <a:prstGeom prst="rect">
              <a:avLst/>
            </a:prstGeom>
            <a:noFill/>
          </p:spPr>
          <p:txBody>
            <a:bodyPr wrap="square" rtlCol="0">
              <a:spAutoFit/>
            </a:bodyPr>
            <a:lstStyle/>
            <a:p>
              <a:r>
                <a:rPr lang="en-GB" sz="2800" dirty="0">
                  <a:latin typeface="Century Gothic" panose="020B0502020202020204" pitchFamily="34" charset="0"/>
                </a:rPr>
                <a:t>Daniel does it</a:t>
              </a:r>
            </a:p>
          </p:txBody>
        </p:sp>
        <p:sp>
          <p:nvSpPr>
            <p:cNvPr id="9" name="TextBox 8">
              <a:extLst>
                <a:ext uri="{FF2B5EF4-FFF2-40B4-BE49-F238E27FC236}">
                  <a16:creationId xmlns:a16="http://schemas.microsoft.com/office/drawing/2014/main" id="{98A744AB-05C4-43B7-9DFA-1895232EF24C}"/>
                </a:ext>
              </a:extLst>
            </p:cNvPr>
            <p:cNvSpPr txBox="1"/>
            <p:nvPr/>
          </p:nvSpPr>
          <p:spPr>
            <a:xfrm>
              <a:off x="7648135" y="5367065"/>
              <a:ext cx="2407339" cy="830997"/>
            </a:xfrm>
            <a:prstGeom prst="rect">
              <a:avLst/>
            </a:prstGeom>
            <a:noFill/>
          </p:spPr>
          <p:txBody>
            <a:bodyPr wrap="square" rtlCol="0">
              <a:spAutoFit/>
            </a:bodyPr>
            <a:lstStyle/>
            <a:p>
              <a:pPr algn="ctr"/>
              <a:r>
                <a:rPr lang="en-GB" sz="2400" dirty="0">
                  <a:latin typeface="Century Gothic" panose="020B0502020202020204" pitchFamily="34" charset="0"/>
                </a:rPr>
                <a:t>[buy a newspaper]</a:t>
              </a:r>
            </a:p>
          </p:txBody>
        </p:sp>
        <p:sp>
          <p:nvSpPr>
            <p:cNvPr id="15" name="TextBox 14">
              <a:extLst>
                <a:ext uri="{FF2B5EF4-FFF2-40B4-BE49-F238E27FC236}">
                  <a16:creationId xmlns:a16="http://schemas.microsoft.com/office/drawing/2014/main" id="{6D51CD09-2D09-4D5E-AAA6-026F84E0D5FD}"/>
                </a:ext>
              </a:extLst>
            </p:cNvPr>
            <p:cNvSpPr txBox="1"/>
            <p:nvPr/>
          </p:nvSpPr>
          <p:spPr>
            <a:xfrm>
              <a:off x="6419080" y="340420"/>
              <a:ext cx="4221480" cy="523220"/>
            </a:xfrm>
            <a:prstGeom prst="rect">
              <a:avLst/>
            </a:prstGeom>
            <a:noFill/>
          </p:spPr>
          <p:txBody>
            <a:bodyPr wrap="square" rtlCol="0">
              <a:spAutoFit/>
            </a:bodyPr>
            <a:lstStyle/>
            <a:p>
              <a:r>
                <a:rPr lang="en-GB" sz="2800" dirty="0">
                  <a:latin typeface="Century Gothic" panose="020B0502020202020204" pitchFamily="34" charset="0"/>
                </a:rPr>
                <a:t>It’s important to…</a:t>
              </a:r>
            </a:p>
          </p:txBody>
        </p:sp>
        <p:sp>
          <p:nvSpPr>
            <p:cNvPr id="16" name="TextBox 15">
              <a:extLst>
                <a:ext uri="{FF2B5EF4-FFF2-40B4-BE49-F238E27FC236}">
                  <a16:creationId xmlns:a16="http://schemas.microsoft.com/office/drawing/2014/main" id="{A4C554B7-CAC8-4B18-9B47-9B13FAA95984}"/>
                </a:ext>
              </a:extLst>
            </p:cNvPr>
            <p:cNvSpPr txBox="1"/>
            <p:nvPr/>
          </p:nvSpPr>
          <p:spPr>
            <a:xfrm>
              <a:off x="3136812" y="5367063"/>
              <a:ext cx="2770706" cy="830997"/>
            </a:xfrm>
            <a:prstGeom prst="rect">
              <a:avLst/>
            </a:prstGeom>
            <a:noFill/>
          </p:spPr>
          <p:txBody>
            <a:bodyPr wrap="square" rtlCol="0">
              <a:spAutoFit/>
            </a:bodyPr>
            <a:lstStyle/>
            <a:p>
              <a:pPr algn="ctr"/>
              <a:r>
                <a:rPr lang="en-GB" sz="2400" dirty="0">
                  <a:latin typeface="Century Gothic" panose="020B0502020202020204" pitchFamily="34" charset="0"/>
                </a:rPr>
                <a:t>[talks with a (female) friend]</a:t>
              </a:r>
            </a:p>
          </p:txBody>
        </p:sp>
        <p:grpSp>
          <p:nvGrpSpPr>
            <p:cNvPr id="17" name="Group 16">
              <a:extLst>
                <a:ext uri="{FF2B5EF4-FFF2-40B4-BE49-F238E27FC236}">
                  <a16:creationId xmlns:a16="http://schemas.microsoft.com/office/drawing/2014/main" id="{E42C6FA7-6BB2-41C1-9140-FC4C28345482}"/>
                </a:ext>
              </a:extLst>
            </p:cNvPr>
            <p:cNvGrpSpPr/>
            <p:nvPr/>
          </p:nvGrpSpPr>
          <p:grpSpPr>
            <a:xfrm>
              <a:off x="2681074" y="3602932"/>
              <a:ext cx="3395110" cy="1844694"/>
              <a:chOff x="6356867" y="891341"/>
              <a:chExt cx="3524578" cy="1981714"/>
            </a:xfrm>
          </p:grpSpPr>
          <p:pic>
            <p:nvPicPr>
              <p:cNvPr id="26" name="Picture 25">
                <a:extLst>
                  <a:ext uri="{FF2B5EF4-FFF2-40B4-BE49-F238E27FC236}">
                    <a16:creationId xmlns:a16="http://schemas.microsoft.com/office/drawing/2014/main" id="{17CC5561-AEE5-4B4A-99CF-15CE9D74A30E}"/>
                  </a:ext>
                </a:extLst>
              </p:cNvPr>
              <p:cNvPicPr>
                <a:picLocks noChangeAspect="1"/>
              </p:cNvPicPr>
              <p:nvPr/>
            </p:nvPicPr>
            <p:blipFill>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356867" y="891341"/>
                <a:ext cx="3523047" cy="1981714"/>
              </a:xfrm>
              <a:prstGeom prst="rect">
                <a:avLst/>
              </a:prstGeom>
            </p:spPr>
          </p:pic>
          <p:pic>
            <p:nvPicPr>
              <p:cNvPr id="27" name="Picture 26">
                <a:extLst>
                  <a:ext uri="{FF2B5EF4-FFF2-40B4-BE49-F238E27FC236}">
                    <a16:creationId xmlns:a16="http://schemas.microsoft.com/office/drawing/2014/main" id="{4B31F328-CDB1-4B18-A612-933427F7DA66}"/>
                  </a:ext>
                </a:extLst>
              </p:cNvPr>
              <p:cNvPicPr>
                <a:picLocks noChangeAspect="1"/>
              </p:cNvPicPr>
              <p:nvPr/>
            </p:nvPicPr>
            <p:blipFill rotWithShape="1">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l="7092" r="58171" b="42627"/>
              <a:stretch/>
            </p:blipFill>
            <p:spPr>
              <a:xfrm rot="21400476">
                <a:off x="6569659" y="898947"/>
                <a:ext cx="1352122" cy="1135098"/>
              </a:xfrm>
              <a:prstGeom prst="rect">
                <a:avLst/>
              </a:prstGeom>
              <a:ln w="25400">
                <a:noFill/>
              </a:ln>
            </p:spPr>
          </p:pic>
          <p:sp>
            <p:nvSpPr>
              <p:cNvPr id="28" name="TextBox 27">
                <a:extLst>
                  <a:ext uri="{FF2B5EF4-FFF2-40B4-BE49-F238E27FC236}">
                    <a16:creationId xmlns:a16="http://schemas.microsoft.com/office/drawing/2014/main" id="{89D5CD81-13FA-44BD-87DD-FFC13CF7767D}"/>
                  </a:ext>
                </a:extLst>
              </p:cNvPr>
              <p:cNvSpPr txBox="1"/>
              <p:nvPr/>
            </p:nvSpPr>
            <p:spPr>
              <a:xfrm rot="21285988">
                <a:off x="8540325" y="1155006"/>
                <a:ext cx="1341120" cy="461665"/>
              </a:xfrm>
              <a:prstGeom prst="rect">
                <a:avLst/>
              </a:prstGeom>
              <a:noFill/>
            </p:spPr>
            <p:txBody>
              <a:bodyPr wrap="square" rtlCol="0">
                <a:spAutoFit/>
              </a:bodyPr>
              <a:lstStyle/>
              <a:p>
                <a:r>
                  <a:rPr lang="en-GB" sz="2400" dirty="0"/>
                  <a:t>¡Hola!</a:t>
                </a:r>
              </a:p>
            </p:txBody>
          </p:sp>
        </p:grpSp>
        <p:pic>
          <p:nvPicPr>
            <p:cNvPr id="18" name="Picture 17">
              <a:extLst>
                <a:ext uri="{FF2B5EF4-FFF2-40B4-BE49-F238E27FC236}">
                  <a16:creationId xmlns:a16="http://schemas.microsoft.com/office/drawing/2014/main" id="{33D8C67C-CC52-4C2F-BEA5-EFDDF4352BC4}"/>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78" r="29395"/>
            <a:stretch/>
          </p:blipFill>
          <p:spPr>
            <a:xfrm>
              <a:off x="306068" y="3790344"/>
              <a:ext cx="1258865" cy="1657282"/>
            </a:xfrm>
            <a:prstGeom prst="rect">
              <a:avLst/>
            </a:prstGeom>
          </p:spPr>
        </p:pic>
        <p:sp>
          <p:nvSpPr>
            <p:cNvPr id="19" name="TextBox 18">
              <a:extLst>
                <a:ext uri="{FF2B5EF4-FFF2-40B4-BE49-F238E27FC236}">
                  <a16:creationId xmlns:a16="http://schemas.microsoft.com/office/drawing/2014/main" id="{77CF462B-9F74-4F18-ADDC-33611834A41C}"/>
                </a:ext>
              </a:extLst>
            </p:cNvPr>
            <p:cNvSpPr txBox="1"/>
            <p:nvPr/>
          </p:nvSpPr>
          <p:spPr>
            <a:xfrm>
              <a:off x="324450" y="5367064"/>
              <a:ext cx="1826561" cy="830997"/>
            </a:xfrm>
            <a:prstGeom prst="rect">
              <a:avLst/>
            </a:prstGeom>
            <a:noFill/>
          </p:spPr>
          <p:txBody>
            <a:bodyPr wrap="square" rtlCol="0">
              <a:spAutoFit/>
            </a:bodyPr>
            <a:lstStyle/>
            <a:p>
              <a:pPr algn="ctr"/>
              <a:r>
                <a:rPr lang="en-GB" sz="2400" dirty="0">
                  <a:latin typeface="Century Gothic" panose="020B0502020202020204" pitchFamily="34" charset="0"/>
                </a:rPr>
                <a:t>[dances with a cat]</a:t>
              </a:r>
            </a:p>
          </p:txBody>
        </p:sp>
        <p:pic>
          <p:nvPicPr>
            <p:cNvPr id="20" name="Picture 19">
              <a:extLst>
                <a:ext uri="{FF2B5EF4-FFF2-40B4-BE49-F238E27FC236}">
                  <a16:creationId xmlns:a16="http://schemas.microsoft.com/office/drawing/2014/main" id="{B33B2D18-A858-4017-8C2E-DCB1E3E5C130}"/>
                </a:ext>
              </a:extLst>
            </p:cNvPr>
            <p:cNvPicPr>
              <a:picLocks noChangeAspect="1"/>
            </p:cNvPicPr>
            <p:nvPr/>
          </p:nvPicPr>
          <p:blipFill rotWithShape="1">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rcRect l="33484" t="4579" r="33182"/>
            <a:stretch/>
          </p:blipFill>
          <p:spPr>
            <a:xfrm>
              <a:off x="8218326" y="3602932"/>
              <a:ext cx="1145611" cy="1844694"/>
            </a:xfrm>
            <a:prstGeom prst="rect">
              <a:avLst/>
            </a:prstGeom>
          </p:spPr>
        </p:pic>
        <p:pic>
          <p:nvPicPr>
            <p:cNvPr id="21" name="Picture 4" descr="http://www.clker.com/cliparts/c/e/1/7/11949844171677658659newspaper_aubanel_monnie_01.svg.med.png">
              <a:extLst>
                <a:ext uri="{FF2B5EF4-FFF2-40B4-BE49-F238E27FC236}">
                  <a16:creationId xmlns:a16="http://schemas.microsoft.com/office/drawing/2014/main" id="{BB08B0DD-D21A-42DC-9D92-3D295361E2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2174" y="4741646"/>
              <a:ext cx="967625" cy="56122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2" descr="A cartoon of a child reading a book at a desk&#10;&#10;Description automatically generated">
              <a:extLst>
                <a:ext uri="{FF2B5EF4-FFF2-40B4-BE49-F238E27FC236}">
                  <a16:creationId xmlns:a16="http://schemas.microsoft.com/office/drawing/2014/main" id="{51ECE8D9-32E1-4EF6-B074-92E1E4250E36}"/>
                </a:ext>
              </a:extLst>
            </p:cNvPr>
            <p:cNvPicPr>
              <a:picLocks noChangeAspect="1"/>
            </p:cNvPicPr>
            <p:nvPr/>
          </p:nvPicPr>
          <p:blipFill>
            <a:blip r:embed="rId8">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834445" y="783783"/>
              <a:ext cx="3900169" cy="2193845"/>
            </a:xfrm>
            <a:prstGeom prst="rect">
              <a:avLst/>
            </a:prstGeom>
          </p:spPr>
        </p:pic>
        <p:pic>
          <p:nvPicPr>
            <p:cNvPr id="37" name="Picture 36" descr="A blue and black logo&#10;&#10;Description automatically generated">
              <a:extLst>
                <a:ext uri="{FF2B5EF4-FFF2-40B4-BE49-F238E27FC236}">
                  <a16:creationId xmlns:a16="http://schemas.microsoft.com/office/drawing/2014/main" id="{E5957B4C-45F0-4337-9B46-9F1A9A7009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9882" y="783783"/>
              <a:ext cx="691485" cy="797389"/>
            </a:xfrm>
            <a:prstGeom prst="rect">
              <a:avLst/>
            </a:prstGeom>
          </p:spPr>
        </p:pic>
        <p:pic>
          <p:nvPicPr>
            <p:cNvPr id="39" name="Picture 38" descr="A cartoon of a cat&#10;&#10;Description automatically generated">
              <a:extLst>
                <a:ext uri="{FF2B5EF4-FFF2-40B4-BE49-F238E27FC236}">
                  <a16:creationId xmlns:a16="http://schemas.microsoft.com/office/drawing/2014/main" id="{927F9DA3-5AD9-4590-A63C-A11B1CDF46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3540" y="4336134"/>
              <a:ext cx="912248" cy="1193260"/>
            </a:xfrm>
            <a:prstGeom prst="rect">
              <a:avLst/>
            </a:prstGeom>
          </p:spPr>
        </p:pic>
        <p:pic>
          <p:nvPicPr>
            <p:cNvPr id="40" name="Picture 39">
              <a:extLst>
                <a:ext uri="{FF2B5EF4-FFF2-40B4-BE49-F238E27FC236}">
                  <a16:creationId xmlns:a16="http://schemas.microsoft.com/office/drawing/2014/main" id="{24166FB7-2571-4A7E-A432-684DE99C6264}"/>
                </a:ext>
              </a:extLst>
            </p:cNvPr>
            <p:cNvPicPr>
              <a:picLocks noChangeAspect="1"/>
            </p:cNvPicPr>
            <p:nvPr/>
          </p:nvPicPr>
          <p:blipFill>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633040" y="955039"/>
              <a:ext cx="3007543" cy="1691743"/>
            </a:xfrm>
            <a:prstGeom prst="rect">
              <a:avLst/>
            </a:prstGeom>
          </p:spPr>
        </p:pic>
        <p:sp>
          <p:nvSpPr>
            <p:cNvPr id="41" name="TextBox 40">
              <a:extLst>
                <a:ext uri="{FF2B5EF4-FFF2-40B4-BE49-F238E27FC236}">
                  <a16:creationId xmlns:a16="http://schemas.microsoft.com/office/drawing/2014/main" id="{0F8A58A0-40FA-4144-B7B3-D4EBB029A478}"/>
                </a:ext>
              </a:extLst>
            </p:cNvPr>
            <p:cNvSpPr txBox="1"/>
            <p:nvPr/>
          </p:nvSpPr>
          <p:spPr>
            <a:xfrm>
              <a:off x="2172374" y="2520696"/>
              <a:ext cx="2242464" cy="461665"/>
            </a:xfrm>
            <a:prstGeom prst="rect">
              <a:avLst/>
            </a:prstGeom>
            <a:noFill/>
          </p:spPr>
          <p:txBody>
            <a:bodyPr wrap="square" rtlCol="0">
              <a:spAutoFit/>
            </a:bodyPr>
            <a:lstStyle/>
            <a:p>
              <a:r>
                <a:rPr lang="en-GB" sz="2400" dirty="0">
                  <a:latin typeface="Century Gothic" panose="020B0502020202020204" pitchFamily="34" charset="0"/>
                </a:rPr>
                <a:t>[arrives early]</a:t>
              </a:r>
            </a:p>
          </p:txBody>
        </p:sp>
      </p:grpSp>
    </p:spTree>
    <p:extLst>
      <p:ext uri="{BB962C8B-B14F-4D97-AF65-F5344CB8AC3E}">
        <p14:creationId xmlns:p14="http://schemas.microsoft.com/office/powerpoint/2010/main" val="408625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599452"/>
            <a:ext cx="4864546" cy="1154112"/>
          </a:xfrm>
        </p:spPr>
        <p:txBody>
          <a:bodyPr>
            <a:normAutofit fontScale="92500" lnSpcReduction="20000"/>
          </a:bodyPr>
          <a:lstStyle/>
          <a:p>
            <a:r>
              <a:rPr lang="en-GB" b="1" dirty="0"/>
              <a:t>Y7 Spanish</a:t>
            </a:r>
            <a:br>
              <a:rPr lang="en-GB" dirty="0"/>
            </a:br>
            <a:r>
              <a:rPr lang="en-GB" sz="1600" dirty="0"/>
              <a:t>Term 1.1 – Week 6 – Lesson 12</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28.07.23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640512" cy="1484251"/>
          </a:xfrm>
        </p:spPr>
        <p:txBody>
          <a:bodyPr>
            <a:normAutofit/>
          </a:bodyPr>
          <a:lstStyle/>
          <a:p>
            <a:pPr algn="l"/>
            <a:r>
              <a:rPr lang="en-GB" sz="2400" dirty="0">
                <a:solidFill>
                  <a:prstClr val="white"/>
                </a:solidFill>
              </a:rPr>
              <a:t>-</a:t>
            </a:r>
            <a:r>
              <a:rPr lang="en-GB" sz="2400" dirty="0" err="1">
                <a:solidFill>
                  <a:prstClr val="white"/>
                </a:solidFill>
              </a:rPr>
              <a:t>ar</a:t>
            </a:r>
            <a:r>
              <a:rPr lang="en-GB" sz="2400" dirty="0">
                <a:solidFill>
                  <a:prstClr val="white"/>
                </a:solidFill>
              </a:rPr>
              <a:t> verbs: infinitive &amp; 3rd person singular (-a) </a:t>
            </a:r>
          </a:p>
          <a:p>
            <a:br>
              <a:rPr lang="en-GB" dirty="0"/>
            </a:br>
            <a:r>
              <a:rPr lang="en-GB" dirty="0"/>
              <a:t>SSC [cu] + vowel</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p:txBody>
          <a:bodyPr>
            <a:normAutofit fontScale="70000" lnSpcReduction="20000"/>
          </a:bodyPr>
          <a:lstStyle/>
          <a:p>
            <a:r>
              <a:rPr lang="en-GB" dirty="0"/>
              <a:t>Saying what people do [2]</a:t>
            </a:r>
          </a:p>
        </p:txBody>
      </p:sp>
      <p:pic>
        <p:nvPicPr>
          <p:cNvPr id="18" name="Picture 2" descr="closeup photo of world globe">
            <a:extLst>
              <a:ext uri="{FF2B5EF4-FFF2-40B4-BE49-F238E27FC236}">
                <a16:creationId xmlns:a16="http://schemas.microsoft.com/office/drawing/2014/main" id="{606E31FB-DE29-4479-990F-CBCEC929A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100" y="3080936"/>
            <a:ext cx="4398487" cy="2938189"/>
          </a:xfrm>
          <a:prstGeom prst="rect">
            <a:avLst/>
          </a:prstGeom>
          <a:noFill/>
          <a:ln w="38100">
            <a:solidFill>
              <a:schemeClr val="accent2"/>
            </a:solidFill>
          </a:ln>
          <a:extLst>
            <a:ext uri="{909E8E84-426E-40dd-AFC4-6F175D3DCCD1}">
              <a14:hiddenFill xmlns:a14="http://schemas.microsoft.com/office/drawing/2010/main" xmlns="">
                <a:solidFill>
                  <a:srgbClr val="FFFFFF"/>
                </a:solidFill>
              </a14:hiddenFill>
            </a:ext>
          </a:extLst>
        </p:spPr>
      </p:pic>
      <p:pic>
        <p:nvPicPr>
          <p:cNvPr id="19" name="Picture 18" descr="woman writing while sitting on hill near mountain">
            <a:extLst>
              <a:ext uri="{FF2B5EF4-FFF2-40B4-BE49-F238E27FC236}">
                <a16:creationId xmlns:a16="http://schemas.microsoft.com/office/drawing/2014/main" id="{52D70E7F-D7E1-469C-AC53-25361BB31A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4189" y="3080936"/>
            <a:ext cx="1963278" cy="2944918"/>
          </a:xfrm>
          <a:prstGeom prst="rect">
            <a:avLst/>
          </a:prstGeom>
          <a:noFill/>
          <a:ln w="28575">
            <a:solidFill>
              <a:schemeClr val="accent2"/>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18052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8348156-9A10-4510-A92B-DA73E7E28290}"/>
              </a:ext>
            </a:extLst>
          </p:cNvPr>
          <p:cNvSpPr txBox="1"/>
          <p:nvPr/>
        </p:nvSpPr>
        <p:spPr>
          <a:xfrm>
            <a:off x="1190999" y="5215832"/>
            <a:ext cx="2552412"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es ____ la</a:t>
            </a:r>
          </a:p>
        </p:txBody>
      </p:sp>
      <p:sp>
        <p:nvSpPr>
          <p:cNvPr id="6" name="Rectangle: Rounded Corners 5">
            <a:extLst>
              <a:ext uri="{FF2B5EF4-FFF2-40B4-BE49-F238E27FC236}">
                <a16:creationId xmlns:a16="http://schemas.microsoft.com/office/drawing/2014/main" id="{7C71F1ED-4273-4E1E-9ECF-6C1131D45251}"/>
              </a:ext>
            </a:extLst>
          </p:cNvPr>
          <p:cNvSpPr/>
          <p:nvPr/>
        </p:nvSpPr>
        <p:spPr>
          <a:xfrm>
            <a:off x="3129766" y="2086995"/>
            <a:ext cx="5143722" cy="2862688"/>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2568243" cy="647577"/>
          </a:xfrm>
        </p:spPr>
        <p:txBody>
          <a:bodyPr>
            <a:normAutofit/>
          </a:bodyPr>
          <a:lstStyle/>
          <a:p>
            <a:r>
              <a:rPr lang="en-GB" sz="3600" b="1" dirty="0">
                <a:solidFill>
                  <a:schemeClr val="bg1"/>
                </a:solidFill>
              </a:rPr>
              <a:t>Fonética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5A95AB-9C85-4B67-948B-14917F1B38C9}"/>
              </a:ext>
            </a:extLst>
          </p:cNvPr>
          <p:cNvSpPr txBox="1"/>
          <p:nvPr/>
        </p:nvSpPr>
        <p:spPr>
          <a:xfrm>
            <a:off x="6535340" y="3132659"/>
            <a:ext cx="1064129"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dro</a:t>
            </a:r>
          </a:p>
        </p:txBody>
      </p:sp>
      <p:sp>
        <p:nvSpPr>
          <p:cNvPr id="8" name="TextBox 7">
            <a:extLst>
              <a:ext uri="{FF2B5EF4-FFF2-40B4-BE49-F238E27FC236}">
                <a16:creationId xmlns:a16="http://schemas.microsoft.com/office/drawing/2014/main" id="{82F613AF-D65D-4092-AAA3-86A1486CBE36}"/>
              </a:ext>
            </a:extLst>
          </p:cNvPr>
          <p:cNvSpPr txBox="1"/>
          <p:nvPr/>
        </p:nvSpPr>
        <p:spPr>
          <a:xfrm>
            <a:off x="3838227" y="2286622"/>
            <a:ext cx="1025432"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tro</a:t>
            </a:r>
          </a:p>
        </p:txBody>
      </p:sp>
      <p:sp>
        <p:nvSpPr>
          <p:cNvPr id="9" name="TextBox 8">
            <a:extLst>
              <a:ext uri="{FF2B5EF4-FFF2-40B4-BE49-F238E27FC236}">
                <a16:creationId xmlns:a16="http://schemas.microsoft.com/office/drawing/2014/main" id="{9F39B6AD-E613-4CF2-8F82-6E81F366C93B}"/>
              </a:ext>
            </a:extLst>
          </p:cNvPr>
          <p:cNvSpPr txBox="1"/>
          <p:nvPr/>
        </p:nvSpPr>
        <p:spPr>
          <a:xfrm>
            <a:off x="5238320" y="2286622"/>
            <a:ext cx="1020754"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rpo</a:t>
            </a:r>
          </a:p>
        </p:txBody>
      </p:sp>
      <p:sp>
        <p:nvSpPr>
          <p:cNvPr id="10" name="TextBox 9">
            <a:extLst>
              <a:ext uri="{FF2B5EF4-FFF2-40B4-BE49-F238E27FC236}">
                <a16:creationId xmlns:a16="http://schemas.microsoft.com/office/drawing/2014/main" id="{C9B1BEB0-B4A6-4B6E-A9DA-8191908012E9}"/>
              </a:ext>
            </a:extLst>
          </p:cNvPr>
          <p:cNvSpPr txBox="1"/>
          <p:nvPr/>
        </p:nvSpPr>
        <p:spPr>
          <a:xfrm>
            <a:off x="6682198" y="2286622"/>
            <a:ext cx="1086388"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dar</a:t>
            </a:r>
          </a:p>
        </p:txBody>
      </p:sp>
      <p:sp>
        <p:nvSpPr>
          <p:cNvPr id="11" name="TextBox 10">
            <a:extLst>
              <a:ext uri="{FF2B5EF4-FFF2-40B4-BE49-F238E27FC236}">
                <a16:creationId xmlns:a16="http://schemas.microsoft.com/office/drawing/2014/main" id="{061DA759-7928-44B5-B2DB-3C51CE05AB32}"/>
              </a:ext>
            </a:extLst>
          </p:cNvPr>
          <p:cNvSpPr txBox="1"/>
          <p:nvPr/>
        </p:nvSpPr>
        <p:spPr>
          <a:xfrm>
            <a:off x="3336390" y="3164396"/>
            <a:ext cx="2552412"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es ____ la</a:t>
            </a:r>
          </a:p>
        </p:txBody>
      </p:sp>
      <p:sp>
        <p:nvSpPr>
          <p:cNvPr id="12" name="TextBox 11">
            <a:extLst>
              <a:ext uri="{FF2B5EF4-FFF2-40B4-BE49-F238E27FC236}">
                <a16:creationId xmlns:a16="http://schemas.microsoft.com/office/drawing/2014/main" id="{69EE0B5E-A1B2-43FB-A5BC-49268A49D118}"/>
              </a:ext>
            </a:extLst>
          </p:cNvPr>
          <p:cNvSpPr txBox="1"/>
          <p:nvPr/>
        </p:nvSpPr>
        <p:spPr>
          <a:xfrm>
            <a:off x="769898" y="4455497"/>
            <a:ext cx="1165093" cy="707886"/>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cue</a:t>
            </a:r>
          </a:p>
        </p:txBody>
      </p:sp>
      <p:sp>
        <p:nvSpPr>
          <p:cNvPr id="13" name="TextBox 12">
            <a:extLst>
              <a:ext uri="{FF2B5EF4-FFF2-40B4-BE49-F238E27FC236}">
                <a16:creationId xmlns:a16="http://schemas.microsoft.com/office/drawing/2014/main" id="{B511C0AD-75E2-4C37-8F33-1DB51FC20C7A}"/>
              </a:ext>
            </a:extLst>
          </p:cNvPr>
          <p:cNvSpPr txBox="1"/>
          <p:nvPr/>
        </p:nvSpPr>
        <p:spPr>
          <a:xfrm>
            <a:off x="9467913" y="4706325"/>
            <a:ext cx="1172237" cy="707886"/>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cua</a:t>
            </a:r>
          </a:p>
        </p:txBody>
      </p:sp>
      <p:sp>
        <p:nvSpPr>
          <p:cNvPr id="14" name="TextBox 13">
            <a:extLst>
              <a:ext uri="{FF2B5EF4-FFF2-40B4-BE49-F238E27FC236}">
                <a16:creationId xmlns:a16="http://schemas.microsoft.com/office/drawing/2014/main" id="{AB6B3559-2CFA-4858-BBE1-2D46E477ACE9}"/>
              </a:ext>
            </a:extLst>
          </p:cNvPr>
          <p:cNvSpPr txBox="1"/>
          <p:nvPr/>
        </p:nvSpPr>
        <p:spPr>
          <a:xfrm>
            <a:off x="4612596" y="153248"/>
            <a:ext cx="977634" cy="707886"/>
          </a:xfrm>
          <a:prstGeom prst="rect">
            <a:avLst/>
          </a:prstGeom>
          <a:solidFill>
            <a:srgbClr val="70AD4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cui</a:t>
            </a:r>
          </a:p>
        </p:txBody>
      </p:sp>
      <p:sp>
        <p:nvSpPr>
          <p:cNvPr id="15" name="TextBox 14">
            <a:extLst>
              <a:ext uri="{FF2B5EF4-FFF2-40B4-BE49-F238E27FC236}">
                <a16:creationId xmlns:a16="http://schemas.microsoft.com/office/drawing/2014/main" id="{47F6CE20-BD1E-400B-8238-895706C9092D}"/>
              </a:ext>
            </a:extLst>
          </p:cNvPr>
          <p:cNvSpPr txBox="1"/>
          <p:nvPr/>
        </p:nvSpPr>
        <p:spPr>
          <a:xfrm>
            <a:off x="38789" y="969940"/>
            <a:ext cx="379240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Make a word.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Translate it!</a:t>
            </a:r>
          </a:p>
        </p:txBody>
      </p:sp>
      <p:sp>
        <p:nvSpPr>
          <p:cNvPr id="16" name="TextBox 15">
            <a:extLst>
              <a:ext uri="{FF2B5EF4-FFF2-40B4-BE49-F238E27FC236}">
                <a16:creationId xmlns:a16="http://schemas.microsoft.com/office/drawing/2014/main" id="{4A1BAC56-0E90-4B34-BAF1-8679986C3046}"/>
              </a:ext>
            </a:extLst>
          </p:cNvPr>
          <p:cNvSpPr txBox="1"/>
          <p:nvPr/>
        </p:nvSpPr>
        <p:spPr>
          <a:xfrm>
            <a:off x="9467913" y="5555487"/>
            <a:ext cx="1191041" cy="707886"/>
          </a:xfrm>
          <a:prstGeom prst="rect">
            <a:avLst/>
          </a:prstGeom>
          <a:solidFill>
            <a:srgbClr val="5B9BD5">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cua</a:t>
            </a:r>
          </a:p>
        </p:txBody>
      </p:sp>
      <p:sp>
        <p:nvSpPr>
          <p:cNvPr id="17" name="TextBox 16">
            <a:extLst>
              <a:ext uri="{FF2B5EF4-FFF2-40B4-BE49-F238E27FC236}">
                <a16:creationId xmlns:a16="http://schemas.microsoft.com/office/drawing/2014/main" id="{0821A6A0-58B5-4810-848B-126DB1198ABD}"/>
              </a:ext>
            </a:extLst>
          </p:cNvPr>
          <p:cNvSpPr txBox="1"/>
          <p:nvPr/>
        </p:nvSpPr>
        <p:spPr>
          <a:xfrm>
            <a:off x="1844607" y="5218182"/>
            <a:ext cx="1200536" cy="707886"/>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cue</a:t>
            </a:r>
          </a:p>
        </p:txBody>
      </p:sp>
      <p:sp>
        <p:nvSpPr>
          <p:cNvPr id="18" name="TextBox 17">
            <a:extLst>
              <a:ext uri="{FF2B5EF4-FFF2-40B4-BE49-F238E27FC236}">
                <a16:creationId xmlns:a16="http://schemas.microsoft.com/office/drawing/2014/main" id="{4D58E393-0927-4DBE-AA8E-E9D005A8C5EA}"/>
              </a:ext>
            </a:extLst>
          </p:cNvPr>
          <p:cNvSpPr txBox="1"/>
          <p:nvPr/>
        </p:nvSpPr>
        <p:spPr>
          <a:xfrm>
            <a:off x="4934010" y="4091707"/>
            <a:ext cx="1610585"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dado</a:t>
            </a:r>
          </a:p>
        </p:txBody>
      </p:sp>
      <p:sp>
        <p:nvSpPr>
          <p:cNvPr id="19" name="TextBox 18">
            <a:extLst>
              <a:ext uri="{FF2B5EF4-FFF2-40B4-BE49-F238E27FC236}">
                <a16:creationId xmlns:a16="http://schemas.microsoft.com/office/drawing/2014/main" id="{8FA4822A-56DF-4F68-920E-81D1D71AC443}"/>
              </a:ext>
            </a:extLst>
          </p:cNvPr>
          <p:cNvSpPr txBox="1"/>
          <p:nvPr/>
        </p:nvSpPr>
        <p:spPr>
          <a:xfrm>
            <a:off x="4612596" y="1091584"/>
            <a:ext cx="977634" cy="707886"/>
          </a:xfrm>
          <a:prstGeom prst="rect">
            <a:avLst/>
          </a:prstGeom>
          <a:solidFill>
            <a:srgbClr val="70AD4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cui</a:t>
            </a:r>
          </a:p>
        </p:txBody>
      </p:sp>
      <p:pic>
        <p:nvPicPr>
          <p:cNvPr id="26" name="Picture 8" descr="http://www.clker.com/cliparts/H/e/L/H/P/2/school-building-hi.png">
            <a:extLst>
              <a:ext uri="{FF2B5EF4-FFF2-40B4-BE49-F238E27FC236}">
                <a16:creationId xmlns:a16="http://schemas.microsoft.com/office/drawing/2014/main" id="{515503B0-41EF-416B-ADA0-2E3642E3D8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86" y="5438442"/>
            <a:ext cx="815793" cy="41741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Z/V/F/n/z/Q/blue-number-four-md.png">
            <a:extLst>
              <a:ext uri="{FF2B5EF4-FFF2-40B4-BE49-F238E27FC236}">
                <a16:creationId xmlns:a16="http://schemas.microsoft.com/office/drawing/2014/main" id="{0EBD7320-C060-4BFE-912B-142ECD4760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3369">
            <a:off x="8312273" y="4669540"/>
            <a:ext cx="715121" cy="7151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8" name="Picture 6" descr="http://www.clker.com/cliparts/e/f/c/6/1194984474799472689picture_frame_jakob_chao_.svg.hi.png">
            <a:extLst>
              <a:ext uri="{FF2B5EF4-FFF2-40B4-BE49-F238E27FC236}">
                <a16:creationId xmlns:a16="http://schemas.microsoft.com/office/drawing/2014/main" id="{5F93F963-00CE-45BA-BA72-60E11125B3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8865" y="5450732"/>
            <a:ext cx="1003406" cy="79269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H/J/f/T/j/B/danger-md.png">
            <a:extLst>
              <a:ext uri="{FF2B5EF4-FFF2-40B4-BE49-F238E27FC236}">
                <a16:creationId xmlns:a16="http://schemas.microsoft.com/office/drawing/2014/main" id="{36865E22-FB57-45B9-A1FF-4BBC737DE8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4689" y="1210175"/>
            <a:ext cx="652918" cy="57377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descr="A picture containing light&#10;&#10;Description automatically generated">
            <a:extLst>
              <a:ext uri="{FF2B5EF4-FFF2-40B4-BE49-F238E27FC236}">
                <a16:creationId xmlns:a16="http://schemas.microsoft.com/office/drawing/2014/main" id="{B4723F10-EFB7-4CCF-A897-06BB34396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06" y="3808300"/>
            <a:ext cx="937434" cy="1648236"/>
          </a:xfrm>
          <a:prstGeom prst="rect">
            <a:avLst/>
          </a:prstGeom>
        </p:spPr>
      </p:pic>
      <p:sp>
        <p:nvSpPr>
          <p:cNvPr id="31" name="TextBox 30">
            <a:extLst>
              <a:ext uri="{FF2B5EF4-FFF2-40B4-BE49-F238E27FC236}">
                <a16:creationId xmlns:a16="http://schemas.microsoft.com/office/drawing/2014/main" id="{9826FCF7-6ADB-40DF-B70F-B2EEB9355B04}"/>
              </a:ext>
            </a:extLst>
          </p:cNvPr>
          <p:cNvSpPr txBox="1"/>
          <p:nvPr/>
        </p:nvSpPr>
        <p:spPr>
          <a:xfrm>
            <a:off x="10629701" y="4706325"/>
            <a:ext cx="1025432"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tro</a:t>
            </a:r>
          </a:p>
        </p:txBody>
      </p:sp>
      <p:sp>
        <p:nvSpPr>
          <p:cNvPr id="32" name="TextBox 31">
            <a:extLst>
              <a:ext uri="{FF2B5EF4-FFF2-40B4-BE49-F238E27FC236}">
                <a16:creationId xmlns:a16="http://schemas.microsoft.com/office/drawing/2014/main" id="{0AF55B7E-1767-489E-8F5C-18E597F12657}"/>
              </a:ext>
            </a:extLst>
          </p:cNvPr>
          <p:cNvSpPr txBox="1"/>
          <p:nvPr/>
        </p:nvSpPr>
        <p:spPr>
          <a:xfrm>
            <a:off x="1908145" y="4455497"/>
            <a:ext cx="1020754"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rpo</a:t>
            </a:r>
          </a:p>
        </p:txBody>
      </p:sp>
      <p:sp>
        <p:nvSpPr>
          <p:cNvPr id="33" name="TextBox 32">
            <a:extLst>
              <a:ext uri="{FF2B5EF4-FFF2-40B4-BE49-F238E27FC236}">
                <a16:creationId xmlns:a16="http://schemas.microsoft.com/office/drawing/2014/main" id="{067454BB-2875-4F94-B251-CF9A56A90060}"/>
              </a:ext>
            </a:extLst>
          </p:cNvPr>
          <p:cNvSpPr txBox="1"/>
          <p:nvPr/>
        </p:nvSpPr>
        <p:spPr>
          <a:xfrm>
            <a:off x="5581522" y="153248"/>
            <a:ext cx="1086388"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dar</a:t>
            </a:r>
          </a:p>
        </p:txBody>
      </p:sp>
      <p:sp>
        <p:nvSpPr>
          <p:cNvPr id="34" name="TextBox 33">
            <a:extLst>
              <a:ext uri="{FF2B5EF4-FFF2-40B4-BE49-F238E27FC236}">
                <a16:creationId xmlns:a16="http://schemas.microsoft.com/office/drawing/2014/main" id="{BDF2E161-C32C-4964-BBCC-3C41830B5D84}"/>
              </a:ext>
            </a:extLst>
          </p:cNvPr>
          <p:cNvSpPr txBox="1"/>
          <p:nvPr/>
        </p:nvSpPr>
        <p:spPr>
          <a:xfrm>
            <a:off x="10658954" y="5555487"/>
            <a:ext cx="1064129"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dro</a:t>
            </a:r>
          </a:p>
        </p:txBody>
      </p:sp>
      <p:sp>
        <p:nvSpPr>
          <p:cNvPr id="36" name="TextBox 35">
            <a:extLst>
              <a:ext uri="{FF2B5EF4-FFF2-40B4-BE49-F238E27FC236}">
                <a16:creationId xmlns:a16="http://schemas.microsoft.com/office/drawing/2014/main" id="{3E36454F-2C21-4928-ACBD-3C92A10E754C}"/>
              </a:ext>
            </a:extLst>
          </p:cNvPr>
          <p:cNvSpPr txBox="1"/>
          <p:nvPr/>
        </p:nvSpPr>
        <p:spPr>
          <a:xfrm>
            <a:off x="5590230" y="1091584"/>
            <a:ext cx="1610585" cy="707886"/>
          </a:xfrm>
          <a:prstGeom prst="rect">
            <a:avLst/>
          </a:prstGeom>
          <a:solidFill>
            <a:srgbClr val="ED7D31">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latin typeface="+mj-lt"/>
              </a:rPr>
              <a:t>dado</a:t>
            </a:r>
          </a:p>
        </p:txBody>
      </p:sp>
      <p:pic>
        <p:nvPicPr>
          <p:cNvPr id="38" name="Picture 37" descr="A cartoon of a child helping an old person with a cane&#10;&#10;Description automatically generated">
            <a:extLst>
              <a:ext uri="{FF2B5EF4-FFF2-40B4-BE49-F238E27FC236}">
                <a16:creationId xmlns:a16="http://schemas.microsoft.com/office/drawing/2014/main" id="{3D476654-9EF3-4B8C-95CB-9477905CC60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3865" y="67556"/>
            <a:ext cx="954107" cy="954107"/>
          </a:xfrm>
          <a:prstGeom prst="rect">
            <a:avLst/>
          </a:prstGeom>
        </p:spPr>
      </p:pic>
    </p:spTree>
    <p:extLst>
      <p:ext uri="{BB962C8B-B14F-4D97-AF65-F5344CB8AC3E}">
        <p14:creationId xmlns:p14="http://schemas.microsoft.com/office/powerpoint/2010/main" val="31795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2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2000"/>
                                        <p:tgtEl>
                                          <p:spTgt spid="10"/>
                                        </p:tgtEl>
                                      </p:cBhvr>
                                    </p:animEffect>
                                    <p:set>
                                      <p:cBhvr>
                                        <p:cTn id="23" dur="1" fill="hold">
                                          <p:stCondLst>
                                            <p:cond delay="1999"/>
                                          </p:stCondLst>
                                        </p:cTn>
                                        <p:tgtEl>
                                          <p:spTgt spid="10"/>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0" nodeType="clickEffect">
                                  <p:stCondLst>
                                    <p:cond delay="0"/>
                                  </p:stCondLst>
                                  <p:childTnLst>
                                    <p:animEffect transition="out" filter="dissolve">
                                      <p:cBhvr>
                                        <p:cTn id="38" dur="2000"/>
                                        <p:tgtEl>
                                          <p:spTgt spid="7"/>
                                        </p:tgtEl>
                                      </p:cBhvr>
                                    </p:animEffect>
                                    <p:set>
                                      <p:cBhvr>
                                        <p:cTn id="39" dur="1" fill="hold">
                                          <p:stCondLst>
                                            <p:cond delay="1999"/>
                                          </p:stCondLst>
                                        </p:cTn>
                                        <p:tgtEl>
                                          <p:spTgt spid="7"/>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20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2000"/>
                                        <p:tgtEl>
                                          <p:spTgt spid="18"/>
                                        </p:tgtEl>
                                      </p:cBhvr>
                                    </p:animEffect>
                                    <p:set>
                                      <p:cBhvr>
                                        <p:cTn id="47" dur="1" fill="hold">
                                          <p:stCondLst>
                                            <p:cond delay="1999"/>
                                          </p:stCondLst>
                                        </p:cTn>
                                        <p:tgtEl>
                                          <p:spTgt spid="18"/>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dissolve">
                                      <p:cBhvr>
                                        <p:cTn id="5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7" grpId="0" animBg="1"/>
      <p:bldP spid="8" grpId="0" animBg="1"/>
      <p:bldP spid="9" grpId="0" animBg="1"/>
      <p:bldP spid="10" grpId="0" animBg="1"/>
      <p:bldP spid="11" grpId="0" animBg="1"/>
      <p:bldP spid="18" grpId="0" animBg="1"/>
      <p:bldP spid="31" grpId="0" animBg="1"/>
      <p:bldP spid="32" grpId="0" animBg="1"/>
      <p:bldP spid="33" grpId="0" animBg="1"/>
      <p:bldP spid="34"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F5D48C3-4B02-467D-B162-297938A38288}"/>
              </a:ext>
            </a:extLst>
          </p:cNvPr>
          <p:cNvSpPr/>
          <p:nvPr/>
        </p:nvSpPr>
        <p:spPr>
          <a:xfrm>
            <a:off x="6067969" y="5523863"/>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23" name="Rectangle: Rounded Corners 22">
            <a:extLst>
              <a:ext uri="{FF2B5EF4-FFF2-40B4-BE49-F238E27FC236}">
                <a16:creationId xmlns:a16="http://schemas.microsoft.com/office/drawing/2014/main" id="{C41D88DA-6970-4E22-9C6E-B34948BFA477}"/>
              </a:ext>
            </a:extLst>
          </p:cNvPr>
          <p:cNvSpPr/>
          <p:nvPr/>
        </p:nvSpPr>
        <p:spPr>
          <a:xfrm>
            <a:off x="8756474" y="1209314"/>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25" name="Rectangle: Rounded Corners 24">
            <a:extLst>
              <a:ext uri="{FF2B5EF4-FFF2-40B4-BE49-F238E27FC236}">
                <a16:creationId xmlns:a16="http://schemas.microsoft.com/office/drawing/2014/main" id="{F17EAF69-059A-4516-BCDC-4E42CC8146E1}"/>
              </a:ext>
            </a:extLst>
          </p:cNvPr>
          <p:cNvSpPr/>
          <p:nvPr/>
        </p:nvSpPr>
        <p:spPr>
          <a:xfrm>
            <a:off x="8793603" y="2295025"/>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27" name="Rectangle: Rounded Corners 26">
            <a:extLst>
              <a:ext uri="{FF2B5EF4-FFF2-40B4-BE49-F238E27FC236}">
                <a16:creationId xmlns:a16="http://schemas.microsoft.com/office/drawing/2014/main" id="{04A0A35B-EBBE-40DA-B720-E21016A512A3}"/>
              </a:ext>
            </a:extLst>
          </p:cNvPr>
          <p:cNvSpPr/>
          <p:nvPr/>
        </p:nvSpPr>
        <p:spPr>
          <a:xfrm>
            <a:off x="513420" y="5561173"/>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29" name="Rectangle: Rounded Corners 28">
            <a:extLst>
              <a:ext uri="{FF2B5EF4-FFF2-40B4-BE49-F238E27FC236}">
                <a16:creationId xmlns:a16="http://schemas.microsoft.com/office/drawing/2014/main" id="{BEEF5779-B87E-48D0-82B0-1B93179D8D44}"/>
              </a:ext>
            </a:extLst>
          </p:cNvPr>
          <p:cNvSpPr/>
          <p:nvPr/>
        </p:nvSpPr>
        <p:spPr>
          <a:xfrm>
            <a:off x="6051193" y="1218605"/>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31" name="Rectangle: Rounded Corners 30">
            <a:extLst>
              <a:ext uri="{FF2B5EF4-FFF2-40B4-BE49-F238E27FC236}">
                <a16:creationId xmlns:a16="http://schemas.microsoft.com/office/drawing/2014/main" id="{8E9AD6FE-7161-4CE0-BC84-F8E0B300D5F1}"/>
              </a:ext>
            </a:extLst>
          </p:cNvPr>
          <p:cNvSpPr/>
          <p:nvPr/>
        </p:nvSpPr>
        <p:spPr>
          <a:xfrm>
            <a:off x="3198303" y="5547390"/>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33" name="Rectangle: Rounded Corners 32">
            <a:extLst>
              <a:ext uri="{FF2B5EF4-FFF2-40B4-BE49-F238E27FC236}">
                <a16:creationId xmlns:a16="http://schemas.microsoft.com/office/drawing/2014/main" id="{2F6170EB-F19F-4E4F-A828-8FF707054DA4}"/>
              </a:ext>
            </a:extLst>
          </p:cNvPr>
          <p:cNvSpPr/>
          <p:nvPr/>
        </p:nvSpPr>
        <p:spPr>
          <a:xfrm>
            <a:off x="8756474" y="5509328"/>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35" name="Rectangle: Rounded Corners 34">
            <a:extLst>
              <a:ext uri="{FF2B5EF4-FFF2-40B4-BE49-F238E27FC236}">
                <a16:creationId xmlns:a16="http://schemas.microsoft.com/office/drawing/2014/main" id="{04996D35-3247-47DE-AA21-AD543C633564}"/>
              </a:ext>
            </a:extLst>
          </p:cNvPr>
          <p:cNvSpPr/>
          <p:nvPr/>
        </p:nvSpPr>
        <p:spPr>
          <a:xfrm>
            <a:off x="519248" y="1218605"/>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37" name="Rectangle: Rounded Corners 36">
            <a:extLst>
              <a:ext uri="{FF2B5EF4-FFF2-40B4-BE49-F238E27FC236}">
                <a16:creationId xmlns:a16="http://schemas.microsoft.com/office/drawing/2014/main" id="{F496B5B3-CA5C-466A-B203-11EF2AB98072}"/>
              </a:ext>
            </a:extLst>
          </p:cNvPr>
          <p:cNvSpPr/>
          <p:nvPr/>
        </p:nvSpPr>
        <p:spPr>
          <a:xfrm>
            <a:off x="8756474" y="3407626"/>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39" name="Rectangle: Rounded Corners 38">
            <a:extLst>
              <a:ext uri="{FF2B5EF4-FFF2-40B4-BE49-F238E27FC236}">
                <a16:creationId xmlns:a16="http://schemas.microsoft.com/office/drawing/2014/main" id="{E78EE3FA-2CC7-4AB0-8D31-E9BDC9A19A22}"/>
              </a:ext>
            </a:extLst>
          </p:cNvPr>
          <p:cNvSpPr/>
          <p:nvPr/>
        </p:nvSpPr>
        <p:spPr>
          <a:xfrm>
            <a:off x="519248" y="2315615"/>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41" name="Rectangle: Rounded Corners 40">
            <a:extLst>
              <a:ext uri="{FF2B5EF4-FFF2-40B4-BE49-F238E27FC236}">
                <a16:creationId xmlns:a16="http://schemas.microsoft.com/office/drawing/2014/main" id="{84785D8E-68B3-4C50-88B3-E410D6315C99}"/>
              </a:ext>
            </a:extLst>
          </p:cNvPr>
          <p:cNvSpPr/>
          <p:nvPr/>
        </p:nvSpPr>
        <p:spPr>
          <a:xfrm>
            <a:off x="482119" y="3368651"/>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19" name="Rectangle: Rounded Corners 18">
            <a:extLst>
              <a:ext uri="{FF2B5EF4-FFF2-40B4-BE49-F238E27FC236}">
                <a16:creationId xmlns:a16="http://schemas.microsoft.com/office/drawing/2014/main" id="{8C78856F-C260-4639-A91D-AD547A078397}"/>
              </a:ext>
            </a:extLst>
          </p:cNvPr>
          <p:cNvSpPr/>
          <p:nvPr/>
        </p:nvSpPr>
        <p:spPr>
          <a:xfrm>
            <a:off x="3140272" y="1198107"/>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Arial"/>
            </a:endParaRPr>
          </a:p>
        </p:txBody>
      </p:sp>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0" y="213557"/>
            <a:ext cx="3127883" cy="647577"/>
          </a:xfrm>
        </p:spPr>
        <p:txBody>
          <a:bodyPr/>
          <a:lstStyle/>
          <a:p>
            <a:r>
              <a:rPr lang="en-GB" dirty="0" err="1"/>
              <a:t>Vocabulario</a:t>
            </a:r>
            <a:endParaRPr lang="en-GB" dirty="0"/>
          </a:p>
        </p:txBody>
      </p:sp>
      <p:sp>
        <p:nvSpPr>
          <p:cNvPr id="6" name="TextBox 5">
            <a:extLst>
              <a:ext uri="{FF2B5EF4-FFF2-40B4-BE49-F238E27FC236}">
                <a16:creationId xmlns:a16="http://schemas.microsoft.com/office/drawing/2014/main" id="{4BE92F44-7DBF-4CF1-968F-532B2B7B80EB}"/>
              </a:ext>
            </a:extLst>
          </p:cNvPr>
          <p:cNvSpPr txBox="1"/>
          <p:nvPr/>
        </p:nvSpPr>
        <p:spPr>
          <a:xfrm>
            <a:off x="22605" y="1348672"/>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comprar</a:t>
            </a:r>
            <a:endParaRPr kumimoji="0" lang="en-GB" sz="2800" b="1" i="0" u="none" strike="noStrike" kern="1200" cap="none" spc="0" normalizeH="0" baseline="0" noProof="0" dirty="0">
              <a:ln>
                <a:noFill/>
              </a:ln>
              <a:effectLst/>
              <a:uLnTx/>
              <a:uFillTx/>
              <a:latin typeface="Century Gothic"/>
            </a:endParaRPr>
          </a:p>
        </p:txBody>
      </p:sp>
      <p:sp>
        <p:nvSpPr>
          <p:cNvPr id="7" name="TextBox 6">
            <a:extLst>
              <a:ext uri="{FF2B5EF4-FFF2-40B4-BE49-F238E27FC236}">
                <a16:creationId xmlns:a16="http://schemas.microsoft.com/office/drawing/2014/main" id="{D04655BE-FAD7-4DE8-9D2F-612296D91BB3}"/>
              </a:ext>
            </a:extLst>
          </p:cNvPr>
          <p:cNvSpPr txBox="1"/>
          <p:nvPr/>
        </p:nvSpPr>
        <p:spPr>
          <a:xfrm>
            <a:off x="2682677" y="1334890"/>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tarde</a:t>
            </a:r>
            <a:endParaRPr kumimoji="0" lang="en-GB" sz="2800" b="1" i="0" u="none" strike="noStrike" kern="1200" cap="none" spc="0" normalizeH="0" baseline="0" noProof="0" dirty="0">
              <a:ln>
                <a:noFill/>
              </a:ln>
              <a:effectLst/>
              <a:uLnTx/>
              <a:uFillTx/>
              <a:latin typeface="Century Gothic"/>
            </a:endParaRPr>
          </a:p>
        </p:txBody>
      </p:sp>
      <p:sp>
        <p:nvSpPr>
          <p:cNvPr id="8" name="TextBox 7">
            <a:extLst>
              <a:ext uri="{FF2B5EF4-FFF2-40B4-BE49-F238E27FC236}">
                <a16:creationId xmlns:a16="http://schemas.microsoft.com/office/drawing/2014/main" id="{3781A759-66A4-47F2-BAA1-B882F522D6FB}"/>
              </a:ext>
            </a:extLst>
          </p:cNvPr>
          <p:cNvSpPr txBox="1"/>
          <p:nvPr/>
        </p:nvSpPr>
        <p:spPr>
          <a:xfrm>
            <a:off x="5605987" y="1334889"/>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a:rPr>
              <a:t>bien</a:t>
            </a:r>
          </a:p>
        </p:txBody>
      </p:sp>
      <p:sp>
        <p:nvSpPr>
          <p:cNvPr id="9" name="TextBox 8">
            <a:extLst>
              <a:ext uri="{FF2B5EF4-FFF2-40B4-BE49-F238E27FC236}">
                <a16:creationId xmlns:a16="http://schemas.microsoft.com/office/drawing/2014/main" id="{06FCF6CA-BC40-44AD-B690-249BE6C2ABA4}"/>
              </a:ext>
            </a:extLst>
          </p:cNvPr>
          <p:cNvSpPr txBox="1"/>
          <p:nvPr/>
        </p:nvSpPr>
        <p:spPr>
          <a:xfrm>
            <a:off x="8266059" y="1311362"/>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hablar</a:t>
            </a:r>
            <a:endParaRPr kumimoji="0" lang="en-GB" sz="2800" b="1" i="0" u="none" strike="noStrike" kern="1200" cap="none" spc="0" normalizeH="0" baseline="0" noProof="0" dirty="0">
              <a:ln>
                <a:noFill/>
              </a:ln>
              <a:effectLst/>
              <a:uLnTx/>
              <a:uFillTx/>
              <a:latin typeface="Century Gothic"/>
            </a:endParaRPr>
          </a:p>
        </p:txBody>
      </p:sp>
      <p:sp>
        <p:nvSpPr>
          <p:cNvPr id="10" name="TextBox 9">
            <a:extLst>
              <a:ext uri="{FF2B5EF4-FFF2-40B4-BE49-F238E27FC236}">
                <a16:creationId xmlns:a16="http://schemas.microsoft.com/office/drawing/2014/main" id="{D9F19E29-3AF6-48BB-BBA1-9E218362634C}"/>
              </a:ext>
            </a:extLst>
          </p:cNvPr>
          <p:cNvSpPr txBox="1"/>
          <p:nvPr/>
        </p:nvSpPr>
        <p:spPr>
          <a:xfrm>
            <a:off x="-37129" y="3509851"/>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temprano</a:t>
            </a:r>
            <a:endParaRPr kumimoji="0" lang="en-GB" sz="2800" b="1" i="0" u="none" strike="noStrike" kern="1200" cap="none" spc="0" normalizeH="0" baseline="0" noProof="0" dirty="0">
              <a:ln>
                <a:noFill/>
              </a:ln>
              <a:effectLst/>
              <a:uLnTx/>
              <a:uFillTx/>
              <a:latin typeface="Century Gothic"/>
            </a:endParaRPr>
          </a:p>
        </p:txBody>
      </p:sp>
      <p:sp>
        <p:nvSpPr>
          <p:cNvPr id="11" name="TextBox 10">
            <a:extLst>
              <a:ext uri="{FF2B5EF4-FFF2-40B4-BE49-F238E27FC236}">
                <a16:creationId xmlns:a16="http://schemas.microsoft.com/office/drawing/2014/main" id="{5D27B210-2942-4700-846B-45A3AD7A3F09}"/>
              </a:ext>
            </a:extLst>
          </p:cNvPr>
          <p:cNvSpPr txBox="1"/>
          <p:nvPr/>
        </p:nvSpPr>
        <p:spPr>
          <a:xfrm>
            <a:off x="-5827" y="5677181"/>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bailar</a:t>
            </a:r>
            <a:endParaRPr kumimoji="0" lang="en-GB" sz="2800" b="1" i="0" u="none" strike="noStrike" kern="1200" cap="none" spc="0" normalizeH="0" baseline="0" noProof="0" dirty="0">
              <a:ln>
                <a:noFill/>
              </a:ln>
              <a:effectLst/>
              <a:uLnTx/>
              <a:uFillTx/>
              <a:latin typeface="Century Gothic"/>
            </a:endParaRPr>
          </a:p>
        </p:txBody>
      </p:sp>
      <p:sp>
        <p:nvSpPr>
          <p:cNvPr id="12" name="TextBox 11">
            <a:extLst>
              <a:ext uri="{FF2B5EF4-FFF2-40B4-BE49-F238E27FC236}">
                <a16:creationId xmlns:a16="http://schemas.microsoft.com/office/drawing/2014/main" id="{02174CA3-C05C-47F3-923E-2227405D0861}"/>
              </a:ext>
            </a:extLst>
          </p:cNvPr>
          <p:cNvSpPr txBox="1"/>
          <p:nvPr/>
        </p:nvSpPr>
        <p:spPr>
          <a:xfrm>
            <a:off x="2654245" y="5663399"/>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a:rPr>
              <a:t>¿</a:t>
            </a:r>
            <a:r>
              <a:rPr kumimoji="0" lang="en-GB" sz="2800" b="1" i="0" u="none" strike="noStrike" kern="1200" cap="none" spc="0" normalizeH="0" baseline="0" noProof="0" dirty="0" err="1">
                <a:ln>
                  <a:noFill/>
                </a:ln>
                <a:effectLst/>
                <a:uLnTx/>
                <a:uFillTx/>
                <a:latin typeface="Century Gothic"/>
              </a:rPr>
              <a:t>quién</a:t>
            </a:r>
            <a:r>
              <a:rPr kumimoji="0" lang="en-GB" sz="2800" b="1" i="0" u="none" strike="noStrike" kern="1200" cap="none" spc="0" normalizeH="0" baseline="0" noProof="0" dirty="0">
                <a:ln>
                  <a:noFill/>
                </a:ln>
                <a:effectLst/>
                <a:uLnTx/>
                <a:uFillTx/>
                <a:latin typeface="Century Gothic"/>
              </a:rPr>
              <a:t>?</a:t>
            </a:r>
          </a:p>
        </p:txBody>
      </p:sp>
      <p:sp>
        <p:nvSpPr>
          <p:cNvPr id="13" name="TextBox 12">
            <a:extLst>
              <a:ext uri="{FF2B5EF4-FFF2-40B4-BE49-F238E27FC236}">
                <a16:creationId xmlns:a16="http://schemas.microsoft.com/office/drawing/2014/main" id="{60D88B36-D8E2-4669-B771-9E62FF531B5D}"/>
              </a:ext>
            </a:extLst>
          </p:cNvPr>
          <p:cNvSpPr txBox="1"/>
          <p:nvPr/>
        </p:nvSpPr>
        <p:spPr>
          <a:xfrm>
            <a:off x="5577555" y="5663398"/>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llegar</a:t>
            </a:r>
            <a:endParaRPr kumimoji="0" lang="en-GB" sz="2800" b="1" i="0" u="none" strike="noStrike" kern="1200" cap="none" spc="0" normalizeH="0" baseline="0" noProof="0" dirty="0">
              <a:ln>
                <a:noFill/>
              </a:ln>
              <a:effectLst/>
              <a:uLnTx/>
              <a:uFillTx/>
              <a:latin typeface="Century Gothic"/>
            </a:endParaRPr>
          </a:p>
        </p:txBody>
      </p:sp>
      <p:sp>
        <p:nvSpPr>
          <p:cNvPr id="14" name="TextBox 13">
            <a:extLst>
              <a:ext uri="{FF2B5EF4-FFF2-40B4-BE49-F238E27FC236}">
                <a16:creationId xmlns:a16="http://schemas.microsoft.com/office/drawing/2014/main" id="{AD8CC2D0-E80D-4701-B13C-BCEE988B8E21}"/>
              </a:ext>
            </a:extLst>
          </p:cNvPr>
          <p:cNvSpPr txBox="1"/>
          <p:nvPr/>
        </p:nvSpPr>
        <p:spPr>
          <a:xfrm>
            <a:off x="8237627" y="5639871"/>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música</a:t>
            </a:r>
            <a:endParaRPr kumimoji="0" lang="en-GB" sz="2800" b="1" i="0" u="none" strike="noStrike" kern="1200" cap="none" spc="0" normalizeH="0" baseline="0" noProof="0" dirty="0">
              <a:ln>
                <a:noFill/>
              </a:ln>
              <a:effectLst/>
              <a:uLnTx/>
              <a:uFillTx/>
              <a:latin typeface="Century Gothic"/>
            </a:endParaRPr>
          </a:p>
        </p:txBody>
      </p:sp>
      <p:sp>
        <p:nvSpPr>
          <p:cNvPr id="15" name="TextBox 14">
            <a:extLst>
              <a:ext uri="{FF2B5EF4-FFF2-40B4-BE49-F238E27FC236}">
                <a16:creationId xmlns:a16="http://schemas.microsoft.com/office/drawing/2014/main" id="{ADF7C2B7-1ADF-4397-8FDC-B1D6325329D8}"/>
              </a:ext>
            </a:extLst>
          </p:cNvPr>
          <p:cNvSpPr txBox="1"/>
          <p:nvPr/>
        </p:nvSpPr>
        <p:spPr>
          <a:xfrm>
            <a:off x="0" y="2473170"/>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a:rPr>
              <a:t>con</a:t>
            </a:r>
          </a:p>
        </p:txBody>
      </p:sp>
      <p:sp>
        <p:nvSpPr>
          <p:cNvPr id="16" name="TextBox 15">
            <a:extLst>
              <a:ext uri="{FF2B5EF4-FFF2-40B4-BE49-F238E27FC236}">
                <a16:creationId xmlns:a16="http://schemas.microsoft.com/office/drawing/2014/main" id="{E18FFA87-05F3-47A9-AAEF-22D57988B8D3}"/>
              </a:ext>
            </a:extLst>
          </p:cNvPr>
          <p:cNvSpPr txBox="1"/>
          <p:nvPr/>
        </p:nvSpPr>
        <p:spPr>
          <a:xfrm>
            <a:off x="8266059" y="2424991"/>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a:rPr>
              <a:t>una amiga</a:t>
            </a:r>
          </a:p>
        </p:txBody>
      </p:sp>
      <p:sp>
        <p:nvSpPr>
          <p:cNvPr id="17" name="TextBox 16">
            <a:extLst>
              <a:ext uri="{FF2B5EF4-FFF2-40B4-BE49-F238E27FC236}">
                <a16:creationId xmlns:a16="http://schemas.microsoft.com/office/drawing/2014/main" id="{6BDD933E-40BB-4CEF-890E-9686C921EB9C}"/>
              </a:ext>
            </a:extLst>
          </p:cNvPr>
          <p:cNvSpPr txBox="1"/>
          <p:nvPr/>
        </p:nvSpPr>
        <p:spPr>
          <a:xfrm>
            <a:off x="8228930" y="3523634"/>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escuchar</a:t>
            </a:r>
            <a:endParaRPr kumimoji="0" lang="en-GB" sz="2800" b="1" i="0" u="none" strike="noStrike" kern="1200" cap="none" spc="0" normalizeH="0" baseline="0" noProof="0" dirty="0">
              <a:ln>
                <a:noFill/>
              </a:ln>
              <a:effectLst/>
              <a:uLnTx/>
              <a:uFillTx/>
              <a:latin typeface="Century Gothic"/>
            </a:endParaRPr>
          </a:p>
        </p:txBody>
      </p:sp>
      <p:sp>
        <p:nvSpPr>
          <p:cNvPr id="18" name="Rectangle: Rounded Corners 17">
            <a:extLst>
              <a:ext uri="{FF2B5EF4-FFF2-40B4-BE49-F238E27FC236}">
                <a16:creationId xmlns:a16="http://schemas.microsoft.com/office/drawing/2014/main" id="{6C786AB3-3FFA-4EBE-BCE5-22CFF2FF4C2F}"/>
              </a:ext>
            </a:extLst>
          </p:cNvPr>
          <p:cNvSpPr/>
          <p:nvPr/>
        </p:nvSpPr>
        <p:spPr>
          <a:xfrm rot="20665878">
            <a:off x="4571717" y="308121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late</a:t>
            </a:r>
          </a:p>
        </p:txBody>
      </p:sp>
      <p:sp>
        <p:nvSpPr>
          <p:cNvPr id="20" name="Rectangle: Rounded Corners 19">
            <a:extLst>
              <a:ext uri="{FF2B5EF4-FFF2-40B4-BE49-F238E27FC236}">
                <a16:creationId xmlns:a16="http://schemas.microsoft.com/office/drawing/2014/main" id="{028DF0AF-9A9B-4A4D-8C7A-2E771299AB5F}"/>
              </a:ext>
            </a:extLst>
          </p:cNvPr>
          <p:cNvSpPr/>
          <p:nvPr/>
        </p:nvSpPr>
        <p:spPr>
          <a:xfrm rot="20665878">
            <a:off x="4571716" y="307401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to arrive</a:t>
            </a:r>
          </a:p>
        </p:txBody>
      </p:sp>
      <p:sp>
        <p:nvSpPr>
          <p:cNvPr id="22" name="Rectangle: Rounded Corners 21">
            <a:extLst>
              <a:ext uri="{FF2B5EF4-FFF2-40B4-BE49-F238E27FC236}">
                <a16:creationId xmlns:a16="http://schemas.microsoft.com/office/drawing/2014/main" id="{F3F61D48-635F-41C2-9045-1691332137CE}"/>
              </a:ext>
            </a:extLst>
          </p:cNvPr>
          <p:cNvSpPr/>
          <p:nvPr/>
        </p:nvSpPr>
        <p:spPr>
          <a:xfrm rot="20665878">
            <a:off x="4566368" y="3081807"/>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to speak</a:t>
            </a:r>
          </a:p>
        </p:txBody>
      </p:sp>
      <p:sp>
        <p:nvSpPr>
          <p:cNvPr id="24" name="Rectangle: Rounded Corners 23">
            <a:extLst>
              <a:ext uri="{FF2B5EF4-FFF2-40B4-BE49-F238E27FC236}">
                <a16:creationId xmlns:a16="http://schemas.microsoft.com/office/drawing/2014/main" id="{50D01338-81F2-4DE8-9860-1A842258A6D8}"/>
              </a:ext>
            </a:extLst>
          </p:cNvPr>
          <p:cNvSpPr/>
          <p:nvPr/>
        </p:nvSpPr>
        <p:spPr>
          <a:xfrm rot="20665878">
            <a:off x="4577064" y="3088420"/>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a friend</a:t>
            </a:r>
            <a:r>
              <a:rPr kumimoji="0" lang="en-GB" sz="2800" b="0" i="0" u="none" strike="noStrike" kern="1200" cap="none" spc="0" normalizeH="0" noProof="0" dirty="0">
                <a:ln>
                  <a:noFill/>
                </a:ln>
                <a:solidFill>
                  <a:schemeClr val="tx1"/>
                </a:solidFill>
                <a:effectLst/>
                <a:uLnTx/>
                <a:uFillTx/>
                <a:latin typeface="Century Gothic" panose="020B0502020202020204" pitchFamily="34" charset="0"/>
              </a:rPr>
              <a:t> (f)</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87600EBC-E678-471F-9D62-576A87C93597}"/>
              </a:ext>
            </a:extLst>
          </p:cNvPr>
          <p:cNvSpPr/>
          <p:nvPr/>
        </p:nvSpPr>
        <p:spPr>
          <a:xfrm rot="20665878">
            <a:off x="4577063" y="307736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to dance</a:t>
            </a:r>
          </a:p>
        </p:txBody>
      </p:sp>
      <p:sp>
        <p:nvSpPr>
          <p:cNvPr id="28" name="Rectangle: Rounded Corners 27">
            <a:extLst>
              <a:ext uri="{FF2B5EF4-FFF2-40B4-BE49-F238E27FC236}">
                <a16:creationId xmlns:a16="http://schemas.microsoft.com/office/drawing/2014/main" id="{0D87137D-521D-4EE0-9D62-CD4BFDF05E49}"/>
              </a:ext>
            </a:extLst>
          </p:cNvPr>
          <p:cNvSpPr/>
          <p:nvPr/>
        </p:nvSpPr>
        <p:spPr>
          <a:xfrm rot="20665878">
            <a:off x="4576564" y="309503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well</a:t>
            </a:r>
          </a:p>
        </p:txBody>
      </p:sp>
      <p:sp>
        <p:nvSpPr>
          <p:cNvPr id="30" name="Rectangle: Rounded Corners 29">
            <a:extLst>
              <a:ext uri="{FF2B5EF4-FFF2-40B4-BE49-F238E27FC236}">
                <a16:creationId xmlns:a16="http://schemas.microsoft.com/office/drawing/2014/main" id="{97CA7808-A3DE-46E9-B5C9-6C1DB940F818}"/>
              </a:ext>
            </a:extLst>
          </p:cNvPr>
          <p:cNvSpPr/>
          <p:nvPr/>
        </p:nvSpPr>
        <p:spPr>
          <a:xfrm rot="20665878">
            <a:off x="4586760" y="309503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who?</a:t>
            </a:r>
          </a:p>
        </p:txBody>
      </p:sp>
      <p:sp>
        <p:nvSpPr>
          <p:cNvPr id="32" name="Rectangle: Rounded Corners 31">
            <a:extLst>
              <a:ext uri="{FF2B5EF4-FFF2-40B4-BE49-F238E27FC236}">
                <a16:creationId xmlns:a16="http://schemas.microsoft.com/office/drawing/2014/main" id="{85CA0FAD-E0A3-4C01-9D2B-163F1A977759}"/>
              </a:ext>
            </a:extLst>
          </p:cNvPr>
          <p:cNvSpPr/>
          <p:nvPr/>
        </p:nvSpPr>
        <p:spPr>
          <a:xfrm rot="20665878">
            <a:off x="4574141" y="310715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music</a:t>
            </a:r>
          </a:p>
        </p:txBody>
      </p:sp>
      <p:sp>
        <p:nvSpPr>
          <p:cNvPr id="34" name="Rectangle: Rounded Corners 33">
            <a:extLst>
              <a:ext uri="{FF2B5EF4-FFF2-40B4-BE49-F238E27FC236}">
                <a16:creationId xmlns:a16="http://schemas.microsoft.com/office/drawing/2014/main" id="{C73F227F-DD54-45F0-A11F-F8A29078EA29}"/>
              </a:ext>
            </a:extLst>
          </p:cNvPr>
          <p:cNvSpPr/>
          <p:nvPr/>
        </p:nvSpPr>
        <p:spPr>
          <a:xfrm rot="20665878">
            <a:off x="4576063" y="310054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to buy</a:t>
            </a:r>
          </a:p>
        </p:txBody>
      </p:sp>
      <p:sp>
        <p:nvSpPr>
          <p:cNvPr id="36" name="Rectangle: Rounded Corners 35">
            <a:extLst>
              <a:ext uri="{FF2B5EF4-FFF2-40B4-BE49-F238E27FC236}">
                <a16:creationId xmlns:a16="http://schemas.microsoft.com/office/drawing/2014/main" id="{9777BD7D-0035-4C49-849F-8C8C008A7B60}"/>
              </a:ext>
            </a:extLst>
          </p:cNvPr>
          <p:cNvSpPr/>
          <p:nvPr/>
        </p:nvSpPr>
        <p:spPr>
          <a:xfrm rot="20665878">
            <a:off x="4567125" y="3081804"/>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to listen</a:t>
            </a:r>
          </a:p>
        </p:txBody>
      </p:sp>
      <p:sp>
        <p:nvSpPr>
          <p:cNvPr id="38" name="Rectangle: Rounded Corners 37">
            <a:extLst>
              <a:ext uri="{FF2B5EF4-FFF2-40B4-BE49-F238E27FC236}">
                <a16:creationId xmlns:a16="http://schemas.microsoft.com/office/drawing/2014/main" id="{782B099F-70B2-4674-9855-8EC3C65AE1D7}"/>
              </a:ext>
            </a:extLst>
          </p:cNvPr>
          <p:cNvSpPr/>
          <p:nvPr/>
        </p:nvSpPr>
        <p:spPr>
          <a:xfrm rot="20665878">
            <a:off x="4580409" y="308373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with</a:t>
            </a:r>
          </a:p>
        </p:txBody>
      </p:sp>
      <p:sp>
        <p:nvSpPr>
          <p:cNvPr id="40" name="Rectangle: Rounded Corners 39">
            <a:extLst>
              <a:ext uri="{FF2B5EF4-FFF2-40B4-BE49-F238E27FC236}">
                <a16:creationId xmlns:a16="http://schemas.microsoft.com/office/drawing/2014/main" id="{E005A91E-E797-4682-AD59-30ED0D5ADE3A}"/>
              </a:ext>
            </a:extLst>
          </p:cNvPr>
          <p:cNvSpPr/>
          <p:nvPr/>
        </p:nvSpPr>
        <p:spPr>
          <a:xfrm rot="20665878">
            <a:off x="4566368" y="3068846"/>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early</a:t>
            </a:r>
          </a:p>
        </p:txBody>
      </p:sp>
      <p:sp>
        <p:nvSpPr>
          <p:cNvPr id="42" name="Rounded Rectangle 11">
            <a:extLst>
              <a:ext uri="{FF2B5EF4-FFF2-40B4-BE49-F238E27FC236}">
                <a16:creationId xmlns:a16="http://schemas.microsoft.com/office/drawing/2014/main" id="{01D1B03B-DEF3-4E4F-AD99-3097B207A569}"/>
              </a:ext>
            </a:extLst>
          </p:cNvPr>
          <p:cNvSpPr/>
          <p:nvPr/>
        </p:nvSpPr>
        <p:spPr>
          <a:xfrm>
            <a:off x="11093176" y="258166"/>
            <a:ext cx="834967" cy="352715"/>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44" name="Rectangle: Rounded Corners 43">
            <a:extLst>
              <a:ext uri="{FF2B5EF4-FFF2-40B4-BE49-F238E27FC236}">
                <a16:creationId xmlns:a16="http://schemas.microsoft.com/office/drawing/2014/main" id="{7ECDE057-7226-49C7-947D-A5111894B512}"/>
              </a:ext>
            </a:extLst>
          </p:cNvPr>
          <p:cNvSpPr/>
          <p:nvPr/>
        </p:nvSpPr>
        <p:spPr>
          <a:xfrm>
            <a:off x="8816208" y="4477038"/>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45" name="Rectangle: Rounded Corners 44">
            <a:extLst>
              <a:ext uri="{FF2B5EF4-FFF2-40B4-BE49-F238E27FC236}">
                <a16:creationId xmlns:a16="http://schemas.microsoft.com/office/drawing/2014/main" id="{1EBE2AD2-30DB-4670-B531-9A718950DBB2}"/>
              </a:ext>
            </a:extLst>
          </p:cNvPr>
          <p:cNvSpPr/>
          <p:nvPr/>
        </p:nvSpPr>
        <p:spPr>
          <a:xfrm>
            <a:off x="541853" y="4438063"/>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Arial"/>
            </a:endParaRPr>
          </a:p>
        </p:txBody>
      </p:sp>
      <p:sp>
        <p:nvSpPr>
          <p:cNvPr id="46" name="TextBox 45">
            <a:extLst>
              <a:ext uri="{FF2B5EF4-FFF2-40B4-BE49-F238E27FC236}">
                <a16:creationId xmlns:a16="http://schemas.microsoft.com/office/drawing/2014/main" id="{16700261-E23D-484B-8527-DE815F0FD969}"/>
              </a:ext>
            </a:extLst>
          </p:cNvPr>
          <p:cNvSpPr txBox="1"/>
          <p:nvPr/>
        </p:nvSpPr>
        <p:spPr>
          <a:xfrm>
            <a:off x="22605" y="4579263"/>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effectLst/>
                <a:uLnTx/>
                <a:uFillTx/>
                <a:latin typeface="Century Gothic"/>
              </a:rPr>
              <a:t>otra</a:t>
            </a:r>
            <a:r>
              <a:rPr kumimoji="0" lang="en-GB" sz="2800" b="1" i="0" u="none" strike="noStrike" kern="1200" cap="none" spc="0" normalizeH="0" baseline="0" noProof="0" dirty="0">
                <a:ln>
                  <a:noFill/>
                </a:ln>
                <a:effectLst/>
                <a:uLnTx/>
                <a:uFillTx/>
                <a:latin typeface="Century Gothic"/>
              </a:rPr>
              <a:t> </a:t>
            </a:r>
            <a:r>
              <a:rPr kumimoji="0" lang="en-GB" sz="2800" b="1" i="0" u="none" strike="noStrike" kern="1200" cap="none" spc="0" normalizeH="0" baseline="0" noProof="0" dirty="0" err="1">
                <a:ln>
                  <a:noFill/>
                </a:ln>
                <a:effectLst/>
                <a:uLnTx/>
                <a:uFillTx/>
                <a:latin typeface="Century Gothic"/>
              </a:rPr>
              <a:t>vez</a:t>
            </a:r>
            <a:endParaRPr kumimoji="0" lang="en-GB" sz="2800" b="1" i="0" u="none" strike="noStrike" kern="1200" cap="none" spc="0" normalizeH="0" baseline="0" noProof="0" dirty="0">
              <a:ln>
                <a:noFill/>
              </a:ln>
              <a:effectLst/>
              <a:uLnTx/>
              <a:uFillTx/>
              <a:latin typeface="Century Gothic"/>
            </a:endParaRPr>
          </a:p>
        </p:txBody>
      </p:sp>
      <p:sp>
        <p:nvSpPr>
          <p:cNvPr id="47" name="TextBox 46">
            <a:extLst>
              <a:ext uri="{FF2B5EF4-FFF2-40B4-BE49-F238E27FC236}">
                <a16:creationId xmlns:a16="http://schemas.microsoft.com/office/drawing/2014/main" id="{7AF97E48-87C4-4AC9-955A-C68A8367D357}"/>
              </a:ext>
            </a:extLst>
          </p:cNvPr>
          <p:cNvSpPr txBox="1"/>
          <p:nvPr/>
        </p:nvSpPr>
        <p:spPr>
          <a:xfrm>
            <a:off x="8288663" y="4538770"/>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a:rPr>
              <a:t>una pareja</a:t>
            </a:r>
          </a:p>
        </p:txBody>
      </p:sp>
      <p:sp>
        <p:nvSpPr>
          <p:cNvPr id="48" name="Rectangle: Rounded Corners 47">
            <a:extLst>
              <a:ext uri="{FF2B5EF4-FFF2-40B4-BE49-F238E27FC236}">
                <a16:creationId xmlns:a16="http://schemas.microsoft.com/office/drawing/2014/main" id="{789E52E9-7483-427E-9373-B6B89B91B33C}"/>
              </a:ext>
            </a:extLst>
          </p:cNvPr>
          <p:cNvSpPr/>
          <p:nvPr/>
        </p:nvSpPr>
        <p:spPr>
          <a:xfrm rot="20665878">
            <a:off x="4572719" y="3074495"/>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again</a:t>
            </a:r>
          </a:p>
        </p:txBody>
      </p:sp>
      <p:sp>
        <p:nvSpPr>
          <p:cNvPr id="49" name="Rectangle: Rounded Corners 48">
            <a:extLst>
              <a:ext uri="{FF2B5EF4-FFF2-40B4-BE49-F238E27FC236}">
                <a16:creationId xmlns:a16="http://schemas.microsoft.com/office/drawing/2014/main" id="{D164BB66-FAAE-4838-A67F-7CF57093ECE4}"/>
              </a:ext>
            </a:extLst>
          </p:cNvPr>
          <p:cNvSpPr/>
          <p:nvPr/>
        </p:nvSpPr>
        <p:spPr>
          <a:xfrm rot="20665878">
            <a:off x="4579071" y="308038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rPr>
              <a:t>a partner</a:t>
            </a:r>
          </a:p>
        </p:txBody>
      </p:sp>
    </p:spTree>
    <p:extLst>
      <p:ext uri="{BB962C8B-B14F-4D97-AF65-F5344CB8AC3E}">
        <p14:creationId xmlns:p14="http://schemas.microsoft.com/office/powerpoint/2010/main" val="2657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out)">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out)">
                                      <p:cBhvr>
                                        <p:cTn id="38" dur="1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out)">
                                      <p:cBhvr>
                                        <p:cTn id="50" dur="1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1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circle(out)">
                                      <p:cBhvr>
                                        <p:cTn id="74" dur="10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circle(out)">
                                      <p:cBhvr>
                                        <p:cTn id="86" dur="10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circle(out)">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Effect transition="in" filter="fade">
                                      <p:cBhvr>
                                        <p:cTn id="105" dur="500"/>
                                        <p:tgtEl>
                                          <p:spTgt spid="34"/>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circle(out)">
                                      <p:cBhvr>
                                        <p:cTn id="110" dur="10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500" fill="hold"/>
                                        <p:tgtEl>
                                          <p:spTgt spid="36"/>
                                        </p:tgtEl>
                                        <p:attrNameLst>
                                          <p:attrName>ppt_w</p:attrName>
                                        </p:attrNameLst>
                                      </p:cBhvr>
                                      <p:tavLst>
                                        <p:tav tm="0">
                                          <p:val>
                                            <p:fltVal val="0"/>
                                          </p:val>
                                        </p:tav>
                                        <p:tav tm="100000">
                                          <p:val>
                                            <p:strVal val="#ppt_w"/>
                                          </p:val>
                                        </p:tav>
                                      </p:tavLst>
                                    </p:anim>
                                    <p:anim calcmode="lin" valueType="num">
                                      <p:cBhvr>
                                        <p:cTn id="116" dur="500" fill="hold"/>
                                        <p:tgtEl>
                                          <p:spTgt spid="36"/>
                                        </p:tgtEl>
                                        <p:attrNameLst>
                                          <p:attrName>ppt_h</p:attrName>
                                        </p:attrNameLst>
                                      </p:cBhvr>
                                      <p:tavLst>
                                        <p:tav tm="0">
                                          <p:val>
                                            <p:fltVal val="0"/>
                                          </p:val>
                                        </p:tav>
                                        <p:tav tm="100000">
                                          <p:val>
                                            <p:strVal val="#ppt_h"/>
                                          </p:val>
                                        </p:tav>
                                      </p:tavLst>
                                    </p:anim>
                                    <p:animEffect transition="in" filter="fade">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circle(out)">
                                      <p:cBhvr>
                                        <p:cTn id="122" dur="10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animEffect transition="in" filter="fade">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circle(out)">
                                      <p:cBhvr>
                                        <p:cTn id="134" dur="10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p:cTn id="139" dur="500" fill="hold"/>
                                        <p:tgtEl>
                                          <p:spTgt spid="40"/>
                                        </p:tgtEl>
                                        <p:attrNameLst>
                                          <p:attrName>ppt_w</p:attrName>
                                        </p:attrNameLst>
                                      </p:cBhvr>
                                      <p:tavLst>
                                        <p:tav tm="0">
                                          <p:val>
                                            <p:fltVal val="0"/>
                                          </p:val>
                                        </p:tav>
                                        <p:tav tm="100000">
                                          <p:val>
                                            <p:strVal val="#ppt_w"/>
                                          </p:val>
                                        </p:tav>
                                      </p:tavLst>
                                    </p:anim>
                                    <p:anim calcmode="lin" valueType="num">
                                      <p:cBhvr>
                                        <p:cTn id="140" dur="500" fill="hold"/>
                                        <p:tgtEl>
                                          <p:spTgt spid="40"/>
                                        </p:tgtEl>
                                        <p:attrNameLst>
                                          <p:attrName>ppt_h</p:attrName>
                                        </p:attrNameLst>
                                      </p:cBhvr>
                                      <p:tavLst>
                                        <p:tav tm="0">
                                          <p:val>
                                            <p:fltVal val="0"/>
                                          </p:val>
                                        </p:tav>
                                        <p:tav tm="100000">
                                          <p:val>
                                            <p:strVal val="#ppt_h"/>
                                          </p:val>
                                        </p:tav>
                                      </p:tavLst>
                                    </p:anim>
                                    <p:animEffect transition="in" filter="fade">
                                      <p:cBhvr>
                                        <p:cTn id="141" dur="500"/>
                                        <p:tgtEl>
                                          <p:spTgt spid="40"/>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out)">
                                      <p:cBhvr>
                                        <p:cTn id="146" dur="1000"/>
                                        <p:tgtEl>
                                          <p:spTgt spid="41"/>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anim calcmode="lin" valueType="num">
                                      <p:cBhvr>
                                        <p:cTn id="151" dur="500" fill="hold"/>
                                        <p:tgtEl>
                                          <p:spTgt spid="48"/>
                                        </p:tgtEl>
                                        <p:attrNameLst>
                                          <p:attrName>ppt_w</p:attrName>
                                        </p:attrNameLst>
                                      </p:cBhvr>
                                      <p:tavLst>
                                        <p:tav tm="0">
                                          <p:val>
                                            <p:fltVal val="0"/>
                                          </p:val>
                                        </p:tav>
                                        <p:tav tm="100000">
                                          <p:val>
                                            <p:strVal val="#ppt_w"/>
                                          </p:val>
                                        </p:tav>
                                      </p:tavLst>
                                    </p:anim>
                                    <p:anim calcmode="lin" valueType="num">
                                      <p:cBhvr>
                                        <p:cTn id="152" dur="500" fill="hold"/>
                                        <p:tgtEl>
                                          <p:spTgt spid="48"/>
                                        </p:tgtEl>
                                        <p:attrNameLst>
                                          <p:attrName>ppt_h</p:attrName>
                                        </p:attrNameLst>
                                      </p:cBhvr>
                                      <p:tavLst>
                                        <p:tav tm="0">
                                          <p:val>
                                            <p:fltVal val="0"/>
                                          </p:val>
                                        </p:tav>
                                        <p:tav tm="100000">
                                          <p:val>
                                            <p:strVal val="#ppt_h"/>
                                          </p:val>
                                        </p:tav>
                                      </p:tavLst>
                                    </p:anim>
                                    <p:animEffect transition="in" filter="fade">
                                      <p:cBhvr>
                                        <p:cTn id="153" dur="500"/>
                                        <p:tgtEl>
                                          <p:spTgt spid="48"/>
                                        </p:tgtEl>
                                      </p:cBhvr>
                                    </p:animEffect>
                                  </p:childTnLst>
                                </p:cTn>
                              </p:par>
                            </p:childTnLst>
                          </p:cTn>
                        </p:par>
                      </p:childTnLst>
                    </p:cTn>
                  </p:par>
                  <p:par>
                    <p:cTn id="154" fill="hold">
                      <p:stCondLst>
                        <p:cond delay="indefinite"/>
                      </p:stCondLst>
                      <p:childTnLst>
                        <p:par>
                          <p:cTn id="155" fill="hold">
                            <p:stCondLst>
                              <p:cond delay="0"/>
                            </p:stCondLst>
                            <p:childTnLst>
                              <p:par>
                                <p:cTn id="156" presetID="6" presetClass="entr" presetSubtype="32" fill="hold" grpId="0" nodeType="clickEffect">
                                  <p:stCondLst>
                                    <p:cond delay="0"/>
                                  </p:stCondLst>
                                  <p:childTnLst>
                                    <p:set>
                                      <p:cBhvr>
                                        <p:cTn id="157" dur="1" fill="hold">
                                          <p:stCondLst>
                                            <p:cond delay="0"/>
                                          </p:stCondLst>
                                        </p:cTn>
                                        <p:tgtEl>
                                          <p:spTgt spid="45"/>
                                        </p:tgtEl>
                                        <p:attrNameLst>
                                          <p:attrName>style.visibility</p:attrName>
                                        </p:attrNameLst>
                                      </p:cBhvr>
                                      <p:to>
                                        <p:strVal val="visible"/>
                                      </p:to>
                                    </p:set>
                                    <p:animEffect transition="in" filter="circle(out)">
                                      <p:cBhvr>
                                        <p:cTn id="158" dur="1000"/>
                                        <p:tgtEl>
                                          <p:spTgt spid="45"/>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grpId="0" nodeType="clickEffect">
                                  <p:stCondLst>
                                    <p:cond delay="0"/>
                                  </p:stCondLst>
                                  <p:childTnLst>
                                    <p:set>
                                      <p:cBhvr>
                                        <p:cTn id="162" dur="1" fill="hold">
                                          <p:stCondLst>
                                            <p:cond delay="0"/>
                                          </p:stCondLst>
                                        </p:cTn>
                                        <p:tgtEl>
                                          <p:spTgt spid="49"/>
                                        </p:tgtEl>
                                        <p:attrNameLst>
                                          <p:attrName>style.visibility</p:attrName>
                                        </p:attrNameLst>
                                      </p:cBhvr>
                                      <p:to>
                                        <p:strVal val="visible"/>
                                      </p:to>
                                    </p:set>
                                    <p:anim calcmode="lin" valueType="num">
                                      <p:cBhvr>
                                        <p:cTn id="163" dur="500" fill="hold"/>
                                        <p:tgtEl>
                                          <p:spTgt spid="49"/>
                                        </p:tgtEl>
                                        <p:attrNameLst>
                                          <p:attrName>ppt_w</p:attrName>
                                        </p:attrNameLst>
                                      </p:cBhvr>
                                      <p:tavLst>
                                        <p:tav tm="0">
                                          <p:val>
                                            <p:fltVal val="0"/>
                                          </p:val>
                                        </p:tav>
                                        <p:tav tm="100000">
                                          <p:val>
                                            <p:strVal val="#ppt_w"/>
                                          </p:val>
                                        </p:tav>
                                      </p:tavLst>
                                    </p:anim>
                                    <p:anim calcmode="lin" valueType="num">
                                      <p:cBhvr>
                                        <p:cTn id="164" dur="500" fill="hold"/>
                                        <p:tgtEl>
                                          <p:spTgt spid="49"/>
                                        </p:tgtEl>
                                        <p:attrNameLst>
                                          <p:attrName>ppt_h</p:attrName>
                                        </p:attrNameLst>
                                      </p:cBhvr>
                                      <p:tavLst>
                                        <p:tav tm="0">
                                          <p:val>
                                            <p:fltVal val="0"/>
                                          </p:val>
                                        </p:tav>
                                        <p:tav tm="100000">
                                          <p:val>
                                            <p:strVal val="#ppt_h"/>
                                          </p:val>
                                        </p:tav>
                                      </p:tavLst>
                                    </p:anim>
                                    <p:animEffect transition="in" filter="fade">
                                      <p:cBhvr>
                                        <p:cTn id="165" dur="500"/>
                                        <p:tgtEl>
                                          <p:spTgt spid="49"/>
                                        </p:tgtEl>
                                      </p:cBhvr>
                                    </p:animEffect>
                                  </p:childTnLst>
                                </p:cTn>
                              </p:par>
                            </p:childTnLst>
                          </p:cTn>
                        </p:par>
                      </p:childTnLst>
                    </p:cTn>
                  </p:par>
                  <p:par>
                    <p:cTn id="166" fill="hold">
                      <p:stCondLst>
                        <p:cond delay="indefinite"/>
                      </p:stCondLst>
                      <p:childTnLst>
                        <p:par>
                          <p:cTn id="167" fill="hold">
                            <p:stCondLst>
                              <p:cond delay="0"/>
                            </p:stCondLst>
                            <p:childTnLst>
                              <p:par>
                                <p:cTn id="168" presetID="6" presetClass="entr" presetSubtype="32" fill="hold" grpId="0" nodeType="clickEffect">
                                  <p:stCondLst>
                                    <p:cond delay="0"/>
                                  </p:stCondLst>
                                  <p:childTnLst>
                                    <p:set>
                                      <p:cBhvr>
                                        <p:cTn id="169" dur="1" fill="hold">
                                          <p:stCondLst>
                                            <p:cond delay="0"/>
                                          </p:stCondLst>
                                        </p:cTn>
                                        <p:tgtEl>
                                          <p:spTgt spid="44"/>
                                        </p:tgtEl>
                                        <p:attrNameLst>
                                          <p:attrName>style.visibility</p:attrName>
                                        </p:attrNameLst>
                                      </p:cBhvr>
                                      <p:to>
                                        <p:strVal val="visible"/>
                                      </p:to>
                                    </p:set>
                                    <p:animEffect transition="in" filter="circle(out)">
                                      <p:cBhvr>
                                        <p:cTn id="170" dur="1000"/>
                                        <p:tgtEl>
                                          <p:spTgt spid="44"/>
                                        </p:tgtEl>
                                      </p:cBhvr>
                                    </p:animEffec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35"/>
                                        </p:tgtEl>
                                        <p:attrNameLst>
                                          <p:attrName>r</p:attrName>
                                        </p:attrNameLst>
                                      </p:cBhvr>
                                    </p:animRot>
                                    <p:animRot by="-240000">
                                      <p:cBhvr>
                                        <p:cTn id="175" dur="200" fill="hold">
                                          <p:stCondLst>
                                            <p:cond delay="200"/>
                                          </p:stCondLst>
                                        </p:cTn>
                                        <p:tgtEl>
                                          <p:spTgt spid="35"/>
                                        </p:tgtEl>
                                        <p:attrNameLst>
                                          <p:attrName>r</p:attrName>
                                        </p:attrNameLst>
                                      </p:cBhvr>
                                    </p:animRot>
                                    <p:animRot by="240000">
                                      <p:cBhvr>
                                        <p:cTn id="176" dur="200" fill="hold">
                                          <p:stCondLst>
                                            <p:cond delay="400"/>
                                          </p:stCondLst>
                                        </p:cTn>
                                        <p:tgtEl>
                                          <p:spTgt spid="35"/>
                                        </p:tgtEl>
                                        <p:attrNameLst>
                                          <p:attrName>r</p:attrName>
                                        </p:attrNameLst>
                                      </p:cBhvr>
                                    </p:animRot>
                                    <p:animRot by="-240000">
                                      <p:cBhvr>
                                        <p:cTn id="177" dur="200" fill="hold">
                                          <p:stCondLst>
                                            <p:cond delay="600"/>
                                          </p:stCondLst>
                                        </p:cTn>
                                        <p:tgtEl>
                                          <p:spTgt spid="35"/>
                                        </p:tgtEl>
                                        <p:attrNameLst>
                                          <p:attrName>r</p:attrName>
                                        </p:attrNameLst>
                                      </p:cBhvr>
                                    </p:animRot>
                                    <p:animRot by="120000">
                                      <p:cBhvr>
                                        <p:cTn id="178" dur="200" fill="hold">
                                          <p:stCondLst>
                                            <p:cond delay="800"/>
                                          </p:stCondLst>
                                        </p:cTn>
                                        <p:tgtEl>
                                          <p:spTgt spid="35"/>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19"/>
                                        </p:tgtEl>
                                        <p:attrNameLst>
                                          <p:attrName>r</p:attrName>
                                        </p:attrNameLst>
                                      </p:cBhvr>
                                    </p:animRot>
                                    <p:animRot by="-240000">
                                      <p:cBhvr>
                                        <p:cTn id="183" dur="200" fill="hold">
                                          <p:stCondLst>
                                            <p:cond delay="200"/>
                                          </p:stCondLst>
                                        </p:cTn>
                                        <p:tgtEl>
                                          <p:spTgt spid="19"/>
                                        </p:tgtEl>
                                        <p:attrNameLst>
                                          <p:attrName>r</p:attrName>
                                        </p:attrNameLst>
                                      </p:cBhvr>
                                    </p:animRot>
                                    <p:animRot by="240000">
                                      <p:cBhvr>
                                        <p:cTn id="184" dur="200" fill="hold">
                                          <p:stCondLst>
                                            <p:cond delay="400"/>
                                          </p:stCondLst>
                                        </p:cTn>
                                        <p:tgtEl>
                                          <p:spTgt spid="19"/>
                                        </p:tgtEl>
                                        <p:attrNameLst>
                                          <p:attrName>r</p:attrName>
                                        </p:attrNameLst>
                                      </p:cBhvr>
                                    </p:animRot>
                                    <p:animRot by="-240000">
                                      <p:cBhvr>
                                        <p:cTn id="185" dur="200" fill="hold">
                                          <p:stCondLst>
                                            <p:cond delay="600"/>
                                          </p:stCondLst>
                                        </p:cTn>
                                        <p:tgtEl>
                                          <p:spTgt spid="19"/>
                                        </p:tgtEl>
                                        <p:attrNameLst>
                                          <p:attrName>r</p:attrName>
                                        </p:attrNameLst>
                                      </p:cBhvr>
                                    </p:animRot>
                                    <p:animRot by="120000">
                                      <p:cBhvr>
                                        <p:cTn id="186" dur="200" fill="hold">
                                          <p:stCondLst>
                                            <p:cond delay="800"/>
                                          </p:stCondLst>
                                        </p:cTn>
                                        <p:tgtEl>
                                          <p:spTgt spid="19"/>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21"/>
                                        </p:tgtEl>
                                        <p:attrNameLst>
                                          <p:attrName>r</p:attrName>
                                        </p:attrNameLst>
                                      </p:cBhvr>
                                    </p:animRot>
                                    <p:animRot by="-240000">
                                      <p:cBhvr>
                                        <p:cTn id="191" dur="200" fill="hold">
                                          <p:stCondLst>
                                            <p:cond delay="200"/>
                                          </p:stCondLst>
                                        </p:cTn>
                                        <p:tgtEl>
                                          <p:spTgt spid="21"/>
                                        </p:tgtEl>
                                        <p:attrNameLst>
                                          <p:attrName>r</p:attrName>
                                        </p:attrNameLst>
                                      </p:cBhvr>
                                    </p:animRot>
                                    <p:animRot by="240000">
                                      <p:cBhvr>
                                        <p:cTn id="192" dur="200" fill="hold">
                                          <p:stCondLst>
                                            <p:cond delay="400"/>
                                          </p:stCondLst>
                                        </p:cTn>
                                        <p:tgtEl>
                                          <p:spTgt spid="21"/>
                                        </p:tgtEl>
                                        <p:attrNameLst>
                                          <p:attrName>r</p:attrName>
                                        </p:attrNameLst>
                                      </p:cBhvr>
                                    </p:animRot>
                                    <p:animRot by="-240000">
                                      <p:cBhvr>
                                        <p:cTn id="193" dur="200" fill="hold">
                                          <p:stCondLst>
                                            <p:cond delay="600"/>
                                          </p:stCondLst>
                                        </p:cTn>
                                        <p:tgtEl>
                                          <p:spTgt spid="21"/>
                                        </p:tgtEl>
                                        <p:attrNameLst>
                                          <p:attrName>r</p:attrName>
                                        </p:attrNameLst>
                                      </p:cBhvr>
                                    </p:animRot>
                                    <p:animRot by="120000">
                                      <p:cBhvr>
                                        <p:cTn id="194" dur="200" fill="hold">
                                          <p:stCondLst>
                                            <p:cond delay="800"/>
                                          </p:stCondLst>
                                        </p:cTn>
                                        <p:tgtEl>
                                          <p:spTgt spid="21"/>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23"/>
                                        </p:tgtEl>
                                        <p:attrNameLst>
                                          <p:attrName>r</p:attrName>
                                        </p:attrNameLst>
                                      </p:cBhvr>
                                    </p:animRot>
                                    <p:animRot by="-240000">
                                      <p:cBhvr>
                                        <p:cTn id="199" dur="200" fill="hold">
                                          <p:stCondLst>
                                            <p:cond delay="200"/>
                                          </p:stCondLst>
                                        </p:cTn>
                                        <p:tgtEl>
                                          <p:spTgt spid="23"/>
                                        </p:tgtEl>
                                        <p:attrNameLst>
                                          <p:attrName>r</p:attrName>
                                        </p:attrNameLst>
                                      </p:cBhvr>
                                    </p:animRot>
                                    <p:animRot by="240000">
                                      <p:cBhvr>
                                        <p:cTn id="200" dur="200" fill="hold">
                                          <p:stCondLst>
                                            <p:cond delay="400"/>
                                          </p:stCondLst>
                                        </p:cTn>
                                        <p:tgtEl>
                                          <p:spTgt spid="23"/>
                                        </p:tgtEl>
                                        <p:attrNameLst>
                                          <p:attrName>r</p:attrName>
                                        </p:attrNameLst>
                                      </p:cBhvr>
                                    </p:animRot>
                                    <p:animRot by="-240000">
                                      <p:cBhvr>
                                        <p:cTn id="201" dur="200" fill="hold">
                                          <p:stCondLst>
                                            <p:cond delay="600"/>
                                          </p:stCondLst>
                                        </p:cTn>
                                        <p:tgtEl>
                                          <p:spTgt spid="23"/>
                                        </p:tgtEl>
                                        <p:attrNameLst>
                                          <p:attrName>r</p:attrName>
                                        </p:attrNameLst>
                                      </p:cBhvr>
                                    </p:animRot>
                                    <p:animRot by="120000">
                                      <p:cBhvr>
                                        <p:cTn id="202" dur="200" fill="hold">
                                          <p:stCondLst>
                                            <p:cond delay="800"/>
                                          </p:stCondLst>
                                        </p:cTn>
                                        <p:tgtEl>
                                          <p:spTgt spid="23"/>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25"/>
                                        </p:tgtEl>
                                        <p:attrNameLst>
                                          <p:attrName>r</p:attrName>
                                        </p:attrNameLst>
                                      </p:cBhvr>
                                    </p:animRot>
                                    <p:animRot by="-240000">
                                      <p:cBhvr>
                                        <p:cTn id="207" dur="200" fill="hold">
                                          <p:stCondLst>
                                            <p:cond delay="200"/>
                                          </p:stCondLst>
                                        </p:cTn>
                                        <p:tgtEl>
                                          <p:spTgt spid="25"/>
                                        </p:tgtEl>
                                        <p:attrNameLst>
                                          <p:attrName>r</p:attrName>
                                        </p:attrNameLst>
                                      </p:cBhvr>
                                    </p:animRot>
                                    <p:animRot by="240000">
                                      <p:cBhvr>
                                        <p:cTn id="208" dur="200" fill="hold">
                                          <p:stCondLst>
                                            <p:cond delay="400"/>
                                          </p:stCondLst>
                                        </p:cTn>
                                        <p:tgtEl>
                                          <p:spTgt spid="25"/>
                                        </p:tgtEl>
                                        <p:attrNameLst>
                                          <p:attrName>r</p:attrName>
                                        </p:attrNameLst>
                                      </p:cBhvr>
                                    </p:animRot>
                                    <p:animRot by="-240000">
                                      <p:cBhvr>
                                        <p:cTn id="209" dur="200" fill="hold">
                                          <p:stCondLst>
                                            <p:cond delay="600"/>
                                          </p:stCondLst>
                                        </p:cTn>
                                        <p:tgtEl>
                                          <p:spTgt spid="25"/>
                                        </p:tgtEl>
                                        <p:attrNameLst>
                                          <p:attrName>r</p:attrName>
                                        </p:attrNameLst>
                                      </p:cBhvr>
                                    </p:animRot>
                                    <p:animRot by="120000">
                                      <p:cBhvr>
                                        <p:cTn id="210" dur="200" fill="hold">
                                          <p:stCondLst>
                                            <p:cond delay="800"/>
                                          </p:stCondLst>
                                        </p:cTn>
                                        <p:tgtEl>
                                          <p:spTgt spid="25"/>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27"/>
                                        </p:tgtEl>
                                        <p:attrNameLst>
                                          <p:attrName>r</p:attrName>
                                        </p:attrNameLst>
                                      </p:cBhvr>
                                    </p:animRot>
                                    <p:animRot by="-240000">
                                      <p:cBhvr>
                                        <p:cTn id="215" dur="200" fill="hold">
                                          <p:stCondLst>
                                            <p:cond delay="200"/>
                                          </p:stCondLst>
                                        </p:cTn>
                                        <p:tgtEl>
                                          <p:spTgt spid="27"/>
                                        </p:tgtEl>
                                        <p:attrNameLst>
                                          <p:attrName>r</p:attrName>
                                        </p:attrNameLst>
                                      </p:cBhvr>
                                    </p:animRot>
                                    <p:animRot by="240000">
                                      <p:cBhvr>
                                        <p:cTn id="216" dur="200" fill="hold">
                                          <p:stCondLst>
                                            <p:cond delay="400"/>
                                          </p:stCondLst>
                                        </p:cTn>
                                        <p:tgtEl>
                                          <p:spTgt spid="27"/>
                                        </p:tgtEl>
                                        <p:attrNameLst>
                                          <p:attrName>r</p:attrName>
                                        </p:attrNameLst>
                                      </p:cBhvr>
                                    </p:animRot>
                                    <p:animRot by="-240000">
                                      <p:cBhvr>
                                        <p:cTn id="217" dur="200" fill="hold">
                                          <p:stCondLst>
                                            <p:cond delay="600"/>
                                          </p:stCondLst>
                                        </p:cTn>
                                        <p:tgtEl>
                                          <p:spTgt spid="27"/>
                                        </p:tgtEl>
                                        <p:attrNameLst>
                                          <p:attrName>r</p:attrName>
                                        </p:attrNameLst>
                                      </p:cBhvr>
                                    </p:animRot>
                                    <p:animRot by="120000">
                                      <p:cBhvr>
                                        <p:cTn id="218" dur="200" fill="hold">
                                          <p:stCondLst>
                                            <p:cond delay="800"/>
                                          </p:stCondLst>
                                        </p:cTn>
                                        <p:tgtEl>
                                          <p:spTgt spid="27"/>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29"/>
                                        </p:tgtEl>
                                        <p:attrNameLst>
                                          <p:attrName>r</p:attrName>
                                        </p:attrNameLst>
                                      </p:cBhvr>
                                    </p:animRot>
                                    <p:animRot by="-240000">
                                      <p:cBhvr>
                                        <p:cTn id="223" dur="200" fill="hold">
                                          <p:stCondLst>
                                            <p:cond delay="200"/>
                                          </p:stCondLst>
                                        </p:cTn>
                                        <p:tgtEl>
                                          <p:spTgt spid="29"/>
                                        </p:tgtEl>
                                        <p:attrNameLst>
                                          <p:attrName>r</p:attrName>
                                        </p:attrNameLst>
                                      </p:cBhvr>
                                    </p:animRot>
                                    <p:animRot by="240000">
                                      <p:cBhvr>
                                        <p:cTn id="224" dur="200" fill="hold">
                                          <p:stCondLst>
                                            <p:cond delay="400"/>
                                          </p:stCondLst>
                                        </p:cTn>
                                        <p:tgtEl>
                                          <p:spTgt spid="29"/>
                                        </p:tgtEl>
                                        <p:attrNameLst>
                                          <p:attrName>r</p:attrName>
                                        </p:attrNameLst>
                                      </p:cBhvr>
                                    </p:animRot>
                                    <p:animRot by="-240000">
                                      <p:cBhvr>
                                        <p:cTn id="225" dur="200" fill="hold">
                                          <p:stCondLst>
                                            <p:cond delay="600"/>
                                          </p:stCondLst>
                                        </p:cTn>
                                        <p:tgtEl>
                                          <p:spTgt spid="29"/>
                                        </p:tgtEl>
                                        <p:attrNameLst>
                                          <p:attrName>r</p:attrName>
                                        </p:attrNameLst>
                                      </p:cBhvr>
                                    </p:animRot>
                                    <p:animRot by="120000">
                                      <p:cBhvr>
                                        <p:cTn id="226" dur="200" fill="hold">
                                          <p:stCondLst>
                                            <p:cond delay="800"/>
                                          </p:stCondLst>
                                        </p:cTn>
                                        <p:tgtEl>
                                          <p:spTgt spid="29"/>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31"/>
                                        </p:tgtEl>
                                        <p:attrNameLst>
                                          <p:attrName>r</p:attrName>
                                        </p:attrNameLst>
                                      </p:cBhvr>
                                    </p:animRot>
                                    <p:animRot by="-240000">
                                      <p:cBhvr>
                                        <p:cTn id="231" dur="200" fill="hold">
                                          <p:stCondLst>
                                            <p:cond delay="200"/>
                                          </p:stCondLst>
                                        </p:cTn>
                                        <p:tgtEl>
                                          <p:spTgt spid="31"/>
                                        </p:tgtEl>
                                        <p:attrNameLst>
                                          <p:attrName>r</p:attrName>
                                        </p:attrNameLst>
                                      </p:cBhvr>
                                    </p:animRot>
                                    <p:animRot by="240000">
                                      <p:cBhvr>
                                        <p:cTn id="232" dur="200" fill="hold">
                                          <p:stCondLst>
                                            <p:cond delay="400"/>
                                          </p:stCondLst>
                                        </p:cTn>
                                        <p:tgtEl>
                                          <p:spTgt spid="31"/>
                                        </p:tgtEl>
                                        <p:attrNameLst>
                                          <p:attrName>r</p:attrName>
                                        </p:attrNameLst>
                                      </p:cBhvr>
                                    </p:animRot>
                                    <p:animRot by="-240000">
                                      <p:cBhvr>
                                        <p:cTn id="233" dur="200" fill="hold">
                                          <p:stCondLst>
                                            <p:cond delay="600"/>
                                          </p:stCondLst>
                                        </p:cTn>
                                        <p:tgtEl>
                                          <p:spTgt spid="31"/>
                                        </p:tgtEl>
                                        <p:attrNameLst>
                                          <p:attrName>r</p:attrName>
                                        </p:attrNameLst>
                                      </p:cBhvr>
                                    </p:animRot>
                                    <p:animRot by="120000">
                                      <p:cBhvr>
                                        <p:cTn id="234" dur="200" fill="hold">
                                          <p:stCondLst>
                                            <p:cond delay="800"/>
                                          </p:stCondLst>
                                        </p:cTn>
                                        <p:tgtEl>
                                          <p:spTgt spid="31"/>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33"/>
                                        </p:tgtEl>
                                        <p:attrNameLst>
                                          <p:attrName>r</p:attrName>
                                        </p:attrNameLst>
                                      </p:cBhvr>
                                    </p:animRot>
                                    <p:animRot by="-240000">
                                      <p:cBhvr>
                                        <p:cTn id="239" dur="200" fill="hold">
                                          <p:stCondLst>
                                            <p:cond delay="200"/>
                                          </p:stCondLst>
                                        </p:cTn>
                                        <p:tgtEl>
                                          <p:spTgt spid="33"/>
                                        </p:tgtEl>
                                        <p:attrNameLst>
                                          <p:attrName>r</p:attrName>
                                        </p:attrNameLst>
                                      </p:cBhvr>
                                    </p:animRot>
                                    <p:animRot by="240000">
                                      <p:cBhvr>
                                        <p:cTn id="240" dur="200" fill="hold">
                                          <p:stCondLst>
                                            <p:cond delay="400"/>
                                          </p:stCondLst>
                                        </p:cTn>
                                        <p:tgtEl>
                                          <p:spTgt spid="33"/>
                                        </p:tgtEl>
                                        <p:attrNameLst>
                                          <p:attrName>r</p:attrName>
                                        </p:attrNameLst>
                                      </p:cBhvr>
                                    </p:animRot>
                                    <p:animRot by="-240000">
                                      <p:cBhvr>
                                        <p:cTn id="241" dur="200" fill="hold">
                                          <p:stCondLst>
                                            <p:cond delay="600"/>
                                          </p:stCondLst>
                                        </p:cTn>
                                        <p:tgtEl>
                                          <p:spTgt spid="33"/>
                                        </p:tgtEl>
                                        <p:attrNameLst>
                                          <p:attrName>r</p:attrName>
                                        </p:attrNameLst>
                                      </p:cBhvr>
                                    </p:animRot>
                                    <p:animRot by="120000">
                                      <p:cBhvr>
                                        <p:cTn id="242" dur="200" fill="hold">
                                          <p:stCondLst>
                                            <p:cond delay="800"/>
                                          </p:stCondLst>
                                        </p:cTn>
                                        <p:tgtEl>
                                          <p:spTgt spid="33"/>
                                        </p:tgtEl>
                                        <p:attrNameLst>
                                          <p:attrName>r</p:attrName>
                                        </p:attrNameLst>
                                      </p:cBhvr>
                                    </p:animRot>
                                  </p:childTnLst>
                                </p:cTn>
                              </p:par>
                            </p:childTnLst>
                          </p:cTn>
                        </p:par>
                      </p:childTnLst>
                    </p:cTn>
                  </p:par>
                  <p:par>
                    <p:cTn id="243" fill="hold">
                      <p:stCondLst>
                        <p:cond delay="indefinite"/>
                      </p:stCondLst>
                      <p:childTnLst>
                        <p:par>
                          <p:cTn id="244" fill="hold">
                            <p:stCondLst>
                              <p:cond delay="0"/>
                            </p:stCondLst>
                            <p:childTnLst>
                              <p:par>
                                <p:cTn id="245" presetID="32" presetClass="emph" presetSubtype="0" fill="hold" grpId="1" nodeType="clickEffect">
                                  <p:stCondLst>
                                    <p:cond delay="0"/>
                                  </p:stCondLst>
                                  <p:childTnLst>
                                    <p:animRot by="120000">
                                      <p:cBhvr>
                                        <p:cTn id="246" dur="100" fill="hold">
                                          <p:stCondLst>
                                            <p:cond delay="0"/>
                                          </p:stCondLst>
                                        </p:cTn>
                                        <p:tgtEl>
                                          <p:spTgt spid="37"/>
                                        </p:tgtEl>
                                        <p:attrNameLst>
                                          <p:attrName>r</p:attrName>
                                        </p:attrNameLst>
                                      </p:cBhvr>
                                    </p:animRot>
                                    <p:animRot by="-240000">
                                      <p:cBhvr>
                                        <p:cTn id="247" dur="200" fill="hold">
                                          <p:stCondLst>
                                            <p:cond delay="200"/>
                                          </p:stCondLst>
                                        </p:cTn>
                                        <p:tgtEl>
                                          <p:spTgt spid="37"/>
                                        </p:tgtEl>
                                        <p:attrNameLst>
                                          <p:attrName>r</p:attrName>
                                        </p:attrNameLst>
                                      </p:cBhvr>
                                    </p:animRot>
                                    <p:animRot by="240000">
                                      <p:cBhvr>
                                        <p:cTn id="248" dur="200" fill="hold">
                                          <p:stCondLst>
                                            <p:cond delay="400"/>
                                          </p:stCondLst>
                                        </p:cTn>
                                        <p:tgtEl>
                                          <p:spTgt spid="37"/>
                                        </p:tgtEl>
                                        <p:attrNameLst>
                                          <p:attrName>r</p:attrName>
                                        </p:attrNameLst>
                                      </p:cBhvr>
                                    </p:animRot>
                                    <p:animRot by="-240000">
                                      <p:cBhvr>
                                        <p:cTn id="249" dur="200" fill="hold">
                                          <p:stCondLst>
                                            <p:cond delay="600"/>
                                          </p:stCondLst>
                                        </p:cTn>
                                        <p:tgtEl>
                                          <p:spTgt spid="37"/>
                                        </p:tgtEl>
                                        <p:attrNameLst>
                                          <p:attrName>r</p:attrName>
                                        </p:attrNameLst>
                                      </p:cBhvr>
                                    </p:animRot>
                                    <p:animRot by="120000">
                                      <p:cBhvr>
                                        <p:cTn id="250" dur="200" fill="hold">
                                          <p:stCondLst>
                                            <p:cond delay="800"/>
                                          </p:stCondLst>
                                        </p:cTn>
                                        <p:tgtEl>
                                          <p:spTgt spid="37"/>
                                        </p:tgtEl>
                                        <p:attrNameLst>
                                          <p:attrName>r</p:attrName>
                                        </p:attrNameLst>
                                      </p:cBhvr>
                                    </p:animRot>
                                  </p:childTnLst>
                                </p:cTn>
                              </p:par>
                            </p:childTnLst>
                          </p:cTn>
                        </p:par>
                      </p:childTnLst>
                    </p:cTn>
                  </p:par>
                  <p:par>
                    <p:cTn id="251" fill="hold">
                      <p:stCondLst>
                        <p:cond delay="indefinite"/>
                      </p:stCondLst>
                      <p:childTnLst>
                        <p:par>
                          <p:cTn id="252" fill="hold">
                            <p:stCondLst>
                              <p:cond delay="0"/>
                            </p:stCondLst>
                            <p:childTnLst>
                              <p:par>
                                <p:cTn id="253" presetID="32" presetClass="emph" presetSubtype="0" fill="hold" grpId="1" nodeType="clickEffect">
                                  <p:stCondLst>
                                    <p:cond delay="0"/>
                                  </p:stCondLst>
                                  <p:childTnLst>
                                    <p:animRot by="120000">
                                      <p:cBhvr>
                                        <p:cTn id="254" dur="100" fill="hold">
                                          <p:stCondLst>
                                            <p:cond delay="0"/>
                                          </p:stCondLst>
                                        </p:cTn>
                                        <p:tgtEl>
                                          <p:spTgt spid="39"/>
                                        </p:tgtEl>
                                        <p:attrNameLst>
                                          <p:attrName>r</p:attrName>
                                        </p:attrNameLst>
                                      </p:cBhvr>
                                    </p:animRot>
                                    <p:animRot by="-240000">
                                      <p:cBhvr>
                                        <p:cTn id="255" dur="200" fill="hold">
                                          <p:stCondLst>
                                            <p:cond delay="200"/>
                                          </p:stCondLst>
                                        </p:cTn>
                                        <p:tgtEl>
                                          <p:spTgt spid="39"/>
                                        </p:tgtEl>
                                        <p:attrNameLst>
                                          <p:attrName>r</p:attrName>
                                        </p:attrNameLst>
                                      </p:cBhvr>
                                    </p:animRot>
                                    <p:animRot by="240000">
                                      <p:cBhvr>
                                        <p:cTn id="256" dur="200" fill="hold">
                                          <p:stCondLst>
                                            <p:cond delay="400"/>
                                          </p:stCondLst>
                                        </p:cTn>
                                        <p:tgtEl>
                                          <p:spTgt spid="39"/>
                                        </p:tgtEl>
                                        <p:attrNameLst>
                                          <p:attrName>r</p:attrName>
                                        </p:attrNameLst>
                                      </p:cBhvr>
                                    </p:animRot>
                                    <p:animRot by="-240000">
                                      <p:cBhvr>
                                        <p:cTn id="257" dur="200" fill="hold">
                                          <p:stCondLst>
                                            <p:cond delay="600"/>
                                          </p:stCondLst>
                                        </p:cTn>
                                        <p:tgtEl>
                                          <p:spTgt spid="39"/>
                                        </p:tgtEl>
                                        <p:attrNameLst>
                                          <p:attrName>r</p:attrName>
                                        </p:attrNameLst>
                                      </p:cBhvr>
                                    </p:animRot>
                                    <p:animRot by="120000">
                                      <p:cBhvr>
                                        <p:cTn id="258" dur="200" fill="hold">
                                          <p:stCondLst>
                                            <p:cond delay="800"/>
                                          </p:stCondLst>
                                        </p:cTn>
                                        <p:tgtEl>
                                          <p:spTgt spid="39"/>
                                        </p:tgtEl>
                                        <p:attrNameLst>
                                          <p:attrName>r</p:attrName>
                                        </p:attrNameLst>
                                      </p:cBhvr>
                                    </p:animRot>
                                  </p:childTnLst>
                                </p:cTn>
                              </p:par>
                            </p:childTnLst>
                          </p:cTn>
                        </p:par>
                      </p:childTnLst>
                    </p:cTn>
                  </p:par>
                  <p:par>
                    <p:cTn id="259" fill="hold">
                      <p:stCondLst>
                        <p:cond delay="indefinite"/>
                      </p:stCondLst>
                      <p:childTnLst>
                        <p:par>
                          <p:cTn id="260" fill="hold">
                            <p:stCondLst>
                              <p:cond delay="0"/>
                            </p:stCondLst>
                            <p:childTnLst>
                              <p:par>
                                <p:cTn id="261" presetID="32" presetClass="emph" presetSubtype="0" fill="hold" grpId="1" nodeType="clickEffect">
                                  <p:stCondLst>
                                    <p:cond delay="0"/>
                                  </p:stCondLst>
                                  <p:childTnLst>
                                    <p:animRot by="120000">
                                      <p:cBhvr>
                                        <p:cTn id="262" dur="100" fill="hold">
                                          <p:stCondLst>
                                            <p:cond delay="0"/>
                                          </p:stCondLst>
                                        </p:cTn>
                                        <p:tgtEl>
                                          <p:spTgt spid="41"/>
                                        </p:tgtEl>
                                        <p:attrNameLst>
                                          <p:attrName>r</p:attrName>
                                        </p:attrNameLst>
                                      </p:cBhvr>
                                    </p:animRot>
                                    <p:animRot by="-240000">
                                      <p:cBhvr>
                                        <p:cTn id="263" dur="200" fill="hold">
                                          <p:stCondLst>
                                            <p:cond delay="200"/>
                                          </p:stCondLst>
                                        </p:cTn>
                                        <p:tgtEl>
                                          <p:spTgt spid="41"/>
                                        </p:tgtEl>
                                        <p:attrNameLst>
                                          <p:attrName>r</p:attrName>
                                        </p:attrNameLst>
                                      </p:cBhvr>
                                    </p:animRot>
                                    <p:animRot by="240000">
                                      <p:cBhvr>
                                        <p:cTn id="264" dur="200" fill="hold">
                                          <p:stCondLst>
                                            <p:cond delay="400"/>
                                          </p:stCondLst>
                                        </p:cTn>
                                        <p:tgtEl>
                                          <p:spTgt spid="41"/>
                                        </p:tgtEl>
                                        <p:attrNameLst>
                                          <p:attrName>r</p:attrName>
                                        </p:attrNameLst>
                                      </p:cBhvr>
                                    </p:animRot>
                                    <p:animRot by="-240000">
                                      <p:cBhvr>
                                        <p:cTn id="265" dur="200" fill="hold">
                                          <p:stCondLst>
                                            <p:cond delay="600"/>
                                          </p:stCondLst>
                                        </p:cTn>
                                        <p:tgtEl>
                                          <p:spTgt spid="41"/>
                                        </p:tgtEl>
                                        <p:attrNameLst>
                                          <p:attrName>r</p:attrName>
                                        </p:attrNameLst>
                                      </p:cBhvr>
                                    </p:animRot>
                                    <p:animRot by="120000">
                                      <p:cBhvr>
                                        <p:cTn id="266" dur="200" fill="hold">
                                          <p:stCondLst>
                                            <p:cond delay="800"/>
                                          </p:stCondLst>
                                        </p:cTn>
                                        <p:tgtEl>
                                          <p:spTgt spid="41"/>
                                        </p:tgtEl>
                                        <p:attrNameLst>
                                          <p:attrName>r</p:attrName>
                                        </p:attrNameLst>
                                      </p:cBhvr>
                                    </p:animRot>
                                  </p:childTnLst>
                                </p:cTn>
                              </p:par>
                            </p:childTnLst>
                          </p:cTn>
                        </p:par>
                      </p:childTnLst>
                    </p:cTn>
                  </p:par>
                  <p:par>
                    <p:cTn id="267" fill="hold">
                      <p:stCondLst>
                        <p:cond delay="indefinite"/>
                      </p:stCondLst>
                      <p:childTnLst>
                        <p:par>
                          <p:cTn id="268" fill="hold">
                            <p:stCondLst>
                              <p:cond delay="0"/>
                            </p:stCondLst>
                            <p:childTnLst>
                              <p:par>
                                <p:cTn id="269" presetID="32" presetClass="emph" presetSubtype="0" fill="hold" grpId="1" nodeType="clickEffect">
                                  <p:stCondLst>
                                    <p:cond delay="0"/>
                                  </p:stCondLst>
                                  <p:childTnLst>
                                    <p:animRot by="120000">
                                      <p:cBhvr>
                                        <p:cTn id="270" dur="100" fill="hold">
                                          <p:stCondLst>
                                            <p:cond delay="0"/>
                                          </p:stCondLst>
                                        </p:cTn>
                                        <p:tgtEl>
                                          <p:spTgt spid="44"/>
                                        </p:tgtEl>
                                        <p:attrNameLst>
                                          <p:attrName>r</p:attrName>
                                        </p:attrNameLst>
                                      </p:cBhvr>
                                    </p:animRot>
                                    <p:animRot by="-240000">
                                      <p:cBhvr>
                                        <p:cTn id="271" dur="200" fill="hold">
                                          <p:stCondLst>
                                            <p:cond delay="200"/>
                                          </p:stCondLst>
                                        </p:cTn>
                                        <p:tgtEl>
                                          <p:spTgt spid="44"/>
                                        </p:tgtEl>
                                        <p:attrNameLst>
                                          <p:attrName>r</p:attrName>
                                        </p:attrNameLst>
                                      </p:cBhvr>
                                    </p:animRot>
                                    <p:animRot by="240000">
                                      <p:cBhvr>
                                        <p:cTn id="272" dur="200" fill="hold">
                                          <p:stCondLst>
                                            <p:cond delay="400"/>
                                          </p:stCondLst>
                                        </p:cTn>
                                        <p:tgtEl>
                                          <p:spTgt spid="44"/>
                                        </p:tgtEl>
                                        <p:attrNameLst>
                                          <p:attrName>r</p:attrName>
                                        </p:attrNameLst>
                                      </p:cBhvr>
                                    </p:animRot>
                                    <p:animRot by="-240000">
                                      <p:cBhvr>
                                        <p:cTn id="273" dur="200" fill="hold">
                                          <p:stCondLst>
                                            <p:cond delay="600"/>
                                          </p:stCondLst>
                                        </p:cTn>
                                        <p:tgtEl>
                                          <p:spTgt spid="44"/>
                                        </p:tgtEl>
                                        <p:attrNameLst>
                                          <p:attrName>r</p:attrName>
                                        </p:attrNameLst>
                                      </p:cBhvr>
                                    </p:animRot>
                                    <p:animRot by="120000">
                                      <p:cBhvr>
                                        <p:cTn id="274" dur="200" fill="hold">
                                          <p:stCondLst>
                                            <p:cond delay="800"/>
                                          </p:stCondLst>
                                        </p:cTn>
                                        <p:tgtEl>
                                          <p:spTgt spid="44"/>
                                        </p:tgtEl>
                                        <p:attrNameLst>
                                          <p:attrName>r</p:attrName>
                                        </p:attrNameLst>
                                      </p:cBhvr>
                                    </p:animRot>
                                  </p:childTnLst>
                                </p:cTn>
                              </p:par>
                            </p:childTnLst>
                          </p:cTn>
                        </p:par>
                      </p:childTnLst>
                    </p:cTn>
                  </p:par>
                  <p:par>
                    <p:cTn id="275" fill="hold">
                      <p:stCondLst>
                        <p:cond delay="indefinite"/>
                      </p:stCondLst>
                      <p:childTnLst>
                        <p:par>
                          <p:cTn id="276" fill="hold">
                            <p:stCondLst>
                              <p:cond delay="0"/>
                            </p:stCondLst>
                            <p:childTnLst>
                              <p:par>
                                <p:cTn id="277" presetID="32" presetClass="emph" presetSubtype="0" fill="hold" grpId="1" nodeType="clickEffect">
                                  <p:stCondLst>
                                    <p:cond delay="0"/>
                                  </p:stCondLst>
                                  <p:childTnLst>
                                    <p:animRot by="120000">
                                      <p:cBhvr>
                                        <p:cTn id="278" dur="100" fill="hold">
                                          <p:stCondLst>
                                            <p:cond delay="0"/>
                                          </p:stCondLst>
                                        </p:cTn>
                                        <p:tgtEl>
                                          <p:spTgt spid="45"/>
                                        </p:tgtEl>
                                        <p:attrNameLst>
                                          <p:attrName>r</p:attrName>
                                        </p:attrNameLst>
                                      </p:cBhvr>
                                    </p:animRot>
                                    <p:animRot by="-240000">
                                      <p:cBhvr>
                                        <p:cTn id="279" dur="200" fill="hold">
                                          <p:stCondLst>
                                            <p:cond delay="200"/>
                                          </p:stCondLst>
                                        </p:cTn>
                                        <p:tgtEl>
                                          <p:spTgt spid="45"/>
                                        </p:tgtEl>
                                        <p:attrNameLst>
                                          <p:attrName>r</p:attrName>
                                        </p:attrNameLst>
                                      </p:cBhvr>
                                    </p:animRot>
                                    <p:animRot by="240000">
                                      <p:cBhvr>
                                        <p:cTn id="280" dur="200" fill="hold">
                                          <p:stCondLst>
                                            <p:cond delay="400"/>
                                          </p:stCondLst>
                                        </p:cTn>
                                        <p:tgtEl>
                                          <p:spTgt spid="45"/>
                                        </p:tgtEl>
                                        <p:attrNameLst>
                                          <p:attrName>r</p:attrName>
                                        </p:attrNameLst>
                                      </p:cBhvr>
                                    </p:animRot>
                                    <p:animRot by="-240000">
                                      <p:cBhvr>
                                        <p:cTn id="281" dur="200" fill="hold">
                                          <p:stCondLst>
                                            <p:cond delay="600"/>
                                          </p:stCondLst>
                                        </p:cTn>
                                        <p:tgtEl>
                                          <p:spTgt spid="45"/>
                                        </p:tgtEl>
                                        <p:attrNameLst>
                                          <p:attrName>r</p:attrName>
                                        </p:attrNameLst>
                                      </p:cBhvr>
                                    </p:animRot>
                                    <p:animRot by="120000">
                                      <p:cBhvr>
                                        <p:cTn id="282"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5" grpId="0" animBg="1"/>
      <p:bldP spid="25" grpId="1" animBg="1"/>
      <p:bldP spid="27" grpId="0" animBg="1"/>
      <p:bldP spid="27" grpId="1" animBg="1"/>
      <p:bldP spid="29" grpId="0" animBg="1"/>
      <p:bldP spid="29" grpId="1" animBg="1"/>
      <p:bldP spid="31" grpId="0" animBg="1"/>
      <p:bldP spid="31"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P spid="19" grpId="0" animBg="1"/>
      <p:bldP spid="19" grpId="1" animBg="1"/>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44" grpId="0" animBg="1"/>
      <p:bldP spid="44" grpId="1" animBg="1"/>
      <p:bldP spid="45" grpId="0" animBg="1"/>
      <p:bldP spid="45" grpId="1" animBg="1"/>
      <p:bldP spid="48" grpId="0" animBg="1"/>
      <p:bldP spid="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0" y="213557"/>
            <a:ext cx="3127883" cy="647577"/>
          </a:xfrm>
        </p:spPr>
        <p:txBody>
          <a:bodyPr/>
          <a:lstStyle/>
          <a:p>
            <a:r>
              <a:rPr lang="en-GB" dirty="0" err="1"/>
              <a:t>Vocabulario</a:t>
            </a:r>
            <a:endParaRPr lang="en-GB" dirty="0"/>
          </a:p>
        </p:txBody>
      </p:sp>
      <p:sp>
        <p:nvSpPr>
          <p:cNvPr id="42" name="Rounded Rectangle 11">
            <a:extLst>
              <a:ext uri="{FF2B5EF4-FFF2-40B4-BE49-F238E27FC236}">
                <a16:creationId xmlns:a16="http://schemas.microsoft.com/office/drawing/2014/main" id="{01D1B03B-DEF3-4E4F-AD99-3097B207A569}"/>
              </a:ext>
            </a:extLst>
          </p:cNvPr>
          <p:cNvSpPr/>
          <p:nvPr/>
        </p:nvSpPr>
        <p:spPr>
          <a:xfrm>
            <a:off x="10784540" y="258166"/>
            <a:ext cx="1143603" cy="461665"/>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3" name="Picture 42">
            <a:extLst>
              <a:ext uri="{FF2B5EF4-FFF2-40B4-BE49-F238E27FC236}">
                <a16:creationId xmlns:a16="http://schemas.microsoft.com/office/drawing/2014/main" id="{2993B737-8CE1-4610-8EA7-90436950C100}"/>
              </a:ext>
            </a:extLst>
          </p:cNvPr>
          <p:cNvPicPr>
            <a:picLocks noChangeAspect="1"/>
          </p:cNvPicPr>
          <p:nvPr/>
        </p:nvPicPr>
        <p:blipFill>
          <a:blip r:embed="rId3"/>
          <a:stretch>
            <a:fillRect/>
          </a:stretch>
        </p:blipFill>
        <p:spPr>
          <a:xfrm>
            <a:off x="3217851" y="150453"/>
            <a:ext cx="1143604" cy="860957"/>
          </a:xfrm>
          <a:prstGeom prst="rect">
            <a:avLst/>
          </a:prstGeom>
        </p:spPr>
      </p:pic>
      <p:sp>
        <p:nvSpPr>
          <p:cNvPr id="44" name="TextBox 43">
            <a:extLst>
              <a:ext uri="{FF2B5EF4-FFF2-40B4-BE49-F238E27FC236}">
                <a16:creationId xmlns:a16="http://schemas.microsoft.com/office/drawing/2014/main" id="{34888C15-E292-428C-AFC6-B3DDE91DF491}"/>
              </a:ext>
            </a:extLst>
          </p:cNvPr>
          <p:cNvSpPr txBox="1"/>
          <p:nvPr/>
        </p:nvSpPr>
        <p:spPr>
          <a:xfrm>
            <a:off x="1271032" y="1594556"/>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to dance</a:t>
            </a:r>
          </a:p>
        </p:txBody>
      </p:sp>
      <p:sp>
        <p:nvSpPr>
          <p:cNvPr id="45" name="TextBox 44">
            <a:extLst>
              <a:ext uri="{FF2B5EF4-FFF2-40B4-BE49-F238E27FC236}">
                <a16:creationId xmlns:a16="http://schemas.microsoft.com/office/drawing/2014/main" id="{CF5DC9F8-915C-44AD-8684-B5D464D88003}"/>
              </a:ext>
            </a:extLst>
          </p:cNvPr>
          <p:cNvSpPr txBox="1"/>
          <p:nvPr/>
        </p:nvSpPr>
        <p:spPr>
          <a:xfrm>
            <a:off x="3859078" y="1584566"/>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well</a:t>
            </a:r>
          </a:p>
        </p:txBody>
      </p:sp>
      <p:sp>
        <p:nvSpPr>
          <p:cNvPr id="46" name="Rectangle 45">
            <a:extLst>
              <a:ext uri="{FF2B5EF4-FFF2-40B4-BE49-F238E27FC236}">
                <a16:creationId xmlns:a16="http://schemas.microsoft.com/office/drawing/2014/main" id="{D8003476-3E33-4908-B8EF-9858CD941381}"/>
              </a:ext>
            </a:extLst>
          </p:cNvPr>
          <p:cNvSpPr/>
          <p:nvPr/>
        </p:nvSpPr>
        <p:spPr>
          <a:xfrm flipH="1">
            <a:off x="3867414"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47" name="TextBox 46">
            <a:extLst>
              <a:ext uri="{FF2B5EF4-FFF2-40B4-BE49-F238E27FC236}">
                <a16:creationId xmlns:a16="http://schemas.microsoft.com/office/drawing/2014/main" id="{70F6EC31-5836-4D11-8FC1-2AA77E915F49}"/>
              </a:ext>
            </a:extLst>
          </p:cNvPr>
          <p:cNvSpPr txBox="1"/>
          <p:nvPr/>
        </p:nvSpPr>
        <p:spPr>
          <a:xfrm>
            <a:off x="6424610" y="160073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with</a:t>
            </a:r>
          </a:p>
        </p:txBody>
      </p:sp>
      <p:sp>
        <p:nvSpPr>
          <p:cNvPr id="48" name="Rectangle 47">
            <a:extLst>
              <a:ext uri="{FF2B5EF4-FFF2-40B4-BE49-F238E27FC236}">
                <a16:creationId xmlns:a16="http://schemas.microsoft.com/office/drawing/2014/main" id="{CFD9DDFA-6049-46D0-841B-4100F2158E69}"/>
              </a:ext>
            </a:extLst>
          </p:cNvPr>
          <p:cNvSpPr/>
          <p:nvPr/>
        </p:nvSpPr>
        <p:spPr>
          <a:xfrm flipH="1">
            <a:off x="6410049"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49" name="TextBox 48">
            <a:extLst>
              <a:ext uri="{FF2B5EF4-FFF2-40B4-BE49-F238E27FC236}">
                <a16:creationId xmlns:a16="http://schemas.microsoft.com/office/drawing/2014/main" id="{28E0E7EA-7E4F-4E69-9070-D73EDCE670BF}"/>
              </a:ext>
            </a:extLst>
          </p:cNvPr>
          <p:cNvSpPr txBox="1"/>
          <p:nvPr/>
        </p:nvSpPr>
        <p:spPr>
          <a:xfrm>
            <a:off x="8932698" y="162201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to speak</a:t>
            </a:r>
          </a:p>
        </p:txBody>
      </p:sp>
      <p:sp>
        <p:nvSpPr>
          <p:cNvPr id="50" name="Rectangle 49">
            <a:extLst>
              <a:ext uri="{FF2B5EF4-FFF2-40B4-BE49-F238E27FC236}">
                <a16:creationId xmlns:a16="http://schemas.microsoft.com/office/drawing/2014/main" id="{DA5374EC-DCD8-424C-ACAB-94650E90CEED}"/>
              </a:ext>
            </a:extLst>
          </p:cNvPr>
          <p:cNvSpPr/>
          <p:nvPr/>
        </p:nvSpPr>
        <p:spPr>
          <a:xfrm flipH="1">
            <a:off x="8888225"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1" name="Rectangle 50">
            <a:extLst>
              <a:ext uri="{FF2B5EF4-FFF2-40B4-BE49-F238E27FC236}">
                <a16:creationId xmlns:a16="http://schemas.microsoft.com/office/drawing/2014/main" id="{D42E99A6-2AB6-4BF6-8709-21BA9FB5F845}"/>
              </a:ext>
            </a:extLst>
          </p:cNvPr>
          <p:cNvSpPr/>
          <p:nvPr/>
        </p:nvSpPr>
        <p:spPr>
          <a:xfrm flipH="1">
            <a:off x="1294491" y="1423625"/>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2" name="Rectangle 51">
            <a:extLst>
              <a:ext uri="{FF2B5EF4-FFF2-40B4-BE49-F238E27FC236}">
                <a16:creationId xmlns:a16="http://schemas.microsoft.com/office/drawing/2014/main" id="{BF378BE7-C533-4AEB-8DE5-922D887E3615}"/>
              </a:ext>
            </a:extLst>
          </p:cNvPr>
          <p:cNvSpPr/>
          <p:nvPr/>
        </p:nvSpPr>
        <p:spPr>
          <a:xfrm flipH="1">
            <a:off x="3758105" y="129843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bien</a:t>
            </a:r>
          </a:p>
        </p:txBody>
      </p:sp>
      <p:sp>
        <p:nvSpPr>
          <p:cNvPr id="53" name="Rectangle 52">
            <a:extLst>
              <a:ext uri="{FF2B5EF4-FFF2-40B4-BE49-F238E27FC236}">
                <a16:creationId xmlns:a16="http://schemas.microsoft.com/office/drawing/2014/main" id="{20E697F3-8118-4EAA-A642-CF3B865F45B0}"/>
              </a:ext>
            </a:extLst>
          </p:cNvPr>
          <p:cNvSpPr/>
          <p:nvPr/>
        </p:nvSpPr>
        <p:spPr>
          <a:xfrm flipH="1">
            <a:off x="1189685" y="130190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800" b="1" i="0" u="none" strike="noStrike" kern="0" cap="none" spc="0" normalizeH="0" baseline="0" noProof="0" dirty="0" err="1">
                <a:ln>
                  <a:noFill/>
                </a:ln>
                <a:solidFill>
                  <a:prstClr val="white"/>
                </a:solidFill>
                <a:effectLst/>
                <a:uLnTx/>
                <a:uFillTx/>
                <a:latin typeface="Arial"/>
              </a:rPr>
              <a:t>bailar</a:t>
            </a:r>
            <a:endParaRPr kumimoji="0" lang="en-GB" sz="3800" b="1" i="0" u="none" strike="noStrike" kern="0" cap="none" spc="0" normalizeH="0" baseline="0" noProof="0" dirty="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CC04EBC-7B6A-4C2F-8A97-3D3D53A1AB20}"/>
              </a:ext>
            </a:extLst>
          </p:cNvPr>
          <p:cNvSpPr/>
          <p:nvPr/>
        </p:nvSpPr>
        <p:spPr>
          <a:xfrm flipH="1">
            <a:off x="6331028" y="130425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con</a:t>
            </a:r>
          </a:p>
        </p:txBody>
      </p:sp>
      <p:sp>
        <p:nvSpPr>
          <p:cNvPr id="55" name="Rectangle 54">
            <a:extLst>
              <a:ext uri="{FF2B5EF4-FFF2-40B4-BE49-F238E27FC236}">
                <a16:creationId xmlns:a16="http://schemas.microsoft.com/office/drawing/2014/main" id="{E7DA567C-0990-4B3F-B422-952D6C5446CE}"/>
              </a:ext>
            </a:extLst>
          </p:cNvPr>
          <p:cNvSpPr/>
          <p:nvPr/>
        </p:nvSpPr>
        <p:spPr>
          <a:xfrm flipH="1">
            <a:off x="8883104" y="128556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hablar</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56" name="Rectangle 55">
            <a:extLst>
              <a:ext uri="{FF2B5EF4-FFF2-40B4-BE49-F238E27FC236}">
                <a16:creationId xmlns:a16="http://schemas.microsoft.com/office/drawing/2014/main" id="{6BB220C9-3FA5-4209-BAD5-8BC732902722}"/>
              </a:ext>
            </a:extLst>
          </p:cNvPr>
          <p:cNvSpPr/>
          <p:nvPr/>
        </p:nvSpPr>
        <p:spPr>
          <a:xfrm flipH="1">
            <a:off x="379882" y="243478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7" name="TextBox 56">
            <a:extLst>
              <a:ext uri="{FF2B5EF4-FFF2-40B4-BE49-F238E27FC236}">
                <a16:creationId xmlns:a16="http://schemas.microsoft.com/office/drawing/2014/main" id="{0D3F488C-8C53-4692-A0F2-3B3290EB0036}"/>
              </a:ext>
            </a:extLst>
          </p:cNvPr>
          <p:cNvSpPr txBox="1"/>
          <p:nvPr/>
        </p:nvSpPr>
        <p:spPr>
          <a:xfrm>
            <a:off x="337220" y="2612945"/>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to be (trait)</a:t>
            </a:r>
            <a:endParaRPr kumimoji="0" lang="en-GB" sz="2400" b="0" i="0" u="none" strike="noStrike" kern="0" cap="none" spc="0" normalizeH="0" baseline="0" noProof="0" dirty="0">
              <a:ln>
                <a:noFill/>
              </a:ln>
              <a:effectLst/>
              <a:uLnTx/>
              <a:uFillTx/>
            </a:endParaRPr>
          </a:p>
        </p:txBody>
      </p:sp>
      <p:sp>
        <p:nvSpPr>
          <p:cNvPr id="58" name="TextBox 57">
            <a:extLst>
              <a:ext uri="{FF2B5EF4-FFF2-40B4-BE49-F238E27FC236}">
                <a16:creationId xmlns:a16="http://schemas.microsoft.com/office/drawing/2014/main" id="{7EC77452-772A-45B7-AA2B-50316DAB359F}"/>
              </a:ext>
            </a:extLst>
          </p:cNvPr>
          <p:cNvSpPr txBox="1"/>
          <p:nvPr/>
        </p:nvSpPr>
        <p:spPr>
          <a:xfrm>
            <a:off x="2901473" y="261578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 am</a:t>
            </a:r>
          </a:p>
        </p:txBody>
      </p:sp>
      <p:sp>
        <p:nvSpPr>
          <p:cNvPr id="59" name="Rectangle 58">
            <a:extLst>
              <a:ext uri="{FF2B5EF4-FFF2-40B4-BE49-F238E27FC236}">
                <a16:creationId xmlns:a16="http://schemas.microsoft.com/office/drawing/2014/main" id="{5D16DEBC-0290-4BDC-B8D6-4616ADB2C96F}"/>
              </a:ext>
            </a:extLst>
          </p:cNvPr>
          <p:cNvSpPr/>
          <p:nvPr/>
        </p:nvSpPr>
        <p:spPr>
          <a:xfrm flipH="1">
            <a:off x="2865957" y="244162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0" name="TextBox 59">
            <a:extLst>
              <a:ext uri="{FF2B5EF4-FFF2-40B4-BE49-F238E27FC236}">
                <a16:creationId xmlns:a16="http://schemas.microsoft.com/office/drawing/2014/main" id="{442513B6-E63F-48BA-BAC7-935C534958F8}"/>
              </a:ext>
            </a:extLst>
          </p:cNvPr>
          <p:cNvSpPr txBox="1"/>
          <p:nvPr/>
        </p:nvSpPr>
        <p:spPr>
          <a:xfrm>
            <a:off x="5502988" y="264233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you are</a:t>
            </a:r>
          </a:p>
        </p:txBody>
      </p:sp>
      <p:sp>
        <p:nvSpPr>
          <p:cNvPr id="61" name="Rectangle 60">
            <a:extLst>
              <a:ext uri="{FF2B5EF4-FFF2-40B4-BE49-F238E27FC236}">
                <a16:creationId xmlns:a16="http://schemas.microsoft.com/office/drawing/2014/main" id="{3F0E8414-B032-46FF-A0A9-F806A4CD17C5}"/>
              </a:ext>
            </a:extLst>
          </p:cNvPr>
          <p:cNvSpPr/>
          <p:nvPr/>
        </p:nvSpPr>
        <p:spPr>
          <a:xfrm flipH="1">
            <a:off x="5450466" y="24414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2" name="TextBox 61">
            <a:extLst>
              <a:ext uri="{FF2B5EF4-FFF2-40B4-BE49-F238E27FC236}">
                <a16:creationId xmlns:a16="http://schemas.microsoft.com/office/drawing/2014/main" id="{EB8EF83E-D02E-4483-A248-1F71E0C202C2}"/>
              </a:ext>
            </a:extLst>
          </p:cNvPr>
          <p:cNvSpPr txBox="1"/>
          <p:nvPr/>
        </p:nvSpPr>
        <p:spPr>
          <a:xfrm>
            <a:off x="7972058" y="2635263"/>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she/he is</a:t>
            </a:r>
            <a:endParaRPr kumimoji="0" lang="en-GB" sz="2400" b="0" i="0" u="none" strike="noStrike" kern="0" cap="none" spc="0" normalizeH="0" baseline="0" noProof="0" dirty="0">
              <a:ln>
                <a:noFill/>
              </a:ln>
              <a:effectLst/>
              <a:uLnTx/>
              <a:uFillTx/>
            </a:endParaRPr>
          </a:p>
        </p:txBody>
      </p:sp>
      <p:sp>
        <p:nvSpPr>
          <p:cNvPr id="63" name="Rectangle 62">
            <a:extLst>
              <a:ext uri="{FF2B5EF4-FFF2-40B4-BE49-F238E27FC236}">
                <a16:creationId xmlns:a16="http://schemas.microsoft.com/office/drawing/2014/main" id="{FCFCDCE7-92F6-4D04-9944-4606B2C0456B}"/>
              </a:ext>
            </a:extLst>
          </p:cNvPr>
          <p:cNvSpPr/>
          <p:nvPr/>
        </p:nvSpPr>
        <p:spPr>
          <a:xfrm flipH="1">
            <a:off x="7960925" y="244759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4" name="Rectangle 63">
            <a:extLst>
              <a:ext uri="{FF2B5EF4-FFF2-40B4-BE49-F238E27FC236}">
                <a16:creationId xmlns:a16="http://schemas.microsoft.com/office/drawing/2014/main" id="{E5E4695D-B6E4-4EB3-A70F-55611208C3B6}"/>
              </a:ext>
            </a:extLst>
          </p:cNvPr>
          <p:cNvSpPr/>
          <p:nvPr/>
        </p:nvSpPr>
        <p:spPr>
          <a:xfrm flipH="1">
            <a:off x="1549526"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5" name="TextBox 64">
            <a:extLst>
              <a:ext uri="{FF2B5EF4-FFF2-40B4-BE49-F238E27FC236}">
                <a16:creationId xmlns:a16="http://schemas.microsoft.com/office/drawing/2014/main" id="{6B631737-605D-4434-BC05-0BD1AF43219D}"/>
              </a:ext>
            </a:extLst>
          </p:cNvPr>
          <p:cNvSpPr txBox="1"/>
          <p:nvPr/>
        </p:nvSpPr>
        <p:spPr>
          <a:xfrm>
            <a:off x="1506864" y="360425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to listen</a:t>
            </a:r>
          </a:p>
        </p:txBody>
      </p:sp>
      <p:sp>
        <p:nvSpPr>
          <p:cNvPr id="66" name="TextBox 65">
            <a:extLst>
              <a:ext uri="{FF2B5EF4-FFF2-40B4-BE49-F238E27FC236}">
                <a16:creationId xmlns:a16="http://schemas.microsoft.com/office/drawing/2014/main" id="{E0750946-B203-427A-BF1B-4CB0F33EDAFA}"/>
              </a:ext>
            </a:extLst>
          </p:cNvPr>
          <p:cNvSpPr txBox="1"/>
          <p:nvPr/>
        </p:nvSpPr>
        <p:spPr>
          <a:xfrm>
            <a:off x="4089546" y="3622691"/>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music</a:t>
            </a:r>
          </a:p>
        </p:txBody>
      </p:sp>
      <p:sp>
        <p:nvSpPr>
          <p:cNvPr id="67" name="Rectangle 66">
            <a:extLst>
              <a:ext uri="{FF2B5EF4-FFF2-40B4-BE49-F238E27FC236}">
                <a16:creationId xmlns:a16="http://schemas.microsoft.com/office/drawing/2014/main" id="{BF0F4C6C-E9E7-456B-9985-7A15B267DE54}"/>
              </a:ext>
            </a:extLst>
          </p:cNvPr>
          <p:cNvSpPr/>
          <p:nvPr/>
        </p:nvSpPr>
        <p:spPr>
          <a:xfrm flipH="1">
            <a:off x="4107305"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8" name="TextBox 67">
            <a:extLst>
              <a:ext uri="{FF2B5EF4-FFF2-40B4-BE49-F238E27FC236}">
                <a16:creationId xmlns:a16="http://schemas.microsoft.com/office/drawing/2014/main" id="{3FD99ADB-3278-4DBD-9567-14D1A34B3BD4}"/>
              </a:ext>
            </a:extLst>
          </p:cNvPr>
          <p:cNvSpPr txBox="1"/>
          <p:nvPr/>
        </p:nvSpPr>
        <p:spPr>
          <a:xfrm>
            <a:off x="6665083" y="361491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to buy</a:t>
            </a:r>
          </a:p>
        </p:txBody>
      </p:sp>
      <p:sp>
        <p:nvSpPr>
          <p:cNvPr id="69" name="Rectangle 68">
            <a:extLst>
              <a:ext uri="{FF2B5EF4-FFF2-40B4-BE49-F238E27FC236}">
                <a16:creationId xmlns:a16="http://schemas.microsoft.com/office/drawing/2014/main" id="{87179476-AD44-475D-ADC7-ACA1822D1DA3}"/>
              </a:ext>
            </a:extLst>
          </p:cNvPr>
          <p:cNvSpPr/>
          <p:nvPr/>
        </p:nvSpPr>
        <p:spPr>
          <a:xfrm flipH="1">
            <a:off x="6665084"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70" name="TextBox 69">
            <a:extLst>
              <a:ext uri="{FF2B5EF4-FFF2-40B4-BE49-F238E27FC236}">
                <a16:creationId xmlns:a16="http://schemas.microsoft.com/office/drawing/2014/main" id="{B0587F84-25F2-4995-8E27-1699F03FAE9A}"/>
              </a:ext>
            </a:extLst>
          </p:cNvPr>
          <p:cNvSpPr txBox="1"/>
          <p:nvPr/>
        </p:nvSpPr>
        <p:spPr>
          <a:xfrm>
            <a:off x="9194991" y="361871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who?</a:t>
            </a:r>
          </a:p>
        </p:txBody>
      </p:sp>
      <p:sp>
        <p:nvSpPr>
          <p:cNvPr id="71" name="Rectangle 70">
            <a:extLst>
              <a:ext uri="{FF2B5EF4-FFF2-40B4-BE49-F238E27FC236}">
                <a16:creationId xmlns:a16="http://schemas.microsoft.com/office/drawing/2014/main" id="{EBD5B9F4-9503-4C8D-A113-D187F74C181C}"/>
              </a:ext>
            </a:extLst>
          </p:cNvPr>
          <p:cNvSpPr/>
          <p:nvPr/>
        </p:nvSpPr>
        <p:spPr>
          <a:xfrm flipH="1">
            <a:off x="9238484"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88" name="Rectangle 87">
            <a:extLst>
              <a:ext uri="{FF2B5EF4-FFF2-40B4-BE49-F238E27FC236}">
                <a16:creationId xmlns:a16="http://schemas.microsoft.com/office/drawing/2014/main" id="{2C51FEAF-C034-4BC7-82F9-2F843D5286CD}"/>
              </a:ext>
            </a:extLst>
          </p:cNvPr>
          <p:cNvSpPr/>
          <p:nvPr/>
        </p:nvSpPr>
        <p:spPr>
          <a:xfrm flipH="1">
            <a:off x="270957" y="231547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ser</a:t>
            </a:r>
          </a:p>
        </p:txBody>
      </p:sp>
      <p:sp>
        <p:nvSpPr>
          <p:cNvPr id="89" name="Rectangle 88">
            <a:extLst>
              <a:ext uri="{FF2B5EF4-FFF2-40B4-BE49-F238E27FC236}">
                <a16:creationId xmlns:a16="http://schemas.microsoft.com/office/drawing/2014/main" id="{97F4C9BD-DDA5-46EB-A3A7-33FFE7E1AD55}"/>
              </a:ext>
            </a:extLst>
          </p:cNvPr>
          <p:cNvSpPr/>
          <p:nvPr/>
        </p:nvSpPr>
        <p:spPr>
          <a:xfrm flipH="1">
            <a:off x="2818491" y="230875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soy</a:t>
            </a:r>
          </a:p>
        </p:txBody>
      </p:sp>
      <p:sp>
        <p:nvSpPr>
          <p:cNvPr id="90" name="Rectangle 89">
            <a:extLst>
              <a:ext uri="{FF2B5EF4-FFF2-40B4-BE49-F238E27FC236}">
                <a16:creationId xmlns:a16="http://schemas.microsoft.com/office/drawing/2014/main" id="{7E2A52B6-0BBB-4684-A542-1C59503EC3E6}"/>
              </a:ext>
            </a:extLst>
          </p:cNvPr>
          <p:cNvSpPr/>
          <p:nvPr/>
        </p:nvSpPr>
        <p:spPr>
          <a:xfrm flipH="1">
            <a:off x="5373790" y="227735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eres</a:t>
            </a:r>
            <a:endParaRPr kumimoji="0" lang="en-GB" sz="3600" b="1" i="0" u="none" strike="noStrike" kern="0" cap="none" spc="0" normalizeH="0" baseline="0" noProof="0" dirty="0">
              <a:ln>
                <a:no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256F449A-CB9E-427B-96E9-E8184D0D3D6E}"/>
              </a:ext>
            </a:extLst>
          </p:cNvPr>
          <p:cNvSpPr/>
          <p:nvPr/>
        </p:nvSpPr>
        <p:spPr>
          <a:xfrm flipH="1">
            <a:off x="7906641" y="229303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es</a:t>
            </a:r>
          </a:p>
        </p:txBody>
      </p:sp>
      <p:sp>
        <p:nvSpPr>
          <p:cNvPr id="92" name="Rectangle 91">
            <a:extLst>
              <a:ext uri="{FF2B5EF4-FFF2-40B4-BE49-F238E27FC236}">
                <a16:creationId xmlns:a16="http://schemas.microsoft.com/office/drawing/2014/main" id="{4BF2276D-E7DD-4D84-A6B0-A7F32F2366A3}"/>
              </a:ext>
            </a:extLst>
          </p:cNvPr>
          <p:cNvSpPr/>
          <p:nvPr/>
        </p:nvSpPr>
        <p:spPr>
          <a:xfrm flipH="1">
            <a:off x="1541487" y="329892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escuchar</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93" name="Rectangle 92">
            <a:extLst>
              <a:ext uri="{FF2B5EF4-FFF2-40B4-BE49-F238E27FC236}">
                <a16:creationId xmlns:a16="http://schemas.microsoft.com/office/drawing/2014/main" id="{C82CBD51-BCC7-474F-9B10-4CB2742FFF9A}"/>
              </a:ext>
            </a:extLst>
          </p:cNvPr>
          <p:cNvSpPr/>
          <p:nvPr/>
        </p:nvSpPr>
        <p:spPr>
          <a:xfrm flipH="1">
            <a:off x="4095495" y="328654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música</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94" name="Rectangle 93">
            <a:extLst>
              <a:ext uri="{FF2B5EF4-FFF2-40B4-BE49-F238E27FC236}">
                <a16:creationId xmlns:a16="http://schemas.microsoft.com/office/drawing/2014/main" id="{BF84B687-A34B-4EFA-9626-8EB454CFEE4F}"/>
              </a:ext>
            </a:extLst>
          </p:cNvPr>
          <p:cNvSpPr/>
          <p:nvPr/>
        </p:nvSpPr>
        <p:spPr>
          <a:xfrm flipH="1">
            <a:off x="6629082" y="3310205"/>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comprar</a:t>
            </a:r>
            <a:endParaRPr kumimoji="0" lang="en-GB" sz="3600" b="1" i="0" u="none" strike="noStrike" kern="0" cap="none" spc="0" normalizeH="0" baseline="0" noProof="0" dirty="0">
              <a:ln>
                <a:noFill/>
              </a:ln>
              <a:solidFill>
                <a:prstClr val="white"/>
              </a:solidFill>
              <a:effectLst/>
              <a:uLnTx/>
              <a:uFillTx/>
              <a:latin typeface="Arial"/>
            </a:endParaRPr>
          </a:p>
        </p:txBody>
      </p:sp>
      <p:sp>
        <p:nvSpPr>
          <p:cNvPr id="95" name="Rectangle 94">
            <a:extLst>
              <a:ext uri="{FF2B5EF4-FFF2-40B4-BE49-F238E27FC236}">
                <a16:creationId xmlns:a16="http://schemas.microsoft.com/office/drawing/2014/main" id="{FA1DD9EE-BF8F-4503-8A66-BFB0F7963C1E}"/>
              </a:ext>
            </a:extLst>
          </p:cNvPr>
          <p:cNvSpPr/>
          <p:nvPr/>
        </p:nvSpPr>
        <p:spPr>
          <a:xfrm flipH="1">
            <a:off x="9174028" y="3316335"/>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a:t>
            </a:r>
            <a:r>
              <a:rPr kumimoji="0" lang="en-GB" sz="3600" b="1" i="0" u="none" strike="noStrike" kern="0" cap="none" spc="0" normalizeH="0" baseline="0" noProof="0" dirty="0" err="1">
                <a:ln>
                  <a:noFill/>
                </a:ln>
                <a:solidFill>
                  <a:prstClr val="white"/>
                </a:solidFill>
                <a:effectLst/>
                <a:uLnTx/>
                <a:uFillTx/>
                <a:latin typeface="Arial"/>
              </a:rPr>
              <a:t>quién</a:t>
            </a:r>
            <a:r>
              <a:rPr kumimoji="0" lang="en-GB" sz="3600" b="1" i="0" u="none" strike="noStrike" kern="0" cap="none" spc="0" normalizeH="0" baseline="0" noProof="0" dirty="0">
                <a:ln>
                  <a:noFill/>
                </a:ln>
                <a:solidFill>
                  <a:prstClr val="white"/>
                </a:solidFill>
                <a:effectLst/>
                <a:uLnTx/>
                <a:uFillTx/>
                <a:latin typeface="Arial"/>
              </a:rPr>
              <a:t>?</a:t>
            </a:r>
          </a:p>
        </p:txBody>
      </p:sp>
      <p:sp>
        <p:nvSpPr>
          <p:cNvPr id="105" name="Rectangle 104">
            <a:extLst>
              <a:ext uri="{FF2B5EF4-FFF2-40B4-BE49-F238E27FC236}">
                <a16:creationId xmlns:a16="http://schemas.microsoft.com/office/drawing/2014/main" id="{65F5FE5A-C9D8-4773-A458-7BEB1E6A3E19}"/>
              </a:ext>
            </a:extLst>
          </p:cNvPr>
          <p:cNvSpPr/>
          <p:nvPr/>
        </p:nvSpPr>
        <p:spPr>
          <a:xfrm flipH="1">
            <a:off x="516047" y="438270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06" name="TextBox 105">
            <a:extLst>
              <a:ext uri="{FF2B5EF4-FFF2-40B4-BE49-F238E27FC236}">
                <a16:creationId xmlns:a16="http://schemas.microsoft.com/office/drawing/2014/main" id="{752C7482-7628-4A91-BD07-090642FC3517}"/>
              </a:ext>
            </a:extLst>
          </p:cNvPr>
          <p:cNvSpPr txBox="1"/>
          <p:nvPr/>
        </p:nvSpPr>
        <p:spPr>
          <a:xfrm>
            <a:off x="473385" y="456086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to arrive</a:t>
            </a:r>
            <a:endParaRPr kumimoji="0" lang="en-GB" sz="2400" b="0" i="0" u="none" strike="noStrike" kern="0" cap="none" spc="0" normalizeH="0" baseline="0" noProof="0" dirty="0">
              <a:ln>
                <a:noFill/>
              </a:ln>
              <a:effectLst/>
              <a:uLnTx/>
              <a:uFillTx/>
            </a:endParaRPr>
          </a:p>
        </p:txBody>
      </p:sp>
      <p:sp>
        <p:nvSpPr>
          <p:cNvPr id="107" name="TextBox 106">
            <a:extLst>
              <a:ext uri="{FF2B5EF4-FFF2-40B4-BE49-F238E27FC236}">
                <a16:creationId xmlns:a16="http://schemas.microsoft.com/office/drawing/2014/main" id="{69ED443B-F7A6-4305-A807-FA41F10B5A89}"/>
              </a:ext>
            </a:extLst>
          </p:cNvPr>
          <p:cNvSpPr txBox="1"/>
          <p:nvPr/>
        </p:nvSpPr>
        <p:spPr>
          <a:xfrm>
            <a:off x="3037638" y="456370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late</a:t>
            </a:r>
          </a:p>
        </p:txBody>
      </p:sp>
      <p:sp>
        <p:nvSpPr>
          <p:cNvPr id="108" name="Rectangle 107">
            <a:extLst>
              <a:ext uri="{FF2B5EF4-FFF2-40B4-BE49-F238E27FC236}">
                <a16:creationId xmlns:a16="http://schemas.microsoft.com/office/drawing/2014/main" id="{7F51F6C3-BA3F-4625-BAF0-3E34157E08FB}"/>
              </a:ext>
            </a:extLst>
          </p:cNvPr>
          <p:cNvSpPr/>
          <p:nvPr/>
        </p:nvSpPr>
        <p:spPr>
          <a:xfrm flipH="1">
            <a:off x="3002122" y="438953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09" name="TextBox 108">
            <a:extLst>
              <a:ext uri="{FF2B5EF4-FFF2-40B4-BE49-F238E27FC236}">
                <a16:creationId xmlns:a16="http://schemas.microsoft.com/office/drawing/2014/main" id="{015D9449-A265-493C-9002-7D7D94BAE2D1}"/>
              </a:ext>
            </a:extLst>
          </p:cNvPr>
          <p:cNvSpPr txBox="1"/>
          <p:nvPr/>
        </p:nvSpPr>
        <p:spPr>
          <a:xfrm>
            <a:off x="5639153" y="459024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early</a:t>
            </a:r>
          </a:p>
        </p:txBody>
      </p:sp>
      <p:sp>
        <p:nvSpPr>
          <p:cNvPr id="110" name="Rectangle 109">
            <a:extLst>
              <a:ext uri="{FF2B5EF4-FFF2-40B4-BE49-F238E27FC236}">
                <a16:creationId xmlns:a16="http://schemas.microsoft.com/office/drawing/2014/main" id="{12E89603-A379-40B3-8BB4-DE7E0C8236FA}"/>
              </a:ext>
            </a:extLst>
          </p:cNvPr>
          <p:cNvSpPr/>
          <p:nvPr/>
        </p:nvSpPr>
        <p:spPr>
          <a:xfrm flipH="1">
            <a:off x="5586631" y="438932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1" name="TextBox 110">
            <a:extLst>
              <a:ext uri="{FF2B5EF4-FFF2-40B4-BE49-F238E27FC236}">
                <a16:creationId xmlns:a16="http://schemas.microsoft.com/office/drawing/2014/main" id="{C5DA631A-783C-4589-BD23-EDA1F1934245}"/>
              </a:ext>
            </a:extLst>
          </p:cNvPr>
          <p:cNvSpPr txBox="1"/>
          <p:nvPr/>
        </p:nvSpPr>
        <p:spPr>
          <a:xfrm>
            <a:off x="8108223" y="4583178"/>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 friend (f)</a:t>
            </a:r>
          </a:p>
        </p:txBody>
      </p:sp>
      <p:sp>
        <p:nvSpPr>
          <p:cNvPr id="112" name="Rectangle 111">
            <a:extLst>
              <a:ext uri="{FF2B5EF4-FFF2-40B4-BE49-F238E27FC236}">
                <a16:creationId xmlns:a16="http://schemas.microsoft.com/office/drawing/2014/main" id="{D9B35BBC-5006-4577-8601-697935B54255}"/>
              </a:ext>
            </a:extLst>
          </p:cNvPr>
          <p:cNvSpPr/>
          <p:nvPr/>
        </p:nvSpPr>
        <p:spPr>
          <a:xfrm flipH="1">
            <a:off x="8097090" y="43955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3" name="Rectangle 112">
            <a:extLst>
              <a:ext uri="{FF2B5EF4-FFF2-40B4-BE49-F238E27FC236}">
                <a16:creationId xmlns:a16="http://schemas.microsoft.com/office/drawing/2014/main" id="{F045B1D9-D666-4C5C-BBC7-F218A0B75515}"/>
              </a:ext>
            </a:extLst>
          </p:cNvPr>
          <p:cNvSpPr/>
          <p:nvPr/>
        </p:nvSpPr>
        <p:spPr>
          <a:xfrm flipH="1">
            <a:off x="1685691"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4" name="TextBox 113">
            <a:extLst>
              <a:ext uri="{FF2B5EF4-FFF2-40B4-BE49-F238E27FC236}">
                <a16:creationId xmlns:a16="http://schemas.microsoft.com/office/drawing/2014/main" id="{5AC44A7C-B7FE-4416-8E62-E53A692C87B2}"/>
              </a:ext>
            </a:extLst>
          </p:cNvPr>
          <p:cNvSpPr txBox="1"/>
          <p:nvPr/>
        </p:nvSpPr>
        <p:spPr>
          <a:xfrm>
            <a:off x="1772892" y="557111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tall (m)</a:t>
            </a:r>
          </a:p>
        </p:txBody>
      </p:sp>
      <p:sp>
        <p:nvSpPr>
          <p:cNvPr id="115" name="TextBox 114">
            <a:extLst>
              <a:ext uri="{FF2B5EF4-FFF2-40B4-BE49-F238E27FC236}">
                <a16:creationId xmlns:a16="http://schemas.microsoft.com/office/drawing/2014/main" id="{827D1EBC-2E83-4906-A158-36E9719771CE}"/>
              </a:ext>
            </a:extLst>
          </p:cNvPr>
          <p:cNvSpPr txBox="1"/>
          <p:nvPr/>
        </p:nvSpPr>
        <p:spPr>
          <a:xfrm>
            <a:off x="4243469" y="5367307"/>
            <a:ext cx="228278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good-looking (m)</a:t>
            </a:r>
          </a:p>
        </p:txBody>
      </p:sp>
      <p:sp>
        <p:nvSpPr>
          <p:cNvPr id="116" name="Rectangle 115">
            <a:extLst>
              <a:ext uri="{FF2B5EF4-FFF2-40B4-BE49-F238E27FC236}">
                <a16:creationId xmlns:a16="http://schemas.microsoft.com/office/drawing/2014/main" id="{4423DA3E-9ED7-44B6-B645-E8DF3109BB42}"/>
              </a:ext>
            </a:extLst>
          </p:cNvPr>
          <p:cNvSpPr/>
          <p:nvPr/>
        </p:nvSpPr>
        <p:spPr>
          <a:xfrm flipH="1">
            <a:off x="4243470"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7" name="TextBox 116">
            <a:extLst>
              <a:ext uri="{FF2B5EF4-FFF2-40B4-BE49-F238E27FC236}">
                <a16:creationId xmlns:a16="http://schemas.microsoft.com/office/drawing/2014/main" id="{0EC25DDE-E0B2-44A1-B91A-D7A6E0FA9231}"/>
              </a:ext>
            </a:extLst>
          </p:cNvPr>
          <p:cNvSpPr txBox="1"/>
          <p:nvPr/>
        </p:nvSpPr>
        <p:spPr>
          <a:xfrm>
            <a:off x="6801248" y="556282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nice (f)</a:t>
            </a:r>
          </a:p>
        </p:txBody>
      </p:sp>
      <p:sp>
        <p:nvSpPr>
          <p:cNvPr id="118" name="Rectangle 117">
            <a:extLst>
              <a:ext uri="{FF2B5EF4-FFF2-40B4-BE49-F238E27FC236}">
                <a16:creationId xmlns:a16="http://schemas.microsoft.com/office/drawing/2014/main" id="{55203C41-8D53-4DC9-A06F-22AB7A5AA2C0}"/>
              </a:ext>
            </a:extLst>
          </p:cNvPr>
          <p:cNvSpPr/>
          <p:nvPr/>
        </p:nvSpPr>
        <p:spPr>
          <a:xfrm flipH="1">
            <a:off x="6801249"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9" name="TextBox 118">
            <a:extLst>
              <a:ext uri="{FF2B5EF4-FFF2-40B4-BE49-F238E27FC236}">
                <a16:creationId xmlns:a16="http://schemas.microsoft.com/office/drawing/2014/main" id="{13520EC2-B280-4982-A620-827021E36E86}"/>
              </a:ext>
            </a:extLst>
          </p:cNvPr>
          <p:cNvSpPr txBox="1"/>
          <p:nvPr/>
        </p:nvSpPr>
        <p:spPr>
          <a:xfrm>
            <a:off x="9331156" y="5566625"/>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cheerful (m/f)</a:t>
            </a:r>
          </a:p>
        </p:txBody>
      </p:sp>
      <p:sp>
        <p:nvSpPr>
          <p:cNvPr id="120" name="Rectangle 119">
            <a:extLst>
              <a:ext uri="{FF2B5EF4-FFF2-40B4-BE49-F238E27FC236}">
                <a16:creationId xmlns:a16="http://schemas.microsoft.com/office/drawing/2014/main" id="{641F30B4-07C9-4B1B-8051-13A1AEF501D2}"/>
              </a:ext>
            </a:extLst>
          </p:cNvPr>
          <p:cNvSpPr/>
          <p:nvPr/>
        </p:nvSpPr>
        <p:spPr>
          <a:xfrm flipH="1">
            <a:off x="9374649"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21" name="Rectangle 120">
            <a:extLst>
              <a:ext uri="{FF2B5EF4-FFF2-40B4-BE49-F238E27FC236}">
                <a16:creationId xmlns:a16="http://schemas.microsoft.com/office/drawing/2014/main" id="{4B7567FF-C346-4493-A193-C12AD94146FC}"/>
              </a:ext>
            </a:extLst>
          </p:cNvPr>
          <p:cNvSpPr/>
          <p:nvPr/>
        </p:nvSpPr>
        <p:spPr>
          <a:xfrm flipH="1">
            <a:off x="423221" y="431328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llegar</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2" name="Rectangle 121">
            <a:extLst>
              <a:ext uri="{FF2B5EF4-FFF2-40B4-BE49-F238E27FC236}">
                <a16:creationId xmlns:a16="http://schemas.microsoft.com/office/drawing/2014/main" id="{B4B63685-2E83-402D-A79A-A497754043AB}"/>
              </a:ext>
            </a:extLst>
          </p:cNvPr>
          <p:cNvSpPr/>
          <p:nvPr/>
        </p:nvSpPr>
        <p:spPr>
          <a:xfrm flipH="1">
            <a:off x="2950541" y="433615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tarde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3" name="Rectangle 122">
            <a:extLst>
              <a:ext uri="{FF2B5EF4-FFF2-40B4-BE49-F238E27FC236}">
                <a16:creationId xmlns:a16="http://schemas.microsoft.com/office/drawing/2014/main" id="{AED7F491-8CB8-4CFD-B450-2A133C620144}"/>
              </a:ext>
            </a:extLst>
          </p:cNvPr>
          <p:cNvSpPr/>
          <p:nvPr/>
        </p:nvSpPr>
        <p:spPr>
          <a:xfrm flipH="1">
            <a:off x="5493959" y="430853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temprano</a:t>
            </a:r>
            <a:endParaRPr kumimoji="0" lang="en-GB" sz="3600" b="1" i="0" u="none" strike="noStrike" kern="0" cap="none" spc="0" normalizeH="0" baseline="0" noProof="0" dirty="0">
              <a:ln>
                <a:noFill/>
              </a:ln>
              <a:solidFill>
                <a:prstClr val="white"/>
              </a:solidFill>
              <a:effectLst/>
              <a:uLnTx/>
              <a:uFillTx/>
              <a:latin typeface="Arial"/>
            </a:endParaRPr>
          </a:p>
        </p:txBody>
      </p:sp>
      <p:sp>
        <p:nvSpPr>
          <p:cNvPr id="124" name="Rectangle 123">
            <a:extLst>
              <a:ext uri="{FF2B5EF4-FFF2-40B4-BE49-F238E27FC236}">
                <a16:creationId xmlns:a16="http://schemas.microsoft.com/office/drawing/2014/main" id="{970F789B-E5D5-43AF-B4A7-737C19D0624B}"/>
              </a:ext>
            </a:extLst>
          </p:cNvPr>
          <p:cNvSpPr/>
          <p:nvPr/>
        </p:nvSpPr>
        <p:spPr>
          <a:xfrm flipH="1">
            <a:off x="8091460" y="431289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una amiga</a:t>
            </a:r>
          </a:p>
        </p:txBody>
      </p:sp>
      <p:sp>
        <p:nvSpPr>
          <p:cNvPr id="125" name="Rectangle 124">
            <a:extLst>
              <a:ext uri="{FF2B5EF4-FFF2-40B4-BE49-F238E27FC236}">
                <a16:creationId xmlns:a16="http://schemas.microsoft.com/office/drawing/2014/main" id="{5EB4BAE6-D3B9-48F8-A84D-AE36DE1E7D1F}"/>
              </a:ext>
            </a:extLst>
          </p:cNvPr>
          <p:cNvSpPr/>
          <p:nvPr/>
        </p:nvSpPr>
        <p:spPr>
          <a:xfrm flipH="1">
            <a:off x="1569630" y="532632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alto</a:t>
            </a:r>
          </a:p>
        </p:txBody>
      </p:sp>
      <p:sp>
        <p:nvSpPr>
          <p:cNvPr id="126" name="Rectangle 125">
            <a:extLst>
              <a:ext uri="{FF2B5EF4-FFF2-40B4-BE49-F238E27FC236}">
                <a16:creationId xmlns:a16="http://schemas.microsoft.com/office/drawing/2014/main" id="{79614F4B-2EC6-4729-B199-4424C27B5656}"/>
              </a:ext>
            </a:extLst>
          </p:cNvPr>
          <p:cNvSpPr/>
          <p:nvPr/>
        </p:nvSpPr>
        <p:spPr>
          <a:xfrm flipH="1">
            <a:off x="4147611" y="531394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guapo</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7" name="Rectangle 126">
            <a:extLst>
              <a:ext uri="{FF2B5EF4-FFF2-40B4-BE49-F238E27FC236}">
                <a16:creationId xmlns:a16="http://schemas.microsoft.com/office/drawing/2014/main" id="{60F29007-17AB-41B9-8991-EFF56DF7CE33}"/>
              </a:ext>
            </a:extLst>
          </p:cNvPr>
          <p:cNvSpPr/>
          <p:nvPr/>
        </p:nvSpPr>
        <p:spPr>
          <a:xfrm flipH="1">
            <a:off x="6712778" y="533770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simpática</a:t>
            </a:r>
            <a:endParaRPr kumimoji="0" lang="en-GB" sz="3600" b="1" i="0" u="none" strike="noStrike" kern="0" cap="none" spc="0" normalizeH="0" baseline="0" noProof="0" dirty="0">
              <a:ln>
                <a:noFill/>
              </a:ln>
              <a:solidFill>
                <a:prstClr val="white"/>
              </a:solidFill>
              <a:effectLst/>
              <a:uLnTx/>
              <a:uFillTx/>
              <a:latin typeface="Arial"/>
            </a:endParaRPr>
          </a:p>
        </p:txBody>
      </p:sp>
      <p:sp>
        <p:nvSpPr>
          <p:cNvPr id="128" name="Rectangle 127">
            <a:extLst>
              <a:ext uri="{FF2B5EF4-FFF2-40B4-BE49-F238E27FC236}">
                <a16:creationId xmlns:a16="http://schemas.microsoft.com/office/drawing/2014/main" id="{7D9A51F2-B166-447E-BFFC-92BD976EB264}"/>
              </a:ext>
            </a:extLst>
          </p:cNvPr>
          <p:cNvSpPr/>
          <p:nvPr/>
        </p:nvSpPr>
        <p:spPr>
          <a:xfrm flipH="1">
            <a:off x="9296351" y="534710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rPr>
              <a:t>alegre</a:t>
            </a:r>
            <a:endParaRPr kumimoji="0" lang="en-GB" sz="3600" b="1" i="0" u="none" strike="noStrike" kern="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3247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left)">
                                      <p:cBhvr>
                                        <p:cTn id="57" dur="500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left)">
                                      <p:cBhvr>
                                        <p:cTn id="62" dur="5000"/>
                                        <p:tgtEl>
                                          <p:spTgt spid="9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wipe(left)">
                                      <p:cBhvr>
                                        <p:cTn id="67" dur="5000"/>
                                        <p:tgtEl>
                                          <p:spTgt spid="1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left)">
                                      <p:cBhvr>
                                        <p:cTn id="72" dur="50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wipe(left)">
                                      <p:cBhvr>
                                        <p:cTn id="77" dur="5000"/>
                                        <p:tgtEl>
                                          <p:spTgt spid="1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wipe(left)">
                                      <p:cBhvr>
                                        <p:cTn id="82" dur="5000"/>
                                        <p:tgtEl>
                                          <p:spTgt spid="1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5000"/>
                                        <p:tgtEl>
                                          <p:spTgt spid="1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wipe(left)">
                                      <p:cBhvr>
                                        <p:cTn id="92" dur="5000"/>
                                        <p:tgtEl>
                                          <p:spTgt spid="1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7"/>
                                        </p:tgtEl>
                                        <p:attrNameLst>
                                          <p:attrName>style.visibility</p:attrName>
                                        </p:attrNameLst>
                                      </p:cBhvr>
                                      <p:to>
                                        <p:strVal val="visible"/>
                                      </p:to>
                                    </p:set>
                                    <p:animEffect transition="in" filter="wipe(left)">
                                      <p:cBhvr>
                                        <p:cTn id="97" dur="5000"/>
                                        <p:tgtEl>
                                          <p:spTgt spid="1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8"/>
                                        </p:tgtEl>
                                        <p:attrNameLst>
                                          <p:attrName>style.visibility</p:attrName>
                                        </p:attrNameLst>
                                      </p:cBhvr>
                                      <p:to>
                                        <p:strVal val="visible"/>
                                      </p:to>
                                    </p:set>
                                    <p:animEffect transition="in" filter="wipe(left)">
                                      <p:cBhvr>
                                        <p:cTn id="102" dur="5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88" grpId="0" animBg="1"/>
      <p:bldP spid="89" grpId="0" animBg="1"/>
      <p:bldP spid="90" grpId="0" animBg="1"/>
      <p:bldP spid="91" grpId="0" animBg="1"/>
      <p:bldP spid="92" grpId="0" animBg="1"/>
      <p:bldP spid="93" grpId="0" animBg="1"/>
      <p:bldP spid="94" grpId="0" animBg="1"/>
      <p:bldP spid="95"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2" name="Table 21">
            <a:extLst>
              <a:ext uri="{FF2B5EF4-FFF2-40B4-BE49-F238E27FC236}">
                <a16:creationId xmlns:a16="http://schemas.microsoft.com/office/drawing/2014/main" id="{5ACA2C15-C263-45BD-B582-E85AB7F4BEDD}"/>
              </a:ext>
            </a:extLst>
          </p:cNvPr>
          <p:cNvGraphicFramePr>
            <a:graphicFrameLocks noGrp="1"/>
          </p:cNvGraphicFramePr>
          <p:nvPr>
            <p:extLst>
              <p:ext uri="{D42A27DB-BD31-4B8C-83A1-F6EECF244321}">
                <p14:modId xmlns:p14="http://schemas.microsoft.com/office/powerpoint/2010/main" val="3133005670"/>
              </p:ext>
            </p:extLst>
          </p:nvPr>
        </p:nvGraphicFramePr>
        <p:xfrm>
          <a:off x="712255" y="2420858"/>
          <a:ext cx="4920294" cy="3692784"/>
        </p:xfrm>
        <a:graphic>
          <a:graphicData uri="http://schemas.openxmlformats.org/drawingml/2006/table">
            <a:tbl>
              <a:tblPr firstRow="1" bandRow="1"/>
              <a:tblGrid>
                <a:gridCol w="4319109">
                  <a:extLst>
                    <a:ext uri="{9D8B030D-6E8A-4147-A177-3AD203B41FA5}">
                      <a16:colId xmlns:a16="http://schemas.microsoft.com/office/drawing/2014/main" val="1578365701"/>
                    </a:ext>
                  </a:extLst>
                </a:gridCol>
                <a:gridCol w="601185">
                  <a:extLst>
                    <a:ext uri="{9D8B030D-6E8A-4147-A177-3AD203B41FA5}">
                      <a16:colId xmlns:a16="http://schemas.microsoft.com/office/drawing/2014/main" val="1086571773"/>
                    </a:ext>
                  </a:extLst>
                </a:gridCol>
              </a:tblGrid>
              <a:tr h="61546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…salsa es fantástico.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51124816"/>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…salsa.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25229998"/>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…música</a:t>
                      </a:r>
                      <a:r>
                        <a:rPr lang="en-GB" sz="2400" b="0" baseline="0" dirty="0">
                          <a:solidFill>
                            <a:srgbClr val="002060"/>
                          </a:solidFill>
                          <a:latin typeface="Century Gothic" panose="020B0502020202020204" pitchFamily="34" charset="0"/>
                        </a:rPr>
                        <a:t> es importante.</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41789957"/>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…música.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287667495"/>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…con Elena.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4784557"/>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…con</a:t>
                      </a:r>
                      <a:r>
                        <a:rPr lang="en-GB" sz="2400" b="0" baseline="0" dirty="0">
                          <a:solidFill>
                            <a:srgbClr val="002060"/>
                          </a:solidFill>
                          <a:latin typeface="Century Gothic" panose="020B0502020202020204" pitchFamily="34" charset="0"/>
                        </a:rPr>
                        <a:t> Elena es maravilloso.</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413556"/>
                  </a:ext>
                </a:extLst>
              </a:tr>
            </a:tbl>
          </a:graphicData>
        </a:graphic>
      </p:graphicFrame>
      <p:sp>
        <p:nvSpPr>
          <p:cNvPr id="23" name="Action Button: Custom 3">
            <a:hlinkClick r:id="" action="ppaction://noaction" highlightClick="1">
              <a:snd r:embed="rId3" name="bailar_fizzle.wav"/>
            </a:hlinkClick>
            <a:extLst>
              <a:ext uri="{FF2B5EF4-FFF2-40B4-BE49-F238E27FC236}">
                <a16:creationId xmlns:a16="http://schemas.microsoft.com/office/drawing/2014/main" id="{18D6E4AD-4FA2-45F7-92E1-1FA2337E2914}"/>
              </a:ext>
            </a:extLst>
          </p:cNvPr>
          <p:cNvSpPr/>
          <p:nvPr/>
        </p:nvSpPr>
        <p:spPr>
          <a:xfrm>
            <a:off x="34715" y="2444310"/>
            <a:ext cx="516281" cy="482301"/>
          </a:xfrm>
          <a:prstGeom prst="actionButtonBlank">
            <a:avLst/>
          </a:prstGeom>
          <a:solidFill>
            <a:srgbClr val="ED7D31"/>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24" name="Action Button: Custom 4">
            <a:hlinkClick r:id="" action="ppaction://noaction" highlightClick="1">
              <a:snd r:embed="rId4" name="ESCUCHA.wav"/>
            </a:hlinkClick>
            <a:extLst>
              <a:ext uri="{FF2B5EF4-FFF2-40B4-BE49-F238E27FC236}">
                <a16:creationId xmlns:a16="http://schemas.microsoft.com/office/drawing/2014/main" id="{DE9DE457-32B7-42C3-920C-BA6F36F92CC1}"/>
              </a:ext>
            </a:extLst>
          </p:cNvPr>
          <p:cNvSpPr/>
          <p:nvPr/>
        </p:nvSpPr>
        <p:spPr>
          <a:xfrm>
            <a:off x="34715" y="3656899"/>
            <a:ext cx="516281" cy="448007"/>
          </a:xfrm>
          <a:prstGeom prst="actionButtonBlank">
            <a:avLst/>
          </a:prstGeom>
          <a:solidFill>
            <a:srgbClr val="ED7D31"/>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25" name="Action Button: Custom 5">
            <a:hlinkClick r:id="" action="ppaction://noaction" highlightClick="1">
              <a:snd r:embed="rId5" name="hablar_fizzle.wav"/>
            </a:hlinkClick>
            <a:extLst>
              <a:ext uri="{FF2B5EF4-FFF2-40B4-BE49-F238E27FC236}">
                <a16:creationId xmlns:a16="http://schemas.microsoft.com/office/drawing/2014/main" id="{C69051E9-3504-4EEE-BF4B-F8CEB31FFDD5}"/>
              </a:ext>
            </a:extLst>
          </p:cNvPr>
          <p:cNvSpPr/>
          <p:nvPr/>
        </p:nvSpPr>
        <p:spPr>
          <a:xfrm>
            <a:off x="34715" y="4910377"/>
            <a:ext cx="516281" cy="448007"/>
          </a:xfrm>
          <a:prstGeom prst="actionButtonBlank">
            <a:avLst/>
          </a:prstGeom>
          <a:solidFill>
            <a:srgbClr val="ED7D31"/>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6" name="Action Button: Custom 6">
            <a:hlinkClick r:id="" action="ppaction://noaction" highlightClick="1">
              <a:snd r:embed="rId6" name="llega_fizzle.wav"/>
            </a:hlinkClick>
            <a:extLst>
              <a:ext uri="{FF2B5EF4-FFF2-40B4-BE49-F238E27FC236}">
                <a16:creationId xmlns:a16="http://schemas.microsoft.com/office/drawing/2014/main" id="{30854B35-C2C1-407C-896F-FA97E1B9FF92}"/>
              </a:ext>
            </a:extLst>
          </p:cNvPr>
          <p:cNvSpPr/>
          <p:nvPr/>
        </p:nvSpPr>
        <p:spPr>
          <a:xfrm>
            <a:off x="5862213" y="2444309"/>
            <a:ext cx="483723" cy="443895"/>
          </a:xfrm>
          <a:prstGeom prst="actionButtonBlank">
            <a:avLst/>
          </a:prstGeom>
          <a:solidFill>
            <a:srgbClr val="ED7D31"/>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7" name="Action Button: Custom 7">
            <a:hlinkClick r:id="" action="ppaction://noaction" highlightClick="1">
              <a:snd r:embed="rId7" name="Comprar_fizzle.wav"/>
            </a:hlinkClick>
            <a:extLst>
              <a:ext uri="{FF2B5EF4-FFF2-40B4-BE49-F238E27FC236}">
                <a16:creationId xmlns:a16="http://schemas.microsoft.com/office/drawing/2014/main" id="{019FD599-371D-40CA-9D4E-E20159AA046D}"/>
              </a:ext>
            </a:extLst>
          </p:cNvPr>
          <p:cNvSpPr/>
          <p:nvPr/>
        </p:nvSpPr>
        <p:spPr>
          <a:xfrm>
            <a:off x="5862212" y="3656898"/>
            <a:ext cx="483723" cy="443895"/>
          </a:xfrm>
          <a:prstGeom prst="actionButtonBlank">
            <a:avLst/>
          </a:prstGeom>
          <a:solidFill>
            <a:srgbClr val="ED7D31"/>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pic>
        <p:nvPicPr>
          <p:cNvPr id="28" name="Picture 2" descr="http://www.clker.com/cliparts/0/f/7/0/11954234311954389563ok_mark_h_kon_l_vdal_02.svg.med.png">
            <a:extLst>
              <a:ext uri="{FF2B5EF4-FFF2-40B4-BE49-F238E27FC236}">
                <a16:creationId xmlns:a16="http://schemas.microsoft.com/office/drawing/2014/main" id="{EAC6C275-3A7E-4CDB-9015-7D388DA65C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6691" y="2444310"/>
            <a:ext cx="632084" cy="48459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0/f/7/0/11954234311954389563ok_mark_h_kon_l_vdal_02.svg.med.png">
            <a:extLst>
              <a:ext uri="{FF2B5EF4-FFF2-40B4-BE49-F238E27FC236}">
                <a16:creationId xmlns:a16="http://schemas.microsoft.com/office/drawing/2014/main" id="{6561BBC5-AFCB-4B5E-BC36-8BA6827BE3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2236" y="4245428"/>
            <a:ext cx="632084" cy="484598"/>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a:extLst>
              <a:ext uri="{FF2B5EF4-FFF2-40B4-BE49-F238E27FC236}">
                <a16:creationId xmlns:a16="http://schemas.microsoft.com/office/drawing/2014/main" id="{2963CD2D-83C3-4E8D-B11C-3290E42AD439}"/>
              </a:ext>
            </a:extLst>
          </p:cNvPr>
          <p:cNvSpPr txBox="1"/>
          <p:nvPr/>
        </p:nvSpPr>
        <p:spPr>
          <a:xfrm>
            <a:off x="2346344" y="135984"/>
            <a:ext cx="790539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Lucía is recording her Spanish homework, but her device has problems!</a:t>
            </a:r>
          </a:p>
        </p:txBody>
      </p:sp>
      <p:pic>
        <p:nvPicPr>
          <p:cNvPr id="31" name="Picture 2" descr="http://www.clker.com/cliparts/0/f/7/0/11954234311954389563ok_mark_h_kon_l_vdal_02.svg.med.png">
            <a:extLst>
              <a:ext uri="{FF2B5EF4-FFF2-40B4-BE49-F238E27FC236}">
                <a16:creationId xmlns:a16="http://schemas.microsoft.com/office/drawing/2014/main" id="{992F79CF-C9A9-4076-9506-B20CA6C66E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6691" y="5488198"/>
            <a:ext cx="632084" cy="484598"/>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0/f/7/0/11954234311954389563ok_mark_h_kon_l_vdal_02.svg.med.png">
            <a:extLst>
              <a:ext uri="{FF2B5EF4-FFF2-40B4-BE49-F238E27FC236}">
                <a16:creationId xmlns:a16="http://schemas.microsoft.com/office/drawing/2014/main" id="{794209A4-E42C-46CB-82DD-85EA7C1084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6685" y="3013074"/>
            <a:ext cx="632084" cy="484598"/>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a:extLst>
              <a:ext uri="{FF2B5EF4-FFF2-40B4-BE49-F238E27FC236}">
                <a16:creationId xmlns:a16="http://schemas.microsoft.com/office/drawing/2014/main" id="{1355EBCA-FD79-42C4-AD80-9486E32BFAA3}"/>
              </a:ext>
            </a:extLst>
          </p:cNvPr>
          <p:cNvSpPr txBox="1"/>
          <p:nvPr/>
        </p:nvSpPr>
        <p:spPr>
          <a:xfrm>
            <a:off x="2346344" y="1108772"/>
            <a:ext cx="109124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You hear her </a:t>
            </a:r>
            <a:r>
              <a:rPr kumimoji="0" lang="en-GB" sz="2400" b="0" i="1" u="none" strike="noStrike" kern="0" cap="none" spc="0" normalizeH="0" baseline="0" noProof="0" dirty="0">
                <a:ln>
                  <a:noFill/>
                </a:ln>
                <a:effectLst/>
                <a:uLnTx/>
                <a:uFillTx/>
              </a:rPr>
              <a:t>first</a:t>
            </a:r>
            <a:r>
              <a:rPr kumimoji="0" lang="en-GB" sz="2400" b="0" i="0" u="none" strike="noStrike" kern="0" cap="none" spc="0" normalizeH="0" baseline="0" noProof="0" dirty="0">
                <a:ln>
                  <a:noFill/>
                </a:ln>
                <a:effectLst/>
                <a:uLnTx/>
                <a:uFillTx/>
              </a:rPr>
              <a:t> word. Which ending must be missing?</a:t>
            </a:r>
          </a:p>
        </p:txBody>
      </p:sp>
      <p:sp>
        <p:nvSpPr>
          <p:cNvPr id="35" name="TextBox 34">
            <a:extLst>
              <a:ext uri="{FF2B5EF4-FFF2-40B4-BE49-F238E27FC236}">
                <a16:creationId xmlns:a16="http://schemas.microsoft.com/office/drawing/2014/main" id="{A9AD96F0-C983-4B55-A71C-FF09D96347D8}"/>
              </a:ext>
            </a:extLst>
          </p:cNvPr>
          <p:cNvSpPr txBox="1"/>
          <p:nvPr/>
        </p:nvSpPr>
        <p:spPr>
          <a:xfrm>
            <a:off x="2346344" y="1683138"/>
            <a:ext cx="1004938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Hint: listen for the </a:t>
            </a:r>
            <a:r>
              <a:rPr kumimoji="0" lang="en-GB" sz="2400" b="1" i="0" u="none" strike="noStrike" kern="0" cap="none" spc="0" normalizeH="0" baseline="0" noProof="0" dirty="0">
                <a:ln>
                  <a:noFill/>
                </a:ln>
                <a:effectLst/>
                <a:uLnTx/>
                <a:uFillTx/>
              </a:rPr>
              <a:t>–a </a:t>
            </a:r>
            <a:r>
              <a:rPr kumimoji="0" lang="en-GB" sz="2400" b="0" i="0" u="none" strike="noStrike" kern="0" cap="none" spc="0" normalizeH="0" baseline="0" noProof="0" dirty="0">
                <a:ln>
                  <a:noFill/>
                </a:ln>
                <a:effectLst/>
                <a:uLnTx/>
                <a:uFillTx/>
              </a:rPr>
              <a:t>or </a:t>
            </a:r>
            <a:r>
              <a:rPr kumimoji="0" lang="en-GB" sz="2400" b="1" i="0" u="none" strike="noStrike" kern="0" cap="none" spc="0" normalizeH="0" baseline="0" noProof="0" dirty="0">
                <a:ln>
                  <a:noFill/>
                </a:ln>
                <a:effectLst/>
                <a:uLnTx/>
                <a:uFillTx/>
              </a:rPr>
              <a:t>–ar </a:t>
            </a:r>
            <a:r>
              <a:rPr kumimoji="0" lang="en-GB" sz="2400" b="0" i="0" u="none" strike="noStrike" kern="0" cap="none" spc="0" normalizeH="0" baseline="0" noProof="0" dirty="0">
                <a:ln>
                  <a:noFill/>
                </a:ln>
                <a:effectLst/>
                <a:uLnTx/>
                <a:uFillTx/>
              </a:rPr>
              <a:t>verb endings.</a:t>
            </a:r>
          </a:p>
        </p:txBody>
      </p:sp>
      <p:sp>
        <p:nvSpPr>
          <p:cNvPr id="36" name="Title 35">
            <a:extLst>
              <a:ext uri="{FF2B5EF4-FFF2-40B4-BE49-F238E27FC236}">
                <a16:creationId xmlns:a16="http://schemas.microsoft.com/office/drawing/2014/main" id="{8D4457E4-ACAB-46C4-A3E0-EF62CE98EF17}"/>
              </a:ext>
            </a:extLst>
          </p:cNvPr>
          <p:cNvSpPr>
            <a:spLocks noGrp="1"/>
          </p:cNvSpPr>
          <p:nvPr>
            <p:ph type="title"/>
          </p:nvPr>
        </p:nvSpPr>
        <p:spPr>
          <a:xfrm>
            <a:off x="10565969" y="-120648"/>
            <a:ext cx="1626031" cy="1200330"/>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pic>
        <p:nvPicPr>
          <p:cNvPr id="3" name="Picture 2" descr="A cartoon of a child reading a book at a desk&#10;&#10;Description automatically generated">
            <a:extLst>
              <a:ext uri="{FF2B5EF4-FFF2-40B4-BE49-F238E27FC236}">
                <a16:creationId xmlns:a16="http://schemas.microsoft.com/office/drawing/2014/main" id="{068B3E10-A8E3-4448-B1C4-22698A92D6C3}"/>
              </a:ext>
            </a:extLst>
          </p:cNvPr>
          <p:cNvPicPr>
            <a:picLocks noChangeAspect="1"/>
          </p:cNvPicPr>
          <p:nvPr/>
        </p:nvPicPr>
        <p:blipFill>
          <a:blip r:embed="rId9">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544481" y="-17361"/>
            <a:ext cx="3716883" cy="2090747"/>
          </a:xfrm>
          <a:prstGeom prst="rect">
            <a:avLst/>
          </a:prstGeom>
        </p:spPr>
      </p:pic>
      <p:graphicFrame>
        <p:nvGraphicFramePr>
          <p:cNvPr id="21" name="Table 20">
            <a:extLst>
              <a:ext uri="{FF2B5EF4-FFF2-40B4-BE49-F238E27FC236}">
                <a16:creationId xmlns:a16="http://schemas.microsoft.com/office/drawing/2014/main" id="{363886B5-D365-4705-AD70-A01D9AFADF52}"/>
              </a:ext>
            </a:extLst>
          </p:cNvPr>
          <p:cNvGraphicFramePr>
            <a:graphicFrameLocks noGrp="1"/>
          </p:cNvGraphicFramePr>
          <p:nvPr>
            <p:extLst>
              <p:ext uri="{D42A27DB-BD31-4B8C-83A1-F6EECF244321}">
                <p14:modId xmlns:p14="http://schemas.microsoft.com/office/powerpoint/2010/main" val="1660615869"/>
              </p:ext>
            </p:extLst>
          </p:nvPr>
        </p:nvGraphicFramePr>
        <p:xfrm>
          <a:off x="6578386" y="2420858"/>
          <a:ext cx="5417998" cy="3692784"/>
        </p:xfrm>
        <a:graphic>
          <a:graphicData uri="http://schemas.openxmlformats.org/drawingml/2006/table">
            <a:tbl>
              <a:tblPr firstRow="1" bandRow="1"/>
              <a:tblGrid>
                <a:gridCol w="4756001">
                  <a:extLst>
                    <a:ext uri="{9D8B030D-6E8A-4147-A177-3AD203B41FA5}">
                      <a16:colId xmlns:a16="http://schemas.microsoft.com/office/drawing/2014/main" val="1578365701"/>
                    </a:ext>
                  </a:extLst>
                </a:gridCol>
                <a:gridCol w="661997">
                  <a:extLst>
                    <a:ext uri="{9D8B030D-6E8A-4147-A177-3AD203B41FA5}">
                      <a16:colId xmlns:a16="http://schemas.microsoft.com/office/drawing/2014/main" val="1086571773"/>
                    </a:ext>
                  </a:extLst>
                </a:gridCol>
              </a:tblGrid>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tarde</a:t>
                      </a:r>
                      <a:r>
                        <a:rPr lang="en-GB" sz="2400" b="0" dirty="0">
                          <a:solidFill>
                            <a:srgbClr val="002060"/>
                          </a:solidFill>
                          <a:latin typeface="Century Gothic" panose="020B0502020202020204" pitchFamily="34" charset="0"/>
                        </a:rPr>
                        <a:t> con Pepe es</a:t>
                      </a:r>
                      <a:r>
                        <a:rPr lang="en-GB" sz="2400" b="0" baseline="0" dirty="0">
                          <a:solidFill>
                            <a:srgbClr val="002060"/>
                          </a:solidFill>
                          <a:latin typeface="Century Gothic" panose="020B0502020202020204" pitchFamily="34" charset="0"/>
                        </a:rPr>
                        <a:t> normal</a:t>
                      </a:r>
                      <a:r>
                        <a:rPr lang="en-GB" sz="24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51124816"/>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…tarde con Pepe.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25229998"/>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…una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41789957"/>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…una casa es importante.</a:t>
                      </a:r>
                    </a:p>
                  </a:txBody>
                  <a:tcPr anchor="ct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287667495"/>
                  </a:ext>
                </a:extLst>
              </a:tr>
              <a:tr h="61546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periódico</a:t>
                      </a:r>
                      <a:r>
                        <a:rPr lang="en-GB" sz="2400" b="0" dirty="0">
                          <a:solidFill>
                            <a:srgbClr val="002060"/>
                          </a:solidFill>
                          <a:latin typeface="Century Gothic" panose="020B0502020202020204" pitchFamily="34" charset="0"/>
                        </a:rPr>
                        <a:t> es normal.</a:t>
                      </a:r>
                    </a:p>
                  </a:txBody>
                  <a:tcPr anchor="ct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4784557"/>
                  </a:ext>
                </a:extLst>
              </a:tr>
              <a:tr h="6154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periódico</a:t>
                      </a:r>
                      <a:r>
                        <a:rPr lang="en-GB" sz="24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413556"/>
                  </a:ext>
                </a:extLst>
              </a:tr>
            </a:tbl>
          </a:graphicData>
        </a:graphic>
      </p:graphicFrame>
      <p:sp>
        <p:nvSpPr>
          <p:cNvPr id="37" name="Action Button: Custom 3">
            <a:hlinkClick r:id="" action="ppaction://noaction" highlightClick="1">
              <a:snd r:embed="rId10" name="Compra_fizzle.wav"/>
            </a:hlinkClick>
            <a:extLst>
              <a:ext uri="{FF2B5EF4-FFF2-40B4-BE49-F238E27FC236}">
                <a16:creationId xmlns:a16="http://schemas.microsoft.com/office/drawing/2014/main" id="{AFEB1BF4-888C-4C34-87D1-D23B0C5BB727}"/>
              </a:ext>
            </a:extLst>
          </p:cNvPr>
          <p:cNvSpPr/>
          <p:nvPr/>
        </p:nvSpPr>
        <p:spPr>
          <a:xfrm>
            <a:off x="5862211" y="4863986"/>
            <a:ext cx="483723" cy="494398"/>
          </a:xfrm>
          <a:prstGeom prst="actionButtonBlank">
            <a:avLst/>
          </a:prstGeom>
          <a:solidFill>
            <a:srgbClr val="ED7D31"/>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pic>
        <p:nvPicPr>
          <p:cNvPr id="33" name="Picture 2" descr="http://www.clker.com/cliparts/0/f/7/0/11954234311954389563ok_mark_h_kon_l_vdal_02.svg.med.png">
            <a:extLst>
              <a:ext uri="{FF2B5EF4-FFF2-40B4-BE49-F238E27FC236}">
                <a16:creationId xmlns:a16="http://schemas.microsoft.com/office/drawing/2014/main" id="{78CC583C-DF61-46AC-B4F9-DF98187EE6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9340" y="4245428"/>
            <a:ext cx="632084" cy="484598"/>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0/f/7/0/11954234311954389563ok_mark_h_kon_l_vdal_02.svg.med.png">
            <a:extLst>
              <a:ext uri="{FF2B5EF4-FFF2-40B4-BE49-F238E27FC236}">
                <a16:creationId xmlns:a16="http://schemas.microsoft.com/office/drawing/2014/main" id="{F953B61E-31E5-48D9-A383-2486CAC03F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3756" y="5536496"/>
            <a:ext cx="632084" cy="4845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loseup photo of world globe">
            <a:extLst>
              <a:ext uri="{FF2B5EF4-FFF2-40B4-BE49-F238E27FC236}">
                <a16:creationId xmlns:a16="http://schemas.microsoft.com/office/drawing/2014/main" id="{1BC866F4-7A27-4A17-BDB8-291B01E7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90769"/>
            <a:ext cx="7524750" cy="5026533"/>
          </a:xfrm>
          <a:prstGeom prst="rect">
            <a:avLst/>
          </a:prstGeom>
          <a:noFill/>
          <a:ln w="38100">
            <a:solidFill>
              <a:schemeClr val="accent2"/>
            </a:solidFill>
          </a:ln>
          <a:extLst>
            <a:ext uri="{909E8E84-426E-40dd-AFC4-6F175D3DCCD1}">
              <a14:hiddenFill xmlns:a14="http://schemas.microsoft.com/office/drawing/2010/main" xmlns="">
                <a:solidFill>
                  <a:srgbClr val="FFFFFF"/>
                </a:solidFill>
              </a14:hiddenFill>
            </a:ext>
          </a:extLst>
        </p:spPr>
      </p:pic>
      <p:pic>
        <p:nvPicPr>
          <p:cNvPr id="8" name="Picture 7" descr="woman writing while sitting on hill near mountain">
            <a:extLst>
              <a:ext uri="{FF2B5EF4-FFF2-40B4-BE49-F238E27FC236}">
                <a16:creationId xmlns:a16="http://schemas.microsoft.com/office/drawing/2014/main" id="{357F085A-7EAB-4299-A71B-C76B91CEB0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154" y="979257"/>
            <a:ext cx="3358696" cy="5038045"/>
          </a:xfrm>
          <a:prstGeom prst="rect">
            <a:avLst/>
          </a:prstGeom>
          <a:noFill/>
          <a:ln w="28575">
            <a:solidFill>
              <a:schemeClr val="accent2"/>
            </a:solidFill>
          </a:ln>
          <a:extLst>
            <a:ext uri="{909E8E84-426E-40dd-AFC4-6F175D3DCCD1}">
              <a14:hiddenFill xmlns:a14="http://schemas.microsoft.com/office/drawing/2010/main" xmlns="">
                <a:solidFill>
                  <a:srgbClr val="FFFFFF"/>
                </a:solidFill>
              </a14:hiddenFill>
            </a:ext>
          </a:extLst>
        </p:spPr>
      </p:pic>
      <p:sp>
        <p:nvSpPr>
          <p:cNvPr id="4" name="Title 3">
            <a:extLst>
              <a:ext uri="{FF2B5EF4-FFF2-40B4-BE49-F238E27FC236}">
                <a16:creationId xmlns:a16="http://schemas.microsoft.com/office/drawing/2014/main" id="{322030F6-4A56-401F-887E-2B2B551BFE7E}"/>
              </a:ext>
            </a:extLst>
          </p:cNvPr>
          <p:cNvSpPr>
            <a:spLocks noGrp="1"/>
          </p:cNvSpPr>
          <p:nvPr>
            <p:ph type="title"/>
          </p:nvPr>
        </p:nvSpPr>
        <p:spPr>
          <a:xfrm>
            <a:off x="1840593" y="-105124"/>
            <a:ext cx="10515600" cy="1325563"/>
          </a:xfrm>
        </p:spPr>
        <p:txBody>
          <a:bodyPr/>
          <a:lstStyle/>
          <a:p>
            <a:pPr rtl="0" eaLnBrk="1" latinLnBrk="0" hangingPunct="1"/>
            <a:r>
              <a:rPr lang="en-GB" sz="4800" kern="1200" dirty="0">
                <a:solidFill>
                  <a:srgbClr val="002060"/>
                </a:solidFill>
                <a:effectLst/>
                <a:latin typeface="Century Gothic" panose="020B0502020202020204" pitchFamily="34" charset="0"/>
                <a:ea typeface="+mn-ea"/>
                <a:cs typeface="+mn-cs"/>
              </a:rPr>
              <a:t>La gran </a:t>
            </a:r>
            <a:r>
              <a:rPr lang="en-GB" sz="4800" kern="1200" dirty="0" err="1">
                <a:solidFill>
                  <a:srgbClr val="002060"/>
                </a:solidFill>
                <a:effectLst/>
                <a:latin typeface="Century Gothic" panose="020B0502020202020204" pitchFamily="34" charset="0"/>
                <a:ea typeface="+mn-ea"/>
                <a:cs typeface="+mn-cs"/>
              </a:rPr>
              <a:t>aventura</a:t>
            </a:r>
            <a:r>
              <a:rPr lang="en-GB" sz="4800" kern="1200" dirty="0">
                <a:solidFill>
                  <a:srgbClr val="002060"/>
                </a:solidFill>
                <a:effectLst/>
                <a:latin typeface="Century Gothic" panose="020B0502020202020204" pitchFamily="34" charset="0"/>
                <a:ea typeface="+mn-ea"/>
                <a:cs typeface="+mn-cs"/>
              </a:rPr>
              <a:t> de Paula</a:t>
            </a:r>
            <a:endParaRPr lang="en-GB" dirty="0">
              <a:effectLst/>
            </a:endParaRPr>
          </a:p>
        </p:txBody>
      </p:sp>
    </p:spTree>
    <p:extLst>
      <p:ext uri="{BB962C8B-B14F-4D97-AF65-F5344CB8AC3E}">
        <p14:creationId xmlns:p14="http://schemas.microsoft.com/office/powerpoint/2010/main" val="3351437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7FBB2-5497-4B73-963C-11BDD8E27F77}"/>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id="{FA1D0F62-1395-46CF-AED7-B7B7E7286104}"/>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Tailandia</a:t>
            </a:r>
            <a:endParaRPr lang="en-GB" sz="3600" dirty="0">
              <a:latin typeface="Century Gothic" panose="020B0502020202020204" pitchFamily="34" charset="0"/>
            </a:endParaRPr>
          </a:p>
        </p:txBody>
      </p:sp>
      <p:sp>
        <p:nvSpPr>
          <p:cNvPr id="5" name="Rectangle 4">
            <a:extLst>
              <a:ext uri="{FF2B5EF4-FFF2-40B4-BE49-F238E27FC236}">
                <a16:creationId xmlns:a16="http://schemas.microsoft.com/office/drawing/2014/main" id="{69E50689-F88A-49BD-ACEE-157CF7B1C9A1}"/>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Malasia</a:t>
            </a:r>
            <a:endParaRPr lang="en-GB" sz="3600" dirty="0">
              <a:latin typeface="Century Gothic" panose="020B0502020202020204" pitchFamily="34" charset="0"/>
            </a:endParaRPr>
          </a:p>
        </p:txBody>
      </p:sp>
      <p:sp>
        <p:nvSpPr>
          <p:cNvPr id="6" name="Rectangle 5">
            <a:extLst>
              <a:ext uri="{FF2B5EF4-FFF2-40B4-BE49-F238E27FC236}">
                <a16:creationId xmlns:a16="http://schemas.microsoft.com/office/drawing/2014/main" id="{2F5A0D05-A3ED-4C5F-B210-E05307B27082}"/>
              </a:ext>
            </a:extLst>
          </p:cNvPr>
          <p:cNvSpPr/>
          <p:nvPr/>
        </p:nvSpPr>
        <p:spPr>
          <a:xfrm>
            <a:off x="8477250"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China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id="{3C996536-8C7F-426D-96B2-E2AFF37E9E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6133" y="4037156"/>
            <a:ext cx="632084" cy="50135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a:extLst>
              <a:ext uri="{FF2B5EF4-FFF2-40B4-BE49-F238E27FC236}">
                <a16:creationId xmlns:a16="http://schemas.microsoft.com/office/drawing/2014/main" id="{372CC6DF-9CD5-4FEE-A1DE-FD347A7B200D}"/>
              </a:ext>
            </a:extLst>
          </p:cNvPr>
          <p:cNvSpPr>
            <a:spLocks noGrp="1"/>
          </p:cNvSpPr>
          <p:nvPr>
            <p:ph type="title"/>
          </p:nvPr>
        </p:nvSpPr>
        <p:spPr>
          <a:xfrm>
            <a:off x="323850" y="1944754"/>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Kuala Lumpur</a:t>
            </a:r>
            <a:endParaRPr lang="en-GB" dirty="0">
              <a:effectLst/>
            </a:endParaRPr>
          </a:p>
        </p:txBody>
      </p:sp>
      <p:pic>
        <p:nvPicPr>
          <p:cNvPr id="10" name="Picture 9" descr="A city with tall buildings at night&#10;&#10;Description automatically generated">
            <a:extLst>
              <a:ext uri="{FF2B5EF4-FFF2-40B4-BE49-F238E27FC236}">
                <a16:creationId xmlns:a16="http://schemas.microsoft.com/office/drawing/2014/main" id="{D4AD6C0C-63AC-47D6-BEC6-58CBFBBFA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037" y="314635"/>
            <a:ext cx="5653113" cy="3268206"/>
          </a:xfrm>
          <a:prstGeom prst="rect">
            <a:avLst/>
          </a:prstGeom>
        </p:spPr>
      </p:pic>
    </p:spTree>
    <p:extLst>
      <p:ext uri="{BB962C8B-B14F-4D97-AF65-F5344CB8AC3E}">
        <p14:creationId xmlns:p14="http://schemas.microsoft.com/office/powerpoint/2010/main" val="18481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009769" cy="647577"/>
          </a:xfrm>
        </p:spPr>
        <p:txBody>
          <a:bodyPr anchor="ctr">
            <a:normAutofit/>
          </a:bodyPr>
          <a:lstStyle/>
          <a:p>
            <a:pPr lvl="0">
              <a:lnSpc>
                <a:spcPct val="100000"/>
              </a:lnSpc>
              <a:spcBef>
                <a:spcPts val="0"/>
              </a:spcBef>
              <a:defRPr/>
            </a:pPr>
            <a:r>
              <a:rPr lang="en-GB" sz="3600" b="1" kern="0" dirty="0">
                <a:solidFill>
                  <a:schemeClr val="bg1"/>
                </a:solidFill>
                <a:cs typeface="Calibri" panose="020F0502020204030204" pitchFamily="34" charset="0"/>
              </a:rPr>
              <a:t>¿CUE, CUA o CUI?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8" descr="http://www.clker.com/cliparts/H/e/L/H/P/2/school-building-hi.png">
            <a:extLst>
              <a:ext uri="{FF2B5EF4-FFF2-40B4-BE49-F238E27FC236}">
                <a16:creationId xmlns:a16="http://schemas.microsoft.com/office/drawing/2014/main" id="{651CC07F-1E4B-45F6-AABA-433F4A2D9B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200" y="1325563"/>
            <a:ext cx="2928898" cy="1498619"/>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Z/V/F/n/z/Q/blue-number-four-md.png">
            <a:extLst>
              <a:ext uri="{FF2B5EF4-FFF2-40B4-BE49-F238E27FC236}">
                <a16:creationId xmlns:a16="http://schemas.microsoft.com/office/drawing/2014/main" id="{562B7327-7ECF-4CB2-B9CF-8C3576104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3369">
            <a:off x="791150" y="3664217"/>
            <a:ext cx="1693536" cy="1693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35" name="Picture 6" descr="http://www.clker.com/cliparts/e/f/c/6/1194984474799472689picture_frame_jakob_chao_.svg.hi.png">
            <a:extLst>
              <a:ext uri="{FF2B5EF4-FFF2-40B4-BE49-F238E27FC236}">
                <a16:creationId xmlns:a16="http://schemas.microsoft.com/office/drawing/2014/main" id="{77C87DC5-0629-4CB0-9FA0-1C3C99F049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0885" y="3951163"/>
            <a:ext cx="2183751" cy="1725163"/>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TextBox 35">
            <a:extLst>
              <a:ext uri="{FF2B5EF4-FFF2-40B4-BE49-F238E27FC236}">
                <a16:creationId xmlns:a16="http://schemas.microsoft.com/office/drawing/2014/main" id="{B54180DB-FCBB-4F32-8BB7-02247B526A64}"/>
              </a:ext>
            </a:extLst>
          </p:cNvPr>
          <p:cNvSpPr txBox="1"/>
          <p:nvPr/>
        </p:nvSpPr>
        <p:spPr>
          <a:xfrm rot="21103582">
            <a:off x="4883486" y="2051625"/>
            <a:ext cx="2864298" cy="1077218"/>
          </a:xfrm>
          <a:prstGeom prst="rect">
            <a:avLst/>
          </a:prstGeom>
          <a:noFill/>
        </p:spPr>
        <p:txBody>
          <a:bodyPr wrap="square" rtlCol="0">
            <a:spAutoFit/>
          </a:bodyPr>
          <a:lstStyle/>
          <a:p>
            <a:r>
              <a:rPr lang="en-GB" sz="3200" dirty="0">
                <a:solidFill>
                  <a:srgbClr val="4472C4">
                    <a:lumMod val="50000"/>
                  </a:srgbClr>
                </a:solidFill>
                <a:cs typeface="Calibri" panose="020F0502020204030204" pitchFamily="34" charset="0"/>
              </a:rPr>
              <a:t>[to look after; take care of]</a:t>
            </a:r>
          </a:p>
        </p:txBody>
      </p:sp>
      <p:sp>
        <p:nvSpPr>
          <p:cNvPr id="37" name="TextBox 36">
            <a:extLst>
              <a:ext uri="{FF2B5EF4-FFF2-40B4-BE49-F238E27FC236}">
                <a16:creationId xmlns:a16="http://schemas.microsoft.com/office/drawing/2014/main" id="{0DBDFA40-CD9E-4EEB-9D50-1EE3C6CB1352}"/>
              </a:ext>
            </a:extLst>
          </p:cNvPr>
          <p:cNvSpPr txBox="1"/>
          <p:nvPr/>
        </p:nvSpPr>
        <p:spPr>
          <a:xfrm>
            <a:off x="338647" y="2707690"/>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rgbClr val="4472C4">
                    <a:lumMod val="75000"/>
                  </a:srgbClr>
                </a:solidFill>
                <a:effectLst/>
                <a:uLnTx/>
                <a:uFillTx/>
              </a:rPr>
              <a:t>es</a:t>
            </a:r>
            <a:r>
              <a:rPr kumimoji="0" lang="en-GB" sz="5400" b="1" i="0" u="none" strike="noStrike" kern="0" cap="none" spc="0" normalizeH="0" baseline="0" noProof="0" dirty="0">
                <a:ln>
                  <a:noFill/>
                </a:ln>
                <a:solidFill>
                  <a:srgbClr val="4472C4">
                    <a:lumMod val="75000"/>
                  </a:srgbClr>
                </a:solidFill>
                <a:effectLst/>
                <a:uLnTx/>
                <a:uFillTx/>
              </a:rPr>
              <a:t>____la</a:t>
            </a:r>
          </a:p>
        </p:txBody>
      </p:sp>
      <p:sp>
        <p:nvSpPr>
          <p:cNvPr id="38" name="TextBox 37">
            <a:extLst>
              <a:ext uri="{FF2B5EF4-FFF2-40B4-BE49-F238E27FC236}">
                <a16:creationId xmlns:a16="http://schemas.microsoft.com/office/drawing/2014/main" id="{83C7C042-304D-4271-A7AB-2BADCAB95825}"/>
              </a:ext>
            </a:extLst>
          </p:cNvPr>
          <p:cNvSpPr txBox="1"/>
          <p:nvPr/>
        </p:nvSpPr>
        <p:spPr>
          <a:xfrm>
            <a:off x="1099194" y="2709673"/>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cue</a:t>
            </a:r>
            <a:endParaRPr kumimoji="0" lang="en-GB" sz="4400" b="1" i="0" u="none" strike="noStrike" kern="0" cap="none" spc="0" normalizeH="0" baseline="0" noProof="0" dirty="0">
              <a:ln>
                <a:noFill/>
              </a:ln>
              <a:solidFill>
                <a:srgbClr val="ED7D31"/>
              </a:solidFill>
              <a:effectLst/>
              <a:uLnTx/>
              <a:uFillTx/>
            </a:endParaRPr>
          </a:p>
        </p:txBody>
      </p:sp>
      <p:sp>
        <p:nvSpPr>
          <p:cNvPr id="39" name="TextBox 38">
            <a:extLst>
              <a:ext uri="{FF2B5EF4-FFF2-40B4-BE49-F238E27FC236}">
                <a16:creationId xmlns:a16="http://schemas.microsoft.com/office/drawing/2014/main" id="{D8E5A41E-3234-4AC0-8BCA-DAF5EFD1E64A}"/>
              </a:ext>
            </a:extLst>
          </p:cNvPr>
          <p:cNvSpPr txBox="1"/>
          <p:nvPr/>
        </p:nvSpPr>
        <p:spPr>
          <a:xfrm>
            <a:off x="562337" y="5474818"/>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____tro</a:t>
            </a:r>
          </a:p>
        </p:txBody>
      </p:sp>
      <p:sp>
        <p:nvSpPr>
          <p:cNvPr id="40" name="TextBox 39">
            <a:extLst>
              <a:ext uri="{FF2B5EF4-FFF2-40B4-BE49-F238E27FC236}">
                <a16:creationId xmlns:a16="http://schemas.microsoft.com/office/drawing/2014/main" id="{2F603EC5-F369-41C9-A995-E8A05D8FE1E8}"/>
              </a:ext>
            </a:extLst>
          </p:cNvPr>
          <p:cNvSpPr txBox="1"/>
          <p:nvPr/>
        </p:nvSpPr>
        <p:spPr>
          <a:xfrm>
            <a:off x="617660" y="5474818"/>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endParaRPr kumimoji="0" lang="en-GB" sz="4400" b="1" i="0" u="none" strike="noStrike" kern="0" cap="none" spc="0" normalizeH="0" baseline="0" noProof="0" dirty="0">
              <a:ln>
                <a:noFill/>
              </a:ln>
              <a:solidFill>
                <a:srgbClr val="ED7D31"/>
              </a:solidFill>
              <a:effectLst/>
              <a:uLnTx/>
              <a:uFillTx/>
            </a:endParaRPr>
          </a:p>
        </p:txBody>
      </p:sp>
      <p:sp>
        <p:nvSpPr>
          <p:cNvPr id="41" name="TextBox 40">
            <a:extLst>
              <a:ext uri="{FF2B5EF4-FFF2-40B4-BE49-F238E27FC236}">
                <a16:creationId xmlns:a16="http://schemas.microsoft.com/office/drawing/2014/main" id="{7C469215-E5C7-4A56-A695-61EFE21FB5E0}"/>
              </a:ext>
            </a:extLst>
          </p:cNvPr>
          <p:cNvSpPr txBox="1"/>
          <p:nvPr/>
        </p:nvSpPr>
        <p:spPr>
          <a:xfrm>
            <a:off x="4793611" y="3078078"/>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___dar</a:t>
            </a:r>
          </a:p>
        </p:txBody>
      </p:sp>
      <p:sp>
        <p:nvSpPr>
          <p:cNvPr id="42" name="TextBox 41">
            <a:extLst>
              <a:ext uri="{FF2B5EF4-FFF2-40B4-BE49-F238E27FC236}">
                <a16:creationId xmlns:a16="http://schemas.microsoft.com/office/drawing/2014/main" id="{24F9AAE6-D0E9-44BB-8EE7-3F8EDC224564}"/>
              </a:ext>
            </a:extLst>
          </p:cNvPr>
          <p:cNvSpPr txBox="1"/>
          <p:nvPr/>
        </p:nvSpPr>
        <p:spPr>
          <a:xfrm>
            <a:off x="4793611" y="3076160"/>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endParaRPr kumimoji="0" lang="en-GB" sz="4400" b="1" i="0" u="none" strike="noStrike" kern="0" cap="none" spc="0" normalizeH="0" baseline="0" noProof="0" dirty="0">
              <a:ln>
                <a:noFill/>
              </a:ln>
              <a:solidFill>
                <a:srgbClr val="ED7D31"/>
              </a:solidFill>
              <a:effectLst/>
              <a:uLnTx/>
              <a:uFillTx/>
            </a:endParaRPr>
          </a:p>
        </p:txBody>
      </p:sp>
      <p:sp>
        <p:nvSpPr>
          <p:cNvPr id="43" name="TextBox 42">
            <a:extLst>
              <a:ext uri="{FF2B5EF4-FFF2-40B4-BE49-F238E27FC236}">
                <a16:creationId xmlns:a16="http://schemas.microsoft.com/office/drawing/2014/main" id="{27BB4437-74BA-46C8-A23F-FA2319050E54}"/>
              </a:ext>
            </a:extLst>
          </p:cNvPr>
          <p:cNvSpPr txBox="1"/>
          <p:nvPr/>
        </p:nvSpPr>
        <p:spPr>
          <a:xfrm>
            <a:off x="9579511" y="5467152"/>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___rpo</a:t>
            </a:r>
          </a:p>
        </p:txBody>
      </p:sp>
      <p:sp>
        <p:nvSpPr>
          <p:cNvPr id="44" name="TextBox 43">
            <a:extLst>
              <a:ext uri="{FF2B5EF4-FFF2-40B4-BE49-F238E27FC236}">
                <a16:creationId xmlns:a16="http://schemas.microsoft.com/office/drawing/2014/main" id="{E91FE448-F9E6-458D-9682-0F6DF8DBC42E}"/>
              </a:ext>
            </a:extLst>
          </p:cNvPr>
          <p:cNvSpPr txBox="1"/>
          <p:nvPr/>
        </p:nvSpPr>
        <p:spPr>
          <a:xfrm>
            <a:off x="9323250" y="5467152"/>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cue</a:t>
            </a:r>
            <a:endParaRPr kumimoji="0" lang="en-GB" sz="4400" b="1" i="0" u="none" strike="noStrike" kern="0" cap="none" spc="0" normalizeH="0" baseline="0" noProof="0" dirty="0">
              <a:ln>
                <a:noFill/>
              </a:ln>
              <a:solidFill>
                <a:srgbClr val="ED7D31"/>
              </a:solidFill>
              <a:effectLst/>
              <a:uLnTx/>
              <a:uFillTx/>
            </a:endParaRPr>
          </a:p>
        </p:txBody>
      </p:sp>
      <p:sp>
        <p:nvSpPr>
          <p:cNvPr id="45" name="TextBox 44">
            <a:extLst>
              <a:ext uri="{FF2B5EF4-FFF2-40B4-BE49-F238E27FC236}">
                <a16:creationId xmlns:a16="http://schemas.microsoft.com/office/drawing/2014/main" id="{E29B124B-EE42-48E1-8934-5AD8797D20C5}"/>
              </a:ext>
            </a:extLst>
          </p:cNvPr>
          <p:cNvSpPr txBox="1"/>
          <p:nvPr/>
        </p:nvSpPr>
        <p:spPr>
          <a:xfrm>
            <a:off x="5009769" y="5496673"/>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___dro</a:t>
            </a:r>
          </a:p>
        </p:txBody>
      </p:sp>
      <p:sp>
        <p:nvSpPr>
          <p:cNvPr id="46" name="TextBox 45">
            <a:extLst>
              <a:ext uri="{FF2B5EF4-FFF2-40B4-BE49-F238E27FC236}">
                <a16:creationId xmlns:a16="http://schemas.microsoft.com/office/drawing/2014/main" id="{E6025469-FB74-4286-8E2F-3C72DB1505EB}"/>
              </a:ext>
            </a:extLst>
          </p:cNvPr>
          <p:cNvSpPr txBox="1"/>
          <p:nvPr/>
        </p:nvSpPr>
        <p:spPr>
          <a:xfrm>
            <a:off x="4750858" y="5496673"/>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endParaRPr kumimoji="0" lang="en-GB" sz="4400" b="1" i="0" u="none" strike="noStrike" kern="0" cap="none" spc="0" normalizeH="0" baseline="0" noProof="0" dirty="0">
              <a:ln>
                <a:noFill/>
              </a:ln>
              <a:solidFill>
                <a:srgbClr val="ED7D31"/>
              </a:solidFill>
              <a:effectLst/>
              <a:uLnTx/>
              <a:uFillTx/>
            </a:endParaRPr>
          </a:p>
        </p:txBody>
      </p:sp>
      <p:sp>
        <p:nvSpPr>
          <p:cNvPr id="48" name="Action Button: Custom 22">
            <a:hlinkClick r:id="" action="ppaction://noaction" highlightClick="1">
              <a:snd r:embed="rId6" name="ESCUELA.wav"/>
            </a:hlinkClick>
            <a:extLst>
              <a:ext uri="{FF2B5EF4-FFF2-40B4-BE49-F238E27FC236}">
                <a16:creationId xmlns:a16="http://schemas.microsoft.com/office/drawing/2014/main" id="{1742AB76-8BAC-437E-B8EF-51C39031D6D4}"/>
              </a:ext>
            </a:extLst>
          </p:cNvPr>
          <p:cNvSpPr/>
          <p:nvPr/>
        </p:nvSpPr>
        <p:spPr>
          <a:xfrm>
            <a:off x="42684" y="20770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9" name="Action Button: Custom 23">
            <a:hlinkClick r:id="" action="ppaction://noaction" highlightClick="1">
              <a:snd r:embed="rId7" name="CUATRO.wav"/>
            </a:hlinkClick>
            <a:extLst>
              <a:ext uri="{FF2B5EF4-FFF2-40B4-BE49-F238E27FC236}">
                <a16:creationId xmlns:a16="http://schemas.microsoft.com/office/drawing/2014/main" id="{3B1A6B0A-6300-4961-80E0-8F3A5BB2741D}"/>
              </a:ext>
            </a:extLst>
          </p:cNvPr>
          <p:cNvSpPr/>
          <p:nvPr/>
        </p:nvSpPr>
        <p:spPr>
          <a:xfrm>
            <a:off x="190197" y="435538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50" name="Action Button: Custom 24">
            <a:hlinkClick r:id="" action="ppaction://noaction" highlightClick="1">
              <a:snd r:embed="rId8" name="CUIDAR.wav"/>
            </a:hlinkClick>
            <a:extLst>
              <a:ext uri="{FF2B5EF4-FFF2-40B4-BE49-F238E27FC236}">
                <a16:creationId xmlns:a16="http://schemas.microsoft.com/office/drawing/2014/main" id="{9544BC92-AB76-43C8-AE59-AB8324263B47}"/>
              </a:ext>
            </a:extLst>
          </p:cNvPr>
          <p:cNvSpPr/>
          <p:nvPr/>
        </p:nvSpPr>
        <p:spPr>
          <a:xfrm>
            <a:off x="4152912" y="20814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1" name="Action Button: Custom 25">
            <a:hlinkClick r:id="" action="ppaction://noaction" highlightClick="1">
              <a:snd r:embed="rId9" name="CUADRO.wav"/>
            </a:hlinkClick>
            <a:extLst>
              <a:ext uri="{FF2B5EF4-FFF2-40B4-BE49-F238E27FC236}">
                <a16:creationId xmlns:a16="http://schemas.microsoft.com/office/drawing/2014/main" id="{4630F409-F30F-4A84-BAE6-E4364BAE3DD2}"/>
              </a:ext>
            </a:extLst>
          </p:cNvPr>
          <p:cNvSpPr/>
          <p:nvPr/>
        </p:nvSpPr>
        <p:spPr>
          <a:xfrm>
            <a:off x="4253367" y="43599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2" name="Action Button: Custom 26">
            <a:hlinkClick r:id="" action="ppaction://noaction" highlightClick="1">
              <a:snd r:embed="rId10" name="CUIDADO.wav"/>
            </a:hlinkClick>
            <a:extLst>
              <a:ext uri="{FF2B5EF4-FFF2-40B4-BE49-F238E27FC236}">
                <a16:creationId xmlns:a16="http://schemas.microsoft.com/office/drawing/2014/main" id="{194D23E5-8791-4794-9322-3CCE8234772B}"/>
              </a:ext>
            </a:extLst>
          </p:cNvPr>
          <p:cNvSpPr/>
          <p:nvPr/>
        </p:nvSpPr>
        <p:spPr>
          <a:xfrm>
            <a:off x="8210807" y="24584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3" name="TextBox 52">
            <a:extLst>
              <a:ext uri="{FF2B5EF4-FFF2-40B4-BE49-F238E27FC236}">
                <a16:creationId xmlns:a16="http://schemas.microsoft.com/office/drawing/2014/main" id="{A45FF925-9E86-4242-909A-756B9944A8E0}"/>
              </a:ext>
            </a:extLst>
          </p:cNvPr>
          <p:cNvSpPr txBox="1"/>
          <p:nvPr/>
        </p:nvSpPr>
        <p:spPr>
          <a:xfrm>
            <a:off x="8757091" y="1917081"/>
            <a:ext cx="349281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4472C4">
                    <a:lumMod val="75000"/>
                  </a:srgbClr>
                </a:solidFill>
                <a:effectLst/>
                <a:uLnTx/>
                <a:uFillTx/>
              </a:rPr>
              <a:t>___dado!</a:t>
            </a:r>
          </a:p>
        </p:txBody>
      </p:sp>
      <p:sp>
        <p:nvSpPr>
          <p:cNvPr id="54" name="TextBox 53">
            <a:extLst>
              <a:ext uri="{FF2B5EF4-FFF2-40B4-BE49-F238E27FC236}">
                <a16:creationId xmlns:a16="http://schemas.microsoft.com/office/drawing/2014/main" id="{194EEEDD-D80A-413F-A566-5DA765FB50AF}"/>
              </a:ext>
            </a:extLst>
          </p:cNvPr>
          <p:cNvSpPr txBox="1"/>
          <p:nvPr/>
        </p:nvSpPr>
        <p:spPr>
          <a:xfrm>
            <a:off x="8530461" y="1909464"/>
            <a:ext cx="191888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endParaRPr kumimoji="0" lang="en-GB" sz="4400" b="1" i="0" u="none" strike="noStrike" kern="0" cap="none" spc="0" normalizeH="0" baseline="0" noProof="0" dirty="0">
              <a:ln>
                <a:noFill/>
              </a:ln>
              <a:solidFill>
                <a:srgbClr val="ED7D31"/>
              </a:solidFill>
              <a:effectLst/>
              <a:uLnTx/>
              <a:uFillTx/>
            </a:endParaRPr>
          </a:p>
        </p:txBody>
      </p:sp>
      <p:pic>
        <p:nvPicPr>
          <p:cNvPr id="55" name="Picture 2" descr="http://www.clker.com/cliparts/H/J/f/T/j/B/danger-md.png">
            <a:extLst>
              <a:ext uri="{FF2B5EF4-FFF2-40B4-BE49-F238E27FC236}">
                <a16:creationId xmlns:a16="http://schemas.microsoft.com/office/drawing/2014/main" id="{A464532D-1DBC-41AE-ABF9-0BDA0A8F91A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39393" y="2855557"/>
            <a:ext cx="1207532" cy="1061166"/>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Action Button: Custom 32">
            <a:hlinkClick r:id="" action="ppaction://noaction" highlightClick="1">
              <a:snd r:embed="rId12" name="CUERPO.wav"/>
            </a:hlinkClick>
            <a:extLst>
              <a:ext uri="{FF2B5EF4-FFF2-40B4-BE49-F238E27FC236}">
                <a16:creationId xmlns:a16="http://schemas.microsoft.com/office/drawing/2014/main" id="{2D97E36E-D936-4EB4-BFC9-E4AD89AA3A42}"/>
              </a:ext>
            </a:extLst>
          </p:cNvPr>
          <p:cNvSpPr/>
          <p:nvPr/>
        </p:nvSpPr>
        <p:spPr>
          <a:xfrm>
            <a:off x="8250342" y="42390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6</a:t>
            </a:r>
          </a:p>
        </p:txBody>
      </p:sp>
      <p:pic>
        <p:nvPicPr>
          <p:cNvPr id="30" name="Picture 29" descr="A picture containing light&#10;&#10;Description automatically generated">
            <a:extLst>
              <a:ext uri="{FF2B5EF4-FFF2-40B4-BE49-F238E27FC236}">
                <a16:creationId xmlns:a16="http://schemas.microsoft.com/office/drawing/2014/main" id="{B393CFC9-71CF-4025-AFAA-ED242C2252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1032" y="4221422"/>
            <a:ext cx="1268416" cy="2230182"/>
          </a:xfrm>
          <a:prstGeom prst="rect">
            <a:avLst/>
          </a:prstGeom>
        </p:spPr>
      </p:pic>
      <p:pic>
        <p:nvPicPr>
          <p:cNvPr id="31" name="Picture 30" descr="A cartoon of a child helping an old person with a cane&#10;&#10;Description automatically generated">
            <a:extLst>
              <a:ext uri="{FF2B5EF4-FFF2-40B4-BE49-F238E27FC236}">
                <a16:creationId xmlns:a16="http://schemas.microsoft.com/office/drawing/2014/main" id="{F52677DC-55D9-4F31-B863-ECF27F4645B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4621" y="698003"/>
            <a:ext cx="1485632" cy="1485632"/>
          </a:xfrm>
          <a:prstGeom prst="rect">
            <a:avLst/>
          </a:prstGeom>
        </p:spPr>
      </p:pic>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914E5-6CC9-41BB-AEAB-4058AF223C93}"/>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id="{F05C8F85-0281-4A4E-A5B1-353CA0C753FC}"/>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El Salvador</a:t>
            </a:r>
          </a:p>
        </p:txBody>
      </p:sp>
      <p:sp>
        <p:nvSpPr>
          <p:cNvPr id="5" name="Rectangle 4">
            <a:extLst>
              <a:ext uri="{FF2B5EF4-FFF2-40B4-BE49-F238E27FC236}">
                <a16:creationId xmlns:a16="http://schemas.microsoft.com/office/drawing/2014/main" id="{503438D9-72C5-4746-AD75-A85159FFB69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Cuba</a:t>
            </a:r>
          </a:p>
        </p:txBody>
      </p:sp>
      <p:sp>
        <p:nvSpPr>
          <p:cNvPr id="6" name="Rectangle 5">
            <a:extLst>
              <a:ext uri="{FF2B5EF4-FFF2-40B4-BE49-F238E27FC236}">
                <a16:creationId xmlns:a16="http://schemas.microsoft.com/office/drawing/2014/main" id="{6490DBDC-3911-4360-AF2E-F5D0AB44FE68}"/>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Guatemala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id="{94AD9801-5EC6-47D7-B755-2546DDDDEF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red car parked on road in front concrete building">
            <a:extLst>
              <a:ext uri="{FF2B5EF4-FFF2-40B4-BE49-F238E27FC236}">
                <a16:creationId xmlns:a16="http://schemas.microsoft.com/office/drawing/2014/main" id="{967A12BD-2ED5-45F1-A3BC-877EB8A63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217" y="103561"/>
            <a:ext cx="5674632" cy="376795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a:extLst>
              <a:ext uri="{FF2B5EF4-FFF2-40B4-BE49-F238E27FC236}">
                <a16:creationId xmlns:a16="http://schemas.microsoft.com/office/drawing/2014/main" id="{4DD3EC81-D1AA-4D7F-861C-04FF8EAEA900}"/>
              </a:ext>
            </a:extLst>
          </p:cNvPr>
          <p:cNvSpPr>
            <a:spLocks noGrp="1"/>
          </p:cNvSpPr>
          <p:nvPr>
            <p:ph type="title"/>
          </p:nvPr>
        </p:nvSpPr>
        <p:spPr>
          <a:xfrm>
            <a:off x="574400" y="1987539"/>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La Habana</a:t>
            </a:r>
            <a:endParaRPr lang="en-GB" dirty="0">
              <a:effectLst/>
            </a:endParaRPr>
          </a:p>
        </p:txBody>
      </p:sp>
      <p:sp>
        <p:nvSpPr>
          <p:cNvPr id="3" name="Oval Callout 2"/>
          <p:cNvSpPr/>
          <p:nvPr/>
        </p:nvSpPr>
        <p:spPr>
          <a:xfrm>
            <a:off x="3732324" y="201364"/>
            <a:ext cx="3515508" cy="201364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entury Gothic"/>
                <a:cs typeface="Century Gothic"/>
              </a:rPr>
              <a:t>La Habana </a:t>
            </a:r>
            <a:r>
              <a:rPr lang="en-US" sz="2400" dirty="0" err="1">
                <a:latin typeface="Century Gothic"/>
                <a:cs typeface="Century Gothic"/>
              </a:rPr>
              <a:t>es</a:t>
            </a:r>
            <a:r>
              <a:rPr lang="en-US" sz="2400" dirty="0">
                <a:latin typeface="Century Gothic"/>
                <a:cs typeface="Century Gothic"/>
              </a:rPr>
              <a:t> la capital de Cuba</a:t>
            </a:r>
          </a:p>
        </p:txBody>
      </p:sp>
    </p:spTree>
    <p:extLst>
      <p:ext uri="{BB962C8B-B14F-4D97-AF65-F5344CB8AC3E}">
        <p14:creationId xmlns:p14="http://schemas.microsoft.com/office/powerpoint/2010/main" val="494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F7F5E4-DB2E-4EFE-ABD9-08480EFE8045}"/>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id="{DC2AA62A-2203-4689-A790-B389CA854B0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Noruega</a:t>
            </a:r>
          </a:p>
        </p:txBody>
      </p:sp>
      <p:sp>
        <p:nvSpPr>
          <p:cNvPr id="5" name="Rectangle 4">
            <a:extLst>
              <a:ext uri="{FF2B5EF4-FFF2-40B4-BE49-F238E27FC236}">
                <a16:creationId xmlns:a16="http://schemas.microsoft.com/office/drawing/2014/main" id="{4DA2E522-1A54-4E18-96E9-3590550DE24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Polonia</a:t>
            </a:r>
          </a:p>
        </p:txBody>
      </p:sp>
      <p:sp>
        <p:nvSpPr>
          <p:cNvPr id="6" name="Rectangle 5">
            <a:extLst>
              <a:ext uri="{FF2B5EF4-FFF2-40B4-BE49-F238E27FC236}">
                <a16:creationId xmlns:a16="http://schemas.microsoft.com/office/drawing/2014/main" id="{7E7FD946-ACF3-49B2-899C-95961A2D91FA}"/>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Finlandia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id="{CEBA46F5-2311-4826-A9D3-BDF00AE40F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158" y="4094160"/>
            <a:ext cx="632084" cy="5013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roup of people on top of building">
            <a:extLst>
              <a:ext uri="{FF2B5EF4-FFF2-40B4-BE49-F238E27FC236}">
                <a16:creationId xmlns:a16="http://schemas.microsoft.com/office/drawing/2014/main" id="{152159FD-5EAC-42C9-A484-12085CBDC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192087"/>
            <a:ext cx="6325959" cy="390944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a:extLst>
              <a:ext uri="{FF2B5EF4-FFF2-40B4-BE49-F238E27FC236}">
                <a16:creationId xmlns:a16="http://schemas.microsoft.com/office/drawing/2014/main" id="{BD343F8D-3971-4C77-BE7A-AA0B54516BAE}"/>
              </a:ext>
            </a:extLst>
          </p:cNvPr>
          <p:cNvSpPr>
            <a:spLocks noGrp="1"/>
          </p:cNvSpPr>
          <p:nvPr>
            <p:ph type="title"/>
          </p:nvPr>
        </p:nvSpPr>
        <p:spPr>
          <a:xfrm>
            <a:off x="2109561" y="1782025"/>
            <a:ext cx="10515600" cy="1325563"/>
          </a:xfrm>
        </p:spPr>
        <p:txBody>
          <a:bodyPr/>
          <a:lstStyle/>
          <a:p>
            <a:r>
              <a:rPr lang="en-GB" sz="6600" kern="1200" dirty="0">
                <a:solidFill>
                  <a:srgbClr val="002060"/>
                </a:solidFill>
                <a:effectLst/>
                <a:latin typeface="Century Gothic" panose="020B0502020202020204" pitchFamily="34" charset="0"/>
                <a:ea typeface="+mn-ea"/>
                <a:cs typeface="+mn-cs"/>
              </a:rPr>
              <a:t>Oslo</a:t>
            </a:r>
            <a:endParaRPr lang="en-GB" dirty="0"/>
          </a:p>
        </p:txBody>
      </p:sp>
    </p:spTree>
    <p:extLst>
      <p:ext uri="{BB962C8B-B14F-4D97-AF65-F5344CB8AC3E}">
        <p14:creationId xmlns:p14="http://schemas.microsoft.com/office/powerpoint/2010/main" val="4907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52CE01-4969-4A40-89ED-4ABEC0E85FA0}"/>
              </a:ext>
            </a:extLst>
          </p:cNvPr>
          <p:cNvSpPr txBox="1"/>
          <p:nvPr/>
        </p:nvSpPr>
        <p:spPr>
          <a:xfrm>
            <a:off x="323850" y="285750"/>
            <a:ext cx="535305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Dónde está…</a:t>
            </a:r>
            <a:r>
              <a:rPr lang="en-GB" sz="3600" b="1" dirty="0">
                <a:solidFill>
                  <a:srgbClr val="002060"/>
                </a:solidFill>
                <a:latin typeface="Century Gothic" panose="020B0502020202020204" pitchFamily="34" charset="0"/>
              </a:rPr>
              <a:t>?</a:t>
            </a:r>
          </a:p>
        </p:txBody>
      </p:sp>
      <p:sp>
        <p:nvSpPr>
          <p:cNvPr id="4" name="Rectangle 3">
            <a:extLst>
              <a:ext uri="{FF2B5EF4-FFF2-40B4-BE49-F238E27FC236}">
                <a16:creationId xmlns:a16="http://schemas.microsoft.com/office/drawing/2014/main" id="{95A3FF70-93E7-494B-BD7D-B60E8378E8D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Brasil</a:t>
            </a:r>
          </a:p>
        </p:txBody>
      </p:sp>
      <p:sp>
        <p:nvSpPr>
          <p:cNvPr id="5" name="Rectangle 4">
            <a:extLst>
              <a:ext uri="{FF2B5EF4-FFF2-40B4-BE49-F238E27FC236}">
                <a16:creationId xmlns:a16="http://schemas.microsoft.com/office/drawing/2014/main" id="{4164CD6C-E3E6-4F08-BF70-59596585E796}"/>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Venezuela</a:t>
            </a:r>
          </a:p>
        </p:txBody>
      </p:sp>
      <p:sp>
        <p:nvSpPr>
          <p:cNvPr id="6" name="Rectangle 5">
            <a:extLst>
              <a:ext uri="{FF2B5EF4-FFF2-40B4-BE49-F238E27FC236}">
                <a16:creationId xmlns:a16="http://schemas.microsoft.com/office/drawing/2014/main" id="{2F36AEF8-8CE0-4357-BB75-C9FDB2656BAF}"/>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Chile</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id="{6E48B674-4BF1-42B8-A022-2C6F00CE22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0" y="4094160"/>
            <a:ext cx="632084" cy="5013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aerial view of city">
            <a:extLst>
              <a:ext uri="{FF2B5EF4-FFF2-40B4-BE49-F238E27FC236}">
                <a16:creationId xmlns:a16="http://schemas.microsoft.com/office/drawing/2014/main" id="{AF2485B2-4A2D-47A1-947A-730647728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832" y="129639"/>
            <a:ext cx="5286028" cy="396452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a:extLst>
              <a:ext uri="{FF2B5EF4-FFF2-40B4-BE49-F238E27FC236}">
                <a16:creationId xmlns:a16="http://schemas.microsoft.com/office/drawing/2014/main" id="{8373CFE8-45A5-469A-9CC8-5D34D7FD8E92}"/>
              </a:ext>
            </a:extLst>
          </p:cNvPr>
          <p:cNvSpPr>
            <a:spLocks noGrp="1"/>
          </p:cNvSpPr>
          <p:nvPr>
            <p:ph type="title"/>
          </p:nvPr>
        </p:nvSpPr>
        <p:spPr>
          <a:xfrm>
            <a:off x="879734" y="1959122"/>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Caracas</a:t>
            </a:r>
            <a:endParaRPr lang="en-GB" dirty="0">
              <a:effectLst/>
            </a:endParaRPr>
          </a:p>
        </p:txBody>
      </p:sp>
      <p:sp>
        <p:nvSpPr>
          <p:cNvPr id="10" name="Oval Callout 9"/>
          <p:cNvSpPr/>
          <p:nvPr/>
        </p:nvSpPr>
        <p:spPr>
          <a:xfrm>
            <a:off x="3732324" y="201364"/>
            <a:ext cx="3515508" cy="201364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entury Gothic"/>
                <a:cs typeface="Century Gothic"/>
              </a:rPr>
              <a:t>Caracas </a:t>
            </a:r>
            <a:r>
              <a:rPr lang="en-US" sz="2400" dirty="0" err="1">
                <a:latin typeface="Century Gothic"/>
                <a:cs typeface="Century Gothic"/>
              </a:rPr>
              <a:t>es</a:t>
            </a:r>
            <a:r>
              <a:rPr lang="en-US" sz="2400" dirty="0">
                <a:latin typeface="Century Gothic"/>
                <a:cs typeface="Century Gothic"/>
              </a:rPr>
              <a:t> la capital de Venezuela.</a:t>
            </a:r>
          </a:p>
        </p:txBody>
      </p:sp>
    </p:spTree>
    <p:extLst>
      <p:ext uri="{BB962C8B-B14F-4D97-AF65-F5344CB8AC3E}">
        <p14:creationId xmlns:p14="http://schemas.microsoft.com/office/powerpoint/2010/main" val="63739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719FD-8DBA-40AA-AA44-FA2B61DA6BAE}"/>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id="{1C24EB70-C0D2-4A58-AFBA-8F794CA18878}"/>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Finlandia</a:t>
            </a:r>
          </a:p>
        </p:txBody>
      </p:sp>
      <p:sp>
        <p:nvSpPr>
          <p:cNvPr id="5" name="Rectangle 4">
            <a:extLst>
              <a:ext uri="{FF2B5EF4-FFF2-40B4-BE49-F238E27FC236}">
                <a16:creationId xmlns:a16="http://schemas.microsoft.com/office/drawing/2014/main" id="{F94F6137-408A-4D18-BC90-3A501FC62B57}"/>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Suecia</a:t>
            </a:r>
          </a:p>
        </p:txBody>
      </p:sp>
      <p:sp>
        <p:nvSpPr>
          <p:cNvPr id="6" name="Rectangle 5">
            <a:extLst>
              <a:ext uri="{FF2B5EF4-FFF2-40B4-BE49-F238E27FC236}">
                <a16:creationId xmlns:a16="http://schemas.microsoft.com/office/drawing/2014/main" id="{231967E5-E2D9-4650-8C1B-8D03A2457D1B}"/>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Francia</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id="{E9279E43-CA57-401D-95A8-BF832F7BD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photo of brown high-rise building">
            <a:extLst>
              <a:ext uri="{FF2B5EF4-FFF2-40B4-BE49-F238E27FC236}">
                <a16:creationId xmlns:a16="http://schemas.microsoft.com/office/drawing/2014/main" id="{20837D1E-B6F4-4319-868A-3E372CC30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61" y="95514"/>
            <a:ext cx="5831827" cy="38898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a:extLst>
              <a:ext uri="{FF2B5EF4-FFF2-40B4-BE49-F238E27FC236}">
                <a16:creationId xmlns:a16="http://schemas.microsoft.com/office/drawing/2014/main" id="{293A1CBE-82C7-492F-B964-1104FF5500AA}"/>
              </a:ext>
            </a:extLst>
          </p:cNvPr>
          <p:cNvSpPr>
            <a:spLocks noGrp="1"/>
          </p:cNvSpPr>
          <p:nvPr>
            <p:ph type="title"/>
          </p:nvPr>
        </p:nvSpPr>
        <p:spPr>
          <a:xfrm>
            <a:off x="752475" y="2040428"/>
            <a:ext cx="10515600" cy="1325563"/>
          </a:xfrm>
        </p:spPr>
        <p:txBody>
          <a:bodyPr/>
          <a:lstStyle/>
          <a:p>
            <a:pPr rtl="0" eaLnBrk="1" latinLnBrk="0" hangingPunct="1"/>
            <a:r>
              <a:rPr lang="en-GB" sz="6600" kern="1200" dirty="0" err="1">
                <a:solidFill>
                  <a:srgbClr val="002060"/>
                </a:solidFill>
                <a:effectLst/>
                <a:latin typeface="Century Gothic" panose="020B0502020202020204" pitchFamily="34" charset="0"/>
                <a:ea typeface="+mn-ea"/>
                <a:cs typeface="+mn-cs"/>
              </a:rPr>
              <a:t>Estocolmo</a:t>
            </a:r>
            <a:endParaRPr lang="en-GB" dirty="0">
              <a:effectLst/>
            </a:endParaRPr>
          </a:p>
        </p:txBody>
      </p:sp>
    </p:spTree>
    <p:extLst>
      <p:ext uri="{BB962C8B-B14F-4D97-AF65-F5344CB8AC3E}">
        <p14:creationId xmlns:p14="http://schemas.microsoft.com/office/powerpoint/2010/main" val="6865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90153-8E3A-4B27-8297-789C2C088E65}"/>
              </a:ext>
            </a:extLst>
          </p:cNvPr>
          <p:cNvSpPr txBox="1"/>
          <p:nvPr/>
        </p:nvSpPr>
        <p:spPr>
          <a:xfrm>
            <a:off x="323850" y="285750"/>
            <a:ext cx="535305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¿Dónde está…?</a:t>
            </a:r>
          </a:p>
        </p:txBody>
      </p:sp>
      <p:sp>
        <p:nvSpPr>
          <p:cNvPr id="4" name="Rectangle 3">
            <a:extLst>
              <a:ext uri="{FF2B5EF4-FFF2-40B4-BE49-F238E27FC236}">
                <a16:creationId xmlns:a16="http://schemas.microsoft.com/office/drawing/2014/main" id="{E844B02B-6F1B-467E-B50E-E5D6F85FBEAD}"/>
              </a:ext>
            </a:extLst>
          </p:cNvPr>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Inglaterra</a:t>
            </a:r>
          </a:p>
        </p:txBody>
      </p:sp>
      <p:sp>
        <p:nvSpPr>
          <p:cNvPr id="5" name="Rectangle 4">
            <a:extLst>
              <a:ext uri="{FF2B5EF4-FFF2-40B4-BE49-F238E27FC236}">
                <a16:creationId xmlns:a16="http://schemas.microsoft.com/office/drawing/2014/main" id="{93869E13-43CD-4F88-AEB6-D3D71EC0ABF0}"/>
              </a:ext>
            </a:extLst>
          </p:cNvPr>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Francia</a:t>
            </a:r>
          </a:p>
        </p:txBody>
      </p:sp>
      <p:sp>
        <p:nvSpPr>
          <p:cNvPr id="6" name="Rectangle 5">
            <a:extLst>
              <a:ext uri="{FF2B5EF4-FFF2-40B4-BE49-F238E27FC236}">
                <a16:creationId xmlns:a16="http://schemas.microsoft.com/office/drawing/2014/main" id="{43E8FADF-DBFF-48D5-8C01-E14803DFEC37}"/>
              </a:ext>
            </a:extLst>
          </p:cNvPr>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Japón</a:t>
            </a:r>
            <a:endParaRPr lang="en-GB" sz="3600" dirty="0">
              <a:latin typeface="Century Gothic" panose="020B0502020202020204" pitchFamily="34" charset="0"/>
            </a:endParaRPr>
          </a:p>
        </p:txBody>
      </p:sp>
      <p:pic>
        <p:nvPicPr>
          <p:cNvPr id="7" name="Picture 2" descr="http://www.clker.com/cliparts/0/f/7/0/11954234311954389563ok_mark_h_kon_l_vdal_02.svg.med.png">
            <a:extLst>
              <a:ext uri="{FF2B5EF4-FFF2-40B4-BE49-F238E27FC236}">
                <a16:creationId xmlns:a16="http://schemas.microsoft.com/office/drawing/2014/main" id="{E9D963D0-7CDA-4126-9B60-DCF995DC9C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7450" y="4094160"/>
            <a:ext cx="632084" cy="5013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selective focus photography of person wearing hat, red-and-black check coat walking on busy street during daytime">
            <a:extLst>
              <a:ext uri="{FF2B5EF4-FFF2-40B4-BE49-F238E27FC236}">
                <a16:creationId xmlns:a16="http://schemas.microsoft.com/office/drawing/2014/main" id="{561C6211-32DD-4547-A2E5-7B026B318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199" y="147323"/>
            <a:ext cx="5485947" cy="36701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a:extLst>
              <a:ext uri="{FF2B5EF4-FFF2-40B4-BE49-F238E27FC236}">
                <a16:creationId xmlns:a16="http://schemas.microsoft.com/office/drawing/2014/main" id="{56300722-13D6-4965-98BB-17141FB66CA7}"/>
              </a:ext>
            </a:extLst>
          </p:cNvPr>
          <p:cNvSpPr>
            <a:spLocks noGrp="1"/>
          </p:cNvSpPr>
          <p:nvPr>
            <p:ph type="title"/>
          </p:nvPr>
        </p:nvSpPr>
        <p:spPr>
          <a:xfrm>
            <a:off x="1981200" y="1967447"/>
            <a:ext cx="10515600" cy="1325563"/>
          </a:xfrm>
        </p:spPr>
        <p:txBody>
          <a:bodyPr/>
          <a:lstStyle/>
          <a:p>
            <a:pPr rtl="0" eaLnBrk="1" latinLnBrk="0" hangingPunct="1"/>
            <a:r>
              <a:rPr lang="en-GB" sz="6600" kern="1200" dirty="0" err="1">
                <a:solidFill>
                  <a:srgbClr val="002060"/>
                </a:solidFill>
                <a:effectLst/>
                <a:latin typeface="Century Gothic" panose="020B0502020202020204" pitchFamily="34" charset="0"/>
                <a:ea typeface="+mn-ea"/>
                <a:cs typeface="+mn-cs"/>
              </a:rPr>
              <a:t>Tokio</a:t>
            </a:r>
            <a:endParaRPr lang="en-GB" dirty="0">
              <a:effectLst/>
            </a:endParaRPr>
          </a:p>
        </p:txBody>
      </p:sp>
    </p:spTree>
    <p:extLst>
      <p:ext uri="{BB962C8B-B14F-4D97-AF65-F5344CB8AC3E}">
        <p14:creationId xmlns:p14="http://schemas.microsoft.com/office/powerpoint/2010/main" val="27359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wn concrete building under blue sky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374" y="1980724"/>
            <a:ext cx="4955285" cy="330517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AAFD55B9-4764-45AC-AB46-E73D5BD29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975" y="3303628"/>
            <a:ext cx="4645025" cy="3096683"/>
          </a:xfrm>
          <a:prstGeom prst="rect">
            <a:avLst/>
          </a:prstGeom>
        </p:spPr>
      </p:pic>
      <p:pic>
        <p:nvPicPr>
          <p:cNvPr id="4" name="Picture 2" descr="green-grass field">
            <a:extLst>
              <a:ext uri="{FF2B5EF4-FFF2-40B4-BE49-F238E27FC236}">
                <a16:creationId xmlns:a16="http://schemas.microsoft.com/office/drawing/2014/main" id="{3A8391C2-D664-4C4E-BFD8-F8BC19C55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775" y="0"/>
            <a:ext cx="4617316" cy="30797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8DDB9F45-89BD-4DCE-AA83-84460DE5E053}"/>
              </a:ext>
            </a:extLst>
          </p:cNvPr>
          <p:cNvSpPr/>
          <p:nvPr/>
        </p:nvSpPr>
        <p:spPr>
          <a:xfrm>
            <a:off x="7089775" y="17501"/>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latin typeface="Century Gothic" panose="020B0502020202020204" pitchFamily="34" charset="0"/>
              </a:rPr>
              <a:t>B</a:t>
            </a:r>
          </a:p>
        </p:txBody>
      </p:sp>
      <p:sp>
        <p:nvSpPr>
          <p:cNvPr id="6" name="Rectangle 5">
            <a:extLst>
              <a:ext uri="{FF2B5EF4-FFF2-40B4-BE49-F238E27FC236}">
                <a16:creationId xmlns:a16="http://schemas.microsoft.com/office/drawing/2014/main" id="{4060EFC9-97ED-41AF-8FB7-965ED1C6A91F}"/>
              </a:ext>
            </a:extLst>
          </p:cNvPr>
          <p:cNvSpPr/>
          <p:nvPr/>
        </p:nvSpPr>
        <p:spPr>
          <a:xfrm>
            <a:off x="7527925" y="3287457"/>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latin typeface="Century Gothic" panose="020B0502020202020204" pitchFamily="34" charset="0"/>
              </a:rPr>
              <a:t>C</a:t>
            </a:r>
          </a:p>
        </p:txBody>
      </p:sp>
      <p:sp>
        <p:nvSpPr>
          <p:cNvPr id="9" name="Rectangle 8">
            <a:extLst>
              <a:ext uri="{FF2B5EF4-FFF2-40B4-BE49-F238E27FC236}">
                <a16:creationId xmlns:a16="http://schemas.microsoft.com/office/drawing/2014/main" id="{42A85017-0817-41F0-BD55-F25D2C8FC674}"/>
              </a:ext>
            </a:extLst>
          </p:cNvPr>
          <p:cNvSpPr/>
          <p:nvPr/>
        </p:nvSpPr>
        <p:spPr>
          <a:xfrm>
            <a:off x="5311059" y="1479370"/>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latin typeface="Century Gothic" panose="020B0502020202020204" pitchFamily="34" charset="0"/>
              </a:rPr>
              <a:t>A</a:t>
            </a:r>
          </a:p>
        </p:txBody>
      </p:sp>
      <p:pic>
        <p:nvPicPr>
          <p:cNvPr id="10" name="Picture 2" descr="http://www.clker.com/cliparts/0/f/7/0/11954234311954389563ok_mark_h_kon_l_vdal_02.svg.med.png">
            <a:extLst>
              <a:ext uri="{FF2B5EF4-FFF2-40B4-BE49-F238E27FC236}">
                <a16:creationId xmlns:a16="http://schemas.microsoft.com/office/drawing/2014/main" id="{DD1DDBD9-88D4-45DF-93AD-1D97E49B87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883" y="2053985"/>
            <a:ext cx="960881" cy="76214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0">
            <a:extLst>
              <a:ext uri="{FF2B5EF4-FFF2-40B4-BE49-F238E27FC236}">
                <a16:creationId xmlns:a16="http://schemas.microsoft.com/office/drawing/2014/main" id="{5DE3CDFA-5F4B-483D-A722-03FB68E27B5B}"/>
              </a:ext>
            </a:extLst>
          </p:cNvPr>
          <p:cNvSpPr>
            <a:spLocks noGrp="1"/>
          </p:cNvSpPr>
          <p:nvPr>
            <p:ph type="title"/>
          </p:nvPr>
        </p:nvSpPr>
        <p:spPr>
          <a:xfrm>
            <a:off x="825500" y="464805"/>
            <a:ext cx="10515600" cy="1325563"/>
          </a:xfrm>
        </p:spPr>
        <p:txBody>
          <a:bodyPr/>
          <a:lstStyle/>
          <a:p>
            <a:pPr rtl="0" eaLnBrk="1" latinLnBrk="0" hangingPunct="1"/>
            <a:r>
              <a:rPr lang="en-GB" sz="6600" kern="1200" dirty="0">
                <a:solidFill>
                  <a:srgbClr val="002060"/>
                </a:solidFill>
                <a:effectLst/>
                <a:latin typeface="Century Gothic" panose="020B0502020202020204" pitchFamily="34" charset="0"/>
                <a:ea typeface="+mn-ea"/>
                <a:cs typeface="+mn-cs"/>
              </a:rPr>
              <a:t>¿León?</a:t>
            </a:r>
            <a:endParaRPr lang="en-GB" dirty="0">
              <a:effectLst/>
            </a:endParaRPr>
          </a:p>
        </p:txBody>
      </p:sp>
      <p:sp>
        <p:nvSpPr>
          <p:cNvPr id="12" name="Rectangle 11">
            <a:extLst>
              <a:ext uri="{FF2B5EF4-FFF2-40B4-BE49-F238E27FC236}">
                <a16:creationId xmlns:a16="http://schemas.microsoft.com/office/drawing/2014/main" id="{93869E13-43CD-4F88-AEB6-D3D71EC0ABF0}"/>
              </a:ext>
            </a:extLst>
          </p:cNvPr>
          <p:cNvSpPr/>
          <p:nvPr/>
        </p:nvSpPr>
        <p:spPr>
          <a:xfrm>
            <a:off x="1654175" y="4849837"/>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España</a:t>
            </a:r>
          </a:p>
        </p:txBody>
      </p:sp>
      <p:sp>
        <p:nvSpPr>
          <p:cNvPr id="13" name="Rectangle 12">
            <a:extLst>
              <a:ext uri="{FF2B5EF4-FFF2-40B4-BE49-F238E27FC236}">
                <a16:creationId xmlns:a16="http://schemas.microsoft.com/office/drawing/2014/main" id="{93869E13-43CD-4F88-AEB6-D3D71EC0ABF0}"/>
              </a:ext>
            </a:extLst>
          </p:cNvPr>
          <p:cNvSpPr/>
          <p:nvPr/>
        </p:nvSpPr>
        <p:spPr>
          <a:xfrm>
            <a:off x="9178925" y="193885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Brasil</a:t>
            </a:r>
          </a:p>
        </p:txBody>
      </p:sp>
      <p:sp>
        <p:nvSpPr>
          <p:cNvPr id="14" name="Rectangle 13">
            <a:extLst>
              <a:ext uri="{FF2B5EF4-FFF2-40B4-BE49-F238E27FC236}">
                <a16:creationId xmlns:a16="http://schemas.microsoft.com/office/drawing/2014/main" id="{93869E13-43CD-4F88-AEB6-D3D71EC0ABF0}"/>
              </a:ext>
            </a:extLst>
          </p:cNvPr>
          <p:cNvSpPr/>
          <p:nvPr/>
        </p:nvSpPr>
        <p:spPr>
          <a:xfrm>
            <a:off x="6207125" y="5130543"/>
            <a:ext cx="2479675"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Chile</a:t>
            </a:r>
          </a:p>
        </p:txBody>
      </p:sp>
    </p:spTree>
    <p:extLst>
      <p:ext uri="{BB962C8B-B14F-4D97-AF65-F5344CB8AC3E}">
        <p14:creationId xmlns:p14="http://schemas.microsoft.com/office/powerpoint/2010/main" val="67974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FEBBA5B3-49F4-4290-BE34-E8A32CA42B77}"/>
              </a:ext>
            </a:extLst>
          </p:cNvPr>
          <p:cNvSpPr txBox="1"/>
          <p:nvPr/>
        </p:nvSpPr>
        <p:spPr>
          <a:xfrm>
            <a:off x="626835" y="922842"/>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La Habana she </a:t>
            </a:r>
          </a:p>
        </p:txBody>
      </p:sp>
      <p:sp>
        <p:nvSpPr>
          <p:cNvPr id="60" name="TextBox 59">
            <a:extLst>
              <a:ext uri="{FF2B5EF4-FFF2-40B4-BE49-F238E27FC236}">
                <a16:creationId xmlns:a16="http://schemas.microsoft.com/office/drawing/2014/main" id="{5FEFC80A-8583-4011-9451-BF1981F6447C}"/>
              </a:ext>
            </a:extLst>
          </p:cNvPr>
          <p:cNvSpPr txBox="1"/>
          <p:nvPr/>
        </p:nvSpPr>
        <p:spPr>
          <a:xfrm>
            <a:off x="2686050" y="65376"/>
            <a:ext cx="588645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2060"/>
                </a:solidFill>
                <a:effectLst/>
                <a:uLnTx/>
                <a:uFillTx/>
              </a:rPr>
              <a:t>What does she do?</a:t>
            </a:r>
          </a:p>
        </p:txBody>
      </p:sp>
      <p:sp>
        <p:nvSpPr>
          <p:cNvPr id="62" name="TextBox 61">
            <a:extLst>
              <a:ext uri="{FF2B5EF4-FFF2-40B4-BE49-F238E27FC236}">
                <a16:creationId xmlns:a16="http://schemas.microsoft.com/office/drawing/2014/main" id="{484D6FE3-8AB3-45F8-ACB1-F1482B5CBB5D}"/>
              </a:ext>
            </a:extLst>
          </p:cNvPr>
          <p:cNvSpPr txBox="1"/>
          <p:nvPr/>
        </p:nvSpPr>
        <p:spPr>
          <a:xfrm>
            <a:off x="629725" y="1645212"/>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Caracas she</a:t>
            </a:r>
          </a:p>
        </p:txBody>
      </p:sp>
      <p:sp>
        <p:nvSpPr>
          <p:cNvPr id="63" name="TextBox 62">
            <a:extLst>
              <a:ext uri="{FF2B5EF4-FFF2-40B4-BE49-F238E27FC236}">
                <a16:creationId xmlns:a16="http://schemas.microsoft.com/office/drawing/2014/main" id="{977C189B-1747-48ED-886E-588E5E8A4955}"/>
              </a:ext>
            </a:extLst>
          </p:cNvPr>
          <p:cNvSpPr txBox="1"/>
          <p:nvPr/>
        </p:nvSpPr>
        <p:spPr>
          <a:xfrm>
            <a:off x="629725" y="2357537"/>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Stockholm she</a:t>
            </a:r>
          </a:p>
        </p:txBody>
      </p:sp>
      <p:sp>
        <p:nvSpPr>
          <p:cNvPr id="64" name="TextBox 63">
            <a:extLst>
              <a:ext uri="{FF2B5EF4-FFF2-40B4-BE49-F238E27FC236}">
                <a16:creationId xmlns:a16="http://schemas.microsoft.com/office/drawing/2014/main" id="{094A70B5-AA5E-49F2-BD4E-198AB23D671B}"/>
              </a:ext>
            </a:extLst>
          </p:cNvPr>
          <p:cNvSpPr txBox="1"/>
          <p:nvPr/>
        </p:nvSpPr>
        <p:spPr>
          <a:xfrm>
            <a:off x="629725" y="3057633"/>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Los Llanos she</a:t>
            </a:r>
          </a:p>
        </p:txBody>
      </p:sp>
      <p:sp>
        <p:nvSpPr>
          <p:cNvPr id="65" name="TextBox 64">
            <a:extLst>
              <a:ext uri="{FF2B5EF4-FFF2-40B4-BE49-F238E27FC236}">
                <a16:creationId xmlns:a16="http://schemas.microsoft.com/office/drawing/2014/main" id="{1494E8B9-6487-4B0F-AD90-E5EBBF08A361}"/>
              </a:ext>
            </a:extLst>
          </p:cNvPr>
          <p:cNvSpPr txBox="1"/>
          <p:nvPr/>
        </p:nvSpPr>
        <p:spPr>
          <a:xfrm>
            <a:off x="629725" y="3757729"/>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Tokio she</a:t>
            </a:r>
          </a:p>
        </p:txBody>
      </p:sp>
      <p:sp>
        <p:nvSpPr>
          <p:cNvPr id="66" name="TextBox 65">
            <a:extLst>
              <a:ext uri="{FF2B5EF4-FFF2-40B4-BE49-F238E27FC236}">
                <a16:creationId xmlns:a16="http://schemas.microsoft.com/office/drawing/2014/main" id="{E9ECD816-F594-420D-98A6-0304F5E9D752}"/>
              </a:ext>
            </a:extLst>
          </p:cNvPr>
          <p:cNvSpPr txBox="1"/>
          <p:nvPr/>
        </p:nvSpPr>
        <p:spPr>
          <a:xfrm>
            <a:off x="629725" y="4457825"/>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Oslo she</a:t>
            </a:r>
          </a:p>
        </p:txBody>
      </p:sp>
      <p:sp>
        <p:nvSpPr>
          <p:cNvPr id="67" name="TextBox 66">
            <a:extLst>
              <a:ext uri="{FF2B5EF4-FFF2-40B4-BE49-F238E27FC236}">
                <a16:creationId xmlns:a16="http://schemas.microsoft.com/office/drawing/2014/main" id="{ACC83E2E-CBFC-4129-A03A-F77215A4B558}"/>
              </a:ext>
            </a:extLst>
          </p:cNvPr>
          <p:cNvSpPr txBox="1"/>
          <p:nvPr/>
        </p:nvSpPr>
        <p:spPr>
          <a:xfrm>
            <a:off x="629725" y="5157921"/>
            <a:ext cx="77724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black"/>
                </a:solidFill>
                <a:effectLst/>
                <a:uLnTx/>
                <a:uFillTx/>
              </a:rPr>
              <a:t>In California she</a:t>
            </a:r>
          </a:p>
        </p:txBody>
      </p:sp>
      <p:sp>
        <p:nvSpPr>
          <p:cNvPr id="69" name="TextBox 68">
            <a:extLst>
              <a:ext uri="{FF2B5EF4-FFF2-40B4-BE49-F238E27FC236}">
                <a16:creationId xmlns:a16="http://schemas.microsoft.com/office/drawing/2014/main" id="{4DA0EA97-A08E-45A2-9C71-F0C20F0E44F2}"/>
              </a:ext>
            </a:extLst>
          </p:cNvPr>
          <p:cNvSpPr txBox="1"/>
          <p:nvPr/>
        </p:nvSpPr>
        <p:spPr>
          <a:xfrm>
            <a:off x="3989160" y="922842"/>
            <a:ext cx="5838825"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speaks with a (female) friend.</a:t>
            </a:r>
          </a:p>
        </p:txBody>
      </p:sp>
      <p:sp>
        <p:nvSpPr>
          <p:cNvPr id="70" name="TextBox 69">
            <a:extLst>
              <a:ext uri="{FF2B5EF4-FFF2-40B4-BE49-F238E27FC236}">
                <a16:creationId xmlns:a16="http://schemas.microsoft.com/office/drawing/2014/main" id="{510427FB-EE0B-4982-BEE7-1526CEAB2F70}"/>
              </a:ext>
            </a:extLst>
          </p:cNvPr>
          <p:cNvSpPr txBox="1"/>
          <p:nvPr/>
        </p:nvSpPr>
        <p:spPr>
          <a:xfrm>
            <a:off x="3666483" y="1640223"/>
            <a:ext cx="284188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buys a house.</a:t>
            </a:r>
          </a:p>
        </p:txBody>
      </p:sp>
      <p:sp>
        <p:nvSpPr>
          <p:cNvPr id="71" name="TextBox 70">
            <a:extLst>
              <a:ext uri="{FF2B5EF4-FFF2-40B4-BE49-F238E27FC236}">
                <a16:creationId xmlns:a16="http://schemas.microsoft.com/office/drawing/2014/main" id="{6B7100CC-E0D7-4032-947C-F65920FE32A8}"/>
              </a:ext>
            </a:extLst>
          </p:cNvPr>
          <p:cNvSpPr txBox="1"/>
          <p:nvPr/>
        </p:nvSpPr>
        <p:spPr>
          <a:xfrm>
            <a:off x="3856983" y="2377916"/>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listens to music.</a:t>
            </a:r>
          </a:p>
        </p:txBody>
      </p:sp>
      <p:sp>
        <p:nvSpPr>
          <p:cNvPr id="72" name="TextBox 71">
            <a:extLst>
              <a:ext uri="{FF2B5EF4-FFF2-40B4-BE49-F238E27FC236}">
                <a16:creationId xmlns:a16="http://schemas.microsoft.com/office/drawing/2014/main" id="{43D37690-C278-4253-B5F2-3367397A00F5}"/>
              </a:ext>
            </a:extLst>
          </p:cNvPr>
          <p:cNvSpPr txBox="1"/>
          <p:nvPr/>
        </p:nvSpPr>
        <p:spPr>
          <a:xfrm>
            <a:off x="3750491" y="3057633"/>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arrives late.</a:t>
            </a:r>
          </a:p>
        </p:txBody>
      </p:sp>
      <p:sp>
        <p:nvSpPr>
          <p:cNvPr id="73" name="TextBox 72">
            <a:extLst>
              <a:ext uri="{FF2B5EF4-FFF2-40B4-BE49-F238E27FC236}">
                <a16:creationId xmlns:a16="http://schemas.microsoft.com/office/drawing/2014/main" id="{2109BFFE-8AB0-4C01-8F2D-480496EEF91C}"/>
              </a:ext>
            </a:extLst>
          </p:cNvPr>
          <p:cNvSpPr txBox="1"/>
          <p:nvPr/>
        </p:nvSpPr>
        <p:spPr>
          <a:xfrm>
            <a:off x="2793083" y="3757729"/>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has a party.</a:t>
            </a:r>
          </a:p>
        </p:txBody>
      </p:sp>
      <p:sp>
        <p:nvSpPr>
          <p:cNvPr id="74" name="TextBox 73">
            <a:extLst>
              <a:ext uri="{FF2B5EF4-FFF2-40B4-BE49-F238E27FC236}">
                <a16:creationId xmlns:a16="http://schemas.microsoft.com/office/drawing/2014/main" id="{037B1A5E-4847-47C0-B2CA-5C76FF18924D}"/>
              </a:ext>
            </a:extLst>
          </p:cNvPr>
          <p:cNvSpPr txBox="1"/>
          <p:nvPr/>
        </p:nvSpPr>
        <p:spPr>
          <a:xfrm>
            <a:off x="2757704" y="4457825"/>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forgets a book.</a:t>
            </a:r>
          </a:p>
        </p:txBody>
      </p:sp>
      <p:sp>
        <p:nvSpPr>
          <p:cNvPr id="75" name="TextBox 74">
            <a:extLst>
              <a:ext uri="{FF2B5EF4-FFF2-40B4-BE49-F238E27FC236}">
                <a16:creationId xmlns:a16="http://schemas.microsoft.com/office/drawing/2014/main" id="{91F78EC0-05FF-4116-8C66-57DBAA1B659A}"/>
              </a:ext>
            </a:extLst>
          </p:cNvPr>
          <p:cNvSpPr txBox="1"/>
          <p:nvPr/>
        </p:nvSpPr>
        <p:spPr>
          <a:xfrm>
            <a:off x="3666483" y="5157921"/>
            <a:ext cx="351644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ED7D31"/>
                </a:solidFill>
                <a:effectLst/>
                <a:uLnTx/>
                <a:uFillTx/>
              </a:rPr>
              <a:t>buys a boat.</a:t>
            </a:r>
          </a:p>
        </p:txBody>
      </p:sp>
      <p:pic>
        <p:nvPicPr>
          <p:cNvPr id="76" name="Picture 2" descr="coconut tree beside wooden post filled with signboards">
            <a:extLst>
              <a:ext uri="{FF2B5EF4-FFF2-40B4-BE49-F238E27FC236}">
                <a16:creationId xmlns:a16="http://schemas.microsoft.com/office/drawing/2014/main" id="{FC59D955-CE22-4B93-951D-BB7902D99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76" r="10662"/>
          <a:stretch/>
        </p:blipFill>
        <p:spPr bwMode="auto">
          <a:xfrm>
            <a:off x="8923686" y="1476840"/>
            <a:ext cx="2760010" cy="4700809"/>
          </a:xfrm>
          <a:prstGeom prst="rect">
            <a:avLst/>
          </a:prstGeom>
          <a:noFill/>
          <a:extLst>
            <a:ext uri="{909E8E84-426E-40dd-AFC4-6F175D3DCCD1}">
              <a14:hiddenFill xmlns:a14="http://schemas.microsoft.com/office/drawing/2010/main" xmlns="">
                <a:solidFill>
                  <a:srgbClr val="FFFFFF"/>
                </a:solidFill>
              </a14:hiddenFill>
            </a:ext>
          </a:extLst>
        </p:spPr>
      </p:pic>
      <p:sp>
        <p:nvSpPr>
          <p:cNvPr id="77" name="Rectangle 76">
            <a:hlinkClick r:id="" action="ppaction://noaction">
              <a:snd r:embed="rId4" name="Habla con una amiga en La Habana.wav"/>
            </a:hlinkClick>
            <a:extLst>
              <a:ext uri="{FF2B5EF4-FFF2-40B4-BE49-F238E27FC236}">
                <a16:creationId xmlns:a16="http://schemas.microsoft.com/office/drawing/2014/main" id="{B6EBD677-2CEA-4CAB-8BBE-95E7C5F5DA1C}"/>
              </a:ext>
            </a:extLst>
          </p:cNvPr>
          <p:cNvSpPr/>
          <p:nvPr/>
        </p:nvSpPr>
        <p:spPr>
          <a:xfrm>
            <a:off x="203200" y="1005371"/>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79" name="Rectangle 78">
            <a:hlinkClick r:id="" action="ppaction://noaction">
              <a:snd r:embed="rId5" name="Compra una casa en Caracas.wav"/>
            </a:hlinkClick>
            <a:extLst>
              <a:ext uri="{FF2B5EF4-FFF2-40B4-BE49-F238E27FC236}">
                <a16:creationId xmlns:a16="http://schemas.microsoft.com/office/drawing/2014/main" id="{674A3F2C-AF9F-4442-9A66-EAB8E944A2BC}"/>
              </a:ext>
            </a:extLst>
          </p:cNvPr>
          <p:cNvSpPr/>
          <p:nvPr/>
        </p:nvSpPr>
        <p:spPr>
          <a:xfrm>
            <a:off x="203203" y="1716300"/>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80" name="Rectangle 79">
            <a:hlinkClick r:id="" action="ppaction://noaction">
              <a:snd r:embed="rId6" name="Escucha música en Estocolmo.wav"/>
            </a:hlinkClick>
            <a:extLst>
              <a:ext uri="{FF2B5EF4-FFF2-40B4-BE49-F238E27FC236}">
                <a16:creationId xmlns:a16="http://schemas.microsoft.com/office/drawing/2014/main" id="{DBDCFCE1-C834-4418-9907-8D978472D06D}"/>
              </a:ext>
            </a:extLst>
          </p:cNvPr>
          <p:cNvSpPr/>
          <p:nvPr/>
        </p:nvSpPr>
        <p:spPr>
          <a:xfrm>
            <a:off x="203202" y="2430394"/>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Tw Cen MT" panose="020B0602020104020603"/>
              </a:rPr>
              <a:t>3</a:t>
            </a:r>
            <a:endPar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81" name="Rectangle 80">
            <a:hlinkClick r:id="" action="ppaction://noaction">
              <a:snd r:embed="rId7" name="Llega tarde a los llanos.wav"/>
            </a:hlinkClick>
            <a:extLst>
              <a:ext uri="{FF2B5EF4-FFF2-40B4-BE49-F238E27FC236}">
                <a16:creationId xmlns:a16="http://schemas.microsoft.com/office/drawing/2014/main" id="{894F32AD-B9A3-44D5-AA73-3A59A3AEC08C}"/>
              </a:ext>
            </a:extLst>
          </p:cNvPr>
          <p:cNvSpPr/>
          <p:nvPr/>
        </p:nvSpPr>
        <p:spPr>
          <a:xfrm>
            <a:off x="203201" y="3164235"/>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82" name="Rectangle 81">
            <a:hlinkClick r:id="" action="ppaction://noaction">
              <a:snd r:embed="rId8" name="Tiene una fiesta en Tokio.wav"/>
            </a:hlinkClick>
            <a:extLst>
              <a:ext uri="{FF2B5EF4-FFF2-40B4-BE49-F238E27FC236}">
                <a16:creationId xmlns:a16="http://schemas.microsoft.com/office/drawing/2014/main" id="{443C99FE-BDEE-4645-9BB6-9EE7740F3996}"/>
              </a:ext>
            </a:extLst>
          </p:cNvPr>
          <p:cNvSpPr/>
          <p:nvPr/>
        </p:nvSpPr>
        <p:spPr>
          <a:xfrm>
            <a:off x="203201" y="3878329"/>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83" name="Rectangle 82">
            <a:hlinkClick r:id="" action="ppaction://noaction">
              <a:snd r:embed="rId9" name="Olvida un libro en Oslo.wav"/>
            </a:hlinkClick>
            <a:extLst>
              <a:ext uri="{FF2B5EF4-FFF2-40B4-BE49-F238E27FC236}">
                <a16:creationId xmlns:a16="http://schemas.microsoft.com/office/drawing/2014/main" id="{79841A90-E2FB-4034-BEFD-4EF6BABE152D}"/>
              </a:ext>
            </a:extLst>
          </p:cNvPr>
          <p:cNvSpPr/>
          <p:nvPr/>
        </p:nvSpPr>
        <p:spPr>
          <a:xfrm>
            <a:off x="206089" y="4547912"/>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84" name="Rectangle 83">
            <a:hlinkClick r:id="" action="ppaction://noaction">
              <a:snd r:embed="rId10" name="Compra un barco en California.wav"/>
            </a:hlinkClick>
            <a:extLst>
              <a:ext uri="{FF2B5EF4-FFF2-40B4-BE49-F238E27FC236}">
                <a16:creationId xmlns:a16="http://schemas.microsoft.com/office/drawing/2014/main" id="{7277663D-9474-42A7-A569-4CE217214132}"/>
              </a:ext>
            </a:extLst>
          </p:cNvPr>
          <p:cNvSpPr/>
          <p:nvPr/>
        </p:nvSpPr>
        <p:spPr>
          <a:xfrm>
            <a:off x="203200" y="5262598"/>
            <a:ext cx="423635" cy="401844"/>
          </a:xfrm>
          <a:prstGeom prst="rect">
            <a:avLst/>
          </a:prstGeom>
          <a:solidFill>
            <a:srgbClr val="ED7D31"/>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85" name="Title 84">
            <a:extLst>
              <a:ext uri="{FF2B5EF4-FFF2-40B4-BE49-F238E27FC236}">
                <a16:creationId xmlns:a16="http://schemas.microsoft.com/office/drawing/2014/main" id="{61311CA9-8F20-4455-965D-C917D6C6E57E}"/>
              </a:ext>
            </a:extLst>
          </p:cNvPr>
          <p:cNvSpPr>
            <a:spLocks noGrp="1"/>
          </p:cNvSpPr>
          <p:nvPr>
            <p:ph type="title"/>
          </p:nvPr>
        </p:nvSpPr>
        <p:spPr>
          <a:xfrm>
            <a:off x="10528300" y="-79778"/>
            <a:ext cx="1720493" cy="1064626"/>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9407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25BD5F-C9AC-4F16-97CD-1FF95348A2AD}"/>
              </a:ext>
            </a:extLst>
          </p:cNvPr>
          <p:cNvSpPr>
            <a:spLocks noGrp="1"/>
          </p:cNvSpPr>
          <p:nvPr>
            <p:ph type="title"/>
          </p:nvPr>
        </p:nvSpPr>
        <p:spPr>
          <a:xfrm>
            <a:off x="164358" y="201332"/>
            <a:ext cx="7817458" cy="1325563"/>
          </a:xfrm>
        </p:spPr>
        <p:txBody>
          <a:bodyPr>
            <a:noAutofit/>
          </a:bodyPr>
          <a:lstStyle/>
          <a:p>
            <a:r>
              <a:rPr lang="en-GB" sz="2800" dirty="0">
                <a:latin typeface="Century Gothic" panose="020B0502020202020204" pitchFamily="34" charset="0"/>
              </a:rPr>
              <a:t>Paula’s trip was so good that she does it again! This time she goes to the places in a </a:t>
            </a:r>
            <a:r>
              <a:rPr lang="en-GB" sz="2800" i="1" dirty="0">
                <a:latin typeface="Century Gothic" panose="020B0502020202020204" pitchFamily="34" charset="0"/>
              </a:rPr>
              <a:t>different</a:t>
            </a:r>
            <a:r>
              <a:rPr lang="en-GB" sz="2800" dirty="0">
                <a:latin typeface="Century Gothic" panose="020B0502020202020204" pitchFamily="34" charset="0"/>
              </a:rPr>
              <a:t> order.</a:t>
            </a:r>
          </a:p>
        </p:txBody>
      </p:sp>
      <p:sp>
        <p:nvSpPr>
          <p:cNvPr id="7" name="TextBox 6">
            <a:extLst>
              <a:ext uri="{FF2B5EF4-FFF2-40B4-BE49-F238E27FC236}">
                <a16:creationId xmlns:a16="http://schemas.microsoft.com/office/drawing/2014/main" id="{D39007C4-E194-4831-8414-66F1D5AB7742}"/>
              </a:ext>
            </a:extLst>
          </p:cNvPr>
          <p:cNvSpPr txBox="1"/>
          <p:nvPr/>
        </p:nvSpPr>
        <p:spPr>
          <a:xfrm>
            <a:off x="164358" y="1668827"/>
            <a:ext cx="9247415" cy="2246769"/>
          </a:xfrm>
          <a:prstGeom prst="rect">
            <a:avLst/>
          </a:prstGeom>
          <a:noFill/>
        </p:spPr>
        <p:txBody>
          <a:bodyPr wrap="square" rtlCol="0">
            <a:spAutoFit/>
          </a:bodyPr>
          <a:lstStyle/>
          <a:p>
            <a:r>
              <a:rPr lang="en-GB" sz="2800" b="1" dirty="0">
                <a:latin typeface="Century Gothic" panose="020B0502020202020204" pitchFamily="34" charset="0"/>
              </a:rPr>
              <a:t>Student A</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1. Write letters A-F in the order that you want to tell the story.</a:t>
            </a:r>
            <a:br>
              <a:rPr lang="en-GB" sz="2800" dirty="0">
                <a:latin typeface="Century Gothic" panose="020B0502020202020204" pitchFamily="34" charset="0"/>
              </a:rPr>
            </a:br>
            <a:r>
              <a:rPr lang="en-GB" sz="2800" dirty="0">
                <a:latin typeface="Century Gothic" panose="020B0502020202020204" pitchFamily="34" charset="0"/>
              </a:rPr>
              <a:t>2. Tell the story in that order.</a:t>
            </a:r>
          </a:p>
          <a:p>
            <a:endParaRPr lang="en-GB" sz="2800" dirty="0">
              <a:latin typeface="Century Gothic" panose="020B0502020202020204" pitchFamily="34" charset="0"/>
            </a:endParaRPr>
          </a:p>
        </p:txBody>
      </p:sp>
      <p:sp>
        <p:nvSpPr>
          <p:cNvPr id="8" name="TextBox 7">
            <a:extLst>
              <a:ext uri="{FF2B5EF4-FFF2-40B4-BE49-F238E27FC236}">
                <a16:creationId xmlns:a16="http://schemas.microsoft.com/office/drawing/2014/main" id="{9EBD008F-E32B-49DF-A1F7-C556909A9DF0}"/>
              </a:ext>
            </a:extLst>
          </p:cNvPr>
          <p:cNvSpPr txBox="1"/>
          <p:nvPr/>
        </p:nvSpPr>
        <p:spPr>
          <a:xfrm>
            <a:off x="208942" y="5796128"/>
            <a:ext cx="9361715" cy="584775"/>
          </a:xfrm>
          <a:prstGeom prst="rect">
            <a:avLst/>
          </a:prstGeom>
          <a:noFill/>
        </p:spPr>
        <p:txBody>
          <a:bodyPr wrap="square" rtlCol="0">
            <a:spAutoFit/>
          </a:bodyPr>
          <a:lstStyle/>
          <a:p>
            <a:r>
              <a:rPr lang="en-GB" sz="3200" b="1" dirty="0">
                <a:latin typeface="Century Gothic" panose="020B0502020202020204" pitchFamily="34" charset="0"/>
              </a:rPr>
              <a:t>Then swap roles. </a:t>
            </a:r>
          </a:p>
        </p:txBody>
      </p:sp>
      <p:sp>
        <p:nvSpPr>
          <p:cNvPr id="9" name="TextBox 8">
            <a:extLst>
              <a:ext uri="{FF2B5EF4-FFF2-40B4-BE49-F238E27FC236}">
                <a16:creationId xmlns:a16="http://schemas.microsoft.com/office/drawing/2014/main" id="{974F4448-E987-4A8D-A663-0D8842212FD7}"/>
              </a:ext>
            </a:extLst>
          </p:cNvPr>
          <p:cNvSpPr txBox="1"/>
          <p:nvPr/>
        </p:nvSpPr>
        <p:spPr>
          <a:xfrm>
            <a:off x="208942" y="3522511"/>
            <a:ext cx="9434285" cy="2246769"/>
          </a:xfrm>
          <a:prstGeom prst="rect">
            <a:avLst/>
          </a:prstGeom>
          <a:noFill/>
        </p:spPr>
        <p:txBody>
          <a:bodyPr wrap="square" rtlCol="0">
            <a:spAutoFit/>
          </a:bodyPr>
          <a:lstStyle/>
          <a:p>
            <a:r>
              <a:rPr lang="en-GB" sz="2800" b="1" dirty="0">
                <a:latin typeface="Century Gothic" panose="020B0502020202020204" pitchFamily="34" charset="0"/>
              </a:rPr>
              <a:t>Student B</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1. Listen and note the correct order A-F.</a:t>
            </a:r>
          </a:p>
          <a:p>
            <a:r>
              <a:rPr lang="en-GB" sz="2800" dirty="0">
                <a:latin typeface="Century Gothic" panose="020B0502020202020204" pitchFamily="34" charset="0"/>
              </a:rPr>
              <a:t>OR</a:t>
            </a:r>
          </a:p>
          <a:p>
            <a:r>
              <a:rPr lang="en-GB" sz="2800" dirty="0">
                <a:latin typeface="Century Gothic" panose="020B0502020202020204" pitchFamily="34" charset="0"/>
              </a:rPr>
              <a:t>2. Turn away and make a list of the 6 activities in English.</a:t>
            </a:r>
            <a:endParaRPr lang="en-GB" sz="2800" dirty="0"/>
          </a:p>
        </p:txBody>
      </p:sp>
      <p:pic>
        <p:nvPicPr>
          <p:cNvPr id="10" name="Picture 4" descr="woman writing while sitting on hill near mountain">
            <a:extLst>
              <a:ext uri="{FF2B5EF4-FFF2-40B4-BE49-F238E27FC236}">
                <a16:creationId xmlns:a16="http://schemas.microsoft.com/office/drawing/2014/main" id="{FF7465A7-D783-462A-AC64-E08B4C28C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5257" y="1415637"/>
            <a:ext cx="2482385" cy="372357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ounded Rectangle 11">
            <a:extLst>
              <a:ext uri="{FF2B5EF4-FFF2-40B4-BE49-F238E27FC236}">
                <a16:creationId xmlns:a16="http://schemas.microsoft.com/office/drawing/2014/main" id="{A316DD52-7894-4A75-969C-CA0645DA2978}"/>
              </a:ext>
            </a:extLst>
          </p:cNvPr>
          <p:cNvSpPr/>
          <p:nvPr/>
        </p:nvSpPr>
        <p:spPr>
          <a:xfrm>
            <a:off x="9545257" y="258166"/>
            <a:ext cx="238288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84">
            <a:extLst>
              <a:ext uri="{FF2B5EF4-FFF2-40B4-BE49-F238E27FC236}">
                <a16:creationId xmlns:a16="http://schemas.microsoft.com/office/drawing/2014/main" id="{61311CA9-8F20-4455-965D-C917D6C6E57E}"/>
              </a:ext>
            </a:extLst>
          </p:cNvPr>
          <p:cNvSpPr txBox="1">
            <a:spLocks/>
          </p:cNvSpPr>
          <p:nvPr/>
        </p:nvSpPr>
        <p:spPr>
          <a:xfrm>
            <a:off x="9556737" y="-85615"/>
            <a:ext cx="2548773" cy="1064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escuchar</a:t>
            </a:r>
            <a:r>
              <a:rPr lang="en-GB" sz="2000" b="1" dirty="0">
                <a:solidFill>
                  <a:srgbClr val="FFFFFF"/>
                </a:solidFill>
                <a:latin typeface="Century Gothic" panose="020B0502020202020204" pitchFamily="34" charset="0"/>
                <a:ea typeface="+mn-ea"/>
                <a:cs typeface="+mn-cs"/>
              </a:rPr>
              <a:t> / hablar</a:t>
            </a:r>
            <a:endParaRPr lang="en-GB" dirty="0"/>
          </a:p>
        </p:txBody>
      </p:sp>
      <p:pic>
        <p:nvPicPr>
          <p:cNvPr id="13" name="Picture 12" descr="A red hot pepper with flames&#10;&#10;Description automatically generated with low confidence">
            <a:extLst>
              <a:ext uri="{FF2B5EF4-FFF2-40B4-BE49-F238E27FC236}">
                <a16:creationId xmlns:a16="http://schemas.microsoft.com/office/drawing/2014/main" id="{4C1FBB5F-762F-4C85-B528-0B33E8E96F0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0802" y="3823922"/>
            <a:ext cx="819508" cy="566399"/>
          </a:xfrm>
          <a:prstGeom prst="rect">
            <a:avLst/>
          </a:prstGeom>
        </p:spPr>
      </p:pic>
      <p:pic>
        <p:nvPicPr>
          <p:cNvPr id="14" name="Picture 13" descr="A red hot pepper with flames&#10;&#10;Description automatically generated with low confidence">
            <a:extLst>
              <a:ext uri="{FF2B5EF4-FFF2-40B4-BE49-F238E27FC236}">
                <a16:creationId xmlns:a16="http://schemas.microsoft.com/office/drawing/2014/main" id="{74F80D11-4F35-43E6-B8D8-374204D39E9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7800" y="5216305"/>
            <a:ext cx="819508" cy="566399"/>
          </a:xfrm>
          <a:prstGeom prst="rect">
            <a:avLst/>
          </a:prstGeom>
        </p:spPr>
      </p:pic>
      <p:pic>
        <p:nvPicPr>
          <p:cNvPr id="15" name="Picture 14" descr="A red hot pepper with flames&#10;&#10;Description automatically generated with low confidence">
            <a:extLst>
              <a:ext uri="{FF2B5EF4-FFF2-40B4-BE49-F238E27FC236}">
                <a16:creationId xmlns:a16="http://schemas.microsoft.com/office/drawing/2014/main" id="{218C2DD0-C651-4CE0-B8FE-8674CFC9882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2138" y="5242622"/>
            <a:ext cx="819508" cy="566399"/>
          </a:xfrm>
          <a:prstGeom prst="rect">
            <a:avLst/>
          </a:prstGeom>
        </p:spPr>
      </p:pic>
    </p:spTree>
    <p:extLst>
      <p:ext uri="{BB962C8B-B14F-4D97-AF65-F5344CB8AC3E}">
        <p14:creationId xmlns:p14="http://schemas.microsoft.com/office/powerpoint/2010/main" val="324953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6FA39C-6294-42FF-9B17-38F2D2F4E207}"/>
              </a:ext>
            </a:extLst>
          </p:cNvPr>
          <p:cNvSpPr/>
          <p:nvPr/>
        </p:nvSpPr>
        <p:spPr>
          <a:xfrm>
            <a:off x="7887066"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F7DBB55-20D1-45DC-B3F7-2F218E657A63}"/>
              </a:ext>
            </a:extLst>
          </p:cNvPr>
          <p:cNvSpPr/>
          <p:nvPr/>
        </p:nvSpPr>
        <p:spPr>
          <a:xfrm>
            <a:off x="1742110"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F1F74FE-1D1A-4ADE-935A-70C28039D43E}"/>
              </a:ext>
            </a:extLst>
          </p:cNvPr>
          <p:cNvSpPr/>
          <p:nvPr/>
        </p:nvSpPr>
        <p:spPr>
          <a:xfrm>
            <a:off x="4814588"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1FAD6BF-1DB1-4909-BC31-B0E6299C9085}"/>
              </a:ext>
            </a:extLst>
          </p:cNvPr>
          <p:cNvSpPr/>
          <p:nvPr/>
        </p:nvSpPr>
        <p:spPr>
          <a:xfrm>
            <a:off x="7887066"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947D9D4-EEFD-48A9-973E-4E3585C8A12A}"/>
              </a:ext>
            </a:extLst>
          </p:cNvPr>
          <p:cNvSpPr/>
          <p:nvPr/>
        </p:nvSpPr>
        <p:spPr>
          <a:xfrm>
            <a:off x="1742110"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EA37995-A2E8-486F-81A5-71B8A1E942FA}"/>
              </a:ext>
            </a:extLst>
          </p:cNvPr>
          <p:cNvSpPr/>
          <p:nvPr/>
        </p:nvSpPr>
        <p:spPr>
          <a:xfrm>
            <a:off x="4814588"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09CB4A5-5798-4005-AAD2-5F0317FDF76C}"/>
              </a:ext>
            </a:extLst>
          </p:cNvPr>
          <p:cNvSpPr txBox="1"/>
          <p:nvPr/>
        </p:nvSpPr>
        <p:spPr>
          <a:xfrm>
            <a:off x="2324269" y="2221793"/>
            <a:ext cx="2322285"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Oslo</a:t>
            </a:r>
          </a:p>
        </p:txBody>
      </p:sp>
      <p:sp>
        <p:nvSpPr>
          <p:cNvPr id="11" name="Action Button: Custom 13">
            <a:hlinkClick r:id="" action="ppaction://noaction" highlightClick="1"/>
            <a:extLst>
              <a:ext uri="{FF2B5EF4-FFF2-40B4-BE49-F238E27FC236}">
                <a16:creationId xmlns:a16="http://schemas.microsoft.com/office/drawing/2014/main" id="{E6CF7628-35AA-47F4-A3C4-32C433B1CF2E}"/>
              </a:ext>
            </a:extLst>
          </p:cNvPr>
          <p:cNvSpPr/>
          <p:nvPr/>
        </p:nvSpPr>
        <p:spPr>
          <a:xfrm>
            <a:off x="1762521" y="3266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A</a:t>
            </a:r>
          </a:p>
        </p:txBody>
      </p:sp>
      <p:sp>
        <p:nvSpPr>
          <p:cNvPr id="12" name="TextBox 11">
            <a:extLst>
              <a:ext uri="{FF2B5EF4-FFF2-40B4-BE49-F238E27FC236}">
                <a16:creationId xmlns:a16="http://schemas.microsoft.com/office/drawing/2014/main" id="{907B5C12-4878-45C6-9C44-B66F990B80A6}"/>
              </a:ext>
            </a:extLst>
          </p:cNvPr>
          <p:cNvSpPr txBox="1"/>
          <p:nvPr/>
        </p:nvSpPr>
        <p:spPr>
          <a:xfrm>
            <a:off x="1742110" y="1138352"/>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Forgets a book</a:t>
            </a:r>
          </a:p>
        </p:txBody>
      </p:sp>
      <p:sp>
        <p:nvSpPr>
          <p:cNvPr id="13" name="TextBox 12">
            <a:extLst>
              <a:ext uri="{FF2B5EF4-FFF2-40B4-BE49-F238E27FC236}">
                <a16:creationId xmlns:a16="http://schemas.microsoft.com/office/drawing/2014/main" id="{13CFC092-F478-4C14-92AE-512151C075BE}"/>
              </a:ext>
            </a:extLst>
          </p:cNvPr>
          <p:cNvSpPr txBox="1"/>
          <p:nvPr/>
        </p:nvSpPr>
        <p:spPr>
          <a:xfrm>
            <a:off x="4814588" y="1127926"/>
            <a:ext cx="325475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Listens to music</a:t>
            </a:r>
          </a:p>
        </p:txBody>
      </p:sp>
      <p:sp>
        <p:nvSpPr>
          <p:cNvPr id="14" name="TextBox 13">
            <a:extLst>
              <a:ext uri="{FF2B5EF4-FFF2-40B4-BE49-F238E27FC236}">
                <a16:creationId xmlns:a16="http://schemas.microsoft.com/office/drawing/2014/main" id="{65DD53FB-F029-47EE-8B1A-9E9D293989A8}"/>
              </a:ext>
            </a:extLst>
          </p:cNvPr>
          <p:cNvSpPr txBox="1"/>
          <p:nvPr/>
        </p:nvSpPr>
        <p:spPr>
          <a:xfrm>
            <a:off x="5186980" y="2246043"/>
            <a:ext cx="29980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Estocolmo</a:t>
            </a:r>
          </a:p>
        </p:txBody>
      </p:sp>
      <p:sp>
        <p:nvSpPr>
          <p:cNvPr id="15" name="Action Button: Custom 27">
            <a:hlinkClick r:id="" action="ppaction://noaction" highlightClick="1"/>
            <a:extLst>
              <a:ext uri="{FF2B5EF4-FFF2-40B4-BE49-F238E27FC236}">
                <a16:creationId xmlns:a16="http://schemas.microsoft.com/office/drawing/2014/main" id="{1C8CCA6F-7909-485B-8995-B093E300D51A}"/>
              </a:ext>
            </a:extLst>
          </p:cNvPr>
          <p:cNvSpPr/>
          <p:nvPr/>
        </p:nvSpPr>
        <p:spPr>
          <a:xfrm>
            <a:off x="4888988" y="3331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B</a:t>
            </a:r>
          </a:p>
        </p:txBody>
      </p:sp>
      <p:sp>
        <p:nvSpPr>
          <p:cNvPr id="16" name="Action Button: Custom 28">
            <a:hlinkClick r:id="" action="ppaction://noaction" highlightClick="1"/>
            <a:extLst>
              <a:ext uri="{FF2B5EF4-FFF2-40B4-BE49-F238E27FC236}">
                <a16:creationId xmlns:a16="http://schemas.microsoft.com/office/drawing/2014/main" id="{084817CC-3E26-46CB-9C42-F05FEB0E7523}"/>
              </a:ext>
            </a:extLst>
          </p:cNvPr>
          <p:cNvSpPr/>
          <p:nvPr/>
        </p:nvSpPr>
        <p:spPr>
          <a:xfrm>
            <a:off x="7946932" y="3331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C</a:t>
            </a:r>
          </a:p>
        </p:txBody>
      </p:sp>
      <p:sp>
        <p:nvSpPr>
          <p:cNvPr id="17" name="TextBox 16">
            <a:extLst>
              <a:ext uri="{FF2B5EF4-FFF2-40B4-BE49-F238E27FC236}">
                <a16:creationId xmlns:a16="http://schemas.microsoft.com/office/drawing/2014/main" id="{40BEAAF9-3689-4080-8BC6-93BC780CFB9F}"/>
              </a:ext>
            </a:extLst>
          </p:cNvPr>
          <p:cNvSpPr txBox="1"/>
          <p:nvPr/>
        </p:nvSpPr>
        <p:spPr>
          <a:xfrm>
            <a:off x="7887065" y="1138352"/>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house</a:t>
            </a:r>
          </a:p>
        </p:txBody>
      </p:sp>
      <p:sp>
        <p:nvSpPr>
          <p:cNvPr id="18" name="TextBox 17">
            <a:extLst>
              <a:ext uri="{FF2B5EF4-FFF2-40B4-BE49-F238E27FC236}">
                <a16:creationId xmlns:a16="http://schemas.microsoft.com/office/drawing/2014/main" id="{63C5CD3A-B507-4F64-BF59-0E9AB620AEA6}"/>
              </a:ext>
            </a:extLst>
          </p:cNvPr>
          <p:cNvSpPr txBox="1"/>
          <p:nvPr/>
        </p:nvSpPr>
        <p:spPr>
          <a:xfrm>
            <a:off x="8346069" y="2256596"/>
            <a:ext cx="2573581"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Caracas</a:t>
            </a:r>
          </a:p>
        </p:txBody>
      </p:sp>
      <p:sp>
        <p:nvSpPr>
          <p:cNvPr id="20" name="TextBox 19">
            <a:extLst>
              <a:ext uri="{FF2B5EF4-FFF2-40B4-BE49-F238E27FC236}">
                <a16:creationId xmlns:a16="http://schemas.microsoft.com/office/drawing/2014/main" id="{A1438B9A-8208-4737-9615-1590E26A4385}"/>
              </a:ext>
            </a:extLst>
          </p:cNvPr>
          <p:cNvSpPr txBox="1"/>
          <p:nvPr/>
        </p:nvSpPr>
        <p:spPr>
          <a:xfrm>
            <a:off x="2021932" y="4069458"/>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Arrives late</a:t>
            </a:r>
          </a:p>
        </p:txBody>
      </p:sp>
      <p:sp>
        <p:nvSpPr>
          <p:cNvPr id="21" name="TextBox 20">
            <a:extLst>
              <a:ext uri="{FF2B5EF4-FFF2-40B4-BE49-F238E27FC236}">
                <a16:creationId xmlns:a16="http://schemas.microsoft.com/office/drawing/2014/main" id="{5ED7B2DA-BEAD-4CBF-BB62-BC94E50AF83A}"/>
              </a:ext>
            </a:extLst>
          </p:cNvPr>
          <p:cNvSpPr txBox="1"/>
          <p:nvPr/>
        </p:nvSpPr>
        <p:spPr>
          <a:xfrm>
            <a:off x="2083953" y="5194103"/>
            <a:ext cx="2653742"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Los Llanos</a:t>
            </a:r>
          </a:p>
        </p:txBody>
      </p:sp>
      <p:sp>
        <p:nvSpPr>
          <p:cNvPr id="24" name="Action Button: Custom 36">
            <a:hlinkClick r:id="" action="ppaction://noaction" highlightClick="1"/>
            <a:extLst>
              <a:ext uri="{FF2B5EF4-FFF2-40B4-BE49-F238E27FC236}">
                <a16:creationId xmlns:a16="http://schemas.microsoft.com/office/drawing/2014/main" id="{ACB8F5E2-ACF4-445B-97B6-8DBF680B8EB9}"/>
              </a:ext>
            </a:extLst>
          </p:cNvPr>
          <p:cNvSpPr/>
          <p:nvPr/>
        </p:nvSpPr>
        <p:spPr>
          <a:xfrm>
            <a:off x="1783807" y="32018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D</a:t>
            </a:r>
          </a:p>
        </p:txBody>
      </p:sp>
      <p:sp>
        <p:nvSpPr>
          <p:cNvPr id="25" name="Action Button: Custom 37">
            <a:hlinkClick r:id="" action="ppaction://noaction" highlightClick="1"/>
            <a:extLst>
              <a:ext uri="{FF2B5EF4-FFF2-40B4-BE49-F238E27FC236}">
                <a16:creationId xmlns:a16="http://schemas.microsoft.com/office/drawing/2014/main" id="{10B62C46-16D5-4B5A-AAAD-BABADC22B6FF}"/>
              </a:ext>
            </a:extLst>
          </p:cNvPr>
          <p:cNvSpPr/>
          <p:nvPr/>
        </p:nvSpPr>
        <p:spPr>
          <a:xfrm>
            <a:off x="4888988" y="32018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E</a:t>
            </a:r>
          </a:p>
        </p:txBody>
      </p:sp>
      <p:sp>
        <p:nvSpPr>
          <p:cNvPr id="26" name="TextBox 25">
            <a:extLst>
              <a:ext uri="{FF2B5EF4-FFF2-40B4-BE49-F238E27FC236}">
                <a16:creationId xmlns:a16="http://schemas.microsoft.com/office/drawing/2014/main" id="{BA83C529-639F-4B19-A3A4-C2E057F0650A}"/>
              </a:ext>
            </a:extLst>
          </p:cNvPr>
          <p:cNvSpPr txBox="1"/>
          <p:nvPr/>
        </p:nvSpPr>
        <p:spPr>
          <a:xfrm>
            <a:off x="5791536" y="5092118"/>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Tokio</a:t>
            </a:r>
          </a:p>
        </p:txBody>
      </p:sp>
      <p:sp>
        <p:nvSpPr>
          <p:cNvPr id="27" name="TextBox 26">
            <a:extLst>
              <a:ext uri="{FF2B5EF4-FFF2-40B4-BE49-F238E27FC236}">
                <a16:creationId xmlns:a16="http://schemas.microsoft.com/office/drawing/2014/main" id="{ABFE4C77-678C-4782-9FCE-32CD7DC760D5}"/>
              </a:ext>
            </a:extLst>
          </p:cNvPr>
          <p:cNvSpPr txBox="1"/>
          <p:nvPr/>
        </p:nvSpPr>
        <p:spPr>
          <a:xfrm>
            <a:off x="5189472" y="4123943"/>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Has a party</a:t>
            </a:r>
          </a:p>
        </p:txBody>
      </p:sp>
      <p:sp>
        <p:nvSpPr>
          <p:cNvPr id="28" name="Action Button: Custom 40">
            <a:hlinkClick r:id="" action="ppaction://noaction" highlightClick="1"/>
            <a:extLst>
              <a:ext uri="{FF2B5EF4-FFF2-40B4-BE49-F238E27FC236}">
                <a16:creationId xmlns:a16="http://schemas.microsoft.com/office/drawing/2014/main" id="{5E0F272C-2228-4253-B4BD-1332DE288090}"/>
              </a:ext>
            </a:extLst>
          </p:cNvPr>
          <p:cNvSpPr/>
          <p:nvPr/>
        </p:nvSpPr>
        <p:spPr>
          <a:xfrm>
            <a:off x="7946932" y="32123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F</a:t>
            </a:r>
          </a:p>
        </p:txBody>
      </p:sp>
      <p:sp>
        <p:nvSpPr>
          <p:cNvPr id="31" name="TextBox 30">
            <a:extLst>
              <a:ext uri="{FF2B5EF4-FFF2-40B4-BE49-F238E27FC236}">
                <a16:creationId xmlns:a16="http://schemas.microsoft.com/office/drawing/2014/main" id="{05B0281F-3C67-4C99-B12E-AA85991DA548}"/>
              </a:ext>
            </a:extLst>
          </p:cNvPr>
          <p:cNvSpPr txBox="1"/>
          <p:nvPr/>
        </p:nvSpPr>
        <p:spPr>
          <a:xfrm>
            <a:off x="8298961" y="5092118"/>
            <a:ext cx="281330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La Habana</a:t>
            </a:r>
          </a:p>
        </p:txBody>
      </p:sp>
      <p:sp>
        <p:nvSpPr>
          <p:cNvPr id="32" name="TextBox 31">
            <a:extLst>
              <a:ext uri="{FF2B5EF4-FFF2-40B4-BE49-F238E27FC236}">
                <a16:creationId xmlns:a16="http://schemas.microsoft.com/office/drawing/2014/main" id="{8627AFF0-7C5B-4C58-A051-18924FB0365F}"/>
              </a:ext>
            </a:extLst>
          </p:cNvPr>
          <p:cNvSpPr txBox="1"/>
          <p:nvPr/>
        </p:nvSpPr>
        <p:spPr>
          <a:xfrm>
            <a:off x="8067391" y="3941307"/>
            <a:ext cx="2890197"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Speaks with a (female) friend</a:t>
            </a:r>
          </a:p>
        </p:txBody>
      </p:sp>
      <p:sp>
        <p:nvSpPr>
          <p:cNvPr id="35" name="Title 34">
            <a:extLst>
              <a:ext uri="{FF2B5EF4-FFF2-40B4-BE49-F238E27FC236}">
                <a16:creationId xmlns:a16="http://schemas.microsoft.com/office/drawing/2014/main" id="{DA78E907-3396-4D7A-A410-F36A7D3FE70B}"/>
              </a:ext>
            </a:extLst>
          </p:cNvPr>
          <p:cNvSpPr>
            <a:spLocks noGrp="1"/>
          </p:cNvSpPr>
          <p:nvPr>
            <p:ph type="title"/>
          </p:nvPr>
        </p:nvSpPr>
        <p:spPr>
          <a:xfrm>
            <a:off x="184770" y="5501963"/>
            <a:ext cx="10515600" cy="1325563"/>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rPr>
              <a:t>Persona A</a:t>
            </a:r>
            <a:endParaRPr lang="en-GB" dirty="0">
              <a:effectLst/>
            </a:endParaRPr>
          </a:p>
        </p:txBody>
      </p:sp>
    </p:spTree>
    <p:extLst>
      <p:ext uri="{BB962C8B-B14F-4D97-AF65-F5344CB8AC3E}">
        <p14:creationId xmlns:p14="http://schemas.microsoft.com/office/powerpoint/2010/main" val="1696650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1710A6-B715-4CED-9F49-87BB71637433}"/>
              </a:ext>
            </a:extLst>
          </p:cNvPr>
          <p:cNvSpPr/>
          <p:nvPr/>
        </p:nvSpPr>
        <p:spPr>
          <a:xfrm>
            <a:off x="4804228" y="325784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DA67C93-E6A0-47E8-B162-DD5F8F618208}"/>
              </a:ext>
            </a:extLst>
          </p:cNvPr>
          <p:cNvSpPr/>
          <p:nvPr/>
        </p:nvSpPr>
        <p:spPr>
          <a:xfrm>
            <a:off x="7802306" y="325275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C0FA94-E530-47F0-8484-4EC8FD9ABF1D}"/>
              </a:ext>
            </a:extLst>
          </p:cNvPr>
          <p:cNvSpPr/>
          <p:nvPr/>
        </p:nvSpPr>
        <p:spPr>
          <a:xfrm>
            <a:off x="4797089" y="442501"/>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D84571F-4E9A-4FAA-A08F-103B5AD7E07B}"/>
              </a:ext>
            </a:extLst>
          </p:cNvPr>
          <p:cNvSpPr/>
          <p:nvPr/>
        </p:nvSpPr>
        <p:spPr>
          <a:xfrm>
            <a:off x="1739326" y="46332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2E8433A-F34A-445E-BE66-D7B383D26C50}"/>
              </a:ext>
            </a:extLst>
          </p:cNvPr>
          <p:cNvSpPr/>
          <p:nvPr/>
        </p:nvSpPr>
        <p:spPr>
          <a:xfrm>
            <a:off x="7750426" y="4275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5D101A3C-2F55-440D-B2CA-CCF527092C8E}"/>
              </a:ext>
            </a:extLst>
          </p:cNvPr>
          <p:cNvGrpSpPr/>
          <p:nvPr/>
        </p:nvGrpSpPr>
        <p:grpSpPr>
          <a:xfrm>
            <a:off x="1747329" y="502861"/>
            <a:ext cx="3249577" cy="5314708"/>
            <a:chOff x="223329" y="362185"/>
            <a:chExt cx="3249577" cy="5314708"/>
          </a:xfrm>
        </p:grpSpPr>
        <p:sp>
          <p:nvSpPr>
            <p:cNvPr id="32" name="Rectangle 31">
              <a:extLst>
                <a:ext uri="{FF2B5EF4-FFF2-40B4-BE49-F238E27FC236}">
                  <a16:creationId xmlns:a16="http://schemas.microsoft.com/office/drawing/2014/main" id="{A100FFCD-630B-43BB-8C55-F08FB4DD1C62}"/>
                </a:ext>
              </a:extLst>
            </p:cNvPr>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CDF5489-6130-430F-9DB3-54A5A561D489}"/>
                </a:ext>
              </a:extLst>
            </p:cNvPr>
            <p:cNvSpPr txBox="1"/>
            <p:nvPr/>
          </p:nvSpPr>
          <p:spPr>
            <a:xfrm>
              <a:off x="1150621" y="5098849"/>
              <a:ext cx="2322285"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Oslo</a:t>
              </a:r>
            </a:p>
          </p:txBody>
        </p:sp>
        <p:sp>
          <p:nvSpPr>
            <p:cNvPr id="34" name="Action Button: Custom 13">
              <a:hlinkClick r:id="" action="ppaction://noaction" highlightClick="1"/>
              <a:extLst>
                <a:ext uri="{FF2B5EF4-FFF2-40B4-BE49-F238E27FC236}">
                  <a16:creationId xmlns:a16="http://schemas.microsoft.com/office/drawing/2014/main" id="{1DD82CB0-DEEA-4C66-8BFD-9F23E9141922}"/>
                </a:ext>
              </a:extLst>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A</a:t>
              </a:r>
            </a:p>
          </p:txBody>
        </p:sp>
        <p:sp>
          <p:nvSpPr>
            <p:cNvPr id="35" name="TextBox 34">
              <a:extLst>
                <a:ext uri="{FF2B5EF4-FFF2-40B4-BE49-F238E27FC236}">
                  <a16:creationId xmlns:a16="http://schemas.microsoft.com/office/drawing/2014/main" id="{7A80A05E-26FC-4AE5-9E01-F3D94BCAABAA}"/>
                </a:ext>
              </a:extLst>
            </p:cNvPr>
            <p:cNvSpPr txBox="1"/>
            <p:nvPr/>
          </p:nvSpPr>
          <p:spPr>
            <a:xfrm>
              <a:off x="234047" y="3970319"/>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Forgets a book</a:t>
              </a:r>
            </a:p>
          </p:txBody>
        </p:sp>
      </p:grpSp>
      <p:sp>
        <p:nvSpPr>
          <p:cNvPr id="11" name="TextBox 10">
            <a:extLst>
              <a:ext uri="{FF2B5EF4-FFF2-40B4-BE49-F238E27FC236}">
                <a16:creationId xmlns:a16="http://schemas.microsoft.com/office/drawing/2014/main" id="{EF496AA4-6B1D-410C-8019-C4DEA52E2DC6}"/>
              </a:ext>
            </a:extLst>
          </p:cNvPr>
          <p:cNvSpPr txBox="1"/>
          <p:nvPr/>
        </p:nvSpPr>
        <p:spPr>
          <a:xfrm>
            <a:off x="7791940" y="4190003"/>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Listens to music</a:t>
            </a:r>
          </a:p>
        </p:txBody>
      </p:sp>
      <p:sp>
        <p:nvSpPr>
          <p:cNvPr id="12" name="TextBox 11">
            <a:extLst>
              <a:ext uri="{FF2B5EF4-FFF2-40B4-BE49-F238E27FC236}">
                <a16:creationId xmlns:a16="http://schemas.microsoft.com/office/drawing/2014/main" id="{EF5D446D-34DA-4BD4-A2B4-2A941274F96F}"/>
              </a:ext>
            </a:extLst>
          </p:cNvPr>
          <p:cNvSpPr txBox="1"/>
          <p:nvPr/>
        </p:nvSpPr>
        <p:spPr>
          <a:xfrm>
            <a:off x="8233882" y="5160737"/>
            <a:ext cx="29980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Estocolmo</a:t>
            </a:r>
          </a:p>
        </p:txBody>
      </p:sp>
      <p:sp>
        <p:nvSpPr>
          <p:cNvPr id="13" name="Action Button: Custom 27">
            <a:hlinkClick r:id="" action="ppaction://noaction" highlightClick="1"/>
            <a:extLst>
              <a:ext uri="{FF2B5EF4-FFF2-40B4-BE49-F238E27FC236}">
                <a16:creationId xmlns:a16="http://schemas.microsoft.com/office/drawing/2014/main" id="{C98534A0-51EF-4C8A-8200-9616360B2124}"/>
              </a:ext>
            </a:extLst>
          </p:cNvPr>
          <p:cNvSpPr/>
          <p:nvPr/>
        </p:nvSpPr>
        <p:spPr>
          <a:xfrm>
            <a:off x="7876706" y="3300110"/>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F</a:t>
            </a:r>
          </a:p>
        </p:txBody>
      </p:sp>
      <p:sp>
        <p:nvSpPr>
          <p:cNvPr id="14" name="Action Button: Custom 28">
            <a:hlinkClick r:id="" action="ppaction://noaction" highlightClick="1"/>
            <a:extLst>
              <a:ext uri="{FF2B5EF4-FFF2-40B4-BE49-F238E27FC236}">
                <a16:creationId xmlns:a16="http://schemas.microsoft.com/office/drawing/2014/main" id="{46546C53-C604-4BBC-A1C3-B7BC14DE5B33}"/>
              </a:ext>
            </a:extLst>
          </p:cNvPr>
          <p:cNvSpPr/>
          <p:nvPr/>
        </p:nvSpPr>
        <p:spPr>
          <a:xfrm>
            <a:off x="4864094" y="330520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E</a:t>
            </a:r>
          </a:p>
        </p:txBody>
      </p:sp>
      <p:sp>
        <p:nvSpPr>
          <p:cNvPr id="15" name="TextBox 14">
            <a:extLst>
              <a:ext uri="{FF2B5EF4-FFF2-40B4-BE49-F238E27FC236}">
                <a16:creationId xmlns:a16="http://schemas.microsoft.com/office/drawing/2014/main" id="{AC395F79-30C8-430B-A9F0-508FAEF0A6EE}"/>
              </a:ext>
            </a:extLst>
          </p:cNvPr>
          <p:cNvSpPr txBox="1"/>
          <p:nvPr/>
        </p:nvSpPr>
        <p:spPr>
          <a:xfrm>
            <a:off x="5033544" y="4110995"/>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house</a:t>
            </a:r>
          </a:p>
        </p:txBody>
      </p:sp>
      <p:sp>
        <p:nvSpPr>
          <p:cNvPr id="16" name="TextBox 15">
            <a:extLst>
              <a:ext uri="{FF2B5EF4-FFF2-40B4-BE49-F238E27FC236}">
                <a16:creationId xmlns:a16="http://schemas.microsoft.com/office/drawing/2014/main" id="{55645C44-2DBE-4BED-9F93-3FB1475D9813}"/>
              </a:ext>
            </a:extLst>
          </p:cNvPr>
          <p:cNvSpPr txBox="1"/>
          <p:nvPr/>
        </p:nvSpPr>
        <p:spPr>
          <a:xfrm>
            <a:off x="5420578" y="5210365"/>
            <a:ext cx="2573581"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Caracas</a:t>
            </a:r>
          </a:p>
        </p:txBody>
      </p:sp>
      <p:sp>
        <p:nvSpPr>
          <p:cNvPr id="20" name="TextBox 19">
            <a:extLst>
              <a:ext uri="{FF2B5EF4-FFF2-40B4-BE49-F238E27FC236}">
                <a16:creationId xmlns:a16="http://schemas.microsoft.com/office/drawing/2014/main" id="{AC017D32-C670-475C-BADE-21DADBFFCE38}"/>
              </a:ext>
            </a:extLst>
          </p:cNvPr>
          <p:cNvSpPr txBox="1"/>
          <p:nvPr/>
        </p:nvSpPr>
        <p:spPr>
          <a:xfrm>
            <a:off x="1808642" y="1197407"/>
            <a:ext cx="2995585"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Dances with a (male) friend</a:t>
            </a:r>
          </a:p>
        </p:txBody>
      </p:sp>
      <p:sp>
        <p:nvSpPr>
          <p:cNvPr id="21" name="TextBox 20">
            <a:extLst>
              <a:ext uri="{FF2B5EF4-FFF2-40B4-BE49-F238E27FC236}">
                <a16:creationId xmlns:a16="http://schemas.microsoft.com/office/drawing/2014/main" id="{C1D0A6E6-B3CB-4E51-9DFB-89FB577FBD91}"/>
              </a:ext>
            </a:extLst>
          </p:cNvPr>
          <p:cNvSpPr txBox="1"/>
          <p:nvPr/>
        </p:nvSpPr>
        <p:spPr>
          <a:xfrm>
            <a:off x="1824281" y="2413642"/>
            <a:ext cx="321670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Kuala Lumpur</a:t>
            </a:r>
          </a:p>
        </p:txBody>
      </p:sp>
      <p:sp>
        <p:nvSpPr>
          <p:cNvPr id="22" name="Action Button: Custom 36">
            <a:hlinkClick r:id="" action="ppaction://noaction" highlightClick="1"/>
            <a:extLst>
              <a:ext uri="{FF2B5EF4-FFF2-40B4-BE49-F238E27FC236}">
                <a16:creationId xmlns:a16="http://schemas.microsoft.com/office/drawing/2014/main" id="{A2723791-AC22-4BF1-AE8D-168C417F6DD8}"/>
              </a:ext>
            </a:extLst>
          </p:cNvPr>
          <p:cNvSpPr/>
          <p:nvPr/>
        </p:nvSpPr>
        <p:spPr>
          <a:xfrm>
            <a:off x="1764309" y="330296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D</a:t>
            </a:r>
          </a:p>
        </p:txBody>
      </p:sp>
      <p:sp>
        <p:nvSpPr>
          <p:cNvPr id="23" name="Action Button: Custom 37">
            <a:hlinkClick r:id="" action="ppaction://noaction" highlightClick="1"/>
            <a:extLst>
              <a:ext uri="{FF2B5EF4-FFF2-40B4-BE49-F238E27FC236}">
                <a16:creationId xmlns:a16="http://schemas.microsoft.com/office/drawing/2014/main" id="{D1830788-5F61-46D3-9640-A5FBC5292CA3}"/>
              </a:ext>
            </a:extLst>
          </p:cNvPr>
          <p:cNvSpPr/>
          <p:nvPr/>
        </p:nvSpPr>
        <p:spPr>
          <a:xfrm>
            <a:off x="7824826" y="467060"/>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C</a:t>
            </a:r>
          </a:p>
        </p:txBody>
      </p:sp>
      <p:sp>
        <p:nvSpPr>
          <p:cNvPr id="24" name="TextBox 23">
            <a:extLst>
              <a:ext uri="{FF2B5EF4-FFF2-40B4-BE49-F238E27FC236}">
                <a16:creationId xmlns:a16="http://schemas.microsoft.com/office/drawing/2014/main" id="{8B67E7B9-47E8-4B87-9700-F026078ECBD6}"/>
              </a:ext>
            </a:extLst>
          </p:cNvPr>
          <p:cNvSpPr txBox="1"/>
          <p:nvPr/>
        </p:nvSpPr>
        <p:spPr>
          <a:xfrm>
            <a:off x="8704856" y="2397633"/>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Tokio</a:t>
            </a:r>
          </a:p>
        </p:txBody>
      </p:sp>
      <p:sp>
        <p:nvSpPr>
          <p:cNvPr id="25" name="TextBox 24">
            <a:extLst>
              <a:ext uri="{FF2B5EF4-FFF2-40B4-BE49-F238E27FC236}">
                <a16:creationId xmlns:a16="http://schemas.microsoft.com/office/drawing/2014/main" id="{DE6FA692-639B-4777-8101-618A2D7ACBD7}"/>
              </a:ext>
            </a:extLst>
          </p:cNvPr>
          <p:cNvSpPr txBox="1"/>
          <p:nvPr/>
        </p:nvSpPr>
        <p:spPr>
          <a:xfrm>
            <a:off x="8125310" y="1389175"/>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Has a party</a:t>
            </a:r>
          </a:p>
        </p:txBody>
      </p:sp>
      <p:sp>
        <p:nvSpPr>
          <p:cNvPr id="26" name="Action Button: Custom 40">
            <a:hlinkClick r:id="" action="ppaction://noaction" highlightClick="1"/>
            <a:extLst>
              <a:ext uri="{FF2B5EF4-FFF2-40B4-BE49-F238E27FC236}">
                <a16:creationId xmlns:a16="http://schemas.microsoft.com/office/drawing/2014/main" id="{F7EEC87D-9C21-4A2D-9E36-6357948E4D3F}"/>
              </a:ext>
            </a:extLst>
          </p:cNvPr>
          <p:cNvSpPr/>
          <p:nvPr/>
        </p:nvSpPr>
        <p:spPr>
          <a:xfrm>
            <a:off x="4856955" y="492589"/>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B</a:t>
            </a:r>
          </a:p>
        </p:txBody>
      </p:sp>
      <p:sp>
        <p:nvSpPr>
          <p:cNvPr id="27" name="TextBox 26">
            <a:extLst>
              <a:ext uri="{FF2B5EF4-FFF2-40B4-BE49-F238E27FC236}">
                <a16:creationId xmlns:a16="http://schemas.microsoft.com/office/drawing/2014/main" id="{D8A6C267-0082-411C-A7FD-F7BFF2433FC9}"/>
              </a:ext>
            </a:extLst>
          </p:cNvPr>
          <p:cNvSpPr txBox="1"/>
          <p:nvPr/>
        </p:nvSpPr>
        <p:spPr>
          <a:xfrm>
            <a:off x="5033545" y="1387975"/>
            <a:ext cx="299558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Buys a boat</a:t>
            </a:r>
          </a:p>
        </p:txBody>
      </p:sp>
      <p:sp>
        <p:nvSpPr>
          <p:cNvPr id="28" name="TextBox 27">
            <a:extLst>
              <a:ext uri="{FF2B5EF4-FFF2-40B4-BE49-F238E27FC236}">
                <a16:creationId xmlns:a16="http://schemas.microsoft.com/office/drawing/2014/main" id="{470C6E35-4F77-4451-B4FA-05A92CB5356E}"/>
              </a:ext>
            </a:extLst>
          </p:cNvPr>
          <p:cNvSpPr txBox="1"/>
          <p:nvPr/>
        </p:nvSpPr>
        <p:spPr>
          <a:xfrm>
            <a:off x="5238407" y="2393868"/>
            <a:ext cx="2646177" cy="553998"/>
          </a:xfrm>
          <a:prstGeom prst="rect">
            <a:avLst/>
          </a:prstGeom>
          <a:noFill/>
        </p:spPr>
        <p:txBody>
          <a:bodyPr wrap="square" rtlCol="0">
            <a:spAutoFit/>
          </a:bodyPr>
          <a:lstStyle/>
          <a:p>
            <a:r>
              <a:rPr lang="en-GB" sz="3000" i="1" dirty="0">
                <a:solidFill>
                  <a:srgbClr val="002060"/>
                </a:solidFill>
                <a:latin typeface="Century Gothic" panose="020B0502020202020204" pitchFamily="34" charset="0"/>
              </a:rPr>
              <a:t>California</a:t>
            </a:r>
          </a:p>
        </p:txBody>
      </p:sp>
      <p:sp>
        <p:nvSpPr>
          <p:cNvPr id="37" name="Title 36">
            <a:extLst>
              <a:ext uri="{FF2B5EF4-FFF2-40B4-BE49-F238E27FC236}">
                <a16:creationId xmlns:a16="http://schemas.microsoft.com/office/drawing/2014/main" id="{02A5127F-F539-4743-8ADF-E5B0FFFEE693}"/>
              </a:ext>
            </a:extLst>
          </p:cNvPr>
          <p:cNvSpPr>
            <a:spLocks noGrp="1"/>
          </p:cNvSpPr>
          <p:nvPr>
            <p:ph type="title"/>
          </p:nvPr>
        </p:nvSpPr>
        <p:spPr>
          <a:xfrm>
            <a:off x="133350" y="5621666"/>
            <a:ext cx="10515600" cy="1325563"/>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rPr>
              <a:t>Persona B</a:t>
            </a:r>
            <a:endParaRPr lang="en-GB" dirty="0">
              <a:effectLst/>
            </a:endParaRPr>
          </a:p>
        </p:txBody>
      </p:sp>
    </p:spTree>
    <p:extLst>
      <p:ext uri="{BB962C8B-B14F-4D97-AF65-F5344CB8AC3E}">
        <p14:creationId xmlns:p14="http://schemas.microsoft.com/office/powerpoint/2010/main" val="1490278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792300" cy="647577"/>
          </a:xfrm>
        </p:spPr>
        <p:txBody>
          <a:bodyPr>
            <a:normAutofit/>
          </a:bodyPr>
          <a:lstStyle/>
          <a:p>
            <a:r>
              <a:rPr lang="en-GB" sz="3600" b="1" kern="0" dirty="0">
                <a:solidFill>
                  <a:schemeClr val="bg1"/>
                </a:solidFill>
                <a:cs typeface="Calibri" panose="020F0502020204030204" pitchFamily="34" charset="0"/>
              </a:rPr>
              <a:t>¿CUE, CUA o CUI?</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8" descr="http://www.clker.com/cliparts/H/e/L/H/P/2/school-building-hi.png">
            <a:extLst>
              <a:ext uri="{FF2B5EF4-FFF2-40B4-BE49-F238E27FC236}">
                <a16:creationId xmlns:a16="http://schemas.microsoft.com/office/drawing/2014/main" id="{9C93C744-CEA3-4D45-819C-65E5569A14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039" y="1288204"/>
            <a:ext cx="2928898" cy="149861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Z/V/F/n/z/Q/blue-number-four-md.png">
            <a:extLst>
              <a:ext uri="{FF2B5EF4-FFF2-40B4-BE49-F238E27FC236}">
                <a16:creationId xmlns:a16="http://schemas.microsoft.com/office/drawing/2014/main" id="{86F6E236-2C8D-4FBF-8692-4AA1A8C448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3369">
            <a:off x="754889" y="3809158"/>
            <a:ext cx="1693536" cy="1693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 name="Picture 6" descr="http://www.clker.com/cliparts/e/f/c/6/1194984474799472689picture_frame_jakob_chao_.svg.hi.png">
            <a:extLst>
              <a:ext uri="{FF2B5EF4-FFF2-40B4-BE49-F238E27FC236}">
                <a16:creationId xmlns:a16="http://schemas.microsoft.com/office/drawing/2014/main" id="{3A2C7D34-4938-4057-BA35-D07E3A383C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327" y="4045808"/>
            <a:ext cx="2183751" cy="172516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38A77E29-06CC-487F-ABA2-396768B3F128}"/>
              </a:ext>
            </a:extLst>
          </p:cNvPr>
          <p:cNvSpPr txBox="1"/>
          <p:nvPr/>
        </p:nvSpPr>
        <p:spPr>
          <a:xfrm rot="21103582">
            <a:off x="4913395" y="2083041"/>
            <a:ext cx="2864298" cy="1077218"/>
          </a:xfrm>
          <a:prstGeom prst="rect">
            <a:avLst/>
          </a:prstGeom>
          <a:noFill/>
        </p:spPr>
        <p:txBody>
          <a:bodyPr wrap="square" rtlCol="0">
            <a:spAutoFit/>
          </a:bodyPr>
          <a:lstStyle/>
          <a:p>
            <a:r>
              <a:rPr lang="en-GB" sz="3200" dirty="0">
                <a:solidFill>
                  <a:srgbClr val="4472C4">
                    <a:lumMod val="50000"/>
                  </a:srgbClr>
                </a:solidFill>
                <a:cs typeface="Calibri" panose="020F0502020204030204" pitchFamily="34" charset="0"/>
              </a:rPr>
              <a:t>[to look after; take care of]</a:t>
            </a:r>
          </a:p>
        </p:txBody>
      </p:sp>
      <p:sp>
        <p:nvSpPr>
          <p:cNvPr id="12" name="TextBox 11">
            <a:extLst>
              <a:ext uri="{FF2B5EF4-FFF2-40B4-BE49-F238E27FC236}">
                <a16:creationId xmlns:a16="http://schemas.microsoft.com/office/drawing/2014/main" id="{B1AC1C3B-B3C0-4AB2-87AE-DDA0FE6271A1}"/>
              </a:ext>
            </a:extLst>
          </p:cNvPr>
          <p:cNvSpPr txBox="1"/>
          <p:nvPr/>
        </p:nvSpPr>
        <p:spPr>
          <a:xfrm>
            <a:off x="663039" y="2724463"/>
            <a:ext cx="289166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rgbClr val="4472C4">
                    <a:lumMod val="75000"/>
                  </a:srgbClr>
                </a:solidFill>
                <a:effectLst/>
                <a:uLnTx/>
                <a:uFillTx/>
              </a:rPr>
              <a:t>es</a:t>
            </a:r>
            <a:r>
              <a:rPr kumimoji="0" lang="en-GB" sz="5400" b="1" i="0" u="none" strike="noStrike" kern="0" cap="none" spc="0" normalizeH="0" baseline="0" noProof="0" dirty="0" err="1">
                <a:ln>
                  <a:noFill/>
                </a:ln>
                <a:solidFill>
                  <a:srgbClr val="ED7D31"/>
                </a:solidFill>
                <a:effectLst/>
                <a:uLnTx/>
                <a:uFillTx/>
              </a:rPr>
              <a:t>cue</a:t>
            </a:r>
            <a:r>
              <a:rPr kumimoji="0" lang="en-GB" sz="5400" b="1" i="0" u="none" strike="noStrike" kern="0" cap="none" spc="0" normalizeH="0" baseline="0" noProof="0" dirty="0" err="1">
                <a:ln>
                  <a:noFill/>
                </a:ln>
                <a:solidFill>
                  <a:srgbClr val="4472C4">
                    <a:lumMod val="75000"/>
                  </a:srgbClr>
                </a:solidFill>
                <a:effectLst/>
                <a:uLnTx/>
                <a:uFillTx/>
              </a:rPr>
              <a:t>la</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3" name="TextBox 12">
            <a:extLst>
              <a:ext uri="{FF2B5EF4-FFF2-40B4-BE49-F238E27FC236}">
                <a16:creationId xmlns:a16="http://schemas.microsoft.com/office/drawing/2014/main" id="{C1F02036-DBF8-421C-89D1-6749D076480E}"/>
              </a:ext>
            </a:extLst>
          </p:cNvPr>
          <p:cNvSpPr txBox="1"/>
          <p:nvPr/>
        </p:nvSpPr>
        <p:spPr>
          <a:xfrm>
            <a:off x="581398" y="5619759"/>
            <a:ext cx="244292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r>
              <a:rPr kumimoji="0" lang="en-GB" sz="5400" b="1" i="0" u="none" strike="noStrike" kern="0" cap="none" spc="0" normalizeH="0" baseline="0" noProof="0" dirty="0">
                <a:ln>
                  <a:noFill/>
                </a:ln>
                <a:solidFill>
                  <a:srgbClr val="4472C4">
                    <a:lumMod val="75000"/>
                  </a:srgbClr>
                </a:solidFill>
                <a:effectLst/>
                <a:uLnTx/>
                <a:uFillTx/>
              </a:rPr>
              <a:t>tro</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4" name="TextBox 13">
            <a:extLst>
              <a:ext uri="{FF2B5EF4-FFF2-40B4-BE49-F238E27FC236}">
                <a16:creationId xmlns:a16="http://schemas.microsoft.com/office/drawing/2014/main" id="{C6B362A9-141A-4F58-B133-B12BFEC239A7}"/>
              </a:ext>
            </a:extLst>
          </p:cNvPr>
          <p:cNvSpPr txBox="1"/>
          <p:nvPr/>
        </p:nvSpPr>
        <p:spPr>
          <a:xfrm>
            <a:off x="4794962" y="3220191"/>
            <a:ext cx="3594303"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cui</a:t>
            </a:r>
            <a:r>
              <a:rPr kumimoji="0" lang="en-GB" sz="5400" b="1" i="0" u="none" strike="noStrike" kern="0" cap="none" spc="0" normalizeH="0" baseline="0" noProof="0" dirty="0">
                <a:ln>
                  <a:noFill/>
                </a:ln>
                <a:solidFill>
                  <a:srgbClr val="4472C4">
                    <a:lumMod val="75000"/>
                  </a:srgbClr>
                </a:solidFill>
                <a:effectLst/>
                <a:uLnTx/>
                <a:uFillTx/>
              </a:rPr>
              <a:t>dar</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5" name="TextBox 14">
            <a:extLst>
              <a:ext uri="{FF2B5EF4-FFF2-40B4-BE49-F238E27FC236}">
                <a16:creationId xmlns:a16="http://schemas.microsoft.com/office/drawing/2014/main" id="{C800071F-500D-4FC4-8266-0857593E4965}"/>
              </a:ext>
            </a:extLst>
          </p:cNvPr>
          <p:cNvSpPr txBox="1"/>
          <p:nvPr/>
        </p:nvSpPr>
        <p:spPr>
          <a:xfrm>
            <a:off x="9483731" y="5510796"/>
            <a:ext cx="287249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cue</a:t>
            </a:r>
            <a:r>
              <a:rPr kumimoji="0" lang="en-GB" sz="5400" b="1" i="0" u="none" strike="noStrike" kern="0" cap="none" spc="0" normalizeH="0" baseline="0" noProof="0" dirty="0">
                <a:ln>
                  <a:noFill/>
                </a:ln>
                <a:solidFill>
                  <a:srgbClr val="4472C4">
                    <a:lumMod val="75000"/>
                  </a:srgbClr>
                </a:solidFill>
                <a:effectLst/>
                <a:uLnTx/>
                <a:uFillTx/>
              </a:rPr>
              <a:t>rpo</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6" name="TextBox 15">
            <a:extLst>
              <a:ext uri="{FF2B5EF4-FFF2-40B4-BE49-F238E27FC236}">
                <a16:creationId xmlns:a16="http://schemas.microsoft.com/office/drawing/2014/main" id="{DB82E98C-3EC0-4AD1-997D-7C61CCC86FCB}"/>
              </a:ext>
            </a:extLst>
          </p:cNvPr>
          <p:cNvSpPr txBox="1"/>
          <p:nvPr/>
        </p:nvSpPr>
        <p:spPr>
          <a:xfrm>
            <a:off x="4792300" y="5591318"/>
            <a:ext cx="2923456"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ED7D31"/>
                </a:solidFill>
                <a:effectLst/>
                <a:uLnTx/>
                <a:uFillTx/>
              </a:rPr>
              <a:t>cua</a:t>
            </a:r>
            <a:r>
              <a:rPr kumimoji="0" lang="en-GB" sz="5400" b="1" i="0" u="none" strike="noStrike" kern="0" cap="none" spc="0" normalizeH="0" baseline="0" noProof="0" dirty="0">
                <a:ln>
                  <a:noFill/>
                </a:ln>
                <a:solidFill>
                  <a:srgbClr val="4472C4">
                    <a:lumMod val="75000"/>
                  </a:srgbClr>
                </a:solidFill>
                <a:effectLst/>
                <a:uLnTx/>
                <a:uFillTx/>
              </a:rPr>
              <a:t>dro</a:t>
            </a:r>
            <a:endParaRPr kumimoji="0" lang="en-GB" sz="4400" b="1" i="0" u="none" strike="noStrike" kern="0" cap="none" spc="0" normalizeH="0" baseline="0" noProof="0" dirty="0">
              <a:ln>
                <a:noFill/>
              </a:ln>
              <a:solidFill>
                <a:srgbClr val="4472C4">
                  <a:lumMod val="75000"/>
                </a:srgbClr>
              </a:solidFill>
              <a:effectLst/>
              <a:uLnTx/>
              <a:uFillTx/>
            </a:endParaRPr>
          </a:p>
        </p:txBody>
      </p:sp>
      <p:sp>
        <p:nvSpPr>
          <p:cNvPr id="18" name="TextBox 17">
            <a:extLst>
              <a:ext uri="{FF2B5EF4-FFF2-40B4-BE49-F238E27FC236}">
                <a16:creationId xmlns:a16="http://schemas.microsoft.com/office/drawing/2014/main" id="{64706BD5-C7EA-4CA8-8D9C-E5C2F749BD7D}"/>
              </a:ext>
            </a:extLst>
          </p:cNvPr>
          <p:cNvSpPr txBox="1"/>
          <p:nvPr/>
        </p:nvSpPr>
        <p:spPr>
          <a:xfrm>
            <a:off x="8615275" y="1933897"/>
            <a:ext cx="341620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rgbClr val="115076"/>
                </a:solidFill>
                <a:effectLst/>
                <a:uLnTx/>
                <a:uFillTx/>
              </a:rPr>
              <a:t>¡</a:t>
            </a:r>
            <a:r>
              <a:rPr kumimoji="0" lang="en-GB" sz="5400" b="1" i="0" u="none" strike="noStrike" kern="0" cap="none" spc="0" normalizeH="0" baseline="0" noProof="0" dirty="0">
                <a:ln>
                  <a:noFill/>
                </a:ln>
                <a:solidFill>
                  <a:srgbClr val="ED7D31"/>
                </a:solidFill>
                <a:effectLst/>
                <a:uLnTx/>
                <a:uFillTx/>
              </a:rPr>
              <a:t>cui</a:t>
            </a:r>
            <a:r>
              <a:rPr kumimoji="0" lang="en-GB" sz="5400" b="1" i="0" u="none" strike="noStrike" kern="0" cap="none" spc="0" normalizeH="0" baseline="0" noProof="0" dirty="0">
                <a:ln>
                  <a:noFill/>
                </a:ln>
                <a:solidFill>
                  <a:srgbClr val="4472C4">
                    <a:lumMod val="75000"/>
                  </a:srgbClr>
                </a:solidFill>
                <a:effectLst/>
                <a:uLnTx/>
                <a:uFillTx/>
              </a:rPr>
              <a:t>dado!</a:t>
            </a:r>
            <a:endParaRPr kumimoji="0" lang="en-GB" sz="4400" b="1" i="0" u="none" strike="noStrike" kern="0" cap="none" spc="0" normalizeH="0" baseline="0" noProof="0" dirty="0">
              <a:ln>
                <a:noFill/>
              </a:ln>
              <a:solidFill>
                <a:srgbClr val="4472C4">
                  <a:lumMod val="75000"/>
                </a:srgbClr>
              </a:solidFill>
              <a:effectLst/>
              <a:uLnTx/>
              <a:uFillTx/>
            </a:endParaRPr>
          </a:p>
        </p:txBody>
      </p:sp>
      <p:pic>
        <p:nvPicPr>
          <p:cNvPr id="19" name="Picture 2" descr="http://www.clker.com/cliparts/H/J/f/T/j/B/danger-md.png">
            <a:extLst>
              <a:ext uri="{FF2B5EF4-FFF2-40B4-BE49-F238E27FC236}">
                <a16:creationId xmlns:a16="http://schemas.microsoft.com/office/drawing/2014/main" id="{F9DA88E0-D4C0-4D42-BABE-B1190C1DE8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8037" y="2813791"/>
            <a:ext cx="1207532" cy="1061166"/>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Action Button: Custom 21">
            <a:hlinkClick r:id="" action="ppaction://noaction" highlightClick="1">
              <a:snd r:embed="rId7" name="ESCUELA.wav"/>
            </a:hlinkClick>
            <a:extLst>
              <a:ext uri="{FF2B5EF4-FFF2-40B4-BE49-F238E27FC236}">
                <a16:creationId xmlns:a16="http://schemas.microsoft.com/office/drawing/2014/main" id="{2E2AD6C2-F639-42FA-ADBE-805E6236C8EC}"/>
              </a:ext>
            </a:extLst>
          </p:cNvPr>
          <p:cNvSpPr/>
          <p:nvPr/>
        </p:nvSpPr>
        <p:spPr>
          <a:xfrm>
            <a:off x="160523" y="203969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21" name="Action Button: Custom 27">
            <a:hlinkClick r:id="" action="ppaction://noaction" highlightClick="1">
              <a:snd r:embed="rId8" name="CUATRO.wav"/>
            </a:hlinkClick>
            <a:extLst>
              <a:ext uri="{FF2B5EF4-FFF2-40B4-BE49-F238E27FC236}">
                <a16:creationId xmlns:a16="http://schemas.microsoft.com/office/drawing/2014/main" id="{A6B0A9BE-455B-4152-A489-27F9EC0B7A6A}"/>
              </a:ext>
            </a:extLst>
          </p:cNvPr>
          <p:cNvSpPr/>
          <p:nvPr/>
        </p:nvSpPr>
        <p:spPr>
          <a:xfrm>
            <a:off x="153936" y="450033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22" name="Action Button: Custom 28">
            <a:hlinkClick r:id="" action="ppaction://noaction" highlightClick="1">
              <a:snd r:embed="rId9" name="CUIDAR.wav"/>
            </a:hlinkClick>
            <a:extLst>
              <a:ext uri="{FF2B5EF4-FFF2-40B4-BE49-F238E27FC236}">
                <a16:creationId xmlns:a16="http://schemas.microsoft.com/office/drawing/2014/main" id="{CF683195-BF1F-4DBB-A51F-2D8C8A83306A}"/>
              </a:ext>
            </a:extLst>
          </p:cNvPr>
          <p:cNvSpPr/>
          <p:nvPr/>
        </p:nvSpPr>
        <p:spPr>
          <a:xfrm>
            <a:off x="4226436" y="21904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3" name="Action Button: Custom 29">
            <a:hlinkClick r:id="" action="ppaction://noaction" highlightClick="1">
              <a:snd r:embed="rId10" name="CUADRO.wav"/>
            </a:hlinkClick>
            <a:extLst>
              <a:ext uri="{FF2B5EF4-FFF2-40B4-BE49-F238E27FC236}">
                <a16:creationId xmlns:a16="http://schemas.microsoft.com/office/drawing/2014/main" id="{698B4E5F-42DB-4F03-A6F6-14971BDA5ADA}"/>
              </a:ext>
            </a:extLst>
          </p:cNvPr>
          <p:cNvSpPr/>
          <p:nvPr/>
        </p:nvSpPr>
        <p:spPr>
          <a:xfrm>
            <a:off x="4294809" y="445462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4" name="Action Button: Custom 33">
            <a:hlinkClick r:id="" action="ppaction://noaction" highlightClick="1">
              <a:snd r:embed="rId11" name="CUIDADO.wav"/>
            </a:hlinkClick>
            <a:extLst>
              <a:ext uri="{FF2B5EF4-FFF2-40B4-BE49-F238E27FC236}">
                <a16:creationId xmlns:a16="http://schemas.microsoft.com/office/drawing/2014/main" id="{0D783570-2F72-4865-9284-EF9960E7F5ED}"/>
              </a:ext>
            </a:extLst>
          </p:cNvPr>
          <p:cNvSpPr/>
          <p:nvPr/>
        </p:nvSpPr>
        <p:spPr>
          <a:xfrm>
            <a:off x="8260272" y="22879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5" name="Action Button: Custom 34">
            <a:hlinkClick r:id="" action="ppaction://noaction" highlightClick="1">
              <a:snd r:embed="rId12" name="CUERPO.wav"/>
            </a:hlinkClick>
            <a:extLst>
              <a:ext uri="{FF2B5EF4-FFF2-40B4-BE49-F238E27FC236}">
                <a16:creationId xmlns:a16="http://schemas.microsoft.com/office/drawing/2014/main" id="{378970AF-17B0-4E73-93B7-AA7149872598}"/>
              </a:ext>
            </a:extLst>
          </p:cNvPr>
          <p:cNvSpPr/>
          <p:nvPr/>
        </p:nvSpPr>
        <p:spPr>
          <a:xfrm>
            <a:off x="8410823" y="42827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w="0"/>
                <a:solidFill>
                  <a:prstClr val="white"/>
                </a:solidFill>
                <a:effectLst>
                  <a:outerShdw blurRad="38100" dist="25400" dir="5400000" algn="ctr" rotWithShape="0">
                    <a:srgbClr val="6E747A">
                      <a:alpha val="43000"/>
                    </a:srgbClr>
                  </a:outerShdw>
                </a:effectLst>
                <a:uLnTx/>
                <a:uFillTx/>
                <a:latin typeface="Tw Cen MT" panose="020B0602020104020603"/>
                <a:ea typeface="+mn-ea"/>
                <a:cs typeface="+mn-cs"/>
              </a:rPr>
              <a:t>6</a:t>
            </a:r>
          </a:p>
        </p:txBody>
      </p:sp>
      <p:pic>
        <p:nvPicPr>
          <p:cNvPr id="26" name="Picture 25" descr="A picture containing light&#10;&#10;Description automatically generated">
            <a:extLst>
              <a:ext uri="{FF2B5EF4-FFF2-40B4-BE49-F238E27FC236}">
                <a16:creationId xmlns:a16="http://schemas.microsoft.com/office/drawing/2014/main" id="{D9146D33-AEE9-4A0C-9714-C65627A84B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8324" y="4369652"/>
            <a:ext cx="1268416" cy="2230182"/>
          </a:xfrm>
          <a:prstGeom prst="rect">
            <a:avLst/>
          </a:prstGeom>
        </p:spPr>
      </p:pic>
      <p:pic>
        <p:nvPicPr>
          <p:cNvPr id="27" name="Picture 26" descr="A cartoon of a child helping an old person with a cane&#10;&#10;Description automatically generated">
            <a:extLst>
              <a:ext uri="{FF2B5EF4-FFF2-40B4-BE49-F238E27FC236}">
                <a16:creationId xmlns:a16="http://schemas.microsoft.com/office/drawing/2014/main" id="{A70B57B6-9E87-47D8-96AE-F35056A5334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4621" y="698003"/>
            <a:ext cx="1485632" cy="1485632"/>
          </a:xfrm>
          <a:prstGeom prst="rect">
            <a:avLst/>
          </a:prstGeom>
        </p:spPr>
      </p:pic>
    </p:spTree>
    <p:extLst>
      <p:ext uri="{BB962C8B-B14F-4D97-AF65-F5344CB8AC3E}">
        <p14:creationId xmlns:p14="http://schemas.microsoft.com/office/powerpoint/2010/main" val="26093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1284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Term 1.1 Week 4</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9" name="TextBox 8"/>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7)</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9" y="3270641"/>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29514A6C-28FB-498A-BD5C-BFC7974DC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2B2E3781-1AC5-4B23-B3EE-65D08AE534DF}"/>
              </a:ext>
            </a:extLst>
          </p:cNvPr>
          <p:cNvSpPr>
            <a:spLocks noGrp="1"/>
          </p:cNvSpPr>
          <p:nvPr>
            <p:ph type="title"/>
          </p:nvPr>
        </p:nvSpPr>
        <p:spPr>
          <a:xfrm>
            <a:off x="838199" y="38880"/>
            <a:ext cx="8035637" cy="1325563"/>
          </a:xfrm>
        </p:spPr>
        <p:txBody>
          <a:bodyPr/>
          <a:lstStyle/>
          <a:p>
            <a:r>
              <a:rPr lang="en-GB" dirty="0">
                <a:latin typeface="Century Gothic" panose="020B0502020202020204" pitchFamily="34" charset="0"/>
              </a:rPr>
              <a:t>Deberes: una tarea escrita</a:t>
            </a:r>
          </a:p>
        </p:txBody>
      </p:sp>
      <p:sp>
        <p:nvSpPr>
          <p:cNvPr id="38" name="Content Placeholder 2">
            <a:extLst>
              <a:ext uri="{FF2B5EF4-FFF2-40B4-BE49-F238E27FC236}">
                <a16:creationId xmlns:a16="http://schemas.microsoft.com/office/drawing/2014/main" id="{C21B27D0-C1A3-4B63-8A5F-E7C4925B8088}"/>
              </a:ext>
            </a:extLst>
          </p:cNvPr>
          <p:cNvSpPr txBox="1">
            <a:spLocks/>
          </p:cNvSpPr>
          <p:nvPr/>
        </p:nvSpPr>
        <p:spPr>
          <a:xfrm>
            <a:off x="838200" y="1304529"/>
            <a:ext cx="8797119" cy="1148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latin typeface="Century Gothic" panose="020B0502020202020204" pitchFamily="34" charset="0"/>
              </a:rPr>
              <a:t>Write the story of someone’s world trip. Use the present tense.</a:t>
            </a:r>
          </a:p>
        </p:txBody>
      </p:sp>
      <p:sp>
        <p:nvSpPr>
          <p:cNvPr id="39" name="Content Placeholder 2">
            <a:extLst>
              <a:ext uri="{FF2B5EF4-FFF2-40B4-BE49-F238E27FC236}">
                <a16:creationId xmlns:a16="http://schemas.microsoft.com/office/drawing/2014/main" id="{440BA057-830C-4786-814A-610B5DA1C313}"/>
              </a:ext>
            </a:extLst>
          </p:cNvPr>
          <p:cNvSpPr txBox="1">
            <a:spLocks/>
          </p:cNvSpPr>
          <p:nvPr/>
        </p:nvSpPr>
        <p:spPr>
          <a:xfrm>
            <a:off x="838199" y="2721157"/>
            <a:ext cx="10986655"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Use the verbs </a:t>
            </a:r>
            <a:r>
              <a:rPr lang="en-GB" i="1" dirty="0" err="1">
                <a:solidFill>
                  <a:schemeClr val="tx1"/>
                </a:solidFill>
              </a:rPr>
              <a:t>bailar</a:t>
            </a:r>
            <a:r>
              <a:rPr lang="en-GB" dirty="0">
                <a:solidFill>
                  <a:schemeClr val="tx1"/>
                </a:solidFill>
              </a:rPr>
              <a:t>, </a:t>
            </a:r>
            <a:r>
              <a:rPr lang="en-GB" i="1" dirty="0" err="1">
                <a:solidFill>
                  <a:schemeClr val="tx1"/>
                </a:solidFill>
              </a:rPr>
              <a:t>comprar</a:t>
            </a:r>
            <a:r>
              <a:rPr lang="en-GB" dirty="0">
                <a:solidFill>
                  <a:schemeClr val="tx1"/>
                </a:solidFill>
              </a:rPr>
              <a:t>, </a:t>
            </a:r>
            <a:r>
              <a:rPr lang="en-GB" i="1" dirty="0" err="1">
                <a:solidFill>
                  <a:schemeClr val="tx1"/>
                </a:solidFill>
              </a:rPr>
              <a:t>escuchar</a:t>
            </a:r>
            <a:r>
              <a:rPr lang="en-GB" dirty="0">
                <a:solidFill>
                  <a:schemeClr val="tx1"/>
                </a:solidFill>
              </a:rPr>
              <a:t>, </a:t>
            </a:r>
            <a:r>
              <a:rPr lang="en-GB" i="1" dirty="0" err="1">
                <a:solidFill>
                  <a:schemeClr val="tx1"/>
                </a:solidFill>
              </a:rPr>
              <a:t>estar</a:t>
            </a:r>
            <a:r>
              <a:rPr lang="en-GB" i="1" dirty="0">
                <a:solidFill>
                  <a:schemeClr val="tx1"/>
                </a:solidFill>
              </a:rPr>
              <a:t>, </a:t>
            </a:r>
            <a:r>
              <a:rPr lang="en-GB" i="1" dirty="0" err="1">
                <a:solidFill>
                  <a:schemeClr val="tx1"/>
                </a:solidFill>
              </a:rPr>
              <a:t>hablar</a:t>
            </a:r>
            <a:r>
              <a:rPr lang="en-GB" dirty="0">
                <a:solidFill>
                  <a:schemeClr val="tx1"/>
                </a:solidFill>
              </a:rPr>
              <a:t>, </a:t>
            </a:r>
            <a:r>
              <a:rPr lang="en-GB" i="1" dirty="0" err="1">
                <a:solidFill>
                  <a:schemeClr val="tx1"/>
                </a:solidFill>
              </a:rPr>
              <a:t>llegar</a:t>
            </a:r>
            <a:r>
              <a:rPr lang="en-GB" i="1" dirty="0">
                <a:solidFill>
                  <a:schemeClr val="tx1"/>
                </a:solidFill>
              </a:rPr>
              <a:t>, </a:t>
            </a:r>
            <a:r>
              <a:rPr lang="en-GB" i="1" dirty="0" err="1">
                <a:solidFill>
                  <a:schemeClr val="tx1"/>
                </a:solidFill>
              </a:rPr>
              <a:t>olvidar</a:t>
            </a:r>
            <a:r>
              <a:rPr lang="en-GB" dirty="0">
                <a:solidFill>
                  <a:schemeClr val="tx1"/>
                </a:solidFill>
              </a:rPr>
              <a:t>, </a:t>
            </a:r>
            <a:r>
              <a:rPr lang="en-GB" i="1" dirty="0" err="1">
                <a:solidFill>
                  <a:schemeClr val="tx1"/>
                </a:solidFill>
              </a:rPr>
              <a:t>tener</a:t>
            </a:r>
            <a:r>
              <a:rPr lang="en-GB" dirty="0">
                <a:solidFill>
                  <a:schemeClr val="tx1"/>
                </a:solidFill>
              </a:rPr>
              <a:t>.</a:t>
            </a:r>
          </a:p>
        </p:txBody>
      </p:sp>
      <p:sp>
        <p:nvSpPr>
          <p:cNvPr id="40" name="Content Placeholder 2">
            <a:extLst>
              <a:ext uri="{FF2B5EF4-FFF2-40B4-BE49-F238E27FC236}">
                <a16:creationId xmlns:a16="http://schemas.microsoft.com/office/drawing/2014/main" id="{FAAC43C4-E976-41D9-99C8-96DB2CDE874C}"/>
              </a:ext>
            </a:extLst>
          </p:cNvPr>
          <p:cNvSpPr txBox="1">
            <a:spLocks/>
          </p:cNvSpPr>
          <p:nvPr/>
        </p:nvSpPr>
        <p:spPr>
          <a:xfrm>
            <a:off x="838200" y="5007982"/>
            <a:ext cx="10515600" cy="1148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City and country names are sometimes different in Spanish! Check this in a dictionary.</a:t>
            </a:r>
          </a:p>
        </p:txBody>
      </p:sp>
      <p:sp>
        <p:nvSpPr>
          <p:cNvPr id="41" name="Content Placeholder 2">
            <a:extLst>
              <a:ext uri="{FF2B5EF4-FFF2-40B4-BE49-F238E27FC236}">
                <a16:creationId xmlns:a16="http://schemas.microsoft.com/office/drawing/2014/main" id="{E4BF6FF9-C29C-40D4-8249-0FD870B20D54}"/>
              </a:ext>
            </a:extLst>
          </p:cNvPr>
          <p:cNvSpPr txBox="1">
            <a:spLocks/>
          </p:cNvSpPr>
          <p:nvPr/>
        </p:nvSpPr>
        <p:spPr>
          <a:xfrm>
            <a:off x="838200" y="4137785"/>
            <a:ext cx="10515600"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Remember to use the –a verb ending for s/he.</a:t>
            </a:r>
          </a:p>
        </p:txBody>
      </p:sp>
      <p:pic>
        <p:nvPicPr>
          <p:cNvPr id="42" name="Picture 2" descr="http://www.clker.com/cliparts/b/e/e/e/11949839881243335407note.svg.med.png">
            <a:extLst>
              <a:ext uri="{FF2B5EF4-FFF2-40B4-BE49-F238E27FC236}">
                <a16:creationId xmlns:a16="http://schemas.microsoft.com/office/drawing/2014/main" id="{0CC6F072-7902-493D-AEF7-244AEA6C3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2" y="261757"/>
            <a:ext cx="1821872" cy="20243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2766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9" grpId="0"/>
      <p:bldP spid="40" grpId="0"/>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5F7170-BB03-4A25-BD1E-A8EC3DFCC274}"/>
              </a:ext>
            </a:extLst>
          </p:cNvPr>
          <p:cNvSpPr txBox="1"/>
          <p:nvPr/>
        </p:nvSpPr>
        <p:spPr>
          <a:xfrm>
            <a:off x="133211" y="834817"/>
            <a:ext cx="7772400" cy="553998"/>
          </a:xfrm>
          <a:prstGeom prst="rect">
            <a:avLst/>
          </a:prstGeom>
          <a:noFill/>
        </p:spPr>
        <p:txBody>
          <a:bodyPr wrap="square" rtlCol="0">
            <a:spAutoFit/>
          </a:bodyPr>
          <a:lstStyle/>
          <a:p>
            <a:r>
              <a:rPr lang="en-GB" sz="3000" dirty="0">
                <a:latin typeface="Century Gothic" panose="020B0502020202020204" pitchFamily="34" charset="0"/>
              </a:rPr>
              <a:t>Habla con una amiga en La Habana. </a:t>
            </a:r>
          </a:p>
        </p:txBody>
      </p:sp>
      <p:sp>
        <p:nvSpPr>
          <p:cNvPr id="11" name="TextBox 10">
            <a:extLst>
              <a:ext uri="{FF2B5EF4-FFF2-40B4-BE49-F238E27FC236}">
                <a16:creationId xmlns:a16="http://schemas.microsoft.com/office/drawing/2014/main" id="{AF49C8B0-E34F-4A58-8021-53FD8781AFEC}"/>
              </a:ext>
            </a:extLst>
          </p:cNvPr>
          <p:cNvSpPr txBox="1"/>
          <p:nvPr/>
        </p:nvSpPr>
        <p:spPr>
          <a:xfrm>
            <a:off x="133211" y="1567529"/>
            <a:ext cx="7772400" cy="553998"/>
          </a:xfrm>
          <a:prstGeom prst="rect">
            <a:avLst/>
          </a:prstGeom>
          <a:noFill/>
        </p:spPr>
        <p:txBody>
          <a:bodyPr wrap="square" rtlCol="0">
            <a:spAutoFit/>
          </a:bodyPr>
          <a:lstStyle/>
          <a:p>
            <a:r>
              <a:rPr lang="en-GB" sz="3000" dirty="0">
                <a:latin typeface="Century Gothic" panose="020B0502020202020204" pitchFamily="34" charset="0"/>
              </a:rPr>
              <a:t>Baila con un amigo </a:t>
            </a:r>
            <a:r>
              <a:rPr lang="en-GB" sz="3000" dirty="0" err="1">
                <a:latin typeface="Century Gothic" panose="020B0502020202020204" pitchFamily="34" charset="0"/>
              </a:rPr>
              <a:t>en</a:t>
            </a:r>
            <a:r>
              <a:rPr lang="en-GB" sz="3000" dirty="0">
                <a:latin typeface="Century Gothic" panose="020B0502020202020204" pitchFamily="34" charset="0"/>
              </a:rPr>
              <a:t> Kuala Lumpur. </a:t>
            </a:r>
          </a:p>
        </p:txBody>
      </p:sp>
      <p:sp>
        <p:nvSpPr>
          <p:cNvPr id="12" name="TextBox 11">
            <a:extLst>
              <a:ext uri="{FF2B5EF4-FFF2-40B4-BE49-F238E27FC236}">
                <a16:creationId xmlns:a16="http://schemas.microsoft.com/office/drawing/2014/main" id="{C119E3BC-A4D3-448D-8C7C-ACA2DC6B4FD6}"/>
              </a:ext>
            </a:extLst>
          </p:cNvPr>
          <p:cNvSpPr txBox="1"/>
          <p:nvPr/>
        </p:nvSpPr>
        <p:spPr>
          <a:xfrm>
            <a:off x="133211" y="2232056"/>
            <a:ext cx="7772400" cy="553998"/>
          </a:xfrm>
          <a:prstGeom prst="rect">
            <a:avLst/>
          </a:prstGeom>
          <a:noFill/>
        </p:spPr>
        <p:txBody>
          <a:bodyPr wrap="square" rtlCol="0">
            <a:spAutoFit/>
          </a:bodyPr>
          <a:lstStyle/>
          <a:p>
            <a:r>
              <a:rPr lang="en-GB" sz="3000" dirty="0">
                <a:latin typeface="Century Gothic" panose="020B0502020202020204" pitchFamily="34" charset="0"/>
              </a:rPr>
              <a:t>Compra una casa en Caracas.</a:t>
            </a:r>
          </a:p>
        </p:txBody>
      </p:sp>
      <p:sp>
        <p:nvSpPr>
          <p:cNvPr id="13" name="TextBox 12">
            <a:extLst>
              <a:ext uri="{FF2B5EF4-FFF2-40B4-BE49-F238E27FC236}">
                <a16:creationId xmlns:a16="http://schemas.microsoft.com/office/drawing/2014/main" id="{1E1CFC3E-1906-46A7-B3D5-F13BE3241C60}"/>
              </a:ext>
            </a:extLst>
          </p:cNvPr>
          <p:cNvSpPr txBox="1"/>
          <p:nvPr/>
        </p:nvSpPr>
        <p:spPr>
          <a:xfrm>
            <a:off x="133211" y="2944381"/>
            <a:ext cx="7772400" cy="553998"/>
          </a:xfrm>
          <a:prstGeom prst="rect">
            <a:avLst/>
          </a:prstGeom>
          <a:noFill/>
        </p:spPr>
        <p:txBody>
          <a:bodyPr wrap="square" rtlCol="0">
            <a:spAutoFit/>
          </a:bodyPr>
          <a:lstStyle/>
          <a:p>
            <a:r>
              <a:rPr lang="en-GB" sz="3000" dirty="0">
                <a:latin typeface="Century Gothic" panose="020B0502020202020204" pitchFamily="34" charset="0"/>
              </a:rPr>
              <a:t>Escucha música en Estocolmo.</a:t>
            </a:r>
          </a:p>
        </p:txBody>
      </p:sp>
      <p:sp>
        <p:nvSpPr>
          <p:cNvPr id="14" name="TextBox 13">
            <a:extLst>
              <a:ext uri="{FF2B5EF4-FFF2-40B4-BE49-F238E27FC236}">
                <a16:creationId xmlns:a16="http://schemas.microsoft.com/office/drawing/2014/main" id="{BA05A686-7DB6-45D2-B133-797E050C349C}"/>
              </a:ext>
            </a:extLst>
          </p:cNvPr>
          <p:cNvSpPr txBox="1"/>
          <p:nvPr/>
        </p:nvSpPr>
        <p:spPr>
          <a:xfrm>
            <a:off x="133211" y="3644477"/>
            <a:ext cx="7772400" cy="553998"/>
          </a:xfrm>
          <a:prstGeom prst="rect">
            <a:avLst/>
          </a:prstGeom>
          <a:noFill/>
        </p:spPr>
        <p:txBody>
          <a:bodyPr wrap="square" rtlCol="0">
            <a:spAutoFit/>
          </a:bodyPr>
          <a:lstStyle/>
          <a:p>
            <a:r>
              <a:rPr lang="en-GB" sz="3000" dirty="0">
                <a:latin typeface="Century Gothic" panose="020B0502020202020204" pitchFamily="34" charset="0"/>
              </a:rPr>
              <a:t>Llega tarde a Los Llanos.</a:t>
            </a:r>
          </a:p>
        </p:txBody>
      </p:sp>
      <p:sp>
        <p:nvSpPr>
          <p:cNvPr id="15" name="TextBox 14">
            <a:extLst>
              <a:ext uri="{FF2B5EF4-FFF2-40B4-BE49-F238E27FC236}">
                <a16:creationId xmlns:a16="http://schemas.microsoft.com/office/drawing/2014/main" id="{C0C4677C-CB2D-4492-953D-7B8A10E04A46}"/>
              </a:ext>
            </a:extLst>
          </p:cNvPr>
          <p:cNvSpPr txBox="1"/>
          <p:nvPr/>
        </p:nvSpPr>
        <p:spPr>
          <a:xfrm>
            <a:off x="133211" y="4344573"/>
            <a:ext cx="7772400" cy="553998"/>
          </a:xfrm>
          <a:prstGeom prst="rect">
            <a:avLst/>
          </a:prstGeom>
          <a:noFill/>
        </p:spPr>
        <p:txBody>
          <a:bodyPr wrap="square" rtlCol="0">
            <a:spAutoFit/>
          </a:bodyPr>
          <a:lstStyle/>
          <a:p>
            <a:r>
              <a:rPr lang="en-GB" sz="3000" dirty="0">
                <a:latin typeface="Century Gothic" panose="020B0502020202020204" pitchFamily="34" charset="0"/>
              </a:rPr>
              <a:t>Tiene una fiesta en Tokio.</a:t>
            </a:r>
          </a:p>
        </p:txBody>
      </p:sp>
      <p:sp>
        <p:nvSpPr>
          <p:cNvPr id="16" name="TextBox 15">
            <a:extLst>
              <a:ext uri="{FF2B5EF4-FFF2-40B4-BE49-F238E27FC236}">
                <a16:creationId xmlns:a16="http://schemas.microsoft.com/office/drawing/2014/main" id="{FE90690C-19FF-45B8-A002-FB100F95EDAF}"/>
              </a:ext>
            </a:extLst>
          </p:cNvPr>
          <p:cNvSpPr txBox="1"/>
          <p:nvPr/>
        </p:nvSpPr>
        <p:spPr>
          <a:xfrm>
            <a:off x="133211" y="5044669"/>
            <a:ext cx="7772400" cy="553998"/>
          </a:xfrm>
          <a:prstGeom prst="rect">
            <a:avLst/>
          </a:prstGeom>
          <a:noFill/>
        </p:spPr>
        <p:txBody>
          <a:bodyPr wrap="square" rtlCol="0">
            <a:spAutoFit/>
          </a:bodyPr>
          <a:lstStyle/>
          <a:p>
            <a:r>
              <a:rPr lang="en-GB" sz="3000" dirty="0">
                <a:latin typeface="Century Gothic" panose="020B0502020202020204" pitchFamily="34" charset="0"/>
              </a:rPr>
              <a:t>Olvida un libro en Oslo.</a:t>
            </a:r>
          </a:p>
        </p:txBody>
      </p:sp>
      <p:sp>
        <p:nvSpPr>
          <p:cNvPr id="17" name="TextBox 16">
            <a:extLst>
              <a:ext uri="{FF2B5EF4-FFF2-40B4-BE49-F238E27FC236}">
                <a16:creationId xmlns:a16="http://schemas.microsoft.com/office/drawing/2014/main" id="{E3B48117-E25E-4039-956B-4354E96E34CF}"/>
              </a:ext>
            </a:extLst>
          </p:cNvPr>
          <p:cNvSpPr txBox="1"/>
          <p:nvPr/>
        </p:nvSpPr>
        <p:spPr>
          <a:xfrm>
            <a:off x="133211" y="5744765"/>
            <a:ext cx="7772400" cy="553998"/>
          </a:xfrm>
          <a:prstGeom prst="rect">
            <a:avLst/>
          </a:prstGeom>
          <a:noFill/>
        </p:spPr>
        <p:txBody>
          <a:bodyPr wrap="square" rtlCol="0">
            <a:spAutoFit/>
          </a:bodyPr>
          <a:lstStyle/>
          <a:p>
            <a:r>
              <a:rPr lang="en-GB" sz="3000" dirty="0">
                <a:latin typeface="Century Gothic" panose="020B0502020202020204" pitchFamily="34" charset="0"/>
              </a:rPr>
              <a:t>Compra un barco en California.</a:t>
            </a:r>
          </a:p>
        </p:txBody>
      </p:sp>
      <p:sp>
        <p:nvSpPr>
          <p:cNvPr id="3" name="Title 2">
            <a:extLst>
              <a:ext uri="{FF2B5EF4-FFF2-40B4-BE49-F238E27FC236}">
                <a16:creationId xmlns:a16="http://schemas.microsoft.com/office/drawing/2014/main" id="{A9FA188E-6244-4555-A9C7-23116E4A872B}"/>
              </a:ext>
            </a:extLst>
          </p:cNvPr>
          <p:cNvSpPr>
            <a:spLocks noGrp="1"/>
          </p:cNvSpPr>
          <p:nvPr>
            <p:ph type="title"/>
          </p:nvPr>
        </p:nvSpPr>
        <p:spPr>
          <a:xfrm>
            <a:off x="133211" y="-213747"/>
            <a:ext cx="10515600" cy="1325563"/>
          </a:xfrm>
        </p:spPr>
        <p:txBody>
          <a:bodyPr/>
          <a:lstStyle/>
          <a:p>
            <a:pPr rtl="0" eaLnBrk="1" latinLnBrk="0" hangingPunct="1"/>
            <a:r>
              <a:rPr lang="en-GB" sz="4400" kern="1200" dirty="0">
                <a:solidFill>
                  <a:srgbClr val="ED7D31"/>
                </a:solidFill>
                <a:effectLst/>
                <a:latin typeface="Century Gothic" panose="020B0502020202020204" pitchFamily="34" charset="0"/>
                <a:ea typeface="+mn-ea"/>
                <a:cs typeface="+mn-cs"/>
              </a:rPr>
              <a:t>Una gran </a:t>
            </a:r>
            <a:r>
              <a:rPr lang="en-GB" sz="4400" kern="1200" dirty="0" err="1">
                <a:solidFill>
                  <a:srgbClr val="ED7D31"/>
                </a:solidFill>
                <a:effectLst/>
                <a:latin typeface="Century Gothic" panose="020B0502020202020204" pitchFamily="34" charset="0"/>
                <a:ea typeface="+mn-ea"/>
                <a:cs typeface="+mn-cs"/>
              </a:rPr>
              <a:t>aventura</a:t>
            </a:r>
            <a:endParaRPr lang="en-GB" dirty="0">
              <a:effectLst/>
            </a:endParaRPr>
          </a:p>
        </p:txBody>
      </p:sp>
    </p:spTree>
    <p:extLst>
      <p:ext uri="{BB962C8B-B14F-4D97-AF65-F5344CB8AC3E}">
        <p14:creationId xmlns:p14="http://schemas.microsoft.com/office/powerpoint/2010/main" val="1577779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8C07E7-283F-4651-8420-7ECA149DB533}"/>
              </a:ext>
            </a:extLst>
          </p:cNvPr>
          <p:cNvSpPr>
            <a:spLocks noGrp="1"/>
          </p:cNvSpPr>
          <p:nvPr>
            <p:ph type="title"/>
          </p:nvPr>
        </p:nvSpPr>
        <p:spPr>
          <a:xfrm>
            <a:off x="4190848" y="-73761"/>
            <a:ext cx="3564693" cy="826135"/>
          </a:xfrm>
        </p:spPr>
        <p:txBody>
          <a:bodyPr>
            <a:normAutofit/>
          </a:bodyPr>
          <a:lstStyle/>
          <a:p>
            <a:r>
              <a:rPr lang="en-GB" sz="4800" b="1" dirty="0">
                <a:solidFill>
                  <a:schemeClr val="tx1"/>
                </a:solidFill>
                <a:latin typeface="Century Gothic" panose="020B0502020202020204" pitchFamily="34" charset="0"/>
              </a:rPr>
              <a:t>¿</a:t>
            </a:r>
            <a:r>
              <a:rPr lang="en-GB" sz="4800" b="1" dirty="0" err="1">
                <a:solidFill>
                  <a:schemeClr val="tx1"/>
                </a:solidFill>
                <a:latin typeface="Century Gothic" panose="020B0502020202020204" pitchFamily="34" charset="0"/>
              </a:rPr>
              <a:t>Qué</a:t>
            </a:r>
            <a:r>
              <a:rPr lang="en-GB" sz="4800" b="1" dirty="0">
                <a:solidFill>
                  <a:schemeClr val="tx1"/>
                </a:solidFill>
                <a:latin typeface="Century Gothic" panose="020B0502020202020204" pitchFamily="34" charset="0"/>
              </a:rPr>
              <a:t> </a:t>
            </a:r>
            <a:r>
              <a:rPr lang="en-GB" sz="4800" b="1" dirty="0" err="1">
                <a:solidFill>
                  <a:schemeClr val="tx1"/>
                </a:solidFill>
                <a:latin typeface="Century Gothic" panose="020B0502020202020204" pitchFamily="34" charset="0"/>
              </a:rPr>
              <a:t>es</a:t>
            </a:r>
            <a:r>
              <a:rPr lang="en-GB" sz="4800" b="1" dirty="0">
                <a:solidFill>
                  <a:schemeClr val="tx1"/>
                </a:solidFill>
                <a:latin typeface="Century Gothic" panose="020B0502020202020204" pitchFamily="34" charset="0"/>
              </a:rPr>
              <a:t>?</a:t>
            </a:r>
          </a:p>
        </p:txBody>
      </p:sp>
      <p:pic>
        <p:nvPicPr>
          <p:cNvPr id="7" name="Picture 2" descr="man reading New Scientist book">
            <a:extLst>
              <a:ext uri="{FF2B5EF4-FFF2-40B4-BE49-F238E27FC236}">
                <a16:creationId xmlns:a16="http://schemas.microsoft.com/office/drawing/2014/main" id="{D3CC368F-5DB3-4F94-AA9A-27F6CFCDF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1" y="1904557"/>
            <a:ext cx="3130730" cy="2088197"/>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3725649A-669E-440C-A510-EB66FC55E5F9}"/>
              </a:ext>
            </a:extLst>
          </p:cNvPr>
          <p:cNvSpPr txBox="1"/>
          <p:nvPr/>
        </p:nvSpPr>
        <p:spPr>
          <a:xfrm>
            <a:off x="195722" y="898854"/>
            <a:ext cx="996287" cy="707886"/>
          </a:xfrm>
          <a:prstGeom prst="rect">
            <a:avLst/>
          </a:prstGeom>
          <a:noFill/>
        </p:spPr>
        <p:txBody>
          <a:bodyPr wrap="square" rtlCol="0">
            <a:spAutoFit/>
          </a:bodyPr>
          <a:lstStyle/>
          <a:p>
            <a:r>
              <a:rPr lang="en-GB" sz="4000" dirty="0">
                <a:solidFill>
                  <a:srgbClr val="0070C0"/>
                </a:solidFill>
                <a:latin typeface="Century Gothic" panose="020B0502020202020204" pitchFamily="34" charset="0"/>
              </a:rPr>
              <a:t>un</a:t>
            </a:r>
          </a:p>
        </p:txBody>
      </p:sp>
      <p:sp>
        <p:nvSpPr>
          <p:cNvPr id="9" name="TextBox 8">
            <a:extLst>
              <a:ext uri="{FF2B5EF4-FFF2-40B4-BE49-F238E27FC236}">
                <a16:creationId xmlns:a16="http://schemas.microsoft.com/office/drawing/2014/main" id="{BD2EB6BF-233C-4333-8202-7EC879EB74C2}"/>
              </a:ext>
            </a:extLst>
          </p:cNvPr>
          <p:cNvSpPr txBox="1"/>
          <p:nvPr/>
        </p:nvSpPr>
        <p:spPr>
          <a:xfrm>
            <a:off x="1126414" y="898854"/>
            <a:ext cx="1260144" cy="707886"/>
          </a:xfrm>
          <a:prstGeom prst="rect">
            <a:avLst/>
          </a:prstGeom>
          <a:noFill/>
        </p:spPr>
        <p:txBody>
          <a:bodyPr wrap="square" rtlCol="0">
            <a:spAutoFit/>
          </a:bodyPr>
          <a:lstStyle/>
          <a:p>
            <a:r>
              <a:rPr lang="en-GB" sz="4000" dirty="0">
                <a:solidFill>
                  <a:srgbClr val="FF0000"/>
                </a:solidFill>
                <a:latin typeface="Century Gothic" panose="020B0502020202020204" pitchFamily="34" charset="0"/>
              </a:rPr>
              <a:t>una</a:t>
            </a:r>
          </a:p>
        </p:txBody>
      </p:sp>
      <p:pic>
        <p:nvPicPr>
          <p:cNvPr id="10" name="Picture 9">
            <a:extLst>
              <a:ext uri="{FF2B5EF4-FFF2-40B4-BE49-F238E27FC236}">
                <a16:creationId xmlns:a16="http://schemas.microsoft.com/office/drawing/2014/main" id="{63DE26BD-E665-47AD-9EAE-15FB6B1A1F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92"/>
          <a:stretch/>
        </p:blipFill>
        <p:spPr>
          <a:xfrm>
            <a:off x="0" y="4023637"/>
            <a:ext cx="3168795" cy="2369667"/>
          </a:xfrm>
          <a:prstGeom prst="rect">
            <a:avLst/>
          </a:prstGeom>
          <a:ln w="25400">
            <a:solidFill>
              <a:schemeClr val="accent2"/>
            </a:solidFill>
          </a:ln>
        </p:spPr>
      </p:pic>
      <p:sp>
        <p:nvSpPr>
          <p:cNvPr id="12" name="TextBox 11">
            <a:extLst>
              <a:ext uri="{FF2B5EF4-FFF2-40B4-BE49-F238E27FC236}">
                <a16:creationId xmlns:a16="http://schemas.microsoft.com/office/drawing/2014/main" id="{17B6F949-CE19-4C0E-8983-65738B2E529F}"/>
              </a:ext>
            </a:extLst>
          </p:cNvPr>
          <p:cNvSpPr txBox="1"/>
          <p:nvPr/>
        </p:nvSpPr>
        <p:spPr>
          <a:xfrm>
            <a:off x="3476987" y="4331279"/>
            <a:ext cx="996287" cy="707886"/>
          </a:xfrm>
          <a:prstGeom prst="rect">
            <a:avLst/>
          </a:prstGeom>
          <a:noFill/>
        </p:spPr>
        <p:txBody>
          <a:bodyPr wrap="square" rtlCol="0">
            <a:spAutoFit/>
          </a:bodyPr>
          <a:lstStyle/>
          <a:p>
            <a:r>
              <a:rPr lang="en-GB" sz="4000" dirty="0">
                <a:solidFill>
                  <a:srgbClr val="0070C0"/>
                </a:solidFill>
                <a:latin typeface="Century Gothic" panose="020B0502020202020204" pitchFamily="34" charset="0"/>
              </a:rPr>
              <a:t>un</a:t>
            </a:r>
          </a:p>
        </p:txBody>
      </p:sp>
      <p:sp>
        <p:nvSpPr>
          <p:cNvPr id="13" name="TextBox 12">
            <a:extLst>
              <a:ext uri="{FF2B5EF4-FFF2-40B4-BE49-F238E27FC236}">
                <a16:creationId xmlns:a16="http://schemas.microsoft.com/office/drawing/2014/main" id="{6832969B-3F8B-4C94-B7B1-081B74B98C6B}"/>
              </a:ext>
            </a:extLst>
          </p:cNvPr>
          <p:cNvSpPr txBox="1"/>
          <p:nvPr/>
        </p:nvSpPr>
        <p:spPr>
          <a:xfrm>
            <a:off x="4426091" y="4352174"/>
            <a:ext cx="1260144" cy="707886"/>
          </a:xfrm>
          <a:prstGeom prst="rect">
            <a:avLst/>
          </a:prstGeom>
          <a:noFill/>
        </p:spPr>
        <p:txBody>
          <a:bodyPr wrap="square" rtlCol="0">
            <a:spAutoFit/>
          </a:bodyPr>
          <a:lstStyle/>
          <a:p>
            <a:r>
              <a:rPr lang="en-GB" sz="4000" dirty="0">
                <a:solidFill>
                  <a:srgbClr val="FF0000"/>
                </a:solidFill>
                <a:latin typeface="Century Gothic" panose="020B0502020202020204" pitchFamily="34" charset="0"/>
              </a:rPr>
              <a:t>una</a:t>
            </a:r>
          </a:p>
        </p:txBody>
      </p:sp>
      <p:sp>
        <p:nvSpPr>
          <p:cNvPr id="14" name="Oval 13">
            <a:extLst>
              <a:ext uri="{FF2B5EF4-FFF2-40B4-BE49-F238E27FC236}">
                <a16:creationId xmlns:a16="http://schemas.microsoft.com/office/drawing/2014/main" id="{4C1BE535-2558-48DE-9731-187AB95EB674}"/>
              </a:ext>
            </a:extLst>
          </p:cNvPr>
          <p:cNvSpPr/>
          <p:nvPr/>
        </p:nvSpPr>
        <p:spPr>
          <a:xfrm>
            <a:off x="3316984" y="4177687"/>
            <a:ext cx="1109107"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4E82A20D-F0B9-4AFB-B7D5-8B7AA0DF20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2562" y="3758197"/>
            <a:ext cx="3604477" cy="2404301"/>
          </a:xfrm>
          <a:prstGeom prst="rect">
            <a:avLst/>
          </a:prstGeom>
          <a:ln w="25400">
            <a:solidFill>
              <a:schemeClr val="accent2"/>
            </a:solidFill>
          </a:ln>
        </p:spPr>
      </p:pic>
      <p:sp>
        <p:nvSpPr>
          <p:cNvPr id="16" name="TextBox 15">
            <a:extLst>
              <a:ext uri="{FF2B5EF4-FFF2-40B4-BE49-F238E27FC236}">
                <a16:creationId xmlns:a16="http://schemas.microsoft.com/office/drawing/2014/main" id="{9CC90F7E-5B70-42AE-9431-40DF8C9A23BB}"/>
              </a:ext>
            </a:extLst>
          </p:cNvPr>
          <p:cNvSpPr txBox="1"/>
          <p:nvPr/>
        </p:nvSpPr>
        <p:spPr>
          <a:xfrm>
            <a:off x="6318082" y="5264374"/>
            <a:ext cx="996287" cy="707886"/>
          </a:xfrm>
          <a:prstGeom prst="rect">
            <a:avLst/>
          </a:prstGeom>
          <a:noFill/>
        </p:spPr>
        <p:txBody>
          <a:bodyPr wrap="square" rtlCol="0">
            <a:spAutoFit/>
          </a:bodyPr>
          <a:lstStyle/>
          <a:p>
            <a:r>
              <a:rPr lang="en-GB" sz="4000" dirty="0">
                <a:solidFill>
                  <a:srgbClr val="0070C0"/>
                </a:solidFill>
                <a:latin typeface="Century Gothic" panose="020B0502020202020204" pitchFamily="34" charset="0"/>
              </a:rPr>
              <a:t>un</a:t>
            </a:r>
          </a:p>
        </p:txBody>
      </p:sp>
      <p:sp>
        <p:nvSpPr>
          <p:cNvPr id="17" name="TextBox 16">
            <a:extLst>
              <a:ext uri="{FF2B5EF4-FFF2-40B4-BE49-F238E27FC236}">
                <a16:creationId xmlns:a16="http://schemas.microsoft.com/office/drawing/2014/main" id="{0FA1144A-34CE-47F3-A12D-390EF768EE3D}"/>
              </a:ext>
            </a:extLst>
          </p:cNvPr>
          <p:cNvSpPr txBox="1"/>
          <p:nvPr/>
        </p:nvSpPr>
        <p:spPr>
          <a:xfrm>
            <a:off x="7190294" y="5280456"/>
            <a:ext cx="1260144" cy="707886"/>
          </a:xfrm>
          <a:prstGeom prst="rect">
            <a:avLst/>
          </a:prstGeom>
          <a:noFill/>
        </p:spPr>
        <p:txBody>
          <a:bodyPr wrap="square" rtlCol="0">
            <a:spAutoFit/>
          </a:bodyPr>
          <a:lstStyle/>
          <a:p>
            <a:r>
              <a:rPr lang="en-GB" sz="4000" dirty="0">
                <a:solidFill>
                  <a:srgbClr val="FF0000"/>
                </a:solidFill>
                <a:latin typeface="Century Gothic" panose="020B0502020202020204" pitchFamily="34" charset="0"/>
              </a:rPr>
              <a:t>una</a:t>
            </a:r>
          </a:p>
        </p:txBody>
      </p:sp>
      <p:sp>
        <p:nvSpPr>
          <p:cNvPr id="18" name="Oval 17">
            <a:extLst>
              <a:ext uri="{FF2B5EF4-FFF2-40B4-BE49-F238E27FC236}">
                <a16:creationId xmlns:a16="http://schemas.microsoft.com/office/drawing/2014/main" id="{5243CE49-5FF9-4328-ABC6-4B78373B73C7}"/>
              </a:ext>
            </a:extLst>
          </p:cNvPr>
          <p:cNvSpPr/>
          <p:nvPr/>
        </p:nvSpPr>
        <p:spPr>
          <a:xfrm>
            <a:off x="5973195" y="5126735"/>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8A4C0B8-38CF-41C5-83D5-4113EC6AE9B4}"/>
              </a:ext>
            </a:extLst>
          </p:cNvPr>
          <p:cNvSpPr txBox="1"/>
          <p:nvPr/>
        </p:nvSpPr>
        <p:spPr>
          <a:xfrm>
            <a:off x="2430379" y="641094"/>
            <a:ext cx="4681488" cy="1200329"/>
          </a:xfrm>
          <a:prstGeom prst="rect">
            <a:avLst/>
          </a:prstGeom>
          <a:noFill/>
        </p:spPr>
        <p:txBody>
          <a:bodyPr wrap="square" rtlCol="0">
            <a:spAutoFit/>
          </a:bodyPr>
          <a:lstStyle/>
          <a:p>
            <a:r>
              <a:rPr lang="es-CO" sz="7200" dirty="0">
                <a:latin typeface="Century Gothic" panose="020B0502020202020204" pitchFamily="34" charset="0"/>
                <a:cs typeface="Calibri" panose="020F0502020204030204" pitchFamily="34" charset="0"/>
              </a:rPr>
              <a:t>revista</a:t>
            </a:r>
          </a:p>
        </p:txBody>
      </p:sp>
      <p:sp>
        <p:nvSpPr>
          <p:cNvPr id="20" name="Oval 19">
            <a:extLst>
              <a:ext uri="{FF2B5EF4-FFF2-40B4-BE49-F238E27FC236}">
                <a16:creationId xmlns:a16="http://schemas.microsoft.com/office/drawing/2014/main" id="{1D28943F-CC2C-4C68-A674-BED5169153EC}"/>
              </a:ext>
            </a:extLst>
          </p:cNvPr>
          <p:cNvSpPr/>
          <p:nvPr/>
        </p:nvSpPr>
        <p:spPr>
          <a:xfrm>
            <a:off x="1140454" y="694437"/>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EB9866BA-C625-498C-A903-1C71175FFE3D}"/>
              </a:ext>
            </a:extLst>
          </p:cNvPr>
          <p:cNvSpPr txBox="1"/>
          <p:nvPr/>
        </p:nvSpPr>
        <p:spPr>
          <a:xfrm>
            <a:off x="3237542" y="5192975"/>
            <a:ext cx="2253153" cy="1200329"/>
          </a:xfrm>
          <a:prstGeom prst="rect">
            <a:avLst/>
          </a:prstGeom>
          <a:noFill/>
        </p:spPr>
        <p:txBody>
          <a:bodyPr wrap="square" rtlCol="0">
            <a:spAutoFit/>
          </a:bodyPr>
          <a:lstStyle/>
          <a:p>
            <a:r>
              <a:rPr lang="es-CO" sz="7200" dirty="0">
                <a:latin typeface="Century Gothic" panose="020B0502020202020204" pitchFamily="34" charset="0"/>
                <a:cs typeface="Calibri" panose="020F0502020204030204" pitchFamily="34" charset="0"/>
              </a:rPr>
              <a:t>libro</a:t>
            </a:r>
          </a:p>
        </p:txBody>
      </p:sp>
      <p:sp>
        <p:nvSpPr>
          <p:cNvPr id="22" name="TextBox 21">
            <a:extLst>
              <a:ext uri="{FF2B5EF4-FFF2-40B4-BE49-F238E27FC236}">
                <a16:creationId xmlns:a16="http://schemas.microsoft.com/office/drawing/2014/main" id="{4A5F1246-CCC2-48D7-88FE-3CD32AF63810}"/>
              </a:ext>
            </a:extLst>
          </p:cNvPr>
          <p:cNvSpPr txBox="1"/>
          <p:nvPr/>
        </p:nvSpPr>
        <p:spPr>
          <a:xfrm>
            <a:off x="8653566" y="4962698"/>
            <a:ext cx="3442702" cy="1200329"/>
          </a:xfrm>
          <a:prstGeom prst="rect">
            <a:avLst/>
          </a:prstGeom>
          <a:noFill/>
        </p:spPr>
        <p:txBody>
          <a:bodyPr wrap="square" rtlCol="0">
            <a:spAutoFit/>
          </a:bodyPr>
          <a:lstStyle/>
          <a:p>
            <a:r>
              <a:rPr lang="es-CO" sz="7200" dirty="0">
                <a:latin typeface="Century Gothic" panose="020B0502020202020204" pitchFamily="34" charset="0"/>
                <a:cs typeface="Calibri" panose="020F0502020204030204" pitchFamily="34" charset="0"/>
              </a:rPr>
              <a:t>barco</a:t>
            </a: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121900" y="258166"/>
            <a:ext cx="1806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animBg="1"/>
      <p:bldP spid="16" grpId="0"/>
      <p:bldP spid="17" grpId="0"/>
      <p:bldP spid="18" grpId="0" animBg="1"/>
      <p:bldP spid="19" grpId="0"/>
      <p:bldP spid="20" grpId="0" animBg="1"/>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E3F9B3-22B5-4EA3-B8F8-D0BC5AE2E9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000"/>
          <a:stretch/>
        </p:blipFill>
        <p:spPr>
          <a:xfrm>
            <a:off x="143277" y="2836666"/>
            <a:ext cx="2466573" cy="3145194"/>
          </a:xfrm>
          <a:prstGeom prst="rect">
            <a:avLst/>
          </a:prstGeom>
          <a:ln w="31750">
            <a:solidFill>
              <a:schemeClr val="accent2"/>
            </a:solidFill>
          </a:ln>
        </p:spPr>
      </p:pic>
      <p:pic>
        <p:nvPicPr>
          <p:cNvPr id="7" name="Picture 2" descr="grayscale photography of two boys hugging while laughing">
            <a:extLst>
              <a:ext uri="{FF2B5EF4-FFF2-40B4-BE49-F238E27FC236}">
                <a16:creationId xmlns:a16="http://schemas.microsoft.com/office/drawing/2014/main" id="{D530D06E-B6A7-442E-B310-F2013638A0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441" y="2818633"/>
            <a:ext cx="3559827" cy="2367285"/>
          </a:xfrm>
          <a:prstGeom prst="rect">
            <a:avLst/>
          </a:prstGeom>
          <a:noFill/>
          <a:ln w="25400">
            <a:solidFill>
              <a:schemeClr val="accent2"/>
            </a:solidFill>
          </a:ln>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CF8A36AA-C4F6-48CA-89BE-0A1E3C4888CD}"/>
              </a:ext>
            </a:extLst>
          </p:cNvPr>
          <p:cNvSpPr txBox="1"/>
          <p:nvPr/>
        </p:nvSpPr>
        <p:spPr>
          <a:xfrm>
            <a:off x="7089830" y="5379904"/>
            <a:ext cx="996287" cy="707886"/>
          </a:xfrm>
          <a:prstGeom prst="rect">
            <a:avLst/>
          </a:prstGeom>
          <a:noFill/>
        </p:spPr>
        <p:txBody>
          <a:bodyPr wrap="square" rtlCol="0">
            <a:spAutoFit/>
          </a:bodyPr>
          <a:lstStyle/>
          <a:p>
            <a:r>
              <a:rPr lang="en-GB" sz="4000" dirty="0">
                <a:solidFill>
                  <a:srgbClr val="0070C0"/>
                </a:solidFill>
                <a:latin typeface="Century Gothic" panose="020B0502020202020204" pitchFamily="34" charset="0"/>
              </a:rPr>
              <a:t>un</a:t>
            </a:r>
          </a:p>
        </p:txBody>
      </p:sp>
      <p:sp>
        <p:nvSpPr>
          <p:cNvPr id="9" name="TextBox 8">
            <a:extLst>
              <a:ext uri="{FF2B5EF4-FFF2-40B4-BE49-F238E27FC236}">
                <a16:creationId xmlns:a16="http://schemas.microsoft.com/office/drawing/2014/main" id="{046712A1-526B-4482-B7A4-B27C3DE7509F}"/>
              </a:ext>
            </a:extLst>
          </p:cNvPr>
          <p:cNvSpPr txBox="1"/>
          <p:nvPr/>
        </p:nvSpPr>
        <p:spPr>
          <a:xfrm>
            <a:off x="9174957" y="5101534"/>
            <a:ext cx="3442702" cy="1200329"/>
          </a:xfrm>
          <a:prstGeom prst="rect">
            <a:avLst/>
          </a:prstGeom>
          <a:noFill/>
        </p:spPr>
        <p:txBody>
          <a:bodyPr wrap="square" rtlCol="0">
            <a:spAutoFit/>
          </a:bodyPr>
          <a:lstStyle/>
          <a:p>
            <a:r>
              <a:rPr lang="es-CO" sz="7200" dirty="0">
                <a:latin typeface="Century Gothic" panose="020B0502020202020204" pitchFamily="34" charset="0"/>
                <a:cs typeface="Calibri" panose="020F0502020204030204" pitchFamily="34" charset="0"/>
              </a:rPr>
              <a:t>amigo</a:t>
            </a:r>
          </a:p>
        </p:txBody>
      </p:sp>
      <p:sp>
        <p:nvSpPr>
          <p:cNvPr id="10" name="TextBox 9">
            <a:extLst>
              <a:ext uri="{FF2B5EF4-FFF2-40B4-BE49-F238E27FC236}">
                <a16:creationId xmlns:a16="http://schemas.microsoft.com/office/drawing/2014/main" id="{819540BE-BDDE-4D54-B877-322E9B85A33B}"/>
              </a:ext>
            </a:extLst>
          </p:cNvPr>
          <p:cNvSpPr txBox="1"/>
          <p:nvPr/>
        </p:nvSpPr>
        <p:spPr>
          <a:xfrm>
            <a:off x="8140295" y="5347755"/>
            <a:ext cx="1260144" cy="707886"/>
          </a:xfrm>
          <a:prstGeom prst="rect">
            <a:avLst/>
          </a:prstGeom>
          <a:noFill/>
        </p:spPr>
        <p:txBody>
          <a:bodyPr wrap="square" rtlCol="0">
            <a:spAutoFit/>
          </a:bodyPr>
          <a:lstStyle/>
          <a:p>
            <a:r>
              <a:rPr lang="en-GB" sz="4000" dirty="0">
                <a:solidFill>
                  <a:srgbClr val="FF0000"/>
                </a:solidFill>
                <a:latin typeface="Century Gothic" panose="020B0502020202020204" pitchFamily="34" charset="0"/>
              </a:rPr>
              <a:t>una</a:t>
            </a:r>
          </a:p>
        </p:txBody>
      </p:sp>
      <p:sp>
        <p:nvSpPr>
          <p:cNvPr id="12" name="TextBox 11">
            <a:extLst>
              <a:ext uri="{FF2B5EF4-FFF2-40B4-BE49-F238E27FC236}">
                <a16:creationId xmlns:a16="http://schemas.microsoft.com/office/drawing/2014/main" id="{11BEE37A-5806-4479-8103-6027ED3B32AB}"/>
              </a:ext>
            </a:extLst>
          </p:cNvPr>
          <p:cNvSpPr txBox="1"/>
          <p:nvPr/>
        </p:nvSpPr>
        <p:spPr>
          <a:xfrm>
            <a:off x="2892204" y="5118472"/>
            <a:ext cx="996287" cy="707886"/>
          </a:xfrm>
          <a:prstGeom prst="rect">
            <a:avLst/>
          </a:prstGeom>
          <a:noFill/>
        </p:spPr>
        <p:txBody>
          <a:bodyPr wrap="square" rtlCol="0">
            <a:spAutoFit/>
          </a:bodyPr>
          <a:lstStyle/>
          <a:p>
            <a:r>
              <a:rPr lang="en-GB" sz="4000" dirty="0">
                <a:solidFill>
                  <a:srgbClr val="0070C0"/>
                </a:solidFill>
                <a:latin typeface="Century Gothic" panose="020B0502020202020204" pitchFamily="34" charset="0"/>
              </a:rPr>
              <a:t>un</a:t>
            </a:r>
          </a:p>
        </p:txBody>
      </p:sp>
      <p:sp>
        <p:nvSpPr>
          <p:cNvPr id="13" name="TextBox 12">
            <a:extLst>
              <a:ext uri="{FF2B5EF4-FFF2-40B4-BE49-F238E27FC236}">
                <a16:creationId xmlns:a16="http://schemas.microsoft.com/office/drawing/2014/main" id="{CC410458-296C-4023-A243-9FB74CB8C642}"/>
              </a:ext>
            </a:extLst>
          </p:cNvPr>
          <p:cNvSpPr txBox="1"/>
          <p:nvPr/>
        </p:nvSpPr>
        <p:spPr>
          <a:xfrm>
            <a:off x="2642767" y="3740149"/>
            <a:ext cx="3442702" cy="1200329"/>
          </a:xfrm>
          <a:prstGeom prst="rect">
            <a:avLst/>
          </a:prstGeom>
          <a:noFill/>
        </p:spPr>
        <p:txBody>
          <a:bodyPr wrap="square" rtlCol="0">
            <a:spAutoFit/>
          </a:bodyPr>
          <a:lstStyle/>
          <a:p>
            <a:r>
              <a:rPr lang="es-CO" sz="7200" dirty="0">
                <a:latin typeface="Century Gothic" panose="020B0502020202020204" pitchFamily="34" charset="0"/>
                <a:cs typeface="Calibri" panose="020F0502020204030204" pitchFamily="34" charset="0"/>
              </a:rPr>
              <a:t>gato</a:t>
            </a:r>
          </a:p>
        </p:txBody>
      </p:sp>
      <p:sp>
        <p:nvSpPr>
          <p:cNvPr id="14" name="TextBox 13">
            <a:extLst>
              <a:ext uri="{FF2B5EF4-FFF2-40B4-BE49-F238E27FC236}">
                <a16:creationId xmlns:a16="http://schemas.microsoft.com/office/drawing/2014/main" id="{5FFD557F-BDE0-47D2-8014-33383F6E72B4}"/>
              </a:ext>
            </a:extLst>
          </p:cNvPr>
          <p:cNvSpPr txBox="1"/>
          <p:nvPr/>
        </p:nvSpPr>
        <p:spPr>
          <a:xfrm>
            <a:off x="3888491" y="5118472"/>
            <a:ext cx="1260144" cy="707886"/>
          </a:xfrm>
          <a:prstGeom prst="rect">
            <a:avLst/>
          </a:prstGeom>
          <a:noFill/>
        </p:spPr>
        <p:txBody>
          <a:bodyPr wrap="square" rtlCol="0">
            <a:spAutoFit/>
          </a:bodyPr>
          <a:lstStyle/>
          <a:p>
            <a:r>
              <a:rPr lang="en-GB" sz="4000" dirty="0">
                <a:solidFill>
                  <a:srgbClr val="FF0000"/>
                </a:solidFill>
                <a:latin typeface="Century Gothic" panose="020B0502020202020204" pitchFamily="34" charset="0"/>
              </a:rPr>
              <a:t>una</a:t>
            </a:r>
          </a:p>
        </p:txBody>
      </p:sp>
      <p:sp>
        <p:nvSpPr>
          <p:cNvPr id="15" name="Oval 14">
            <a:extLst>
              <a:ext uri="{FF2B5EF4-FFF2-40B4-BE49-F238E27FC236}">
                <a16:creationId xmlns:a16="http://schemas.microsoft.com/office/drawing/2014/main" id="{FBB91865-F495-407F-A3FD-71ED7A81ABF0}"/>
              </a:ext>
            </a:extLst>
          </p:cNvPr>
          <p:cNvSpPr/>
          <p:nvPr/>
        </p:nvSpPr>
        <p:spPr>
          <a:xfrm>
            <a:off x="2711402" y="494047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0972F81-1E75-49FE-A32C-705231FADCC5}"/>
              </a:ext>
            </a:extLst>
          </p:cNvPr>
          <p:cNvSpPr/>
          <p:nvPr/>
        </p:nvSpPr>
        <p:spPr>
          <a:xfrm>
            <a:off x="6808561" y="5229136"/>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5D840C1-58AC-4BE4-B8D9-F92F027D75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88" r="4245" b="20833"/>
          <a:stretch/>
        </p:blipFill>
        <p:spPr>
          <a:xfrm>
            <a:off x="3028950" y="1101732"/>
            <a:ext cx="3352800" cy="2376985"/>
          </a:xfrm>
          <a:prstGeom prst="rect">
            <a:avLst/>
          </a:prstGeom>
          <a:ln w="31750">
            <a:solidFill>
              <a:schemeClr val="accent2"/>
            </a:solidFill>
          </a:ln>
        </p:spPr>
      </p:pic>
      <p:sp>
        <p:nvSpPr>
          <p:cNvPr id="18" name="TextBox 17">
            <a:extLst>
              <a:ext uri="{FF2B5EF4-FFF2-40B4-BE49-F238E27FC236}">
                <a16:creationId xmlns:a16="http://schemas.microsoft.com/office/drawing/2014/main" id="{CCC4CDDF-83F0-4D50-9F26-587FA20B5FAC}"/>
              </a:ext>
            </a:extLst>
          </p:cNvPr>
          <p:cNvSpPr txBox="1"/>
          <p:nvPr/>
        </p:nvSpPr>
        <p:spPr>
          <a:xfrm>
            <a:off x="6563673" y="1398360"/>
            <a:ext cx="996287" cy="707886"/>
          </a:xfrm>
          <a:prstGeom prst="rect">
            <a:avLst/>
          </a:prstGeom>
          <a:noFill/>
        </p:spPr>
        <p:txBody>
          <a:bodyPr wrap="square" rtlCol="0">
            <a:spAutoFit/>
          </a:bodyPr>
          <a:lstStyle/>
          <a:p>
            <a:r>
              <a:rPr lang="en-GB" sz="4000" dirty="0">
                <a:solidFill>
                  <a:srgbClr val="0070C0"/>
                </a:solidFill>
                <a:latin typeface="Century Gothic" panose="020B0502020202020204" pitchFamily="34" charset="0"/>
              </a:rPr>
              <a:t>un</a:t>
            </a:r>
          </a:p>
        </p:txBody>
      </p:sp>
      <p:sp>
        <p:nvSpPr>
          <p:cNvPr id="19" name="TextBox 18">
            <a:extLst>
              <a:ext uri="{FF2B5EF4-FFF2-40B4-BE49-F238E27FC236}">
                <a16:creationId xmlns:a16="http://schemas.microsoft.com/office/drawing/2014/main" id="{0D3A63E9-093C-497C-990E-6C7524BC06EE}"/>
              </a:ext>
            </a:extLst>
          </p:cNvPr>
          <p:cNvSpPr txBox="1"/>
          <p:nvPr/>
        </p:nvSpPr>
        <p:spPr>
          <a:xfrm>
            <a:off x="8821070" y="1125630"/>
            <a:ext cx="3442702" cy="1200329"/>
          </a:xfrm>
          <a:prstGeom prst="rect">
            <a:avLst/>
          </a:prstGeom>
          <a:noFill/>
        </p:spPr>
        <p:txBody>
          <a:bodyPr wrap="square" rtlCol="0">
            <a:spAutoFit/>
          </a:bodyPr>
          <a:lstStyle/>
          <a:p>
            <a:r>
              <a:rPr lang="es-CO" sz="7200" dirty="0">
                <a:latin typeface="Century Gothic" panose="020B0502020202020204" pitchFamily="34" charset="0"/>
                <a:cs typeface="Calibri" panose="020F0502020204030204" pitchFamily="34" charset="0"/>
              </a:rPr>
              <a:t>casa</a:t>
            </a:r>
          </a:p>
        </p:txBody>
      </p:sp>
      <p:sp>
        <p:nvSpPr>
          <p:cNvPr id="20" name="TextBox 19">
            <a:extLst>
              <a:ext uri="{FF2B5EF4-FFF2-40B4-BE49-F238E27FC236}">
                <a16:creationId xmlns:a16="http://schemas.microsoft.com/office/drawing/2014/main" id="{76061A7A-C940-4843-9DE4-555778B1013D}"/>
              </a:ext>
            </a:extLst>
          </p:cNvPr>
          <p:cNvSpPr txBox="1"/>
          <p:nvPr/>
        </p:nvSpPr>
        <p:spPr>
          <a:xfrm>
            <a:off x="7486767" y="1420697"/>
            <a:ext cx="1260144" cy="707886"/>
          </a:xfrm>
          <a:prstGeom prst="rect">
            <a:avLst/>
          </a:prstGeom>
          <a:noFill/>
        </p:spPr>
        <p:txBody>
          <a:bodyPr wrap="square" rtlCol="0">
            <a:spAutoFit/>
          </a:bodyPr>
          <a:lstStyle/>
          <a:p>
            <a:r>
              <a:rPr lang="en-GB" sz="4000" dirty="0">
                <a:solidFill>
                  <a:srgbClr val="FF0000"/>
                </a:solidFill>
                <a:latin typeface="Century Gothic" panose="020B0502020202020204" pitchFamily="34" charset="0"/>
              </a:rPr>
              <a:t>una</a:t>
            </a:r>
          </a:p>
        </p:txBody>
      </p:sp>
      <p:sp>
        <p:nvSpPr>
          <p:cNvPr id="21" name="Oval 20">
            <a:extLst>
              <a:ext uri="{FF2B5EF4-FFF2-40B4-BE49-F238E27FC236}">
                <a16:creationId xmlns:a16="http://schemas.microsoft.com/office/drawing/2014/main" id="{355FAACA-0D7F-4FC5-AC87-E46A4142E4B6}"/>
              </a:ext>
            </a:extLst>
          </p:cNvPr>
          <p:cNvSpPr/>
          <p:nvPr/>
        </p:nvSpPr>
        <p:spPr>
          <a:xfrm>
            <a:off x="7396773" y="12274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09C46A2A-A1C3-467C-B091-D20D6A242C2F}"/>
              </a:ext>
            </a:extLst>
          </p:cNvPr>
          <p:cNvSpPr>
            <a:spLocks noGrp="1"/>
          </p:cNvSpPr>
          <p:nvPr>
            <p:ph type="title"/>
          </p:nvPr>
        </p:nvSpPr>
        <p:spPr>
          <a:xfrm>
            <a:off x="4190848" y="-73761"/>
            <a:ext cx="3564693" cy="826135"/>
          </a:xfrm>
        </p:spPr>
        <p:txBody>
          <a:bodyPr>
            <a:normAutofit/>
          </a:bodyPr>
          <a:lstStyle/>
          <a:p>
            <a:r>
              <a:rPr lang="en-GB" sz="4800" b="1" dirty="0">
                <a:solidFill>
                  <a:schemeClr val="tx1"/>
                </a:solidFill>
                <a:latin typeface="Century Gothic" panose="020B0502020202020204" pitchFamily="34" charset="0"/>
              </a:rPr>
              <a:t>¿</a:t>
            </a:r>
            <a:r>
              <a:rPr lang="en-GB" sz="4800" b="1" dirty="0" err="1">
                <a:solidFill>
                  <a:schemeClr val="tx1"/>
                </a:solidFill>
                <a:latin typeface="Century Gothic" panose="020B0502020202020204" pitchFamily="34" charset="0"/>
              </a:rPr>
              <a:t>Qué</a:t>
            </a:r>
            <a:r>
              <a:rPr lang="en-GB" sz="4800" b="1" dirty="0">
                <a:solidFill>
                  <a:schemeClr val="tx1"/>
                </a:solidFill>
                <a:latin typeface="Century Gothic" panose="020B0502020202020204" pitchFamily="34" charset="0"/>
              </a:rPr>
              <a:t> </a:t>
            </a:r>
            <a:r>
              <a:rPr lang="en-GB" sz="4800" b="1" dirty="0" err="1">
                <a:solidFill>
                  <a:schemeClr val="tx1"/>
                </a:solidFill>
                <a:latin typeface="Century Gothic" panose="020B0502020202020204" pitchFamily="34" charset="0"/>
              </a:rPr>
              <a:t>es</a:t>
            </a:r>
            <a:r>
              <a:rPr lang="en-GB" sz="4800" b="1" dirty="0">
                <a:solidFill>
                  <a:schemeClr val="tx1"/>
                </a:solidFill>
                <a:latin typeface="Century Gothic" panose="020B0502020202020204" pitchFamily="34" charset="0"/>
              </a:rPr>
              <a:t>?</a:t>
            </a: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121900" y="258166"/>
            <a:ext cx="1806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24" name="Rounded Rectangular Callout 2">
            <a:extLst>
              <a:ext uri="{FF2B5EF4-FFF2-40B4-BE49-F238E27FC236}">
                <a16:creationId xmlns:a16="http://schemas.microsoft.com/office/drawing/2014/main" id="{52B85374-37CF-466C-8109-D7A50625FD64}"/>
              </a:ext>
            </a:extLst>
          </p:cNvPr>
          <p:cNvSpPr/>
          <p:nvPr/>
        </p:nvSpPr>
        <p:spPr>
          <a:xfrm>
            <a:off x="194694" y="137509"/>
            <a:ext cx="3124033" cy="833507"/>
          </a:xfrm>
          <a:prstGeom prst="wedgeRoundRectCallout">
            <a:avLst>
              <a:gd name="adj1" fmla="val 28176"/>
              <a:gd name="adj2" fmla="val 857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at home = </a:t>
            </a:r>
            <a:r>
              <a:rPr lang="en-GB" sz="2400" b="1" dirty="0" err="1">
                <a:solidFill>
                  <a:schemeClr val="tx1"/>
                </a:solidFill>
                <a:latin typeface="Century Gothic" panose="020B0502020202020204" pitchFamily="34" charset="0"/>
              </a:rPr>
              <a:t>en</a:t>
            </a:r>
            <a:r>
              <a:rPr lang="en-GB" sz="2400" b="1" dirty="0">
                <a:solidFill>
                  <a:schemeClr val="tx1"/>
                </a:solidFill>
                <a:latin typeface="Century Gothic" panose="020B0502020202020204" pitchFamily="34" charset="0"/>
              </a:rPr>
              <a:t> casa</a:t>
            </a:r>
          </a:p>
        </p:txBody>
      </p:sp>
    </p:spTree>
    <p:extLst>
      <p:ext uri="{BB962C8B-B14F-4D97-AF65-F5344CB8AC3E}">
        <p14:creationId xmlns:p14="http://schemas.microsoft.com/office/powerpoint/2010/main" val="20530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animBg="1"/>
      <p:bldP spid="16" grpId="0" animBg="1"/>
      <p:bldP spid="18" grpId="0"/>
      <p:bldP spid="19" grpId="0"/>
      <p:bldP spid="20" grpId="0"/>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7533C2-CABF-4E64-9474-6D6B94DD90C4}"/>
              </a:ext>
            </a:extLst>
          </p:cNvPr>
          <p:cNvSpPr txBox="1">
            <a:spLocks/>
          </p:cNvSpPr>
          <p:nvPr/>
        </p:nvSpPr>
        <p:spPr>
          <a:xfrm>
            <a:off x="161365" y="363547"/>
            <a:ext cx="2205318" cy="548701"/>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endParaRPr lang="en-GB" sz="2400" dirty="0">
              <a:solidFill>
                <a:prstClr val="white"/>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28A661D8-843C-46D8-842F-127582A6B0D5}"/>
              </a:ext>
            </a:extLst>
          </p:cNvPr>
          <p:cNvGraphicFramePr>
            <a:graphicFrameLocks noGrp="1"/>
          </p:cNvGraphicFramePr>
          <p:nvPr>
            <p:extLst>
              <p:ext uri="{D42A27DB-BD31-4B8C-83A1-F6EECF244321}">
                <p14:modId xmlns:p14="http://schemas.microsoft.com/office/powerpoint/2010/main" val="313835395"/>
              </p:ext>
            </p:extLst>
          </p:nvPr>
        </p:nvGraphicFramePr>
        <p:xfrm>
          <a:off x="6052483" y="363547"/>
          <a:ext cx="5517818" cy="562230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C00000"/>
                          </a:solidFill>
                          <a:effectLst/>
                          <a:latin typeface="Century Gothic" panose="020B0502020202020204" pitchFamily="34" charset="0"/>
                        </a:rPr>
                        <a:t> </a:t>
                      </a:r>
                      <a:endParaRPr lang="en-GB"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Word</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English meaning</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rPr>
                        <a:t>1</a:t>
                      </a:r>
                      <a:endParaRPr lang="en-GB"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¿quién?</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who?</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rPr>
                        <a:t>2</a:t>
                      </a:r>
                      <a:endParaRPr lang="en-GB"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hablar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speak, speaking</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rPr>
                        <a:t>3</a:t>
                      </a:r>
                      <a:endParaRPr lang="en-GB"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comprar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buy, buying</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rPr>
                        <a:t>4</a:t>
                      </a:r>
                      <a:endParaRPr lang="en-GB"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bailar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dance, dancing</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rPr>
                        <a:t>5</a:t>
                      </a:r>
                      <a:endParaRPr lang="en-GB"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llegar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arrive,</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arriving</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escuchar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listen, listening</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7</a:t>
                      </a:r>
                      <a:endParaRPr lang="en-GB" sz="2000" b="1" dirty="0">
                        <a:solidFill>
                          <a:srgbClr val="C000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una amiga</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 friend</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(female)</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música</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music</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tarde </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late</a:t>
                      </a: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temprano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early</a:t>
                      </a:r>
                    </a:p>
                  </a:txBody>
                  <a:tcPr marL="68580" marR="68580" marT="0" marB="0" anchor="ctr"/>
                </a:tc>
                <a:extLst>
                  <a:ext uri="{0D108BD9-81ED-4DB2-BD59-A6C34878D82A}">
                    <a16:rowId xmlns:a16="http://schemas.microsoft.com/office/drawing/2014/main" val="332787509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C00000"/>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bien</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well</a:t>
                      </a:r>
                    </a:p>
                  </a:txBody>
                  <a:tcPr marL="68580" marR="68580" marT="0" marB="0" anchor="ctr"/>
                </a:tc>
                <a:extLst>
                  <a:ext uri="{0D108BD9-81ED-4DB2-BD59-A6C34878D82A}">
                    <a16:rowId xmlns:a16="http://schemas.microsoft.com/office/drawing/2014/main" val="161330467"/>
                  </a:ext>
                </a:extLst>
              </a:tr>
              <a:tr h="432485">
                <a:tc>
                  <a:txBody>
                    <a:bodyPr/>
                    <a:lstStyle/>
                    <a:p>
                      <a:pPr algn="ctr">
                        <a:lnSpc>
                          <a:spcPct val="107000"/>
                        </a:lnSpc>
                        <a:spcAft>
                          <a:spcPts val="0"/>
                        </a:spcAft>
                      </a:pPr>
                      <a:r>
                        <a:rPr lang="en-GB" sz="2000" b="1" dirty="0">
                          <a:solidFill>
                            <a:srgbClr val="C00000"/>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con</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with</a:t>
                      </a:r>
                    </a:p>
                  </a:txBody>
                  <a:tcPr marL="68580" marR="68580" marT="0" marB="0" anchor="ctr"/>
                </a:tc>
                <a:extLst>
                  <a:ext uri="{0D108BD9-81ED-4DB2-BD59-A6C34878D82A}">
                    <a16:rowId xmlns:a16="http://schemas.microsoft.com/office/drawing/2014/main" val="779254573"/>
                  </a:ext>
                </a:extLst>
              </a:tr>
            </a:tbl>
          </a:graphicData>
        </a:graphic>
      </p:graphicFrame>
      <p:sp>
        <p:nvSpPr>
          <p:cNvPr id="9" name="Rectangle 2">
            <a:extLst>
              <a:ext uri="{FF2B5EF4-FFF2-40B4-BE49-F238E27FC236}">
                <a16:creationId xmlns:a16="http://schemas.microsoft.com/office/drawing/2014/main" id="{28AC9A79-A521-49DD-A666-3426CE203315}"/>
              </a:ext>
            </a:extLst>
          </p:cNvPr>
          <p:cNvSpPr>
            <a:spLocks noChangeArrowheads="1"/>
          </p:cNvSpPr>
          <p:nvPr/>
        </p:nvSpPr>
        <p:spPr bwMode="auto">
          <a:xfrm>
            <a:off x="523785" y="1307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0" name="Rectangle 3">
            <a:extLst>
              <a:ext uri="{FF2B5EF4-FFF2-40B4-BE49-F238E27FC236}">
                <a16:creationId xmlns:a16="http://schemas.microsoft.com/office/drawing/2014/main" id="{AD0B0087-8287-42C6-B090-835D2B4CA2BA}"/>
              </a:ext>
            </a:extLst>
          </p:cNvPr>
          <p:cNvSpPr>
            <a:spLocks noChangeArrowheads="1"/>
          </p:cNvSpPr>
          <p:nvPr/>
        </p:nvSpPr>
        <p:spPr bwMode="auto">
          <a:xfrm>
            <a:off x="521419" y="1307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a:extLst>
              <a:ext uri="{FF2B5EF4-FFF2-40B4-BE49-F238E27FC236}">
                <a16:creationId xmlns:a16="http://schemas.microsoft.com/office/drawing/2014/main" id="{1EF3E944-ED9B-49BB-BBB6-BAF4F3F070DE}"/>
              </a:ext>
            </a:extLst>
          </p:cNvPr>
          <p:cNvSpPr>
            <a:spLocks noChangeShapeType="1"/>
          </p:cNvSpPr>
          <p:nvPr/>
        </p:nvSpPr>
        <p:spPr bwMode="auto">
          <a:xfrm>
            <a:off x="1207158" y="1296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a:extLst>
              <a:ext uri="{FF2B5EF4-FFF2-40B4-BE49-F238E27FC236}">
                <a16:creationId xmlns:a16="http://schemas.microsoft.com/office/drawing/2014/main" id="{55700D40-A226-4037-A5F3-E130D8561974}"/>
              </a:ext>
            </a:extLst>
          </p:cNvPr>
          <p:cNvSpPr>
            <a:spLocks noChangeShapeType="1"/>
          </p:cNvSpPr>
          <p:nvPr/>
        </p:nvSpPr>
        <p:spPr bwMode="auto">
          <a:xfrm>
            <a:off x="1231846" y="1296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a:extLst>
              <a:ext uri="{FF2B5EF4-FFF2-40B4-BE49-F238E27FC236}">
                <a16:creationId xmlns:a16="http://schemas.microsoft.com/office/drawing/2014/main" id="{D70590AD-6395-4AD9-86B2-CC89C09DB742}"/>
              </a:ext>
            </a:extLst>
          </p:cNvPr>
          <p:cNvSpPr>
            <a:spLocks noChangeShapeType="1"/>
          </p:cNvSpPr>
          <p:nvPr/>
        </p:nvSpPr>
        <p:spPr bwMode="auto">
          <a:xfrm>
            <a:off x="1207158" y="5452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2">
            <a:extLst>
              <a:ext uri="{FF2B5EF4-FFF2-40B4-BE49-F238E27FC236}">
                <a16:creationId xmlns:a16="http://schemas.microsoft.com/office/drawing/2014/main" id="{6F5B3E21-473E-4B7D-8598-8FF092109907}"/>
              </a:ext>
            </a:extLst>
          </p:cNvPr>
          <p:cNvSpPr txBox="1">
            <a:spLocks noChangeArrowheads="1"/>
          </p:cNvSpPr>
          <p:nvPr/>
        </p:nvSpPr>
        <p:spPr bwMode="auto">
          <a:xfrm>
            <a:off x="1448637" y="1138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16" name="Text Box 14">
            <a:extLst>
              <a:ext uri="{FF2B5EF4-FFF2-40B4-BE49-F238E27FC236}">
                <a16:creationId xmlns:a16="http://schemas.microsoft.com/office/drawing/2014/main" id="{10872328-7E30-4263-9FB5-A1632CF34175}"/>
              </a:ext>
            </a:extLst>
          </p:cNvPr>
          <p:cNvSpPr txBox="1">
            <a:spLocks noChangeArrowheads="1"/>
          </p:cNvSpPr>
          <p:nvPr/>
        </p:nvSpPr>
        <p:spPr bwMode="auto">
          <a:xfrm>
            <a:off x="1423949" y="5272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7" name="AutoShape 11">
            <a:hlinkClick r:id="" action="ppaction://noaction" highlightClick="1"/>
            <a:extLst>
              <a:ext uri="{FF2B5EF4-FFF2-40B4-BE49-F238E27FC236}">
                <a16:creationId xmlns:a16="http://schemas.microsoft.com/office/drawing/2014/main" id="{0D5B500E-0BCA-4843-BBAD-E784B4315ADD}"/>
              </a:ext>
            </a:extLst>
          </p:cNvPr>
          <p:cNvSpPr>
            <a:spLocks noChangeArrowheads="1"/>
          </p:cNvSpPr>
          <p:nvPr/>
        </p:nvSpPr>
        <p:spPr bwMode="auto">
          <a:xfrm>
            <a:off x="260521" y="5682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grpSp>
        <p:nvGrpSpPr>
          <p:cNvPr id="18" name="Group 17">
            <a:extLst>
              <a:ext uri="{FF2B5EF4-FFF2-40B4-BE49-F238E27FC236}">
                <a16:creationId xmlns:a16="http://schemas.microsoft.com/office/drawing/2014/main" id="{E7451AB8-230E-409F-9610-9A214CFD76DB}"/>
              </a:ext>
            </a:extLst>
          </p:cNvPr>
          <p:cNvGrpSpPr/>
          <p:nvPr/>
        </p:nvGrpSpPr>
        <p:grpSpPr>
          <a:xfrm>
            <a:off x="6666852" y="859731"/>
            <a:ext cx="2043862" cy="5066244"/>
            <a:chOff x="3758774" y="981429"/>
            <a:chExt cx="2043862" cy="5066244"/>
          </a:xfrm>
        </p:grpSpPr>
        <p:grpSp>
          <p:nvGrpSpPr>
            <p:cNvPr id="19" name="Group 18">
              <a:extLst>
                <a:ext uri="{FF2B5EF4-FFF2-40B4-BE49-F238E27FC236}">
                  <a16:creationId xmlns:a16="http://schemas.microsoft.com/office/drawing/2014/main" id="{3B06EC13-33EB-4060-BD83-ABECDE85437C}"/>
                </a:ext>
              </a:extLst>
            </p:cNvPr>
            <p:cNvGrpSpPr/>
            <p:nvPr/>
          </p:nvGrpSpPr>
          <p:grpSpPr>
            <a:xfrm>
              <a:off x="3758774" y="981429"/>
              <a:ext cx="2006648" cy="4227605"/>
              <a:chOff x="2634335" y="1842309"/>
              <a:chExt cx="2006648" cy="4227605"/>
            </a:xfrm>
          </p:grpSpPr>
          <p:sp>
            <p:nvSpPr>
              <p:cNvPr id="22" name="Rectangle 21">
                <a:extLst>
                  <a:ext uri="{FF2B5EF4-FFF2-40B4-BE49-F238E27FC236}">
                    <a16:creationId xmlns:a16="http://schemas.microsoft.com/office/drawing/2014/main" id="{8B30AB15-E735-4617-A508-AF3BBB77860D}"/>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Rectangle 22">
                <a:extLst>
                  <a:ext uri="{FF2B5EF4-FFF2-40B4-BE49-F238E27FC236}">
                    <a16:creationId xmlns:a16="http://schemas.microsoft.com/office/drawing/2014/main" id="{8D59C2F4-9A94-4D27-89A2-9E80FC6E3675}"/>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Rectangle 23">
                <a:extLst>
                  <a:ext uri="{FF2B5EF4-FFF2-40B4-BE49-F238E27FC236}">
                    <a16:creationId xmlns:a16="http://schemas.microsoft.com/office/drawing/2014/main" id="{F8508096-519B-4AE4-BC8B-869B836A1C4A}"/>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Rectangle 24">
                <a:extLst>
                  <a:ext uri="{FF2B5EF4-FFF2-40B4-BE49-F238E27FC236}">
                    <a16:creationId xmlns:a16="http://schemas.microsoft.com/office/drawing/2014/main" id="{3BBC69F6-B296-4BEC-955F-16947A18C0FE}"/>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Rectangle 25">
                <a:extLst>
                  <a:ext uri="{FF2B5EF4-FFF2-40B4-BE49-F238E27FC236}">
                    <a16:creationId xmlns:a16="http://schemas.microsoft.com/office/drawing/2014/main" id="{CF4B1FDA-D798-4119-B735-9206C75DBC43}"/>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Rectangle 26">
                <a:extLst>
                  <a:ext uri="{FF2B5EF4-FFF2-40B4-BE49-F238E27FC236}">
                    <a16:creationId xmlns:a16="http://schemas.microsoft.com/office/drawing/2014/main" id="{5A6E01DF-56C4-4FDB-9AEE-D02224F17900}"/>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Rectangle 27">
                <a:extLst>
                  <a:ext uri="{FF2B5EF4-FFF2-40B4-BE49-F238E27FC236}">
                    <a16:creationId xmlns:a16="http://schemas.microsoft.com/office/drawing/2014/main" id="{36025488-5240-46F6-BD8B-F795EA1D1A0A}"/>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Rectangle 28">
                <a:extLst>
                  <a:ext uri="{FF2B5EF4-FFF2-40B4-BE49-F238E27FC236}">
                    <a16:creationId xmlns:a16="http://schemas.microsoft.com/office/drawing/2014/main" id="{EA8261A8-73F0-4C54-B577-D1368644BC60}"/>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Rectangle 29">
                <a:extLst>
                  <a:ext uri="{FF2B5EF4-FFF2-40B4-BE49-F238E27FC236}">
                    <a16:creationId xmlns:a16="http://schemas.microsoft.com/office/drawing/2014/main" id="{354D85C7-1E6C-49F6-A6FC-9D3E99E8F6D9}"/>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Rectangle 30">
                <a:extLst>
                  <a:ext uri="{FF2B5EF4-FFF2-40B4-BE49-F238E27FC236}">
                    <a16:creationId xmlns:a16="http://schemas.microsoft.com/office/drawing/2014/main" id="{BA1F7B2D-6066-45FB-A2A2-13C354AA804F}"/>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0" name="Rectangle 19">
              <a:extLst>
                <a:ext uri="{FF2B5EF4-FFF2-40B4-BE49-F238E27FC236}">
                  <a16:creationId xmlns:a16="http://schemas.microsoft.com/office/drawing/2014/main" id="{E7FAEE87-9A32-451B-93AD-AF9457A85818}"/>
                </a:ext>
              </a:extLst>
            </p:cNvPr>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Rectangle 20">
              <a:extLst>
                <a:ext uri="{FF2B5EF4-FFF2-40B4-BE49-F238E27FC236}">
                  <a16:creationId xmlns:a16="http://schemas.microsoft.com/office/drawing/2014/main" id="{3D49D9B7-FFE2-4B4C-BE8A-C46542721299}"/>
                </a:ext>
              </a:extLst>
            </p:cNvPr>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32" name="Group 31">
            <a:extLst>
              <a:ext uri="{FF2B5EF4-FFF2-40B4-BE49-F238E27FC236}">
                <a16:creationId xmlns:a16="http://schemas.microsoft.com/office/drawing/2014/main" id="{209A0F4C-EFE9-49FA-BF39-BE144EF526FC}"/>
              </a:ext>
            </a:extLst>
          </p:cNvPr>
          <p:cNvGrpSpPr/>
          <p:nvPr/>
        </p:nvGrpSpPr>
        <p:grpSpPr>
          <a:xfrm>
            <a:off x="9019404" y="859731"/>
            <a:ext cx="2422724" cy="5066244"/>
            <a:chOff x="3758774" y="981429"/>
            <a:chExt cx="2043862" cy="5066244"/>
          </a:xfrm>
        </p:grpSpPr>
        <p:grpSp>
          <p:nvGrpSpPr>
            <p:cNvPr id="33" name="Group 32">
              <a:extLst>
                <a:ext uri="{FF2B5EF4-FFF2-40B4-BE49-F238E27FC236}">
                  <a16:creationId xmlns:a16="http://schemas.microsoft.com/office/drawing/2014/main" id="{28C86391-01D4-4628-AA5B-E721A0CC65A0}"/>
                </a:ext>
              </a:extLst>
            </p:cNvPr>
            <p:cNvGrpSpPr/>
            <p:nvPr/>
          </p:nvGrpSpPr>
          <p:grpSpPr>
            <a:xfrm>
              <a:off x="3758774" y="981429"/>
              <a:ext cx="2006648" cy="4227605"/>
              <a:chOff x="2634335" y="1842309"/>
              <a:chExt cx="2006648" cy="4227605"/>
            </a:xfrm>
          </p:grpSpPr>
          <p:sp>
            <p:nvSpPr>
              <p:cNvPr id="36" name="Rectangle 35">
                <a:extLst>
                  <a:ext uri="{FF2B5EF4-FFF2-40B4-BE49-F238E27FC236}">
                    <a16:creationId xmlns:a16="http://schemas.microsoft.com/office/drawing/2014/main" id="{E1B7F945-7228-4BD0-AD12-39033CE6833A}"/>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id="{062F7BC9-BC33-4278-AC0F-39A23606419E}"/>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372D3C66-4A22-4268-AB34-65D6775908FF}"/>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a:extLst>
                  <a:ext uri="{FF2B5EF4-FFF2-40B4-BE49-F238E27FC236}">
                    <a16:creationId xmlns:a16="http://schemas.microsoft.com/office/drawing/2014/main" id="{786ECA06-9659-4222-9CC6-DDDBB0CB31F9}"/>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id="{DD811048-986D-45AE-801C-8D226411056A}"/>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a:extLst>
                  <a:ext uri="{FF2B5EF4-FFF2-40B4-BE49-F238E27FC236}">
                    <a16:creationId xmlns:a16="http://schemas.microsoft.com/office/drawing/2014/main" id="{C6B37B50-7196-46AF-AE1C-FB224068B55E}"/>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a:extLst>
                  <a:ext uri="{FF2B5EF4-FFF2-40B4-BE49-F238E27FC236}">
                    <a16:creationId xmlns:a16="http://schemas.microsoft.com/office/drawing/2014/main" id="{6DDF0B62-21AB-462D-A54B-578B881A9892}"/>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a:extLst>
                  <a:ext uri="{FF2B5EF4-FFF2-40B4-BE49-F238E27FC236}">
                    <a16:creationId xmlns:a16="http://schemas.microsoft.com/office/drawing/2014/main" id="{B1024C80-E518-4142-9858-0F340EAA4496}"/>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956A858F-9593-4CBF-BB8E-2BA6D47C1A51}"/>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DEA0F55E-C6F2-40A0-AA5B-B2E11B1BF7F1}"/>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34" name="Rectangle 33">
              <a:extLst>
                <a:ext uri="{FF2B5EF4-FFF2-40B4-BE49-F238E27FC236}">
                  <a16:creationId xmlns:a16="http://schemas.microsoft.com/office/drawing/2014/main" id="{017EF487-EC6B-4825-B23E-EA8A694F2ED3}"/>
                </a:ext>
              </a:extLst>
            </p:cNvPr>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id="{D46BD3CC-8DF2-4F32-A13B-8DDD7842099F}"/>
                </a:ext>
              </a:extLst>
            </p:cNvPr>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Title 1">
            <a:extLst>
              <a:ext uri="{FF2B5EF4-FFF2-40B4-BE49-F238E27FC236}">
                <a16:creationId xmlns:a16="http://schemas.microsoft.com/office/drawing/2014/main" id="{5456F6EA-7010-4642-B916-6C0C85AA4E37}"/>
              </a:ext>
            </a:extLst>
          </p:cNvPr>
          <p:cNvSpPr>
            <a:spLocks noGrp="1"/>
          </p:cNvSpPr>
          <p:nvPr>
            <p:ph type="title"/>
          </p:nvPr>
        </p:nvSpPr>
        <p:spPr/>
        <p:txBody>
          <a:bodyPr>
            <a:normAutofit/>
          </a:bodyPr>
          <a:lstStyle/>
          <a:p>
            <a:r>
              <a:rPr lang="en-GB" sz="3600" b="1" kern="1200" dirty="0">
                <a:solidFill>
                  <a:srgbClr val="FFFFFF"/>
                </a:solidFill>
                <a:effectLst/>
                <a:latin typeface="Century Gothic" panose="020B0502020202020204" pitchFamily="34" charset="0"/>
                <a:ea typeface="+mn-ea"/>
                <a:cs typeface="+mn-cs"/>
              </a:rPr>
              <a:t>Vocabulario</a:t>
            </a:r>
            <a:endParaRPr lang="en-GB" sz="6000" dirty="0"/>
          </a:p>
        </p:txBody>
      </p:sp>
      <p:sp>
        <p:nvSpPr>
          <p:cNvPr id="3" name="Rounded Rectangular Callout 2"/>
          <p:cNvSpPr/>
          <p:nvPr/>
        </p:nvSpPr>
        <p:spPr>
          <a:xfrm>
            <a:off x="1423949" y="1825165"/>
            <a:ext cx="3677570" cy="2287622"/>
          </a:xfrm>
          <a:prstGeom prst="wedgeRoundRectCallout">
            <a:avLst>
              <a:gd name="adj1" fmla="val 74825"/>
              <a:gd name="adj2" fmla="val -10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Want to say </a:t>
            </a:r>
            <a:r>
              <a:rPr lang="en-GB" sz="2400" i="1" dirty="0">
                <a:solidFill>
                  <a:schemeClr val="tx1"/>
                </a:solidFill>
                <a:latin typeface="Century Gothic" panose="020B0502020202020204" pitchFamily="34" charset="0"/>
              </a:rPr>
              <a:t>where</a:t>
            </a:r>
            <a:r>
              <a:rPr lang="en-GB" sz="2400" dirty="0">
                <a:solidFill>
                  <a:schemeClr val="tx1"/>
                </a:solidFill>
                <a:latin typeface="Century Gothic" panose="020B0502020202020204" pitchFamily="34" charset="0"/>
              </a:rPr>
              <a:t> you arrive?</a:t>
            </a:r>
          </a:p>
          <a:p>
            <a:pPr algn="ctr"/>
            <a:endParaRPr lang="en-GB" sz="2400" dirty="0">
              <a:solidFill>
                <a:schemeClr val="tx1"/>
              </a:solidFill>
              <a:latin typeface="Century Gothic" panose="020B0502020202020204" pitchFamily="34" charset="0"/>
            </a:endParaRPr>
          </a:p>
          <a:p>
            <a:pPr algn="ctr"/>
            <a:r>
              <a:rPr lang="en-GB" sz="2400" dirty="0">
                <a:solidFill>
                  <a:schemeClr val="tx1"/>
                </a:solidFill>
                <a:latin typeface="Century Gothic" panose="020B0502020202020204" pitchFamily="34" charset="0"/>
              </a:rPr>
              <a:t>Use llegar + </a:t>
            </a:r>
            <a:r>
              <a:rPr lang="en-GB" sz="2400" b="1" dirty="0">
                <a:solidFill>
                  <a:schemeClr val="tx1"/>
                </a:solidFill>
                <a:latin typeface="Century Gothic" panose="020B0502020202020204" pitchFamily="34" charset="0"/>
              </a:rPr>
              <a:t>a</a:t>
            </a:r>
            <a:r>
              <a:rPr lang="en-GB" sz="2400" dirty="0">
                <a:solidFill>
                  <a:schemeClr val="tx1"/>
                </a:solidFill>
                <a:latin typeface="Century Gothic" panose="020B0502020202020204" pitchFamily="34" charset="0"/>
              </a:rPr>
              <a:t> + place </a:t>
            </a:r>
          </a:p>
        </p:txBody>
      </p:sp>
    </p:spTree>
    <p:extLst>
      <p:ext uri="{BB962C8B-B14F-4D97-AF65-F5344CB8AC3E}">
        <p14:creationId xmlns:p14="http://schemas.microsoft.com/office/powerpoint/2010/main" val="2905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59000"/>
                                        <p:tgtEl>
                                          <p:spTgt spid="10"/>
                                        </p:tgtEl>
                                      </p:cBhvr>
                                    </p:animEffect>
                                    <p:set>
                                      <p:cBhvr>
                                        <p:cTn id="32" dur="1" fill="hold">
                                          <p:stCondLst>
                                            <p:cond delay="58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Google Shape;56;p13">
            <a:extLst>
              <a:ext uri="{FF2B5EF4-FFF2-40B4-BE49-F238E27FC236}">
                <a16:creationId xmlns:a16="http://schemas.microsoft.com/office/drawing/2014/main" id="{0AA4AF90-148D-49B4-9F37-E3CAC7FA2643}"/>
              </a:ext>
            </a:extLst>
          </p:cNvPr>
          <p:cNvSpPr txBox="1">
            <a:spLocks/>
          </p:cNvSpPr>
          <p:nvPr/>
        </p:nvSpPr>
        <p:spPr>
          <a:xfrm>
            <a:off x="838199" y="1051439"/>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4400"/>
              <a:buFontTx/>
              <a:buNone/>
              <a:tabLst/>
              <a:defRPr/>
            </a:pPr>
            <a:r>
              <a:rPr kumimoji="0" lang="en-GB" sz="11520" b="1" i="0" u="none" strike="noStrike" kern="1200" cap="none" spc="0" normalizeH="0" baseline="0" noProof="0" dirty="0" err="1">
                <a:ln>
                  <a:noFill/>
                </a:ln>
                <a:solidFill>
                  <a:srgbClr val="1E4E79"/>
                </a:solidFill>
                <a:effectLst/>
                <a:uLnTx/>
                <a:uFillTx/>
                <a:latin typeface="Century Gothic" panose="020B0502020202020204" pitchFamily="34" charset="0"/>
                <a:ea typeface="+mj-ea"/>
                <a:cs typeface="+mj-cs"/>
              </a:rPr>
              <a:t>comprar</a:t>
            </a:r>
            <a:br>
              <a:rPr kumimoji="0" lang="en-GB" sz="1035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Google Shape;57;p13">
            <a:extLst>
              <a:ext uri="{FF2B5EF4-FFF2-40B4-BE49-F238E27FC236}">
                <a16:creationId xmlns:a16="http://schemas.microsoft.com/office/drawing/2014/main" id="{7C02EE77-B451-4697-80E7-A89B199059D9}"/>
              </a:ext>
            </a:extLst>
          </p:cNvPr>
          <p:cNvSpPr txBox="1"/>
          <p:nvPr/>
        </p:nvSpPr>
        <p:spPr>
          <a:xfrm>
            <a:off x="1" y="2271862"/>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1" name="Google Shape;58;p13">
            <a:extLst>
              <a:ext uri="{FF2B5EF4-FFF2-40B4-BE49-F238E27FC236}">
                <a16:creationId xmlns:a16="http://schemas.microsoft.com/office/drawing/2014/main" id="{2A43C8D0-C7C4-419A-BC56-258F9C9E3493}"/>
              </a:ext>
            </a:extLst>
          </p:cNvPr>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pPr>
            <a:r>
              <a:rPr lang="en-GB" sz="11500" b="1" dirty="0">
                <a:solidFill>
                  <a:srgbClr val="1E4E79"/>
                </a:solidFill>
                <a:latin typeface="Century Gothic"/>
                <a:ea typeface="Century Gothic"/>
                <a:cs typeface="Century Gothic"/>
                <a:sym typeface="Century Gothic"/>
              </a:rPr>
              <a:t>compra</a:t>
            </a:r>
            <a:endParaRPr dirty="0">
              <a:solidFill>
                <a:prstClr val="black"/>
              </a:solidFill>
              <a:latin typeface="Tw Cen MT" panose="020B0602020104020603"/>
            </a:endParaRPr>
          </a:p>
        </p:txBody>
      </p:sp>
      <p:sp>
        <p:nvSpPr>
          <p:cNvPr id="12" name="Google Shape;59;p13">
            <a:extLst>
              <a:ext uri="{FF2B5EF4-FFF2-40B4-BE49-F238E27FC236}">
                <a16:creationId xmlns:a16="http://schemas.microsoft.com/office/drawing/2014/main" id="{9F7FC57F-2F0F-48A2-A9BE-83D861FCDB6F}"/>
              </a:ext>
            </a:extLst>
          </p:cNvPr>
          <p:cNvSpPr txBox="1"/>
          <p:nvPr/>
        </p:nvSpPr>
        <p:spPr>
          <a:xfrm>
            <a:off x="-67733" y="5062338"/>
            <a:ext cx="12191999"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3" name="Picture 12">
            <a:extLst>
              <a:ext uri="{FF2B5EF4-FFF2-40B4-BE49-F238E27FC236}">
                <a16:creationId xmlns:a16="http://schemas.microsoft.com/office/drawing/2014/main" id="{9B61A7DB-D9F4-4391-AE46-B65B360EFE9B}"/>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id="{4177C605-2DD6-4774-BD47-0B3EA595FCFD}"/>
              </a:ext>
            </a:extLst>
          </p:cNvPr>
          <p:cNvSpPr>
            <a:spLocks noGrp="1"/>
          </p:cNvSpPr>
          <p:nvPr>
            <p:ph type="title"/>
          </p:nvPr>
        </p:nvSpPr>
        <p:spPr>
          <a:xfrm>
            <a:off x="-297541" y="-50814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mpr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ompr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Google Shape;66;p14" descr="question mark action button">
            <a:extLst>
              <a:ext uri="{FF2B5EF4-FFF2-40B4-BE49-F238E27FC236}">
                <a16:creationId xmlns:a16="http://schemas.microsoft.com/office/drawing/2014/main" id="{99F6BF9A-4508-49DD-9D0A-87796F43CD75}"/>
              </a:ext>
            </a:extLst>
          </p:cNvPr>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11" name="Google Shape;67;p14">
            <a:extLst>
              <a:ext uri="{FF2B5EF4-FFF2-40B4-BE49-F238E27FC236}">
                <a16:creationId xmlns:a16="http://schemas.microsoft.com/office/drawing/2014/main" id="{787004C6-5924-4E38-A448-CD5648EA7989}"/>
              </a:ext>
            </a:extLst>
          </p:cNvPr>
          <p:cNvSpPr txBox="1">
            <a:spLocks/>
          </p:cNvSpPr>
          <p:nvPr/>
        </p:nvSpPr>
        <p:spPr>
          <a:xfrm>
            <a:off x="838200" y="1104137"/>
            <a:ext cx="105156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GB" sz="11520" b="1" i="0" u="none" strike="noStrike" kern="1200" cap="none" spc="0" normalizeH="0" baseline="0" noProof="0" dirty="0" err="1">
                <a:ln>
                  <a:noFill/>
                </a:ln>
                <a:solidFill>
                  <a:srgbClr val="1E4E79"/>
                </a:solidFill>
                <a:effectLst/>
                <a:uLnTx/>
                <a:uFillTx/>
                <a:latin typeface="Century Gothic" panose="020B0502020202020204" pitchFamily="34" charset="0"/>
                <a:ea typeface="+mj-ea"/>
                <a:cs typeface="+mj-cs"/>
              </a:rPr>
              <a:t>comprar</a:t>
            </a:r>
            <a:br>
              <a:rPr kumimoji="0" lang="en-GB" sz="8640" b="1" i="0" u="none" strike="noStrike" kern="1200" cap="none" spc="0" normalizeH="0" baseline="0" noProof="0" dirty="0">
                <a:ln>
                  <a:noFill/>
                </a:ln>
                <a:solidFill>
                  <a:srgbClr val="1E4E79"/>
                </a:solidFill>
                <a:effectLst/>
                <a:uLnTx/>
                <a:uFillTx/>
                <a:latin typeface="Century Gothic" panose="020B0502020202020204" pitchFamily="34" charset="0"/>
                <a:ea typeface="+mj-ea"/>
                <a:cs typeface="+mj-cs"/>
              </a:rPr>
            </a:br>
            <a:endParaRPr kumimoji="0" lang="en-GB" sz="3959"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Google Shape;68;p14">
            <a:extLst>
              <a:ext uri="{FF2B5EF4-FFF2-40B4-BE49-F238E27FC236}">
                <a16:creationId xmlns:a16="http://schemas.microsoft.com/office/drawing/2014/main" id="{354B534A-FF22-40D4-B53F-DA5956CE8D0B}"/>
              </a:ext>
            </a:extLst>
          </p:cNvPr>
          <p:cNvSpPr txBox="1"/>
          <p:nvPr/>
        </p:nvSpPr>
        <p:spPr>
          <a:xfrm>
            <a:off x="3166441" y="2275318"/>
            <a:ext cx="5881543"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buy | buying]</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sp>
        <p:nvSpPr>
          <p:cNvPr id="13" name="Google Shape;69;p14" descr="question mark action button">
            <a:extLst>
              <a:ext uri="{FF2B5EF4-FFF2-40B4-BE49-F238E27FC236}">
                <a16:creationId xmlns:a16="http://schemas.microsoft.com/office/drawing/2014/main" id="{A09B3E05-CA8D-4D39-A118-01FAA12FEEEC}"/>
              </a:ext>
            </a:extLst>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D7D31"/>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4" name="Google Shape;70;p14">
            <a:extLst>
              <a:ext uri="{FF2B5EF4-FFF2-40B4-BE49-F238E27FC236}">
                <a16:creationId xmlns:a16="http://schemas.microsoft.com/office/drawing/2014/main" id="{A57EF7D6-6D2F-4EBF-892F-070FA7483F19}"/>
              </a:ext>
            </a:extLst>
          </p:cNvPr>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pPr>
            <a:r>
              <a:rPr lang="en-GB" sz="11500" b="1" dirty="0">
                <a:solidFill>
                  <a:srgbClr val="1E4E79"/>
                </a:solidFill>
                <a:latin typeface="Century Gothic"/>
                <a:ea typeface="Century Gothic"/>
                <a:cs typeface="Century Gothic"/>
                <a:sym typeface="Century Gothic"/>
              </a:rPr>
              <a:t>compra</a:t>
            </a:r>
            <a:endParaRPr dirty="0">
              <a:solidFill>
                <a:prstClr val="black"/>
              </a:solidFill>
              <a:latin typeface="Tw Cen MT" panose="020B0602020104020603"/>
            </a:endParaRPr>
          </a:p>
        </p:txBody>
      </p:sp>
      <p:sp>
        <p:nvSpPr>
          <p:cNvPr id="15" name="Google Shape;71;p14">
            <a:extLst>
              <a:ext uri="{FF2B5EF4-FFF2-40B4-BE49-F238E27FC236}">
                <a16:creationId xmlns:a16="http://schemas.microsoft.com/office/drawing/2014/main" id="{81E42F9C-BDD4-4212-BF47-3AA8CA431B6D}"/>
              </a:ext>
            </a:extLst>
          </p:cNvPr>
          <p:cNvSpPr txBox="1"/>
          <p:nvPr/>
        </p:nvSpPr>
        <p:spPr>
          <a:xfrm>
            <a:off x="3166441" y="5212452"/>
            <a:ext cx="5998601" cy="584775"/>
          </a:xfrm>
          <a:prstGeom prst="rect">
            <a:avLst/>
          </a:prstGeom>
          <a:solidFill>
            <a:sysClr val="window" lastClr="FFFFFF"/>
          </a:solid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[buys | s/he buys]</a:t>
            </a:r>
            <a:endParaRPr kumimoji="0" sz="1800" b="0" i="0" u="none" strike="noStrike" kern="0" cap="none" spc="0" normalizeH="0" baseline="0" noProof="0" dirty="0">
              <a:ln>
                <a:noFill/>
              </a:ln>
              <a:solidFill>
                <a:prstClr val="black"/>
              </a:solidFill>
              <a:effectLst/>
              <a:uLnTx/>
              <a:uFillTx/>
              <a:latin typeface="Tw Cen MT" panose="020B0602020104020603"/>
            </a:endParaRPr>
          </a:p>
        </p:txBody>
      </p:sp>
      <p:pic>
        <p:nvPicPr>
          <p:cNvPr id="16" name="Picture 15">
            <a:extLst>
              <a:ext uri="{FF2B5EF4-FFF2-40B4-BE49-F238E27FC236}">
                <a16:creationId xmlns:a16="http://schemas.microsoft.com/office/drawing/2014/main" id="{A56AB23C-E188-4784-BFAF-8C01BC731DFB}"/>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78" t="2309" r="33045"/>
          <a:stretch/>
        </p:blipFill>
        <p:spPr>
          <a:xfrm>
            <a:off x="10218059" y="89630"/>
            <a:ext cx="1669142" cy="2739784"/>
          </a:xfrm>
          <a:prstGeom prst="rect">
            <a:avLst/>
          </a:prstGeom>
        </p:spPr>
      </p:pic>
      <p:sp>
        <p:nvSpPr>
          <p:cNvPr id="2" name="Title 1">
            <a:extLst>
              <a:ext uri="{FF2B5EF4-FFF2-40B4-BE49-F238E27FC236}">
                <a16:creationId xmlns:a16="http://schemas.microsoft.com/office/drawing/2014/main" id="{779DF481-F3E7-45F3-A1B4-A235767B2BF0}"/>
              </a:ext>
            </a:extLst>
          </p:cNvPr>
          <p:cNvSpPr>
            <a:spLocks noGrp="1"/>
          </p:cNvSpPr>
          <p:nvPr>
            <p:ph type="title"/>
          </p:nvPr>
        </p:nvSpPr>
        <p:spPr>
          <a:xfrm>
            <a:off x="0" y="-5271927"/>
            <a:ext cx="10515600" cy="1325563"/>
          </a:xfrm>
        </p:spPr>
        <p:txBody>
          <a:bodyPr/>
          <a:lstStyle/>
          <a:p>
            <a:r>
              <a:rPr lang="en-GB" sz="100" dirty="0" err="1">
                <a:solidFill>
                  <a:schemeClr val="bg1"/>
                </a:solidFill>
              </a:rPr>
              <a:t>comprar</a:t>
            </a:r>
            <a:endParaRPr lang="en-GB" sz="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ompr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4" name="Compr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5078</Words>
  <Application>Microsoft Office PowerPoint</Application>
  <PresentationFormat>Widescreen</PresentationFormat>
  <Paragraphs>835</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vt:lpstr>
      <vt:lpstr>Calibri</vt:lpstr>
      <vt:lpstr>Century Gothic</vt:lpstr>
      <vt:lpstr>Tw Cen MT</vt:lpstr>
      <vt:lpstr>NCELP_German_2022</vt:lpstr>
      <vt:lpstr>PowerPoint Presentation</vt:lpstr>
      <vt:lpstr>cue</vt:lpstr>
      <vt:lpstr>¿CUE, CUA o CUI?</vt:lpstr>
      <vt:lpstr>¿CUE, CUA o CUI?</vt:lpstr>
      <vt:lpstr>¿Qué es?</vt:lpstr>
      <vt:lpstr>¿Qué es?</vt:lpstr>
      <vt:lpstr>Vocabulario</vt:lpstr>
      <vt:lpstr>comprar</vt:lpstr>
      <vt:lpstr>comprar</vt:lpstr>
      <vt:lpstr>compra</vt:lpstr>
      <vt:lpstr>comprar</vt:lpstr>
      <vt:lpstr>compra</vt:lpstr>
      <vt:lpstr>comprar</vt:lpstr>
      <vt:lpstr>Saying what people do -ar verbs - infinitive and 3rd person singular</vt:lpstr>
      <vt:lpstr>Saying what people do -ar verbs - infinitive and 3rd person singular </vt:lpstr>
      <vt:lpstr>¡Un desastre!</vt:lpstr>
      <vt:lpstr>escribir</vt:lpstr>
      <vt:lpstr>¿Qué actividad es?</vt:lpstr>
      <vt:lpstr>¿Qué actividad es?</vt:lpstr>
      <vt:lpstr>You tell a friend about Daniel.</vt:lpstr>
      <vt:lpstr>Student A</vt:lpstr>
      <vt:lpstr>Student B</vt:lpstr>
      <vt:lpstr>PowerPoint Presentation</vt:lpstr>
      <vt:lpstr>Fonética</vt:lpstr>
      <vt:lpstr>Vocabulario</vt:lpstr>
      <vt:lpstr>Vocabulario</vt:lpstr>
      <vt:lpstr>escuchar</vt:lpstr>
      <vt:lpstr>La gran aventura de Paula</vt:lpstr>
      <vt:lpstr>Kuala Lumpur</vt:lpstr>
      <vt:lpstr>La Habana</vt:lpstr>
      <vt:lpstr>Oslo</vt:lpstr>
      <vt:lpstr>Caracas</vt:lpstr>
      <vt:lpstr>Estocolmo</vt:lpstr>
      <vt:lpstr>Tokio</vt:lpstr>
      <vt:lpstr>¿León?</vt:lpstr>
      <vt:lpstr>escuchar</vt:lpstr>
      <vt:lpstr>Paula’s trip was so good that she does it again! This time she goes to the places in a different order.</vt:lpstr>
      <vt:lpstr>Persona A</vt:lpstr>
      <vt:lpstr>Persona B</vt:lpstr>
      <vt:lpstr>Deberes</vt:lpstr>
      <vt:lpstr>Deberes: una tarea escrita</vt:lpstr>
      <vt:lpstr>Una gran aventura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32</cp:revision>
  <dcterms:created xsi:type="dcterms:W3CDTF">2023-07-28T16:31:46Z</dcterms:created>
  <dcterms:modified xsi:type="dcterms:W3CDTF">2023-09-06T09:26:33Z</dcterms:modified>
</cp:coreProperties>
</file>