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sldIdLst>
    <p:sldId id="266" r:id="rId2"/>
    <p:sldId id="262" r:id="rId3"/>
    <p:sldId id="373" r:id="rId4"/>
    <p:sldId id="374" r:id="rId5"/>
    <p:sldId id="375" r:id="rId6"/>
    <p:sldId id="377" r:id="rId7"/>
    <p:sldId id="376" r:id="rId8"/>
    <p:sldId id="267" r:id="rId9"/>
    <p:sldId id="378" r:id="rId10"/>
    <p:sldId id="379" r:id="rId11"/>
    <p:sldId id="321" r:id="rId12"/>
    <p:sldId id="328" r:id="rId13"/>
    <p:sldId id="380" r:id="rId14"/>
    <p:sldId id="381" r:id="rId15"/>
    <p:sldId id="382" r:id="rId16"/>
    <p:sldId id="383" r:id="rId17"/>
    <p:sldId id="384" r:id="rId18"/>
    <p:sldId id="385" r:id="rId19"/>
    <p:sldId id="386" r:id="rId20"/>
    <p:sldId id="387" r:id="rId21"/>
    <p:sldId id="388" r:id="rId22"/>
    <p:sldId id="389" r:id="rId23"/>
    <p:sldId id="338" r:id="rId24"/>
    <p:sldId id="339" r:id="rId25"/>
    <p:sldId id="340" r:id="rId26"/>
    <p:sldId id="342" r:id="rId27"/>
    <p:sldId id="343" r:id="rId28"/>
    <p:sldId id="344" r:id="rId29"/>
    <p:sldId id="390" r:id="rId30"/>
    <p:sldId id="322" r:id="rId31"/>
    <p:sldId id="346" r:id="rId32"/>
    <p:sldId id="347" r:id="rId33"/>
    <p:sldId id="348" r:id="rId34"/>
    <p:sldId id="349" r:id="rId35"/>
    <p:sldId id="350" r:id="rId36"/>
    <p:sldId id="351" r:id="rId37"/>
    <p:sldId id="352" r:id="rId38"/>
    <p:sldId id="353" r:id="rId39"/>
    <p:sldId id="354" r:id="rId40"/>
    <p:sldId id="355" r:id="rId41"/>
    <p:sldId id="356" r:id="rId42"/>
    <p:sldId id="264" r:id="rId43"/>
    <p:sldId id="357" r:id="rId44"/>
    <p:sldId id="358" r:id="rId45"/>
    <p:sldId id="359" r:id="rId46"/>
    <p:sldId id="327" r:id="rId47"/>
    <p:sldId id="360" r:id="rId48"/>
    <p:sldId id="372"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1518"/>
    <a:srgbClr val="FFFCFB"/>
    <a:srgbClr val="FCEDE8"/>
    <a:srgbClr val="F9BE01"/>
    <a:srgbClr val="0055A5"/>
    <a:srgbClr val="115076"/>
    <a:srgbClr val="FFCC00"/>
    <a:srgbClr val="FFF6D4"/>
    <a:srgbClr val="FFEEAB"/>
    <a:srgbClr val="3D3C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9" autoAdjust="0"/>
    <p:restoredTop sz="41206" autoAdjust="0"/>
  </p:normalViewPr>
  <p:slideViewPr>
    <p:cSldViewPr snapToGrid="0">
      <p:cViewPr varScale="1">
        <p:scale>
          <a:sx n="43" d="100"/>
          <a:sy n="43" d="100"/>
        </p:scale>
        <p:origin x="3108" y="42"/>
      </p:cViewPr>
      <p:guideLst/>
    </p:cSldViewPr>
  </p:slideViewPr>
  <p:notesTextViewPr>
    <p:cViewPr>
      <p:scale>
        <a:sx n="3" d="2"/>
        <a:sy n="3" d="2"/>
      </p:scale>
      <p:origin x="0" y="0"/>
    </p:cViewPr>
  </p:notesTextViewPr>
  <p:sorterViewPr>
    <p:cViewPr varScale="1">
      <p:scale>
        <a:sx n="100" d="100"/>
        <a:sy n="100" d="100"/>
      </p:scale>
      <p:origin x="0" y="-5971"/>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06/09/2023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unsplash.co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unsplash.com/"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unsplash.co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unsplash.com/"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unsplash.co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unsplash.co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clker.com/"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 following exceptions:</a:t>
            </a: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r>
              <a:rPr lang="en-GB" b="1">
                <a:solidFill>
                  <a:srgbClr val="FF0000"/>
                </a:solidFill>
              </a:rPr>
              <a:t>Edexcel </a:t>
            </a:r>
            <a:r>
              <a:rPr lang="en-GB" b="1" dirty="0">
                <a:solidFill>
                  <a:srgbClr val="FF0000"/>
                </a:solidFill>
              </a:rPr>
              <a:t>list does not have </a:t>
            </a:r>
            <a:r>
              <a:rPr lang="en-GB" b="1" u="sng" dirty="0" err="1">
                <a:solidFill>
                  <a:srgbClr val="FF0000"/>
                </a:solidFill>
              </a:rPr>
              <a:t>raro</a:t>
            </a:r>
            <a:r>
              <a:rPr lang="en-GB" b="1" u="sng" dirty="0">
                <a:solidFill>
                  <a:srgbClr val="FF0000"/>
                </a:solidFill>
              </a:rPr>
              <a:t>, tonto.</a:t>
            </a:r>
            <a:endParaRPr lang="en-GB" b="1"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[ca]/[co]/[cu]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b="0" dirty="0"/>
              <a:t> plural indefinite article (</a:t>
            </a:r>
            <a:r>
              <a:rPr lang="en-GB" b="0" dirty="0" err="1"/>
              <a:t>unos</a:t>
            </a:r>
            <a:r>
              <a:rPr lang="en-GB" b="0" dirty="0"/>
              <a:t>/</a:t>
            </a:r>
            <a:r>
              <a:rPr lang="en-GB" b="0" dirty="0" err="1"/>
              <a:t>unas</a:t>
            </a:r>
            <a:r>
              <a:rPr lang="en-GB" b="0" dirty="0"/>
              <a:t>)</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b="0" dirty="0"/>
              <a:t> plural nouns with ‘-s’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Consolidation of </a:t>
            </a:r>
            <a:r>
              <a:rPr lang="en-US" sz="1200" b="0" dirty="0">
                <a:solidFill>
                  <a:schemeClr val="bg1"/>
                </a:solidFill>
              </a:rPr>
              <a:t>singular indefinite article (un/una)</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Consolidation of ‘</a:t>
            </a:r>
            <a:r>
              <a:rPr lang="en-GB" sz="1200" b="0" i="0" dirty="0" err="1">
                <a:solidFill>
                  <a:prstClr val="white"/>
                </a:solidFill>
                <a:latin typeface="Calibri" panose="020F0502020204030204" pitchFamily="34" charset="0"/>
                <a:cs typeface="Calibri" panose="020F0502020204030204" pitchFamily="34" charset="0"/>
              </a:rPr>
              <a:t>tener</a:t>
            </a:r>
            <a:r>
              <a:rPr lang="en-GB" sz="1200" b="0" i="0" dirty="0">
                <a:solidFill>
                  <a:prstClr val="white"/>
                </a:solidFill>
                <a:latin typeface="Calibri" panose="020F0502020204030204" pitchFamily="34" charset="0"/>
                <a:cs typeface="Calibri" panose="020F0502020204030204" pitchFamily="34" charset="0"/>
              </a:rPr>
              <a:t>’ in singular persons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7.1.1.5 (introduce): </a:t>
            </a:r>
            <a:r>
              <a:rPr lang="es-ES" b="0" dirty="0"/>
              <a:t>amigo [210]; periódico [1026]; caballo [907]; teléfono [866]; planta [768]; botella [1878]; revista [920]; pregunta [507]; palabra [192]; tarea [995]; también [49]</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7.1.1.2 (revisit): </a:t>
            </a:r>
            <a:r>
              <a:rPr lang="es-ES" b="0" dirty="0"/>
              <a:t>nervioso [1521]; tranquilo [1073]; serio [856]; raro¹ [1005]; tonto [2379]; blanco [372]; ¿cómo? [151]; muy [43]; hoy [167]; ¿Cómo se dice […] en inglés/español?; ¿Cómo se escribe?; seguro [407]; listo [1684]; sí [45]; no [11]</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frequency dictionary of Spanish: Core vocabulary for learners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a:t>
            </a:fld>
            <a:endParaRPr lang="en-GB"/>
          </a:p>
        </p:txBody>
      </p:sp>
    </p:spTree>
    <p:extLst>
      <p:ext uri="{BB962C8B-B14F-4D97-AF65-F5344CB8AC3E}">
        <p14:creationId xmlns:p14="http://schemas.microsoft.com/office/powerpoint/2010/main" val="322786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Without the images or sound, students have to pronounce the words themselves.</a:t>
            </a:r>
            <a:endParaRPr lang="en-GB"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57581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6 minutes</a:t>
            </a:r>
          </a:p>
          <a:p>
            <a:endParaRPr lang="en-US" b="1" dirty="0"/>
          </a:p>
          <a:p>
            <a:r>
              <a:rPr lang="en-US" b="1" dirty="0"/>
              <a:t>Aim: </a:t>
            </a:r>
            <a:r>
              <a:rPr lang="en-US" b="0" dirty="0"/>
              <a:t>to</a:t>
            </a:r>
            <a:r>
              <a:rPr lang="en-US" b="0" baseline="0" dirty="0"/>
              <a:t> strengthen understanding of the sound-spelling correspondence for [ca], [co] and [cu]</a:t>
            </a:r>
            <a:endParaRPr lang="en-US" b="1" dirty="0"/>
          </a:p>
          <a:p>
            <a:endParaRPr lang="en-US" b="1" dirty="0"/>
          </a:p>
          <a:p>
            <a:r>
              <a:rPr lang="en-US" b="1" dirty="0"/>
              <a:t>Procedure:</a:t>
            </a:r>
          </a:p>
          <a:p>
            <a:r>
              <a:rPr lang="en-US" b="0" dirty="0"/>
              <a:t>1.</a:t>
            </a:r>
            <a:r>
              <a:rPr lang="en-GB" baseline="0" dirty="0"/>
              <a:t> First, the teacher plays the audio (click on the orange action buttons) and the students write the words. Then check answers.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baseline="0" dirty="0"/>
              <a:t>Then students say the word aloud that corresponds to the picture. (This could be done chorally as a group, with the teacher pointing to the pictures to elicit the correct word).</a:t>
            </a:r>
            <a:endParaRPr lang="en-US" b="0" dirty="0"/>
          </a:p>
          <a:p>
            <a:endParaRPr lang="en-US" b="0" dirty="0"/>
          </a:p>
          <a:p>
            <a:r>
              <a:rPr lang="en-US" b="1" dirty="0"/>
              <a:t>Transcript:</a:t>
            </a:r>
          </a:p>
          <a:p>
            <a:pPr marL="228600" indent="-228600">
              <a:buAutoNum type="arabicPeriod"/>
            </a:pPr>
            <a:r>
              <a:rPr lang="en-US" b="0" dirty="0" err="1"/>
              <a:t>Coche</a:t>
            </a:r>
            <a:endParaRPr lang="en-US" b="0" dirty="0"/>
          </a:p>
          <a:p>
            <a:pPr marL="228600" indent="-228600">
              <a:buAutoNum type="arabicPeriod"/>
            </a:pPr>
            <a:r>
              <a:rPr lang="en-US" b="0" dirty="0" err="1"/>
              <a:t>Cultura</a:t>
            </a:r>
            <a:endParaRPr lang="en-US" b="0" dirty="0"/>
          </a:p>
          <a:p>
            <a:pPr marL="228600" indent="-228600">
              <a:buAutoNum type="arabicPeriod"/>
            </a:pPr>
            <a:r>
              <a:rPr lang="en-US" b="0" dirty="0"/>
              <a:t>Casa</a:t>
            </a:r>
          </a:p>
          <a:p>
            <a:pPr marL="228600" indent="-228600">
              <a:buAutoNum type="arabicPeriod"/>
            </a:pPr>
            <a:r>
              <a:rPr lang="en-US" b="0" dirty="0"/>
              <a:t>Comer</a:t>
            </a:r>
          </a:p>
          <a:p>
            <a:pPr marL="228600" indent="-228600">
              <a:buAutoNum type="arabicPeriod"/>
            </a:pPr>
            <a:r>
              <a:rPr lang="en-US" b="0" dirty="0" err="1"/>
              <a:t>Cantar</a:t>
            </a:r>
            <a:endParaRPr lang="en-US" b="0" dirty="0"/>
          </a:p>
          <a:p>
            <a:pPr marL="228600" indent="-228600">
              <a:buAutoNum type="arabicPeriod"/>
            </a:pPr>
            <a:r>
              <a:rPr lang="en-US" b="0" dirty="0"/>
              <a:t>Calle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a:t>casa [106], </a:t>
            </a:r>
            <a:r>
              <a:rPr lang="en-GB" baseline="0" dirty="0" err="1"/>
              <a:t>cantar</a:t>
            </a:r>
            <a:r>
              <a:rPr lang="en-GB" baseline="0" dirty="0"/>
              <a:t> [717], </a:t>
            </a:r>
            <a:r>
              <a:rPr lang="en-GB" baseline="0" dirty="0" err="1"/>
              <a:t>calle</a:t>
            </a:r>
            <a:r>
              <a:rPr lang="en-GB" baseline="0" dirty="0"/>
              <a:t> [269], </a:t>
            </a:r>
            <a:r>
              <a:rPr lang="en-GB" b="0" baseline="0" dirty="0"/>
              <a:t>comer [347], coche [1190], </a:t>
            </a:r>
            <a:r>
              <a:rPr lang="en-GB" baseline="0" dirty="0" err="1"/>
              <a:t>cultura</a:t>
            </a:r>
            <a:r>
              <a:rPr lang="en-GB" baseline="0" dirty="0"/>
              <a:t> [469]</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361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noProof="0" dirty="0"/>
              <a:t>Vocabulary</a:t>
            </a:r>
            <a:r>
              <a:rPr lang="en-GB" b="1" baseline="0" noProof="0" dirty="0"/>
              <a:t> presentation (slides 10 slides)</a:t>
            </a:r>
            <a:endParaRPr lang="en-GB" b="1" noProof="0" dirty="0"/>
          </a:p>
          <a:p>
            <a:endParaRPr lang="es-ES" dirty="0"/>
          </a:p>
          <a:p>
            <a:r>
              <a:rPr lang="en-US" b="1" dirty="0"/>
              <a:t>Timing: 3</a:t>
            </a:r>
            <a:r>
              <a:rPr lang="en-US" b="1" baseline="0" dirty="0"/>
              <a:t> minutes</a:t>
            </a:r>
            <a:endParaRPr lang="en-US" b="1" dirty="0"/>
          </a:p>
          <a:p>
            <a:endParaRPr lang="en-US" b="1" dirty="0"/>
          </a:p>
          <a:p>
            <a:r>
              <a:rPr lang="en-US" b="1" dirty="0"/>
              <a:t>Aim: </a:t>
            </a:r>
            <a:r>
              <a:rPr lang="en-US" b="0" dirty="0"/>
              <a:t>to present</a:t>
            </a:r>
            <a:r>
              <a:rPr lang="en-US" b="0" baseline="0" dirty="0"/>
              <a:t> the new nouns and prompt students to recognise their gender</a:t>
            </a:r>
            <a:endParaRPr lang="en-US" b="0"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noProof="0" dirty="0"/>
              <a:t>1.</a:t>
            </a:r>
            <a:r>
              <a:rPr lang="en-GB" baseline="0" noProof="0" dirty="0"/>
              <a:t> Last week, students were introduced to the singular indefinite article (un/una) and a set of nouns with regular gender marking.  The nouns taught this week also have regular gender marking, so students should be able to guess whether they take ‘un’ or ‘una’. A click reveals which indefinite article is correct.</a:t>
            </a:r>
          </a:p>
          <a:p>
            <a:endParaRPr lang="es-ES" dirty="0"/>
          </a:p>
          <a:p>
            <a:r>
              <a:rPr lang="es-ES" dirty="0" err="1"/>
              <a:t>Image</a:t>
            </a:r>
            <a:r>
              <a:rPr lang="es-ES" dirty="0"/>
              <a:t> </a:t>
            </a:r>
            <a:r>
              <a:rPr lang="es-ES" dirty="0" err="1"/>
              <a:t>retrieved</a:t>
            </a:r>
            <a:r>
              <a:rPr lang="es-ES" dirty="0"/>
              <a:t> </a:t>
            </a:r>
            <a:r>
              <a:rPr lang="es-ES" dirty="0" err="1"/>
              <a:t>from</a:t>
            </a:r>
            <a:r>
              <a:rPr lang="es-ES" dirty="0"/>
              <a:t> </a:t>
            </a:r>
            <a:r>
              <a:rPr lang="en-GB" dirty="0">
                <a:hlinkClick r:id="rId3"/>
              </a:rPr>
              <a:t>https://unsplash.com/</a:t>
            </a:r>
            <a:r>
              <a:rPr lang="en-GB" dirty="0"/>
              <a:t> (freely</a:t>
            </a:r>
            <a:r>
              <a:rPr lang="en-GB" baseline="0" dirty="0"/>
              <a:t> usable images)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dirty="0"/>
              <a:t>amigo [210]; periódico [1026]; caballo [907]; teléfono [866]; planta [768]; botella [1878]; revista [920]; pregunta [507]; palabra [192]; tarea [995]; también [49]</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Image retrieved from </a:t>
            </a:r>
            <a:r>
              <a:rPr lang="en-GB" dirty="0">
                <a:hlinkClick r:id="rId3"/>
              </a:rPr>
              <a:t>https://unsplash.com/</a:t>
            </a:r>
            <a:r>
              <a:rPr lang="en-GB" dirty="0"/>
              <a:t> (freely</a:t>
            </a:r>
            <a:r>
              <a:rPr lang="en-GB" baseline="0" dirty="0"/>
              <a:t> usable images)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3357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Image retrieved from </a:t>
            </a:r>
            <a:r>
              <a:rPr lang="en-GB" dirty="0"/>
              <a:t>pixabay.com (freely usable image)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(https://pixabay.com/es/photos/peri%C3%B3dico-noticias-espa%C3%B1a-rey-378900/)</a:t>
            </a:r>
          </a:p>
          <a:p>
            <a:endParaRPr lang="en-GB" dirty="0"/>
          </a:p>
          <a:p>
            <a:r>
              <a:rPr lang="en-GB" b="1" dirty="0"/>
              <a:t>Notes:</a:t>
            </a:r>
          </a:p>
          <a:p>
            <a:r>
              <a:rPr lang="en-GB" b="0" dirty="0"/>
              <a:t>There</a:t>
            </a:r>
            <a:r>
              <a:rPr lang="en-GB" b="0" baseline="0" dirty="0"/>
              <a:t> is a callout on this slide about El País.</a:t>
            </a:r>
            <a:endParaRPr lang="en-GB"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2403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Image retrieved from </a:t>
            </a:r>
            <a:r>
              <a:rPr lang="en-GB" dirty="0">
                <a:hlinkClick r:id="rId3"/>
              </a:rPr>
              <a:t>https://unsplash.com/</a:t>
            </a:r>
            <a:r>
              <a:rPr lang="en-GB" dirty="0"/>
              <a:t> (freely</a:t>
            </a:r>
            <a:r>
              <a:rPr lang="en-GB" baseline="0" dirty="0"/>
              <a:t> usable images)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87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Image retrieved from </a:t>
            </a:r>
            <a:r>
              <a:rPr lang="en-GB" dirty="0">
                <a:hlinkClick r:id="rId3"/>
              </a:rPr>
              <a:t>https://unsplash.com/</a:t>
            </a:r>
            <a:r>
              <a:rPr lang="en-GB" dirty="0"/>
              <a:t> (freely</a:t>
            </a:r>
            <a:r>
              <a:rPr lang="en-GB" baseline="0" dirty="0"/>
              <a:t> usable images)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01656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Image retrieved from </a:t>
            </a:r>
            <a:r>
              <a:rPr lang="en-GB" dirty="0">
                <a:hlinkClick r:id="rId3"/>
              </a:rPr>
              <a:t>https://unsplash.com/</a:t>
            </a:r>
            <a:r>
              <a:rPr lang="en-GB" dirty="0"/>
              <a:t> (freely</a:t>
            </a:r>
            <a:r>
              <a:rPr lang="en-GB" baseline="0" dirty="0"/>
              <a:t> usable images)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411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Image retrieved from </a:t>
            </a:r>
            <a:r>
              <a:rPr lang="en-GB" dirty="0">
                <a:hlinkClick r:id="rId3"/>
              </a:rPr>
              <a:t>https://unsplash.com/</a:t>
            </a:r>
            <a:r>
              <a:rPr lang="en-GB" dirty="0"/>
              <a:t> (freely</a:t>
            </a:r>
            <a:r>
              <a:rPr lang="en-GB" baseline="0" dirty="0"/>
              <a:t> usable images)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0096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retrieved from </a:t>
            </a:r>
            <a:r>
              <a:rPr lang="en-GB" dirty="0">
                <a:hlinkClick r:id="rId3"/>
              </a:rPr>
              <a:t>http://www.clker.com/</a:t>
            </a:r>
            <a:r>
              <a:rPr lang="en-GB" dirty="0"/>
              <a:t>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8297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[ca]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[ca] </a:t>
            </a:r>
            <a:r>
              <a:rPr lang="en-GB" baseline="0" dirty="0"/>
              <a:t>and then the </a:t>
            </a:r>
            <a:r>
              <a:rPr lang="en-GB" b="1" baseline="0" dirty="0"/>
              <a:t>source</a:t>
            </a:r>
            <a:r>
              <a:rPr lang="en-GB" baseline="0" dirty="0"/>
              <a:t> word again ‘</a:t>
            </a:r>
            <a:r>
              <a:rPr lang="en-GB" b="1" baseline="0" dirty="0"/>
              <a:t>casa</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two </a:t>
            </a:r>
            <a:r>
              <a:rPr lang="en-GB" b="1" baseline="0" dirty="0"/>
              <a:t>cluster</a:t>
            </a:r>
            <a:r>
              <a:rPr lang="en-GB" baseline="0" dirty="0"/>
              <a:t> words.</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a:t>casa [106], </a:t>
            </a:r>
            <a:r>
              <a:rPr lang="en-GB" baseline="0" dirty="0" err="1"/>
              <a:t>cantar</a:t>
            </a:r>
            <a:r>
              <a:rPr lang="en-GB" baseline="0" dirty="0"/>
              <a:t> [717], </a:t>
            </a:r>
            <a:r>
              <a:rPr lang="en-GB" baseline="0" dirty="0" err="1"/>
              <a:t>calle</a:t>
            </a:r>
            <a:r>
              <a:rPr lang="en-GB" baseline="0" dirty="0"/>
              <a:t> [269]</a:t>
            </a:r>
            <a:br>
              <a:rPr lang="en-GB" baseline="0" dirty="0"/>
            </a:b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18316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54839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49582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53981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a:t>
            </a:r>
            <a:r>
              <a:rPr lang="en-US" b="0" dirty="0"/>
              <a:t>: 2 minutes</a:t>
            </a:r>
          </a:p>
          <a:p>
            <a:endParaRPr lang="en-US" b="1" dirty="0"/>
          </a:p>
          <a:p>
            <a:r>
              <a:rPr lang="en-US" b="1" dirty="0"/>
              <a:t>Aim: </a:t>
            </a:r>
            <a:r>
              <a:rPr lang="en-US" b="0" dirty="0"/>
              <a:t>to</a:t>
            </a:r>
            <a:r>
              <a:rPr lang="en-US" b="0" baseline="0" dirty="0"/>
              <a:t> introduce the new grammar features (plural ‘s’ on nouns and plural indefinite articles)</a:t>
            </a:r>
            <a:endParaRPr lang="en-US" b="1" dirty="0"/>
          </a:p>
          <a:p>
            <a:endParaRPr lang="en-US" b="1" dirty="0"/>
          </a:p>
          <a:p>
            <a:r>
              <a:rPr lang="en-US" b="1" dirty="0"/>
              <a:t>Procedure:</a:t>
            </a:r>
          </a:p>
          <a:p>
            <a:r>
              <a:rPr lang="en-US" b="0" dirty="0"/>
              <a:t>1. Click to</a:t>
            </a:r>
            <a:r>
              <a:rPr lang="en-US" b="0" baseline="0" dirty="0"/>
              <a:t> bring up each new part of the explanation</a:t>
            </a:r>
            <a:endParaRPr lang="en-US" b="0" dirty="0"/>
          </a:p>
          <a:p>
            <a:r>
              <a:rPr lang="en-US" b="0" dirty="0"/>
              <a:t>2.</a:t>
            </a:r>
            <a:r>
              <a:rPr lang="en-GB" dirty="0"/>
              <a:t> Interactive elicitation: Try</a:t>
            </a:r>
            <a:r>
              <a:rPr lang="en-GB" baseline="0" dirty="0"/>
              <a:t> to elicit the English meaning in each of the example sentences. </a:t>
            </a:r>
          </a:p>
          <a:p>
            <a:r>
              <a:rPr lang="en-GB" baseline="0" dirty="0"/>
              <a:t>After showing the examples (and before showing the final line of text), ask students why it’s ‘</a:t>
            </a:r>
            <a:r>
              <a:rPr lang="en-GB" u="sng" baseline="0" dirty="0"/>
              <a:t>unos</a:t>
            </a:r>
            <a:r>
              <a:rPr lang="en-GB" baseline="0" dirty="0"/>
              <a:t> </a:t>
            </a:r>
            <a:r>
              <a:rPr lang="en-GB" baseline="0" dirty="0" err="1"/>
              <a:t>libros</a:t>
            </a:r>
            <a:r>
              <a:rPr lang="en-GB" baseline="0" dirty="0"/>
              <a:t>’ but ‘</a:t>
            </a:r>
            <a:r>
              <a:rPr lang="en-GB" u="sng" baseline="0" dirty="0" err="1"/>
              <a:t>unas</a:t>
            </a:r>
            <a:r>
              <a:rPr lang="en-GB" u="none" baseline="0" dirty="0"/>
              <a:t> </a:t>
            </a:r>
            <a:r>
              <a:rPr lang="en-GB" baseline="0" dirty="0" err="1"/>
              <a:t>monedas</a:t>
            </a:r>
            <a:r>
              <a:rPr lang="en-GB" baseline="0" dirty="0"/>
              <a:t>’ to elicit 1) nouns have gender 2) </a:t>
            </a:r>
            <a:r>
              <a:rPr lang="en-GB" baseline="0" dirty="0" err="1"/>
              <a:t>libro</a:t>
            </a:r>
            <a:r>
              <a:rPr lang="en-GB" baseline="0" dirty="0"/>
              <a:t> is masculine and </a:t>
            </a:r>
            <a:r>
              <a:rPr lang="en-GB" baseline="0" dirty="0" err="1"/>
              <a:t>moneda</a:t>
            </a:r>
            <a:r>
              <a:rPr lang="en-GB" baseline="0" dirty="0"/>
              <a:t> is feminine.</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a:t>
            </a:r>
            <a:r>
              <a:rPr lang="en-GB" baseline="0" dirty="0"/>
              <a:t>After showing the examples (and before showing the final line of text), ask students why it’s ‘</a:t>
            </a:r>
            <a:r>
              <a:rPr lang="en-GB" u="sng" baseline="0" dirty="0"/>
              <a:t>unos</a:t>
            </a:r>
            <a:r>
              <a:rPr lang="en-GB" baseline="0" dirty="0"/>
              <a:t> </a:t>
            </a:r>
            <a:r>
              <a:rPr lang="en-GB" baseline="0" dirty="0" err="1"/>
              <a:t>libros</a:t>
            </a:r>
            <a:r>
              <a:rPr lang="en-GB" baseline="0" dirty="0"/>
              <a:t>’ but ‘</a:t>
            </a:r>
            <a:r>
              <a:rPr lang="en-GB" u="sng" baseline="0" dirty="0" err="1"/>
              <a:t>unas</a:t>
            </a:r>
            <a:r>
              <a:rPr lang="en-GB" u="none" baseline="0" dirty="0"/>
              <a:t> </a:t>
            </a:r>
            <a:r>
              <a:rPr lang="en-GB" baseline="0" dirty="0" err="1"/>
              <a:t>monedas</a:t>
            </a:r>
            <a:r>
              <a:rPr lang="en-GB" baseline="0" dirty="0"/>
              <a:t>’ to elicit 1) nouns have gender 2) </a:t>
            </a:r>
            <a:r>
              <a:rPr lang="en-GB" baseline="0" dirty="0" err="1"/>
              <a:t>libro</a:t>
            </a:r>
            <a:r>
              <a:rPr lang="en-GB" baseline="0" dirty="0"/>
              <a:t> is masculine and </a:t>
            </a:r>
            <a:r>
              <a:rPr lang="en-GB" baseline="0" dirty="0" err="1"/>
              <a:t>moneda</a:t>
            </a:r>
            <a:r>
              <a:rPr lang="en-GB" baseline="0" dirty="0"/>
              <a:t> is feminine.</a:t>
            </a:r>
          </a:p>
          <a:p>
            <a:r>
              <a:rPr lang="en-US" b="0" dirty="0"/>
              <a:t>4. </a:t>
            </a:r>
            <a:r>
              <a:rPr lang="en-GB" dirty="0"/>
              <a:t>Ask students if they can think of any other words that could take ‘unos’ or ‘</a:t>
            </a:r>
            <a:r>
              <a:rPr lang="en-GB" dirty="0" err="1"/>
              <a:t>unas</a:t>
            </a:r>
            <a:endParaRPr lang="en-GB" dirty="0"/>
          </a:p>
          <a:p>
            <a:r>
              <a:rPr lang="en-GB" dirty="0"/>
              <a:t>Last week’s vocabulary: unos (</a:t>
            </a:r>
            <a:r>
              <a:rPr lang="en-GB" dirty="0" err="1"/>
              <a:t>gatos</a:t>
            </a:r>
            <a:r>
              <a:rPr lang="en-GB" dirty="0"/>
              <a:t>, </a:t>
            </a:r>
            <a:r>
              <a:rPr lang="en-GB" dirty="0" err="1"/>
              <a:t>barcos</a:t>
            </a:r>
            <a:r>
              <a:rPr lang="en-GB" dirty="0"/>
              <a:t>, </a:t>
            </a:r>
            <a:r>
              <a:rPr lang="en-GB" dirty="0" err="1"/>
              <a:t>bolígrafos</a:t>
            </a:r>
            <a:r>
              <a:rPr lang="en-GB" dirty="0"/>
              <a:t>)</a:t>
            </a:r>
            <a:r>
              <a:rPr lang="en-GB" baseline="0" dirty="0"/>
              <a:t>; </a:t>
            </a:r>
            <a:r>
              <a:rPr lang="en-GB" baseline="0" dirty="0" err="1"/>
              <a:t>unas</a:t>
            </a:r>
            <a:r>
              <a:rPr lang="en-GB" baseline="0" dirty="0"/>
              <a:t> (camas, </a:t>
            </a:r>
            <a:r>
              <a:rPr lang="en-GB" baseline="0" dirty="0" err="1"/>
              <a:t>cámaras</a:t>
            </a:r>
            <a:r>
              <a:rPr lang="en-GB" baseline="0" dirty="0"/>
              <a:t>, </a:t>
            </a:r>
            <a:r>
              <a:rPr lang="en-GB" baseline="0" dirty="0" err="1"/>
              <a:t>bicicletas</a:t>
            </a:r>
            <a:r>
              <a:rPr lang="en-GB" baseline="0" dirty="0"/>
              <a:t>, casas)</a:t>
            </a:r>
          </a:p>
          <a:p>
            <a:r>
              <a:rPr lang="en-GB" baseline="0" dirty="0"/>
              <a:t>This week’s </a:t>
            </a:r>
            <a:r>
              <a:rPr lang="en-GB" dirty="0"/>
              <a:t>vocabulary</a:t>
            </a:r>
            <a:r>
              <a:rPr lang="en-GB" baseline="0" dirty="0"/>
              <a:t>: unos (amigos, </a:t>
            </a:r>
            <a:r>
              <a:rPr lang="en-GB" baseline="0" dirty="0" err="1"/>
              <a:t>caballos</a:t>
            </a:r>
            <a:r>
              <a:rPr lang="en-GB" baseline="0" dirty="0"/>
              <a:t>, </a:t>
            </a:r>
            <a:r>
              <a:rPr lang="en-GB" baseline="0" dirty="0" err="1"/>
              <a:t>periódicos</a:t>
            </a:r>
            <a:r>
              <a:rPr lang="en-GB" baseline="0" dirty="0"/>
              <a:t>); </a:t>
            </a:r>
            <a:r>
              <a:rPr lang="en-GB" baseline="0" dirty="0" err="1"/>
              <a:t>unas</a:t>
            </a:r>
            <a:r>
              <a:rPr lang="en-GB" baseline="0" dirty="0"/>
              <a:t> (palabras, </a:t>
            </a:r>
            <a:r>
              <a:rPr lang="en-GB" baseline="0" dirty="0" err="1"/>
              <a:t>revistas</a:t>
            </a:r>
            <a:r>
              <a:rPr lang="en-GB" baseline="0" dirty="0"/>
              <a:t>, </a:t>
            </a:r>
            <a:r>
              <a:rPr lang="en-GB" baseline="0" dirty="0" err="1"/>
              <a:t>plantas</a:t>
            </a:r>
            <a:r>
              <a:rPr lang="en-GB" baseline="0" dirty="0"/>
              <a:t>, </a:t>
            </a:r>
            <a:r>
              <a:rPr lang="en-GB" baseline="0" dirty="0" err="1"/>
              <a:t>tareas</a:t>
            </a:r>
            <a:r>
              <a:rPr lang="en-GB" baseline="0" dirty="0"/>
              <a:t>, </a:t>
            </a:r>
            <a:r>
              <a:rPr lang="en-GB" baseline="0" dirty="0" err="1"/>
              <a:t>botellas</a:t>
            </a:r>
            <a:r>
              <a:rPr lang="en-GB" baseline="0" dirty="0"/>
              <a:t>, </a:t>
            </a:r>
            <a:r>
              <a:rPr lang="en-GB" baseline="0" dirty="0" err="1"/>
              <a:t>preguntas</a:t>
            </a:r>
            <a:r>
              <a:rPr lang="en-GB" baseline="0" dirty="0"/>
              <a: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dirty="0"/>
              <a:t>‘Dos’ is</a:t>
            </a:r>
            <a:r>
              <a:rPr lang="en-GB" baseline="0" dirty="0"/>
              <a:t> a phonics cluster word, so should be familiar already. Barco, </a:t>
            </a:r>
            <a:r>
              <a:rPr lang="en-GB" baseline="0" dirty="0" err="1"/>
              <a:t>libro</a:t>
            </a:r>
            <a:r>
              <a:rPr lang="en-GB" baseline="0" dirty="0"/>
              <a:t> and </a:t>
            </a:r>
            <a:r>
              <a:rPr lang="en-GB" baseline="0" dirty="0" err="1"/>
              <a:t>moneda</a:t>
            </a:r>
            <a:r>
              <a:rPr lang="en-GB" baseline="0" dirty="0"/>
              <a:t> were all taught last week.</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aseline="0" dirty="0"/>
              <a:t>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aseline="0" dirty="0"/>
              <a:t>to practise distinguishing between singular and plural indefinite articles; to practise recalling the meaning of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Elicit the meaning of ‘</a:t>
            </a:r>
            <a:r>
              <a:rPr lang="en-GB" sz="1200" b="0" dirty="0">
                <a:solidFill>
                  <a:srgbClr val="002060"/>
                </a:solidFill>
                <a:latin typeface="Century Gothic" panose="020B0502020202020204" pitchFamily="34" charset="0"/>
              </a:rPr>
              <a:t>¿</a:t>
            </a:r>
            <a:r>
              <a:rPr lang="en-GB" sz="1200" b="0" dirty="0" err="1">
                <a:solidFill>
                  <a:srgbClr val="002060"/>
                </a:solidFill>
                <a:latin typeface="Century Gothic" panose="020B0502020202020204" pitchFamily="34" charset="0"/>
              </a:rPr>
              <a:t>Qué</a:t>
            </a:r>
            <a:r>
              <a:rPr lang="en-GB" sz="1200" b="0" dirty="0">
                <a:solidFill>
                  <a:srgbClr val="002060"/>
                </a:solidFill>
                <a:latin typeface="Century Gothic" panose="020B0502020202020204" pitchFamily="34" charset="0"/>
              </a:rPr>
              <a:t> </a:t>
            </a:r>
            <a:r>
              <a:rPr lang="en-GB" sz="1200" b="0" dirty="0" err="1">
                <a:solidFill>
                  <a:srgbClr val="002060"/>
                </a:solidFill>
                <a:latin typeface="Century Gothic" panose="020B0502020202020204" pitchFamily="34" charset="0"/>
              </a:rPr>
              <a:t>tiene</a:t>
            </a:r>
            <a:r>
              <a:rPr lang="en-GB" sz="1200" b="0" dirty="0">
                <a:solidFill>
                  <a:srgbClr val="002060"/>
                </a:solidFill>
                <a:latin typeface="Century Gothic" panose="020B0502020202020204" pitchFamily="34" charset="0"/>
              </a:rPr>
              <a:t> Ana?’ (</a:t>
            </a:r>
            <a:r>
              <a:rPr lang="en-GB" sz="1200" b="0" dirty="0" err="1">
                <a:solidFill>
                  <a:srgbClr val="002060"/>
                </a:solidFill>
                <a:latin typeface="Century Gothic" panose="020B0502020202020204" pitchFamily="34" charset="0"/>
              </a:rPr>
              <a:t>qué</a:t>
            </a:r>
            <a:r>
              <a:rPr lang="en-GB" sz="1200" b="0" dirty="0">
                <a:solidFill>
                  <a:srgbClr val="002060"/>
                </a:solidFill>
                <a:latin typeface="Century Gothic" panose="020B0502020202020204" pitchFamily="34" charset="0"/>
              </a:rPr>
              <a:t> was introduced last week)</a:t>
            </a:r>
            <a:endParaRPr lang="en-GB" baseline="0" dirty="0"/>
          </a:p>
          <a:p>
            <a:pPr marL="0" indent="0">
              <a:buNone/>
            </a:pPr>
            <a:r>
              <a:rPr lang="en-GB" baseline="0" dirty="0"/>
              <a:t>2. Students can write 1-10 in their books, ‘has one’, ‘has more than one’ with space to the right hand side for writing.</a:t>
            </a:r>
          </a:p>
          <a:p>
            <a:pPr marL="0" indent="0">
              <a:buNone/>
            </a:pPr>
            <a:r>
              <a:rPr lang="en-GB" baseline="0" dirty="0"/>
              <a:t>3. Students listen to each item twice (e.g., listening the first time for ‘has one’ vs ‘has more than one’, then again for the lexical item in the third column.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NB ‘de’ hasn’t been formally taught in SoW yet, but see what students think it could mean in context (they’re likely to guess here).</a:t>
            </a:r>
          </a:p>
          <a:p>
            <a:pPr marL="0" indent="0">
              <a:buNone/>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To make students think more about the meaning ask them if any of these words seem strange in this context (‘</a:t>
            </a:r>
            <a:r>
              <a:rPr lang="en-GB" baseline="0" dirty="0" err="1"/>
              <a:t>tareas</a:t>
            </a:r>
            <a:r>
              <a:rPr lang="en-GB" baseline="0" dirty="0"/>
              <a:t>’, ‘</a:t>
            </a:r>
            <a:r>
              <a:rPr lang="en-GB" baseline="0" dirty="0" err="1"/>
              <a:t>preguntas</a:t>
            </a:r>
            <a:r>
              <a:rPr lang="en-GB" baseline="0" dirty="0"/>
              <a:t>’, ‘palabras’ – not normal to </a:t>
            </a:r>
            <a:r>
              <a:rPr lang="en-GB" i="1" baseline="0" dirty="0"/>
              <a:t>brag</a:t>
            </a:r>
            <a:r>
              <a:rPr lang="en-GB" baseline="0" dirty="0"/>
              <a:t> about these things).</a:t>
            </a:r>
          </a:p>
          <a:p>
            <a:endParaRPr lang="en-US" b="0" dirty="0"/>
          </a:p>
          <a:p>
            <a:r>
              <a:rPr lang="en-US" b="1" dirty="0"/>
              <a:t>Transcript:</a:t>
            </a:r>
          </a:p>
          <a:p>
            <a:pPr marL="228600" indent="-228600">
              <a:buAutoNum type="arabicPeriod"/>
            </a:pPr>
            <a:r>
              <a:rPr lang="en-US" b="0" dirty="0" err="1"/>
              <a:t>Tengo</a:t>
            </a:r>
            <a:r>
              <a:rPr lang="en-US" b="0" dirty="0"/>
              <a:t> un </a:t>
            </a:r>
            <a:r>
              <a:rPr kumimoji="0" lang="en-GB" sz="1200" b="0" i="0" u="none" strike="noStrike" kern="0" cap="none" spc="0" normalizeH="0" baseline="0" noProof="0" dirty="0" err="1">
                <a:ln>
                  <a:noFill/>
                </a:ln>
                <a:solidFill>
                  <a:srgbClr val="002060"/>
                </a:solidFill>
                <a:effectLst/>
                <a:uLnTx/>
                <a:uFillTx/>
              </a:rPr>
              <a:t>bolígrafo</a:t>
            </a:r>
            <a:endParaRPr lang="en-US" b="0" dirty="0"/>
          </a:p>
          <a:p>
            <a:pPr marL="228600" indent="-228600">
              <a:buAutoNum type="arabicPeriod"/>
            </a:pPr>
            <a:r>
              <a:rPr lang="en-US" b="0" dirty="0"/>
              <a:t>Tengo </a:t>
            </a:r>
            <a:r>
              <a:rPr lang="en-US" b="0" dirty="0" err="1"/>
              <a:t>unas</a:t>
            </a:r>
            <a:r>
              <a:rPr lang="en-US" b="0" dirty="0"/>
              <a:t> </a:t>
            </a:r>
            <a:r>
              <a:rPr lang="en-US" b="0" dirty="0" err="1"/>
              <a:t>plantas</a:t>
            </a:r>
            <a:endParaRPr lang="en-US" b="0" dirty="0"/>
          </a:p>
          <a:p>
            <a:pPr marL="228600" indent="-228600">
              <a:buAutoNum type="arabicPeriod"/>
            </a:pPr>
            <a:r>
              <a:rPr lang="en-US" b="0" dirty="0"/>
              <a:t>Tengo una </a:t>
            </a:r>
            <a:r>
              <a:rPr lang="en-US" b="0" dirty="0" err="1"/>
              <a:t>revista</a:t>
            </a:r>
            <a:endParaRPr lang="en-US" b="0" dirty="0"/>
          </a:p>
          <a:p>
            <a:pPr marL="228600" indent="-228600">
              <a:buAutoNum type="arabicPeriod"/>
            </a:pPr>
            <a:r>
              <a:rPr lang="en-US" b="0" dirty="0"/>
              <a:t>Tengo </a:t>
            </a:r>
            <a:r>
              <a:rPr lang="en-US" b="0" dirty="0" err="1"/>
              <a:t>unas</a:t>
            </a:r>
            <a:r>
              <a:rPr lang="en-US" b="0" dirty="0"/>
              <a:t> </a:t>
            </a:r>
            <a:r>
              <a:rPr lang="en-US" b="0" dirty="0" err="1"/>
              <a:t>tareas</a:t>
            </a:r>
            <a:endParaRPr lang="en-US" b="0" dirty="0"/>
          </a:p>
          <a:p>
            <a:pPr marL="228600" indent="-228600">
              <a:buAutoNum type="arabicPeriod"/>
            </a:pPr>
            <a:r>
              <a:rPr lang="en-US" b="0" dirty="0"/>
              <a:t>Tengo </a:t>
            </a:r>
            <a:r>
              <a:rPr lang="en-US" b="0" dirty="0" err="1"/>
              <a:t>unos</a:t>
            </a:r>
            <a:r>
              <a:rPr lang="en-US" b="0" dirty="0"/>
              <a:t> caballos </a:t>
            </a:r>
            <a:r>
              <a:rPr lang="en-US" b="0" dirty="0" err="1"/>
              <a:t>en</a:t>
            </a:r>
            <a:r>
              <a:rPr lang="en-US" b="0" dirty="0"/>
              <a:t> </a:t>
            </a:r>
            <a:r>
              <a:rPr lang="en-US" b="0" dirty="0" err="1"/>
              <a:t>Inglaterra</a:t>
            </a:r>
            <a:endParaRPr lang="en-US" b="0" dirty="0"/>
          </a:p>
          <a:p>
            <a:pPr marL="228600" indent="-228600">
              <a:buAutoNum type="arabicPeriod"/>
            </a:pPr>
            <a:r>
              <a:rPr lang="en-US" b="0" dirty="0"/>
              <a:t>Tengo una </a:t>
            </a:r>
            <a:r>
              <a:rPr lang="en-US" b="0" dirty="0" err="1"/>
              <a:t>botella</a:t>
            </a:r>
            <a:r>
              <a:rPr lang="en-US" b="0" dirty="0"/>
              <a:t> de Coca-Cola</a:t>
            </a:r>
          </a:p>
          <a:p>
            <a:pPr marL="228600" indent="-228600">
              <a:buAutoNum type="arabicPeriod"/>
            </a:pPr>
            <a:r>
              <a:rPr lang="en-US" b="0" dirty="0"/>
              <a:t>Tengo </a:t>
            </a:r>
            <a:r>
              <a:rPr lang="en-US" b="0" dirty="0" err="1"/>
              <a:t>unos</a:t>
            </a:r>
            <a:r>
              <a:rPr lang="en-US" b="0" dirty="0"/>
              <a:t> amigos </a:t>
            </a:r>
            <a:r>
              <a:rPr lang="en-US" b="0" dirty="0" err="1"/>
              <a:t>en</a:t>
            </a:r>
            <a:r>
              <a:rPr lang="en-US" b="0" dirty="0"/>
              <a:t> el sur</a:t>
            </a:r>
          </a:p>
          <a:p>
            <a:pPr marL="228600" indent="-228600">
              <a:buAutoNum type="arabicPeriod"/>
            </a:pPr>
            <a:r>
              <a:rPr lang="en-US" b="0" dirty="0"/>
              <a:t>Tengo un </a:t>
            </a:r>
            <a:r>
              <a:rPr kumimoji="0" lang="en-GB" sz="1200" b="0" i="0" u="none" strike="noStrike" kern="0" cap="none" spc="0" normalizeH="0" baseline="0" noProof="0" dirty="0" err="1">
                <a:ln>
                  <a:noFill/>
                </a:ln>
                <a:solidFill>
                  <a:srgbClr val="002060"/>
                </a:solidFill>
                <a:effectLst/>
                <a:uLnTx/>
                <a:uFillTx/>
              </a:rPr>
              <a:t>periódico</a:t>
            </a:r>
            <a:endParaRPr lang="en-US" b="0" dirty="0"/>
          </a:p>
          <a:p>
            <a:pPr marL="228600" indent="-228600">
              <a:buAutoNum type="arabicPeriod"/>
            </a:pPr>
            <a:r>
              <a:rPr lang="en-US" b="0" dirty="0"/>
              <a:t>Tengo </a:t>
            </a:r>
            <a:r>
              <a:rPr lang="en-US" b="0" dirty="0" err="1"/>
              <a:t>unas</a:t>
            </a:r>
            <a:r>
              <a:rPr lang="en-US" b="0" dirty="0"/>
              <a:t> </a:t>
            </a:r>
            <a:r>
              <a:rPr lang="en-US" b="0" dirty="0" err="1"/>
              <a:t>preguntas</a:t>
            </a:r>
            <a:endParaRPr lang="en-US" b="0" dirty="0"/>
          </a:p>
          <a:p>
            <a:pPr marL="228600" indent="-228600">
              <a:buAutoNum type="arabicPeriod"/>
            </a:pPr>
            <a:r>
              <a:rPr lang="en-US" b="0" dirty="0"/>
              <a:t>Tengo </a:t>
            </a:r>
            <a:r>
              <a:rPr lang="en-US" b="0" dirty="0" err="1"/>
              <a:t>unas</a:t>
            </a:r>
            <a:r>
              <a:rPr lang="en-US" b="0" dirty="0"/>
              <a:t> palabras</a:t>
            </a:r>
          </a:p>
          <a:p>
            <a:pPr marL="228600" indent="-228600">
              <a:buAutoNum type="arabicPeriod"/>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kumimoji="0" lang="en-GB" sz="1200" b="0" i="0" u="none" strike="noStrike" kern="0" cap="none" spc="0" normalizeH="0" baseline="0" noProof="0" dirty="0" err="1">
                <a:ln>
                  <a:noFill/>
                </a:ln>
                <a:solidFill>
                  <a:srgbClr val="002060"/>
                </a:solidFill>
                <a:effectLst/>
                <a:uLnTx/>
                <a:uFillTx/>
              </a:rPr>
              <a:t>bolígrafo</a:t>
            </a:r>
            <a:r>
              <a:rPr kumimoji="0" lang="en-GB" sz="1200" b="0" i="0" u="none" strike="noStrike" kern="0" cap="none" spc="0" normalizeH="0" baseline="0" noProof="0" dirty="0">
                <a:ln>
                  <a:noFill/>
                </a:ln>
                <a:solidFill>
                  <a:srgbClr val="002060"/>
                </a:solidFill>
                <a:effectLst/>
                <a:uLnTx/>
                <a:uFillTx/>
              </a:rPr>
              <a:t> [&gt;5000], planta [768], </a:t>
            </a:r>
            <a:r>
              <a:rPr kumimoji="0" lang="en-GB" sz="1200" b="0" i="0" u="none" strike="noStrike" kern="0" cap="none" spc="0" normalizeH="0" baseline="0" noProof="0" dirty="0" err="1">
                <a:ln>
                  <a:noFill/>
                </a:ln>
                <a:solidFill>
                  <a:srgbClr val="002060"/>
                </a:solidFill>
                <a:effectLst/>
                <a:uLnTx/>
                <a:uFillTx/>
              </a:rPr>
              <a:t>revista</a:t>
            </a:r>
            <a:r>
              <a:rPr kumimoji="0" lang="en-GB" sz="1200" b="0" i="0" u="none" strike="noStrike" kern="0" cap="none" spc="0" normalizeH="0" baseline="0" noProof="0" dirty="0">
                <a:ln>
                  <a:noFill/>
                </a:ln>
                <a:solidFill>
                  <a:srgbClr val="002060"/>
                </a:solidFill>
                <a:effectLst/>
                <a:uLnTx/>
                <a:uFillTx/>
              </a:rPr>
              <a:t> [920], </a:t>
            </a:r>
            <a:r>
              <a:rPr kumimoji="0" lang="en-GB" sz="1200" b="0" i="0" u="none" strike="noStrike" kern="0" cap="none" spc="0" normalizeH="0" baseline="0" noProof="0" dirty="0" err="1">
                <a:ln>
                  <a:noFill/>
                </a:ln>
                <a:solidFill>
                  <a:srgbClr val="002060"/>
                </a:solidFill>
                <a:effectLst/>
                <a:uLnTx/>
                <a:uFillTx/>
              </a:rPr>
              <a:t>tarea</a:t>
            </a:r>
            <a:r>
              <a:rPr kumimoji="0" lang="en-GB" sz="1200" b="0" i="0" u="none" strike="noStrike" kern="0" cap="none" spc="0" normalizeH="0" baseline="0" noProof="0" dirty="0">
                <a:ln>
                  <a:noFill/>
                </a:ln>
                <a:solidFill>
                  <a:srgbClr val="002060"/>
                </a:solidFill>
                <a:effectLst/>
                <a:uLnTx/>
                <a:uFillTx/>
              </a:rPr>
              <a:t> [995], caballo [907], </a:t>
            </a:r>
            <a:r>
              <a:rPr kumimoji="0" lang="en-GB" sz="1200" b="0" i="0" u="none" strike="noStrike" kern="0" cap="none" spc="0" normalizeH="0" baseline="0" noProof="0" dirty="0" err="1">
                <a:ln>
                  <a:noFill/>
                </a:ln>
                <a:solidFill>
                  <a:srgbClr val="002060"/>
                </a:solidFill>
                <a:effectLst/>
                <a:uLnTx/>
                <a:uFillTx/>
              </a:rPr>
              <a:t>botella</a:t>
            </a:r>
            <a:r>
              <a:rPr kumimoji="0" lang="en-GB" sz="1200" b="0" i="0" u="none" strike="noStrike" kern="0" cap="none" spc="0" normalizeH="0" baseline="0" noProof="0" dirty="0">
                <a:ln>
                  <a:noFill/>
                </a:ln>
                <a:solidFill>
                  <a:srgbClr val="002060"/>
                </a:solidFill>
                <a:effectLst/>
                <a:uLnTx/>
                <a:uFillTx/>
              </a:rPr>
              <a:t> [1878], amigo [210], </a:t>
            </a:r>
            <a:r>
              <a:rPr kumimoji="0" lang="en-GB" sz="1200" b="0" i="0" u="none" strike="noStrike" kern="0" cap="none" spc="0" normalizeH="0" baseline="0" noProof="0" dirty="0" err="1">
                <a:ln>
                  <a:noFill/>
                </a:ln>
                <a:solidFill>
                  <a:srgbClr val="002060"/>
                </a:solidFill>
                <a:effectLst/>
                <a:uLnTx/>
                <a:uFillTx/>
              </a:rPr>
              <a:t>periódico</a:t>
            </a:r>
            <a:r>
              <a:rPr kumimoji="0" lang="en-GB" sz="1200" b="0" i="0" u="none" strike="noStrike" kern="0" cap="none" spc="0" normalizeH="0" baseline="0" noProof="0" dirty="0">
                <a:ln>
                  <a:noFill/>
                </a:ln>
                <a:solidFill>
                  <a:srgbClr val="002060"/>
                </a:solidFill>
                <a:effectLst/>
                <a:uLnTx/>
                <a:uFillTx/>
              </a:rPr>
              <a:t> [1026], </a:t>
            </a:r>
            <a:r>
              <a:rPr kumimoji="0" lang="en-GB" sz="1200" b="0" i="0" u="none" strike="noStrike" kern="0" cap="none" spc="0" normalizeH="0" baseline="0" noProof="0" dirty="0" err="1">
                <a:ln>
                  <a:noFill/>
                </a:ln>
                <a:solidFill>
                  <a:srgbClr val="002060"/>
                </a:solidFill>
                <a:effectLst/>
                <a:uLnTx/>
                <a:uFillTx/>
              </a:rPr>
              <a:t>pregunta</a:t>
            </a:r>
            <a:r>
              <a:rPr kumimoji="0" lang="en-GB" sz="1200" b="0" i="0" u="none" strike="noStrike" kern="0" cap="none" spc="0" normalizeH="0" baseline="0" noProof="0" dirty="0">
                <a:ln>
                  <a:noFill/>
                </a:ln>
                <a:solidFill>
                  <a:srgbClr val="002060"/>
                </a:solidFill>
                <a:effectLst/>
                <a:uLnTx/>
                <a:uFillTx/>
              </a:rPr>
              <a:t> [507], palabra [192]</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7 minutes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aseline="0" dirty="0"/>
              <a:t>to practise distinguishing between the indefinite articles of a different gender or number; to practise distinguishing between the meanings of ‘</a:t>
            </a:r>
            <a:r>
              <a:rPr lang="en-GB" baseline="0" dirty="0" err="1"/>
              <a:t>tengo</a:t>
            </a:r>
            <a:r>
              <a:rPr lang="en-GB" baseline="0" dirty="0"/>
              <a:t>’ and ‘</a:t>
            </a:r>
            <a:r>
              <a:rPr lang="en-GB" baseline="0" dirty="0" err="1"/>
              <a:t>tiene</a:t>
            </a:r>
            <a:r>
              <a:rPr lang="en-GB" baseline="0" dirty="0"/>
              <a:t>’. </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Ask students</a:t>
            </a:r>
            <a:r>
              <a:rPr lang="en-US" b="0" baseline="0" dirty="0"/>
              <a:t> to write 1-6.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Model the first item with the class.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Then ask them to read</a:t>
            </a:r>
            <a:r>
              <a:rPr lang="en-US" b="0" baseline="0" dirty="0"/>
              <a:t> the sentences and decide who the verb refers to, then write the person’s name.</a:t>
            </a:r>
            <a:endParaRPr lang="en-US" b="0" dirty="0"/>
          </a:p>
          <a:p>
            <a:r>
              <a:rPr lang="en-US" b="0" dirty="0"/>
              <a:t>3. Then,</a:t>
            </a:r>
            <a:r>
              <a:rPr lang="en-US" b="0" baseline="0" dirty="0"/>
              <a:t> students write the missing noun. For this, they must pay attention to the gender of the indefinite article.</a:t>
            </a:r>
            <a:endParaRPr lang="en-US" b="0" dirty="0"/>
          </a:p>
          <a:p>
            <a:endParaRPr lang="en-US" b="0" dirty="0"/>
          </a:p>
          <a:p>
            <a:r>
              <a:rPr lang="en-US" b="1"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a:t>
            </a:r>
            <a:r>
              <a:rPr lang="en-GB" baseline="0" dirty="0"/>
              <a:t>. To challenge higher attaining students, ask them to then translate the full sentences into English.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The activity could also be made more challenging by adding a ‘neither’ option to the multiple choice answers.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kumimoji="0" lang="en-GB" sz="1200" b="0" i="0" u="none" strike="noStrike" kern="0" cap="none" spc="0" normalizeH="0" baseline="0" noProof="0" dirty="0">
                <a:ln>
                  <a:noFill/>
                </a:ln>
                <a:solidFill>
                  <a:srgbClr val="002060"/>
                </a:solidFill>
                <a:effectLst/>
                <a:uLnTx/>
                <a:uFillTx/>
              </a:rPr>
              <a:t>planta [768], </a:t>
            </a:r>
            <a:r>
              <a:rPr kumimoji="0" lang="en-GB" sz="1200" b="0" i="0" u="none" strike="noStrike" kern="0" cap="none" spc="0" normalizeH="0" baseline="0" noProof="0" dirty="0" err="1">
                <a:ln>
                  <a:noFill/>
                </a:ln>
                <a:solidFill>
                  <a:srgbClr val="002060"/>
                </a:solidFill>
                <a:effectLst/>
                <a:uLnTx/>
                <a:uFillTx/>
              </a:rPr>
              <a:t>revista</a:t>
            </a:r>
            <a:r>
              <a:rPr kumimoji="0" lang="en-GB" sz="1200" b="0" i="0" u="none" strike="noStrike" kern="0" cap="none" spc="0" normalizeH="0" baseline="0" noProof="0" dirty="0">
                <a:ln>
                  <a:noFill/>
                </a:ln>
                <a:solidFill>
                  <a:srgbClr val="002060"/>
                </a:solidFill>
                <a:effectLst/>
                <a:uLnTx/>
                <a:uFillTx/>
              </a:rPr>
              <a:t> [920], </a:t>
            </a:r>
            <a:r>
              <a:rPr kumimoji="0" lang="en-GB" sz="1200" b="0" i="0" u="none" strike="noStrike" kern="0" cap="none" spc="0" normalizeH="0" baseline="0" noProof="0" dirty="0" err="1">
                <a:ln>
                  <a:noFill/>
                </a:ln>
                <a:solidFill>
                  <a:srgbClr val="002060"/>
                </a:solidFill>
                <a:effectLst/>
                <a:uLnTx/>
                <a:uFillTx/>
              </a:rPr>
              <a:t>botella</a:t>
            </a:r>
            <a:r>
              <a:rPr kumimoji="0" lang="en-GB" sz="1200" b="0" i="0" u="none" strike="noStrike" kern="0" cap="none" spc="0" normalizeH="0" baseline="0" noProof="0" dirty="0">
                <a:ln>
                  <a:noFill/>
                </a:ln>
                <a:solidFill>
                  <a:srgbClr val="002060"/>
                </a:solidFill>
                <a:effectLst/>
                <a:uLnTx/>
                <a:uFillTx/>
              </a:rPr>
              <a:t> [1878], </a:t>
            </a:r>
            <a:r>
              <a:rPr kumimoji="0" lang="en-GB" sz="1200" b="0" i="0" u="none" strike="noStrike" kern="0" cap="none" spc="0" normalizeH="0" baseline="0" noProof="0" dirty="0" err="1">
                <a:ln>
                  <a:noFill/>
                </a:ln>
                <a:solidFill>
                  <a:srgbClr val="002060"/>
                </a:solidFill>
                <a:effectLst/>
                <a:uLnTx/>
                <a:uFillTx/>
              </a:rPr>
              <a:t>periódico</a:t>
            </a:r>
            <a:r>
              <a:rPr kumimoji="0" lang="en-GB" sz="1200" b="0" i="0" u="none" strike="noStrike" kern="0" cap="none" spc="0" normalizeH="0" baseline="0" noProof="0" dirty="0">
                <a:ln>
                  <a:noFill/>
                </a:ln>
                <a:solidFill>
                  <a:srgbClr val="002060"/>
                </a:solidFill>
                <a:effectLst/>
                <a:uLnTx/>
                <a:uFillTx/>
              </a:rPr>
              <a:t> [1026], </a:t>
            </a:r>
            <a:r>
              <a:rPr kumimoji="0" lang="en-GB" sz="1200" b="0" i="0" u="none" strike="noStrike" kern="0" cap="none" spc="0" normalizeH="0" baseline="0" noProof="0" dirty="0" err="1">
                <a:ln>
                  <a:noFill/>
                </a:ln>
                <a:solidFill>
                  <a:srgbClr val="002060"/>
                </a:solidFill>
                <a:effectLst/>
                <a:uLnTx/>
                <a:uFillTx/>
              </a:rPr>
              <a:t>bicicleta</a:t>
            </a:r>
            <a:r>
              <a:rPr kumimoji="0" lang="en-GB" sz="1200" b="0" i="0" u="none" strike="noStrike" kern="0" cap="none" spc="0" normalizeH="0" baseline="0" noProof="0" dirty="0">
                <a:ln>
                  <a:noFill/>
                </a:ln>
                <a:solidFill>
                  <a:srgbClr val="002060"/>
                </a:solidFill>
                <a:effectLst/>
                <a:uLnTx/>
                <a:uFillTx/>
              </a:rPr>
              <a:t> [3684], </a:t>
            </a:r>
            <a:r>
              <a:rPr kumimoji="0" lang="en-GB" sz="1200" b="0" i="0" u="none" strike="noStrike" kern="0" cap="none" spc="0" normalizeH="0" baseline="0" noProof="0" dirty="0" err="1">
                <a:ln>
                  <a:noFill/>
                </a:ln>
                <a:solidFill>
                  <a:srgbClr val="002060"/>
                </a:solidFill>
                <a:effectLst/>
                <a:uLnTx/>
                <a:uFillTx/>
              </a:rPr>
              <a:t>libro</a:t>
            </a:r>
            <a:r>
              <a:rPr kumimoji="0" lang="en-GB" sz="1200" b="0" i="0" u="none" strike="noStrike" kern="0" cap="none" spc="0" normalizeH="0" baseline="0" noProof="0" dirty="0">
                <a:ln>
                  <a:noFill/>
                </a:ln>
                <a:solidFill>
                  <a:srgbClr val="002060"/>
                </a:solidFill>
                <a:effectLst/>
                <a:uLnTx/>
                <a:uFillTx/>
              </a:rPr>
              <a:t> [230], casa [106], </a:t>
            </a:r>
            <a:r>
              <a:rPr kumimoji="0" lang="en-GB" sz="1200" b="0" i="0" u="none" strike="noStrike" kern="0" cap="none" spc="0" normalizeH="0" baseline="0" noProof="0" dirty="0" err="1">
                <a:ln>
                  <a:noFill/>
                </a:ln>
                <a:solidFill>
                  <a:srgbClr val="002060"/>
                </a:solidFill>
                <a:effectLst/>
                <a:uLnTx/>
                <a:uFillTx/>
              </a:rPr>
              <a:t>barco</a:t>
            </a:r>
            <a:r>
              <a:rPr kumimoji="0" lang="en-GB" sz="1200" b="0" i="0" u="none" strike="noStrike" kern="0" cap="none" spc="0" normalizeH="0" baseline="0" noProof="0" dirty="0">
                <a:ln>
                  <a:noFill/>
                </a:ln>
                <a:solidFill>
                  <a:srgbClr val="002060"/>
                </a:solidFill>
                <a:effectLst/>
                <a:uLnTx/>
                <a:uFillTx/>
              </a:rPr>
              <a:t> [1384]</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Paired speaking/listening</a:t>
            </a:r>
            <a:endParaRPr lang="en-GB" baseline="0" dirty="0"/>
          </a:p>
          <a:p>
            <a:r>
              <a:rPr lang="en-GB" baseline="0" dirty="0"/>
              <a:t>Display this slide on board for whole class.</a:t>
            </a:r>
          </a:p>
          <a:p>
            <a:endParaRPr lang="en-GB" baseline="0" dirty="0"/>
          </a:p>
          <a:p>
            <a:r>
              <a:rPr lang="en-US" b="1" dirty="0"/>
              <a:t>Timing: </a:t>
            </a:r>
            <a:r>
              <a:rPr lang="en-US" b="0" dirty="0"/>
              <a:t>10-12</a:t>
            </a:r>
            <a:r>
              <a:rPr lang="en-US" b="0" baseline="0" dirty="0"/>
              <a:t> mins (2 slides)</a:t>
            </a:r>
            <a:endParaRPr lang="en-US" b="0" dirty="0"/>
          </a:p>
          <a:p>
            <a:endParaRPr lang="en-US" b="1" dirty="0"/>
          </a:p>
          <a:p>
            <a:r>
              <a:rPr lang="en-US" b="1" dirty="0"/>
              <a:t>Aim: </a:t>
            </a:r>
            <a:r>
              <a:rPr lang="en-GB" u="none" baseline="0" dirty="0"/>
              <a:t>to identify the card which your partner is describing; to practise using indefinite articles and question vs statement intonation</a:t>
            </a:r>
          </a:p>
          <a:p>
            <a:endParaRPr lang="en-US" b="1" dirty="0"/>
          </a:p>
          <a:p>
            <a:r>
              <a:rPr lang="en-US" b="1" dirty="0"/>
              <a:t>Procedure:</a:t>
            </a:r>
          </a:p>
          <a:p>
            <a:r>
              <a:rPr lang="en-US" b="0" dirty="0"/>
              <a:t>1.</a:t>
            </a:r>
            <a:r>
              <a:rPr lang="en-GB" u="none" baseline="0" dirty="0"/>
              <a:t> Students work in pairs. Each student chooses a card, but doesn’t tell their partner which one. </a:t>
            </a:r>
            <a:endParaRPr lang="en-US" b="0" dirty="0"/>
          </a:p>
          <a:p>
            <a:r>
              <a:rPr lang="en-US" b="0" dirty="0"/>
              <a:t>2.</a:t>
            </a:r>
            <a:r>
              <a:rPr lang="en-GB" u="none" baseline="0" dirty="0"/>
              <a:t> They take turns to give a statement about the card (e.g. Tengo unos </a:t>
            </a:r>
            <a:r>
              <a:rPr lang="en-GB" u="none" baseline="0" dirty="0" err="1"/>
              <a:t>gatos</a:t>
            </a:r>
            <a:r>
              <a:rPr lang="en-GB" u="none" baseline="0" dirty="0"/>
              <a:t>) AND ask their partner a question about their person (e.g., ¿</a:t>
            </a:r>
            <a:r>
              <a:rPr lang="en-GB" u="none" baseline="0" dirty="0" err="1"/>
              <a:t>Tienes</a:t>
            </a:r>
            <a:r>
              <a:rPr lang="en-GB" u="none" baseline="0" dirty="0"/>
              <a:t> una casa?) to which the partner can just reply ‘</a:t>
            </a:r>
            <a:r>
              <a:rPr lang="en-GB" u="none" baseline="0" dirty="0" err="1"/>
              <a:t>sí</a:t>
            </a:r>
            <a:r>
              <a:rPr lang="en-GB" u="none" baseline="0" dirty="0"/>
              <a:t>’ or correct them with ‘no’ and the singular/plural indefinite article &amp; noun (e.g., ‘No. Tengo </a:t>
            </a:r>
            <a:r>
              <a:rPr lang="en-GB" u="sng" baseline="0" dirty="0" err="1"/>
              <a:t>unas</a:t>
            </a:r>
            <a:r>
              <a:rPr lang="en-GB" u="none" baseline="0" dirty="0"/>
              <a:t> casa</a:t>
            </a:r>
            <a:r>
              <a:rPr lang="en-GB" u="sng" baseline="0" dirty="0"/>
              <a:t>s</a:t>
            </a:r>
            <a:r>
              <a:rPr lang="en-GB" u="none" baseline="0" dirty="0"/>
              <a:t>’ – emphasis is important here to communicate the correct meaning!.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a:t>
            </a:r>
            <a:r>
              <a:rPr lang="en-GB" u="none" baseline="0" dirty="0"/>
              <a:t> After several exchanges, students can ask each other, e.g., ‘¿</a:t>
            </a:r>
            <a:r>
              <a:rPr lang="en-GB" u="sng" baseline="0" dirty="0" err="1"/>
              <a:t>Eres</a:t>
            </a:r>
            <a:r>
              <a:rPr lang="en-GB" u="none" baseline="0" dirty="0"/>
              <a:t> persona…A?’. Students then do the same with the vocab items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a:t>
            </a:r>
            <a:r>
              <a:rPr lang="en-GB" u="none" baseline="0" dirty="0"/>
              <a:t>Students then do the same with the vocab items on the next slide.</a:t>
            </a:r>
            <a:endParaRPr lang="en-US" b="0" dirty="0"/>
          </a:p>
          <a:p>
            <a:endParaRPr lang="en-US" b="0" dirty="0"/>
          </a:p>
          <a:p>
            <a:r>
              <a:rPr lang="en-US" b="1" dirty="0"/>
              <a:t>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a:t>
            </a:r>
            <a:r>
              <a:rPr lang="en-US" b="0" baseline="0" dirty="0"/>
              <a:t> </a:t>
            </a:r>
            <a:r>
              <a:rPr lang="en-GB" u="none" baseline="0" dirty="0"/>
              <a:t>If your students are likely to struggle to recall vocabulary in the speaking task, give them a few minutes to </a:t>
            </a:r>
            <a:r>
              <a:rPr lang="en-GB" b="1" i="1" u="none" baseline="0" dirty="0"/>
              <a:t>write</a:t>
            </a:r>
            <a:r>
              <a:rPr lang="en-GB" i="1" u="none" baseline="0" dirty="0"/>
              <a:t> </a:t>
            </a:r>
            <a:r>
              <a:rPr lang="en-GB" i="0" u="none" baseline="0" dirty="0"/>
              <a:t>their character descriptions first. The help slide (slide 26) could be displayed when they have doubts.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kumimoji="0" lang="en-GB" sz="1200" b="0" i="0" u="none" strike="noStrike" kern="0" cap="none" spc="0" normalizeH="0" baseline="0" noProof="0" dirty="0" err="1">
                <a:ln>
                  <a:noFill/>
                </a:ln>
                <a:solidFill>
                  <a:srgbClr val="002060"/>
                </a:solidFill>
                <a:effectLst/>
                <a:uLnTx/>
                <a:uFillTx/>
              </a:rPr>
              <a:t>revista</a:t>
            </a:r>
            <a:r>
              <a:rPr kumimoji="0" lang="en-GB" sz="1200" b="0" i="0" u="none" strike="noStrike" kern="0" cap="none" spc="0" normalizeH="0" baseline="0" noProof="0" dirty="0">
                <a:ln>
                  <a:noFill/>
                </a:ln>
                <a:solidFill>
                  <a:srgbClr val="002060"/>
                </a:solidFill>
                <a:effectLst/>
                <a:uLnTx/>
                <a:uFillTx/>
              </a:rPr>
              <a:t> [920], caballo [907], </a:t>
            </a:r>
            <a:r>
              <a:rPr kumimoji="0" lang="en-GB" sz="1200" b="0" i="0" u="none" strike="noStrike" kern="0" cap="none" spc="0" normalizeH="0" baseline="0" noProof="0" dirty="0" err="1">
                <a:ln>
                  <a:noFill/>
                </a:ln>
                <a:solidFill>
                  <a:srgbClr val="002060"/>
                </a:solidFill>
                <a:effectLst/>
                <a:uLnTx/>
                <a:uFillTx/>
              </a:rPr>
              <a:t>botella</a:t>
            </a:r>
            <a:r>
              <a:rPr kumimoji="0" lang="en-GB" sz="1200" b="0" i="0" u="none" strike="noStrike" kern="0" cap="none" spc="0" normalizeH="0" baseline="0" noProof="0" dirty="0">
                <a:ln>
                  <a:noFill/>
                </a:ln>
                <a:solidFill>
                  <a:srgbClr val="002060"/>
                </a:solidFill>
                <a:effectLst/>
                <a:uLnTx/>
                <a:uFillTx/>
              </a:rPr>
              <a:t> [1878], </a:t>
            </a:r>
            <a:r>
              <a:rPr kumimoji="0" lang="en-GB" sz="1200" b="0" i="0" u="none" strike="noStrike" kern="0" cap="none" spc="0" normalizeH="0" baseline="0" noProof="0" dirty="0" err="1">
                <a:ln>
                  <a:noFill/>
                </a:ln>
                <a:solidFill>
                  <a:srgbClr val="002060"/>
                </a:solidFill>
                <a:effectLst/>
                <a:uLnTx/>
                <a:uFillTx/>
              </a:rPr>
              <a:t>bicicleta</a:t>
            </a:r>
            <a:r>
              <a:rPr kumimoji="0" lang="en-GB" sz="1200" b="0" i="0" u="none" strike="noStrike" kern="0" cap="none" spc="0" normalizeH="0" baseline="0" noProof="0" dirty="0">
                <a:ln>
                  <a:noFill/>
                </a:ln>
                <a:solidFill>
                  <a:srgbClr val="002060"/>
                </a:solidFill>
                <a:effectLst/>
                <a:uLnTx/>
                <a:uFillTx/>
              </a:rPr>
              <a:t> [3684], </a:t>
            </a:r>
            <a:r>
              <a:rPr kumimoji="0" lang="en-GB" sz="1200" b="0" i="0" u="none" strike="noStrike" kern="0" cap="none" spc="0" normalizeH="0" baseline="0" noProof="0" dirty="0" err="1">
                <a:ln>
                  <a:noFill/>
                </a:ln>
                <a:solidFill>
                  <a:srgbClr val="002060"/>
                </a:solidFill>
                <a:effectLst/>
                <a:uLnTx/>
                <a:uFillTx/>
              </a:rPr>
              <a:t>libro</a:t>
            </a:r>
            <a:r>
              <a:rPr kumimoji="0" lang="en-GB" sz="1200" b="0" i="0" u="none" strike="noStrike" kern="0" cap="none" spc="0" normalizeH="0" baseline="0" noProof="0" dirty="0">
                <a:ln>
                  <a:noFill/>
                </a:ln>
                <a:solidFill>
                  <a:srgbClr val="002060"/>
                </a:solidFill>
                <a:effectLst/>
                <a:uLnTx/>
                <a:uFillTx/>
              </a:rPr>
              <a:t> [230], casa [106], </a:t>
            </a:r>
            <a:r>
              <a:rPr kumimoji="0" lang="en-GB" sz="1200" b="0" i="0" u="none" strike="noStrike" kern="0" cap="none" spc="0" normalizeH="0" baseline="0" noProof="0" dirty="0" err="1">
                <a:ln>
                  <a:noFill/>
                </a:ln>
                <a:solidFill>
                  <a:srgbClr val="002060"/>
                </a:solidFill>
                <a:effectLst/>
                <a:uLnTx/>
                <a:uFillTx/>
              </a:rPr>
              <a:t>gato</a:t>
            </a:r>
            <a:r>
              <a:rPr kumimoji="0" lang="en-GB" sz="1200" b="0" i="0" u="none" strike="noStrike" kern="0" cap="none" spc="0" normalizeH="0" baseline="0" noProof="0" dirty="0">
                <a:ln>
                  <a:noFill/>
                </a:ln>
                <a:solidFill>
                  <a:srgbClr val="002060"/>
                </a:solidFill>
                <a:effectLst/>
                <a:uLnTx/>
                <a:uFillTx/>
              </a:rPr>
              <a:t> [1728]</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131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u="none" dirty="0"/>
              <a:t>Note: this slide provides additional practice, but can be omitted if time is short.</a:t>
            </a:r>
          </a:p>
          <a:p>
            <a:endParaRPr lang="en-GB" u="none" dirty="0"/>
          </a:p>
          <a:p>
            <a:r>
              <a:rPr lang="en-GB" u="none" dirty="0"/>
              <a:t>Students practise</a:t>
            </a:r>
            <a:r>
              <a:rPr lang="en-GB" u="none" baseline="0" dirty="0"/>
              <a:t> with other lexical items from this week and last week.</a:t>
            </a:r>
          </a:p>
          <a:p>
            <a:r>
              <a:rPr lang="en-GB" u="none" baseline="0" dirty="0"/>
              <a:t>Note: challenge higher attaining students by asking them to write their notes in Spanish, rather than English.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kumimoji="0" lang="en-GB" sz="1200" b="0" i="0" u="none" strike="noStrike" kern="0" cap="none" spc="0" normalizeH="0" baseline="0" noProof="0" dirty="0" err="1">
                <a:ln>
                  <a:noFill/>
                </a:ln>
                <a:solidFill>
                  <a:srgbClr val="002060"/>
                </a:solidFill>
                <a:effectLst/>
                <a:uLnTx/>
                <a:uFillTx/>
              </a:rPr>
              <a:t>bolígrafo</a:t>
            </a:r>
            <a:r>
              <a:rPr kumimoji="0" lang="en-GB" sz="1200" b="0" i="0" u="none" strike="noStrike" kern="0" cap="none" spc="0" normalizeH="0" baseline="0" noProof="0" dirty="0">
                <a:ln>
                  <a:noFill/>
                </a:ln>
                <a:solidFill>
                  <a:srgbClr val="002060"/>
                </a:solidFill>
                <a:effectLst/>
                <a:uLnTx/>
                <a:uFillTx/>
              </a:rPr>
              <a:t> [&gt;5000], planta [768], amigo [210], </a:t>
            </a:r>
            <a:r>
              <a:rPr kumimoji="0" lang="en-GB" sz="1200" b="0" i="0" u="none" strike="noStrike" kern="0" cap="none" spc="0" normalizeH="0" baseline="0" noProof="0" dirty="0" err="1">
                <a:ln>
                  <a:noFill/>
                </a:ln>
                <a:solidFill>
                  <a:srgbClr val="002060"/>
                </a:solidFill>
                <a:effectLst/>
                <a:uLnTx/>
                <a:uFillTx/>
              </a:rPr>
              <a:t>periódico</a:t>
            </a:r>
            <a:r>
              <a:rPr kumimoji="0" lang="en-GB" sz="1200" b="0" i="0" u="none" strike="noStrike" kern="0" cap="none" spc="0" normalizeH="0" baseline="0" noProof="0" dirty="0">
                <a:ln>
                  <a:noFill/>
                </a:ln>
                <a:solidFill>
                  <a:srgbClr val="002060"/>
                </a:solidFill>
                <a:effectLst/>
                <a:uLnTx/>
                <a:uFillTx/>
              </a:rPr>
              <a:t> [1026], </a:t>
            </a:r>
            <a:r>
              <a:rPr lang="en-GB" sz="1200" b="0" dirty="0" err="1">
                <a:solidFill>
                  <a:srgbClr val="002060"/>
                </a:solidFill>
                <a:latin typeface="Century Gothic" panose="020B0502020202020204" pitchFamily="34" charset="0"/>
              </a:rPr>
              <a:t>moneda</a:t>
            </a:r>
            <a:r>
              <a:rPr lang="en-GB" sz="1200" b="0" dirty="0">
                <a:solidFill>
                  <a:srgbClr val="002060"/>
                </a:solidFill>
                <a:latin typeface="Century Gothic" panose="020B0502020202020204" pitchFamily="34" charset="0"/>
              </a:rPr>
              <a:t> [1577], </a:t>
            </a:r>
            <a:r>
              <a:rPr lang="en-GB" sz="1200" b="0" dirty="0" err="1">
                <a:solidFill>
                  <a:srgbClr val="002060"/>
                </a:solidFill>
                <a:latin typeface="Century Gothic" panose="020B0502020202020204" pitchFamily="34" charset="0"/>
              </a:rPr>
              <a:t>teléfono</a:t>
            </a:r>
            <a:r>
              <a:rPr lang="en-GB" sz="1200" b="0" dirty="0">
                <a:solidFill>
                  <a:srgbClr val="002060"/>
                </a:solidFill>
                <a:latin typeface="Century Gothic" panose="020B0502020202020204" pitchFamily="34" charset="0"/>
              </a:rPr>
              <a:t> [866], </a:t>
            </a:r>
            <a:r>
              <a:rPr kumimoji="0" lang="en-GB" sz="1200" b="0" i="0" u="none" strike="noStrike" kern="0" cap="none" spc="0" normalizeH="0" baseline="0" noProof="0" dirty="0" err="1">
                <a:ln>
                  <a:noFill/>
                </a:ln>
                <a:solidFill>
                  <a:srgbClr val="002060"/>
                </a:solidFill>
                <a:effectLst/>
                <a:uLnTx/>
                <a:uFillTx/>
              </a:rPr>
              <a:t>barco</a:t>
            </a:r>
            <a:r>
              <a:rPr kumimoji="0" lang="en-GB" sz="1200" b="0" i="0" u="none" strike="noStrike" kern="0" cap="none" spc="0" normalizeH="0" baseline="0" noProof="0" dirty="0">
                <a:ln>
                  <a:noFill/>
                </a:ln>
                <a:solidFill>
                  <a:srgbClr val="002060"/>
                </a:solidFill>
                <a:effectLst/>
                <a:uLnTx/>
                <a:uFillTx/>
              </a:rPr>
              <a:t> [1384]</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131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 to</a:t>
            </a:r>
            <a:r>
              <a:rPr lang="en-GB" baseline="0" dirty="0"/>
              <a:t> reveal each set</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 [ca]/[co]/[cu]</a:t>
            </a:r>
            <a:br>
              <a:rPr lang="en-GB" b="1" dirty="0"/>
            </a:br>
            <a:r>
              <a:rPr lang="en-GB" b="0" dirty="0"/>
              <a:t>Consolidation</a:t>
            </a:r>
            <a:r>
              <a:rPr lang="en-GB" b="0" baseline="0" dirty="0"/>
              <a:t> of</a:t>
            </a:r>
            <a:r>
              <a:rPr lang="en-GB" b="0" dirty="0"/>
              <a:t> </a:t>
            </a:r>
            <a:r>
              <a:rPr lang="en-GB" sz="1200" b="0" dirty="0">
                <a:solidFill>
                  <a:prstClr val="white"/>
                </a:solidFill>
              </a:rPr>
              <a:t>indefinite articles</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b="0" dirty="0"/>
              <a:t> </a:t>
            </a:r>
            <a:r>
              <a:rPr lang="en-US" sz="1200" b="0" dirty="0">
                <a:solidFill>
                  <a:schemeClr val="bg1"/>
                </a:solidFill>
              </a:rPr>
              <a:t>plural nouns with ‘-s’</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b="0" dirty="0"/>
              <a:t> </a:t>
            </a:r>
            <a:r>
              <a:rPr lang="en-GB" sz="1200" b="0" dirty="0" err="1">
                <a:solidFill>
                  <a:prstClr val="white"/>
                </a:solidFill>
              </a:rPr>
              <a:t>tener</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b="0" dirty="0"/>
              <a:t> yes/no questions with raised intonation</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7.1.1.5 (introduce) </a:t>
            </a:r>
            <a:r>
              <a:rPr lang="es-ES" b="1" dirty="0"/>
              <a:t>amigo [210]; periódico [1026]; caballo [907]; teléfono [866]; planta [768]; botella [1878]; revista [920]; pregunta [507]; palabra [192]; tarea [995]; también [49]</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7.1.1.2 (revisit) nervioso [1521]; tranquilo [1073]; serio [856]; raro¹ [1005]; tonto [2379]; blanco [372]; ¿cómo? [151]; muy [43]; hoy [167]; ¿Cómo se dice […] en inglés/español?; ¿Cómo se escribe?; seguro [407]; listo [1684]; sí [45]; no [11]</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frequency dictionary of Spanish: Core vocabulary for learners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29</a:t>
            </a:fld>
            <a:endParaRPr lang="en-GB"/>
          </a:p>
        </p:txBody>
      </p:sp>
    </p:spTree>
    <p:extLst>
      <p:ext uri="{BB962C8B-B14F-4D97-AF65-F5344CB8AC3E}">
        <p14:creationId xmlns:p14="http://schemas.microsoft.com/office/powerpoint/2010/main" val="2111652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406679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Phonics practice</a:t>
            </a:r>
            <a:r>
              <a:rPr lang="en-GB" sz="1200" b="1" kern="1200" baseline="0" dirty="0">
                <a:solidFill>
                  <a:schemeClr val="tx1"/>
                </a:solidFill>
                <a:effectLst/>
                <a:latin typeface="+mn-lt"/>
                <a:ea typeface="+mn-ea"/>
                <a:cs typeface="+mn-cs"/>
              </a:rPr>
              <a:t> activity: </a:t>
            </a:r>
            <a:r>
              <a:rPr lang="en-GB" sz="1200" b="1" kern="1200" dirty="0">
                <a:solidFill>
                  <a:schemeClr val="tx1"/>
                </a:solidFill>
                <a:effectLst/>
                <a:latin typeface="+mn-lt"/>
                <a:ea typeface="+mn-ea"/>
                <a:cs typeface="+mn-cs"/>
              </a:rPr>
              <a:t>Pairwork ‘tennis’</a:t>
            </a:r>
            <a:endParaRPr lang="en-US" b="1" dirty="0"/>
          </a:p>
          <a:p>
            <a:endParaRPr lang="en-US" b="1" dirty="0"/>
          </a:p>
          <a:p>
            <a:r>
              <a:rPr lang="en-US" b="1" dirty="0"/>
              <a:t>Timing: </a:t>
            </a:r>
            <a:r>
              <a:rPr lang="en-US" b="0" dirty="0"/>
              <a:t>1</a:t>
            </a:r>
            <a:r>
              <a:rPr lang="en-US" b="0" baseline="0" dirty="0"/>
              <a:t> minute</a:t>
            </a:r>
            <a:endParaRPr lang="en-US" b="0" dirty="0"/>
          </a:p>
          <a:p>
            <a:endParaRPr lang="en-US" b="1" dirty="0"/>
          </a:p>
          <a:p>
            <a:r>
              <a:rPr lang="en-US" b="1" dirty="0"/>
              <a:t>Aim: </a:t>
            </a:r>
            <a:r>
              <a:rPr lang="en-US" b="0" dirty="0"/>
              <a:t>to practise</a:t>
            </a:r>
            <a:r>
              <a:rPr lang="en-US" b="0" baseline="0" dirty="0"/>
              <a:t> with SSCs [ca], [co], [cu] at speed</a:t>
            </a:r>
            <a:endParaRPr lang="en-US" b="0"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a:t>
            </a:r>
            <a:r>
              <a:rPr lang="en-GB" sz="1200" kern="1200" dirty="0">
                <a:solidFill>
                  <a:schemeClr val="tx1"/>
                </a:solidFill>
                <a:effectLst/>
                <a:latin typeface="+mn-lt"/>
                <a:ea typeface="+mn-ea"/>
                <a:cs typeface="+mn-cs"/>
              </a:rPr>
              <a:t> Click on INICIO </a:t>
            </a:r>
            <a:r>
              <a:rPr lang="en-GB" sz="1200" kern="1200" baseline="0" dirty="0">
                <a:solidFill>
                  <a:schemeClr val="tx1"/>
                </a:solidFill>
                <a:effectLst/>
                <a:latin typeface="+mn-lt"/>
                <a:ea typeface="+mn-ea"/>
                <a:cs typeface="+mn-cs"/>
              </a:rPr>
              <a:t>to start a one minute timer on the screen.</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2. Pupils say the words alternately out loud with a partner, building up speed, over 1 minute’s intensive practice.  </a:t>
            </a:r>
          </a:p>
          <a:p>
            <a:r>
              <a:rPr lang="en-GB" sz="1200" kern="1200" dirty="0">
                <a:solidFill>
                  <a:schemeClr val="tx1"/>
                </a:solidFill>
                <a:effectLst/>
                <a:latin typeface="+mn-lt"/>
                <a:ea typeface="+mn-ea"/>
                <a:cs typeface="+mn-cs"/>
              </a:rPr>
              <a:t>3. They call in any order they like, pupils are not allowed to repeat the one they said in their last turn.</a:t>
            </a:r>
          </a:p>
          <a:p>
            <a:r>
              <a:rPr lang="en-GB" sz="1200" kern="1200" dirty="0">
                <a:solidFill>
                  <a:schemeClr val="tx1"/>
                </a:solidFill>
                <a:effectLst/>
                <a:latin typeface="+mn-lt"/>
                <a:ea typeface="+mn-ea"/>
                <a:cs typeface="+mn-cs"/>
              </a:rPr>
              <a:t>4. Teacher can circulate to listen into their SSC knowledge.</a:t>
            </a:r>
            <a:br>
              <a:rPr lang="en-GB" sz="1200" kern="1200" dirty="0">
                <a:solidFill>
                  <a:schemeClr val="tx1"/>
                </a:solidFill>
                <a:effectLst/>
                <a:latin typeface="+mn-lt"/>
                <a:ea typeface="+mn-ea"/>
                <a:cs typeface="+mn-cs"/>
              </a:rPr>
            </a:b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a:t>casa [106], </a:t>
            </a:r>
            <a:r>
              <a:rPr lang="en-GB" baseline="0" dirty="0" err="1"/>
              <a:t>cantar</a:t>
            </a:r>
            <a:r>
              <a:rPr lang="en-GB" baseline="0" dirty="0"/>
              <a:t> [717], </a:t>
            </a:r>
            <a:r>
              <a:rPr lang="en-GB" baseline="0" dirty="0" err="1"/>
              <a:t>calle</a:t>
            </a:r>
            <a:r>
              <a:rPr lang="en-GB" baseline="0" dirty="0"/>
              <a:t> [269], </a:t>
            </a:r>
            <a:r>
              <a:rPr lang="en-GB" b="0" baseline="0" dirty="0"/>
              <a:t>comer [347], con [14], coche [1190], </a:t>
            </a:r>
            <a:r>
              <a:rPr lang="en-GB" baseline="0" dirty="0" err="1"/>
              <a:t>escuchar</a:t>
            </a:r>
            <a:r>
              <a:rPr lang="en-GB" baseline="0" dirty="0"/>
              <a:t> [281], </a:t>
            </a:r>
            <a:r>
              <a:rPr lang="en-GB" baseline="0" dirty="0" err="1"/>
              <a:t>cultura</a:t>
            </a:r>
            <a:r>
              <a:rPr lang="en-GB" baseline="0" dirty="0"/>
              <a:t> [469], </a:t>
            </a:r>
            <a:r>
              <a:rPr lang="en-GB" baseline="0" dirty="0" err="1"/>
              <a:t>documento</a:t>
            </a:r>
            <a:r>
              <a:rPr lang="en-GB" baseline="0" dirty="0"/>
              <a:t> [996]</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9362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a:t>
            </a:r>
            <a:r>
              <a:rPr lang="en-GB" dirty="0"/>
              <a:t>: </a:t>
            </a:r>
            <a:r>
              <a:rPr lang="en-GB" b="1" dirty="0"/>
              <a:t>3 minutes (11 slides)</a:t>
            </a:r>
            <a:br>
              <a:rPr lang="en-GB" dirty="0"/>
            </a:br>
            <a:br>
              <a:rPr lang="en-GB" dirty="0"/>
            </a:br>
            <a:r>
              <a:rPr lang="en-GB" b="1" dirty="0"/>
              <a:t>Aim</a:t>
            </a:r>
            <a:r>
              <a:rPr lang="en-GB" dirty="0"/>
              <a:t>: to revisit vocabulary seen last lesson.</a:t>
            </a:r>
          </a:p>
          <a:p>
            <a:endParaRPr lang="en-GB" dirty="0"/>
          </a:p>
          <a:p>
            <a:r>
              <a:rPr lang="en-GB" b="1" dirty="0"/>
              <a:t>Procedure</a:t>
            </a:r>
            <a:r>
              <a:rPr lang="en-GB" dirty="0"/>
              <a:t>: </a:t>
            </a:r>
          </a:p>
          <a:p>
            <a:pPr marL="228600" indent="-228600">
              <a:buAutoNum type="arabicPeriod"/>
            </a:pPr>
            <a:r>
              <a:rPr lang="en-GB" dirty="0"/>
              <a:t>Click for picture.</a:t>
            </a:r>
          </a:p>
          <a:p>
            <a:pPr marL="228600" indent="-228600">
              <a:buAutoNum type="arabicPeriod"/>
            </a:pPr>
            <a:r>
              <a:rPr lang="en-GB" dirty="0"/>
              <a:t>Tell students you want them to say the article un/una with the nouns.</a:t>
            </a:r>
          </a:p>
          <a:p>
            <a:pPr marL="228600" indent="-228600">
              <a:buAutoNum type="arabicPeriod"/>
            </a:pPr>
            <a:r>
              <a:rPr lang="en-GB" dirty="0"/>
              <a:t>To give thinking time, show silent finger countdown (3 – 2 – 1) and then elicit choral production.</a:t>
            </a:r>
          </a:p>
          <a:p>
            <a:pPr marL="228600" indent="-228600">
              <a:buAutoNum type="arabicPeriod"/>
            </a:pPr>
            <a:r>
              <a:rPr lang="en-GB" baseline="0" dirty="0"/>
              <a:t>Click to highlight the answer.</a:t>
            </a:r>
          </a:p>
          <a:p>
            <a:pPr marL="228600" indent="-228600">
              <a:buAutoNum type="arabicPeriod"/>
            </a:pPr>
            <a:r>
              <a:rPr lang="en-GB" baseline="0" dirty="0"/>
              <a:t>Continue with the next 10 slides.</a:t>
            </a:r>
          </a:p>
          <a:p>
            <a:endParaRPr lang="en-GB" baseline="0" dirty="0"/>
          </a:p>
          <a:p>
            <a:r>
              <a:rPr lang="en-GB" baseline="0" dirty="0"/>
              <a:t>NB: The vocabulary changes position on each slide so that students can’t guess based on the position of previous nouns.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944092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169746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605429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204794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477302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189676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790924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35374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Without the images or sound, students have to pronounce the words themselves.</a:t>
            </a:r>
            <a:endParaRPr lang="en-GB"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962278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701336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Make sure that students correctly stress this word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298492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8-10 minutes</a:t>
            </a:r>
            <a:br>
              <a:rPr lang="en-GB" dirty="0"/>
            </a:br>
            <a:br>
              <a:rPr lang="en-GB" dirty="0"/>
            </a:br>
            <a:r>
              <a:rPr lang="en-GB" b="1" dirty="0"/>
              <a:t>Aim</a:t>
            </a:r>
            <a:r>
              <a:rPr lang="en-GB" dirty="0"/>
              <a:t>: to bring together language taught and practised in weeks 1-5 in an everyday conversational context.</a:t>
            </a:r>
          </a:p>
          <a:p>
            <a:endParaRPr lang="en-GB" dirty="0"/>
          </a:p>
          <a:p>
            <a:r>
              <a:rPr lang="en-GB" b="1" dirty="0"/>
              <a:t>Procedure</a:t>
            </a:r>
            <a:r>
              <a:rPr lang="en-GB" dirty="0"/>
              <a:t>:</a:t>
            </a:r>
            <a:br>
              <a:rPr lang="en-GB" dirty="0"/>
            </a:br>
            <a:r>
              <a:rPr lang="en-GB" dirty="0"/>
              <a:t>1. Ask students to read the conversation aloud in pairs.</a:t>
            </a:r>
            <a:br>
              <a:rPr lang="en-GB" dirty="0"/>
            </a:br>
            <a:r>
              <a:rPr lang="en-GB" dirty="0"/>
              <a:t>2. Highlight the few unknown/part unknown words/phrases and ask students to work out plausible meanings of them, from their knowledge of the surrounding words. Click to bring up ‘glosses’.</a:t>
            </a:r>
            <a:br>
              <a:rPr lang="en-GB" dirty="0"/>
            </a:br>
            <a:r>
              <a:rPr lang="en-GB" dirty="0"/>
              <a:t>Note that all the new words are high-frequency and will soon appear on the Y7 SOW.</a:t>
            </a:r>
            <a:br>
              <a:rPr lang="en-GB" dirty="0"/>
            </a:br>
            <a:r>
              <a:rPr lang="en-GB" dirty="0"/>
              <a:t>3. Then bring up a version of the text with some English words instead of Spanish.</a:t>
            </a:r>
            <a:br>
              <a:rPr lang="en-GB" dirty="0"/>
            </a:br>
            <a:r>
              <a:rPr lang="en-GB" dirty="0"/>
              <a:t>4. Students work in pairs to say the whole dialogue, translating the English to Spanish in real time.</a:t>
            </a:r>
          </a:p>
          <a:p>
            <a:r>
              <a:rPr lang="en-GB" dirty="0"/>
              <a:t>5. Extension: if time allows, invite students to change any elements they can.  They can either do this in writing, or working it out with a partner, in speaking.</a:t>
            </a:r>
            <a:br>
              <a:rPr lang="en-GB" dirty="0"/>
            </a:br>
            <a:r>
              <a:rPr lang="en-GB" dirty="0"/>
              <a:t>Note that teachers could give a writing version of this task to students as an alternative to the writing at the end of this lesson, if preferred.</a:t>
            </a:r>
            <a:br>
              <a:rPr lang="en-GB" dirty="0"/>
            </a:b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42</a:t>
            </a:fld>
            <a:endParaRPr lang="en-GB"/>
          </a:p>
        </p:txBody>
      </p:sp>
    </p:spTree>
    <p:extLst>
      <p:ext uri="{BB962C8B-B14F-4D97-AF65-F5344CB8AC3E}">
        <p14:creationId xmlns:p14="http://schemas.microsoft.com/office/powerpoint/2010/main" val="33732795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Use the following listening, reading and writing activities flexibly, according to the time you have.</a:t>
            </a:r>
            <a:br>
              <a:rPr lang="en-US" b="1" dirty="0"/>
            </a:br>
            <a:r>
              <a:rPr lang="en-US" b="0" dirty="0"/>
              <a:t>Note: we have left all 10 items in this task as it provides excellent transcription practice and written comprehension of new nouns.</a:t>
            </a:r>
            <a:br>
              <a:rPr lang="en-US" b="0" dirty="0"/>
            </a:br>
            <a:r>
              <a:rPr lang="en-US" b="0" dirty="0"/>
              <a:t>However, it is straightforward to reduce the number of items to 6, if time is short.  Simply delete them from the slide.</a:t>
            </a:r>
          </a:p>
          <a:p>
            <a:br>
              <a:rPr lang="en-US" b="1" dirty="0"/>
            </a:br>
            <a:r>
              <a:rPr lang="en-US" b="1" dirty="0"/>
              <a:t>Timing: </a:t>
            </a:r>
            <a:r>
              <a:rPr lang="en-US" b="0" dirty="0"/>
              <a:t>8 mins</a:t>
            </a:r>
          </a:p>
          <a:p>
            <a:endParaRPr lang="en-US" b="1" dirty="0"/>
          </a:p>
          <a:p>
            <a:r>
              <a:rPr lang="en-US" b="1" dirty="0"/>
              <a:t>Aim: </a:t>
            </a:r>
            <a:r>
              <a:rPr lang="en-US" b="0" dirty="0"/>
              <a:t>to use gender marking on nouns (-o, -a, -os, -as) to work out which </a:t>
            </a:r>
            <a:r>
              <a:rPr lang="en-US" b="0" baseline="0" dirty="0"/>
              <a:t>indefinite article is needed; to consolidate use of correct punctuation for questions in Spanish</a:t>
            </a:r>
            <a:r>
              <a:rPr lang="en-US" b="0" dirty="0"/>
              <a:t> </a:t>
            </a:r>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dirty="0"/>
              <a:t>Elicit</a:t>
            </a:r>
            <a:r>
              <a:rPr lang="en-GB" baseline="0" dirty="0"/>
              <a:t> the meaning of the </a:t>
            </a:r>
            <a:r>
              <a:rPr lang="en-GB" sz="1200" dirty="0">
                <a:solidFill>
                  <a:srgbClr val="002060"/>
                </a:solidFill>
                <a:latin typeface="Century Gothic" panose="020B0502020202020204" pitchFamily="34" charset="0"/>
              </a:rPr>
              <a:t>¿</a:t>
            </a:r>
            <a:r>
              <a:rPr lang="en-GB" sz="1200" dirty="0" err="1">
                <a:solidFill>
                  <a:srgbClr val="002060"/>
                </a:solidFill>
                <a:latin typeface="Century Gothic" panose="020B0502020202020204" pitchFamily="34" charset="0"/>
              </a:rPr>
              <a:t>Qué</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tiene</a:t>
            </a:r>
            <a:r>
              <a:rPr lang="en-GB" sz="1200" dirty="0">
                <a:solidFill>
                  <a:srgbClr val="002060"/>
                </a:solidFill>
                <a:latin typeface="Century Gothic" panose="020B0502020202020204" pitchFamily="34" charset="0"/>
              </a:rPr>
              <a:t>? </a:t>
            </a:r>
            <a:r>
              <a:rPr lang="en-GB" baseline="0" dirty="0"/>
              <a:t>to draw attention to the question word introduced last lesson.</a:t>
            </a:r>
            <a:endParaRPr lang="en-US" b="0" dirty="0"/>
          </a:p>
          <a:p>
            <a:r>
              <a:rPr lang="en-US" b="0" dirty="0"/>
              <a:t>2. Tell students</a:t>
            </a:r>
            <a:r>
              <a:rPr lang="en-US" b="0" baseline="0" dirty="0"/>
              <a:t> they will have to </a:t>
            </a:r>
            <a:r>
              <a:rPr lang="en-GB" baseline="0" dirty="0"/>
              <a:t>pay attention to the </a:t>
            </a:r>
            <a:r>
              <a:rPr lang="en-GB" i="0" baseline="0" dirty="0"/>
              <a:t>noun</a:t>
            </a:r>
            <a:r>
              <a:rPr lang="en-GB" baseline="0" dirty="0"/>
              <a:t> in order to work out which indefinite article is missing in the audio.</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a:t>
            </a:r>
            <a:r>
              <a:rPr lang="en-GB" baseline="0" dirty="0"/>
              <a:t> They also have the to pay attention to question vs statement intonation (taught in week 3) and so decide whether to include ‘¿?’ in the transcription or not.</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a:t>
            </a:r>
            <a:r>
              <a:rPr lang="en-GB" baseline="0" dirty="0"/>
              <a:t> It is best to do this in two stages: 1) listen and write the noun and question marks (if needed); 2) look at the nouns and decide what the missing articles should be.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Notes: </a:t>
            </a:r>
            <a:r>
              <a:rPr lang="en-GB" baseline="0" dirty="0"/>
              <a:t>The animations first reveal the missing noun, then the indefinite article.</a:t>
            </a:r>
            <a:endParaRPr lang="en-US" b="0" dirty="0"/>
          </a:p>
          <a:p>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chemeClr val="accent2"/>
                </a:solidFill>
                <a:latin typeface="Century Gothic" panose="020B0502020202020204" pitchFamily="34" charset="0"/>
              </a:rPr>
              <a:t>¿Tiene un coche?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chemeClr val="accent2"/>
                </a:solidFill>
                <a:latin typeface="Century Gothic" panose="020B0502020202020204" pitchFamily="34" charset="0"/>
              </a:rPr>
              <a:t>Tiene una casa.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chemeClr val="accent2"/>
                </a:solidFill>
                <a:latin typeface="Century Gothic" panose="020B0502020202020204" pitchFamily="34" charset="0"/>
              </a:rPr>
              <a:t>Tiene unos amigos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chemeClr val="accent2"/>
                </a:solidFill>
                <a:latin typeface="Century Gothic" panose="020B0502020202020204" pitchFamily="34" charset="0"/>
              </a:rPr>
              <a:t>¿Tiene</a:t>
            </a:r>
            <a:r>
              <a:rPr lang="en-GB" sz="1200" baseline="0" dirty="0">
                <a:solidFill>
                  <a:schemeClr val="accent2"/>
                </a:solidFill>
                <a:latin typeface="Century Gothic" panose="020B0502020202020204" pitchFamily="34" charset="0"/>
              </a:rPr>
              <a:t> </a:t>
            </a:r>
            <a:r>
              <a:rPr lang="en-GB" sz="1200" baseline="0" dirty="0" err="1">
                <a:solidFill>
                  <a:schemeClr val="accent2"/>
                </a:solidFill>
                <a:latin typeface="Century Gothic" panose="020B0502020202020204" pitchFamily="34" charset="0"/>
              </a:rPr>
              <a:t>unas</a:t>
            </a:r>
            <a:r>
              <a:rPr lang="en-GB" sz="1200" baseline="0" dirty="0">
                <a:solidFill>
                  <a:schemeClr val="accent2"/>
                </a:solidFill>
                <a:latin typeface="Century Gothic" panose="020B0502020202020204" pitchFamily="34" charset="0"/>
              </a:rPr>
              <a:t> </a:t>
            </a:r>
            <a:r>
              <a:rPr lang="en-GB" sz="1200" baseline="0" dirty="0" err="1">
                <a:solidFill>
                  <a:schemeClr val="accent2"/>
                </a:solidFill>
                <a:latin typeface="Century Gothic" panose="020B0502020202020204" pitchFamily="34" charset="0"/>
              </a:rPr>
              <a:t>monedas</a:t>
            </a:r>
            <a:r>
              <a:rPr lang="en-GB" sz="1200" baseline="0" dirty="0">
                <a:solidFill>
                  <a:schemeClr val="accent2"/>
                </a:solidFill>
                <a:latin typeface="Century Gothic" panose="020B0502020202020204" pitchFamily="34" charset="0"/>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aseline="0" dirty="0">
                <a:solidFill>
                  <a:schemeClr val="accent2"/>
                </a:solidFill>
                <a:latin typeface="Century Gothic" panose="020B0502020202020204" pitchFamily="34" charset="0"/>
              </a:rPr>
              <a:t>Tiene unos </a:t>
            </a:r>
            <a:r>
              <a:rPr lang="en-GB" sz="1200" baseline="0" dirty="0" err="1">
                <a:solidFill>
                  <a:schemeClr val="accent2"/>
                </a:solidFill>
                <a:latin typeface="Century Gothic" panose="020B0502020202020204" pitchFamily="34" charset="0"/>
              </a:rPr>
              <a:t>documentos</a:t>
            </a:r>
            <a:r>
              <a:rPr lang="en-GB" sz="1200" baseline="0" dirty="0">
                <a:solidFill>
                  <a:schemeClr val="accent2"/>
                </a:solidFill>
                <a:latin typeface="Century Gothic" panose="020B0502020202020204" pitchFamily="34" charset="0"/>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chemeClr val="accent2"/>
                </a:solidFill>
                <a:latin typeface="Century Gothic" panose="020B0502020202020204" pitchFamily="34" charset="0"/>
              </a:rPr>
              <a:t>¿Tiene</a:t>
            </a:r>
            <a:r>
              <a:rPr lang="en-GB" sz="1200" baseline="0" dirty="0">
                <a:solidFill>
                  <a:schemeClr val="accent2"/>
                </a:solidFill>
                <a:latin typeface="Century Gothic" panose="020B0502020202020204" pitchFamily="34" charset="0"/>
              </a:rPr>
              <a:t> unos caballos?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aseline="0" dirty="0">
                <a:solidFill>
                  <a:schemeClr val="accent2"/>
                </a:solidFill>
                <a:latin typeface="Century Gothic" panose="020B0502020202020204" pitchFamily="34" charset="0"/>
              </a:rPr>
              <a:t>Tiene una </a:t>
            </a:r>
            <a:r>
              <a:rPr lang="en-GB" sz="1200" baseline="0" dirty="0" err="1">
                <a:solidFill>
                  <a:schemeClr val="accent2"/>
                </a:solidFill>
                <a:latin typeface="Century Gothic" panose="020B0502020202020204" pitchFamily="34" charset="0"/>
              </a:rPr>
              <a:t>revista</a:t>
            </a:r>
            <a:r>
              <a:rPr lang="en-GB" sz="1200" baseline="0" dirty="0">
                <a:solidFill>
                  <a:schemeClr val="accent2"/>
                </a:solidFill>
                <a:latin typeface="Century Gothic" panose="020B0502020202020204" pitchFamily="34" charset="0"/>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aseline="0" dirty="0">
                <a:solidFill>
                  <a:schemeClr val="accent2"/>
                </a:solidFill>
                <a:latin typeface="Century Gothic" panose="020B0502020202020204" pitchFamily="34" charset="0"/>
              </a:rPr>
              <a:t>Tiene unos </a:t>
            </a:r>
            <a:r>
              <a:rPr lang="en-GB" sz="1200" baseline="0" dirty="0" err="1">
                <a:solidFill>
                  <a:schemeClr val="accent2"/>
                </a:solidFill>
                <a:latin typeface="Century Gothic" panose="020B0502020202020204" pitchFamily="34" charset="0"/>
              </a:rPr>
              <a:t>barcos</a:t>
            </a:r>
            <a:r>
              <a:rPr lang="en-GB" sz="1200" baseline="0" dirty="0">
                <a:solidFill>
                  <a:schemeClr val="accent2"/>
                </a:solidFill>
                <a:latin typeface="Century Gothic" panose="020B0502020202020204" pitchFamily="34" charset="0"/>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chemeClr val="accent2"/>
                </a:solidFill>
                <a:latin typeface="Century Gothic" panose="020B0502020202020204" pitchFamily="34" charset="0"/>
              </a:rPr>
              <a:t>¿Tiene</a:t>
            </a:r>
            <a:r>
              <a:rPr lang="en-GB" sz="1200" baseline="0" dirty="0">
                <a:solidFill>
                  <a:schemeClr val="accent2"/>
                </a:solidFill>
                <a:latin typeface="Century Gothic" panose="020B0502020202020204" pitchFamily="34" charset="0"/>
              </a:rPr>
              <a:t> unos </a:t>
            </a:r>
            <a:r>
              <a:rPr lang="en-GB" sz="1200" baseline="0" dirty="0" err="1">
                <a:solidFill>
                  <a:schemeClr val="accent2"/>
                </a:solidFill>
                <a:latin typeface="Century Gothic" panose="020B0502020202020204" pitchFamily="34" charset="0"/>
              </a:rPr>
              <a:t>teléfonos</a:t>
            </a:r>
            <a:r>
              <a:rPr lang="en-GB" sz="1200" baseline="0" dirty="0">
                <a:solidFill>
                  <a:schemeClr val="accent2"/>
                </a:solidFill>
                <a:latin typeface="Century Gothic" panose="020B0502020202020204" pitchFamily="34" charset="0"/>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chemeClr val="accent2"/>
                </a:solidFill>
                <a:latin typeface="Century Gothic" panose="020B0502020202020204" pitchFamily="34" charset="0"/>
              </a:rPr>
              <a:t>¿Tien</a:t>
            </a:r>
            <a:r>
              <a:rPr lang="en-GB" sz="1200" baseline="0" dirty="0">
                <a:solidFill>
                  <a:schemeClr val="accent2"/>
                </a:solidFill>
                <a:latin typeface="Century Gothic" panose="020B0502020202020204" pitchFamily="34" charset="0"/>
              </a:rPr>
              <a:t>e un </a:t>
            </a:r>
            <a:r>
              <a:rPr lang="en-GB" sz="1200" baseline="0" dirty="0" err="1">
                <a:solidFill>
                  <a:schemeClr val="accent2"/>
                </a:solidFill>
                <a:latin typeface="Century Gothic" panose="020B0502020202020204" pitchFamily="34" charset="0"/>
              </a:rPr>
              <a:t>gato</a:t>
            </a:r>
            <a:r>
              <a:rPr lang="en-GB" sz="1200" baseline="0" dirty="0">
                <a:solidFill>
                  <a:schemeClr val="accent2"/>
                </a:solidFill>
                <a:latin typeface="Century Gothic" panose="020B0502020202020204" pitchFamily="34" charset="0"/>
              </a:rPr>
              <a: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kumimoji="0" lang="en-GB" sz="1200" b="0" i="0" u="none" strike="noStrike" kern="0" cap="none" spc="0" normalizeH="0" baseline="0" noProof="0" dirty="0" err="1">
                <a:ln>
                  <a:noFill/>
                </a:ln>
                <a:solidFill>
                  <a:srgbClr val="002060"/>
                </a:solidFill>
                <a:effectLst/>
                <a:uLnTx/>
                <a:uFillTx/>
              </a:rPr>
              <a:t>revista</a:t>
            </a:r>
            <a:r>
              <a:rPr kumimoji="0" lang="en-GB" sz="1200" b="0" i="0" u="none" strike="noStrike" kern="0" cap="none" spc="0" normalizeH="0" baseline="0" noProof="0" dirty="0">
                <a:ln>
                  <a:noFill/>
                </a:ln>
                <a:solidFill>
                  <a:srgbClr val="002060"/>
                </a:solidFill>
                <a:effectLst/>
                <a:uLnTx/>
                <a:uFillTx/>
              </a:rPr>
              <a:t> [920], caballo [907], casa [106], </a:t>
            </a:r>
            <a:r>
              <a:rPr kumimoji="0" lang="en-GB" sz="1200" b="0" i="0" u="none" strike="noStrike" kern="0" cap="none" spc="0" normalizeH="0" baseline="0" noProof="0" dirty="0" err="1">
                <a:ln>
                  <a:noFill/>
                </a:ln>
                <a:solidFill>
                  <a:srgbClr val="002060"/>
                </a:solidFill>
                <a:effectLst/>
                <a:uLnTx/>
                <a:uFillTx/>
              </a:rPr>
              <a:t>gato</a:t>
            </a:r>
            <a:r>
              <a:rPr kumimoji="0" lang="en-GB" sz="1200" b="0" i="0" u="none" strike="noStrike" kern="0" cap="none" spc="0" normalizeH="0" baseline="0" noProof="0" dirty="0">
                <a:ln>
                  <a:noFill/>
                </a:ln>
                <a:solidFill>
                  <a:srgbClr val="002060"/>
                </a:solidFill>
                <a:effectLst/>
                <a:uLnTx/>
                <a:uFillTx/>
              </a:rPr>
              <a:t> [1728], amigo [210], </a:t>
            </a:r>
            <a:r>
              <a:rPr lang="en-GB" sz="1200" b="0" dirty="0" err="1">
                <a:solidFill>
                  <a:srgbClr val="002060"/>
                </a:solidFill>
                <a:latin typeface="Century Gothic" panose="020B0502020202020204" pitchFamily="34" charset="0"/>
              </a:rPr>
              <a:t>moneda</a:t>
            </a:r>
            <a:r>
              <a:rPr lang="en-GB" sz="1200" b="0" dirty="0">
                <a:solidFill>
                  <a:srgbClr val="002060"/>
                </a:solidFill>
                <a:latin typeface="Century Gothic" panose="020B0502020202020204" pitchFamily="34" charset="0"/>
              </a:rPr>
              <a:t> [1577], </a:t>
            </a:r>
            <a:r>
              <a:rPr lang="en-GB" sz="1200" b="0" dirty="0" err="1">
                <a:solidFill>
                  <a:srgbClr val="002060"/>
                </a:solidFill>
                <a:latin typeface="Century Gothic" panose="020B0502020202020204" pitchFamily="34" charset="0"/>
              </a:rPr>
              <a:t>teléfono</a:t>
            </a:r>
            <a:r>
              <a:rPr lang="en-GB" sz="1200" b="0" dirty="0">
                <a:solidFill>
                  <a:srgbClr val="002060"/>
                </a:solidFill>
                <a:latin typeface="Century Gothic" panose="020B0502020202020204" pitchFamily="34" charset="0"/>
              </a:rPr>
              <a:t> [866], </a:t>
            </a:r>
            <a:r>
              <a:rPr kumimoji="0" lang="en-GB" sz="1200" b="0" i="0" u="none" strike="noStrike" kern="0" cap="none" spc="0" normalizeH="0" baseline="0" noProof="0" dirty="0" err="1">
                <a:ln>
                  <a:noFill/>
                </a:ln>
                <a:solidFill>
                  <a:srgbClr val="002060"/>
                </a:solidFill>
                <a:effectLst/>
                <a:uLnTx/>
                <a:uFillTx/>
              </a:rPr>
              <a:t>barco</a:t>
            </a:r>
            <a:r>
              <a:rPr kumimoji="0" lang="en-GB" sz="1200" b="0" i="0" u="none" strike="noStrike" kern="0" cap="none" spc="0" normalizeH="0" baseline="0" noProof="0" dirty="0">
                <a:ln>
                  <a:noFill/>
                </a:ln>
                <a:solidFill>
                  <a:srgbClr val="002060"/>
                </a:solidFill>
                <a:effectLst/>
                <a:uLnTx/>
                <a:uFillTx/>
              </a:rPr>
              <a:t> [1384], </a:t>
            </a:r>
            <a:r>
              <a:rPr lang="en-GB" b="0" baseline="0" dirty="0"/>
              <a:t>coche [1190], </a:t>
            </a:r>
            <a:r>
              <a:rPr lang="en-GB" baseline="0" dirty="0" err="1"/>
              <a:t>documento</a:t>
            </a:r>
            <a:r>
              <a:rPr lang="en-GB" baseline="0" dirty="0"/>
              <a:t> [996]</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7</a:t>
            </a:r>
            <a:r>
              <a:rPr lang="en-US" b="1" baseline="0" dirty="0"/>
              <a:t> minutes </a:t>
            </a:r>
            <a:r>
              <a:rPr lang="en-US" b="0" baseline="0" dirty="0"/>
              <a:t>(2 slides)</a:t>
            </a:r>
            <a:endParaRPr lang="en-US" b="0" dirty="0"/>
          </a:p>
          <a:p>
            <a:endParaRPr lang="en-US" b="1" dirty="0"/>
          </a:p>
          <a:p>
            <a:r>
              <a:rPr lang="en-US" b="1" dirty="0"/>
              <a:t>Aim: </a:t>
            </a:r>
            <a:r>
              <a:rPr lang="en-US" b="0" dirty="0"/>
              <a:t>to</a:t>
            </a:r>
            <a:r>
              <a:rPr lang="en-US" b="0" baseline="0" dirty="0"/>
              <a:t> complete the short text. </a:t>
            </a:r>
            <a:r>
              <a:rPr lang="en-GB" dirty="0"/>
              <a:t>The</a:t>
            </a:r>
            <a:r>
              <a:rPr lang="en-GB" baseline="0" dirty="0"/>
              <a:t> idea here is to integrate question words (qué, </a:t>
            </a:r>
            <a:r>
              <a:rPr lang="en-GB" baseline="0" dirty="0" err="1"/>
              <a:t>cómo</a:t>
            </a:r>
            <a:r>
              <a:rPr lang="en-GB" baseline="0" dirty="0"/>
              <a:t>, </a:t>
            </a:r>
            <a:r>
              <a:rPr lang="en-GB" baseline="0" dirty="0" err="1"/>
              <a:t>dónde</a:t>
            </a:r>
            <a:r>
              <a:rPr lang="en-GB" baseline="0" dirty="0"/>
              <a:t>) and previous grammar features (</a:t>
            </a:r>
            <a:r>
              <a:rPr lang="en-GB" baseline="0" dirty="0" err="1"/>
              <a:t>es</a:t>
            </a:r>
            <a:r>
              <a:rPr lang="en-GB" baseline="0" dirty="0"/>
              <a:t>/</a:t>
            </a:r>
            <a:r>
              <a:rPr lang="en-GB" baseline="0" dirty="0" err="1"/>
              <a:t>está</a:t>
            </a:r>
            <a:r>
              <a:rPr lang="en-GB" baseline="0" dirty="0"/>
              <a:t>) with the work done in weeks 4 &amp; 5 on tener and indefinite articles. </a:t>
            </a:r>
            <a:endParaRPr lang="en-US" b="1" dirty="0"/>
          </a:p>
          <a:p>
            <a:endParaRPr lang="en-US" b="1" dirty="0"/>
          </a:p>
          <a:p>
            <a:r>
              <a:rPr lang="en-US" b="1" dirty="0"/>
              <a:t>Procedure:</a:t>
            </a:r>
          </a:p>
          <a:p>
            <a:pPr marL="228600" indent="-228600">
              <a:buAutoNum type="arabicPeriod"/>
            </a:pPr>
            <a:r>
              <a:rPr lang="en-GB" baseline="0" dirty="0"/>
              <a:t>Students read, then complete with an appropriate missing word.</a:t>
            </a:r>
          </a:p>
          <a:p>
            <a:pPr marL="228600" indent="-228600">
              <a:buAutoNum type="arabicPeriod"/>
            </a:pPr>
            <a:r>
              <a:rPr lang="en-GB" b="0" baseline="0" dirty="0"/>
              <a:t>They then do the same on the following slide</a:t>
            </a:r>
          </a:p>
          <a:p>
            <a:pPr marL="228600" indent="-228600">
              <a:buAutoNum type="arabicPeriod"/>
            </a:pPr>
            <a:r>
              <a:rPr lang="en-GB" b="0" baseline="0" dirty="0"/>
              <a:t>Students practise saying the texts aloud in pairs. This will help build confidence and consolidate SSC knowledge e.g. [ca] in </a:t>
            </a:r>
            <a:r>
              <a:rPr lang="en-GB" b="0" baseline="0" dirty="0" err="1"/>
              <a:t>cámara</a:t>
            </a:r>
            <a:r>
              <a:rPr lang="en-GB" b="0" baseline="0" dirty="0"/>
              <a:t>.</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a:t>
            </a:r>
            <a:r>
              <a:rPr lang="en-GB" dirty="0"/>
              <a:t>Depending</a:t>
            </a:r>
            <a:r>
              <a:rPr lang="en-GB" baseline="0" dirty="0"/>
              <a:t> on students’ ability, this could either be a blank gap fill (with the options deleted) or a multiple choice activity.</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u="none" baseline="0" dirty="0"/>
              <a:t>Free writing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non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baseline="0" dirty="0"/>
              <a:t>This could be done in class or at home, depending on the time available.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none" baseline="0" dirty="0"/>
          </a:p>
          <a:p>
            <a:r>
              <a:rPr lang="en-US" b="1" dirty="0"/>
              <a:t>Timing: </a:t>
            </a:r>
            <a:r>
              <a:rPr lang="en-US" b="0" dirty="0"/>
              <a:t>10 minutes</a:t>
            </a:r>
          </a:p>
          <a:p>
            <a:endParaRPr lang="en-US" b="1" dirty="0"/>
          </a:p>
          <a:p>
            <a:r>
              <a:rPr lang="en-US" b="1" dirty="0"/>
              <a:t>Aim: </a:t>
            </a:r>
            <a:r>
              <a:rPr lang="en-US" b="0" dirty="0"/>
              <a:t>to practise using indefinite articles and nouns in a freer written production activity</a:t>
            </a:r>
          </a:p>
          <a:p>
            <a:endParaRPr lang="en-US" b="1" dirty="0"/>
          </a:p>
          <a:p>
            <a:r>
              <a:rPr lang="en-US" b="1" dirty="0"/>
              <a:t>Procedure:</a:t>
            </a:r>
          </a:p>
          <a:p>
            <a:r>
              <a:rPr lang="en-US" b="0" dirty="0"/>
              <a:t>1. Explain</a:t>
            </a:r>
            <a:r>
              <a:rPr lang="en-US" b="0" baseline="0" dirty="0"/>
              <a:t> to students the context and the need to use ‘</a:t>
            </a:r>
            <a:r>
              <a:rPr lang="en-US" b="0" baseline="0" dirty="0" err="1"/>
              <a:t>tengo</a:t>
            </a:r>
            <a:r>
              <a:rPr lang="en-US" b="0" baseline="0" dirty="0"/>
              <a:t>’ and ‘</a:t>
            </a:r>
            <a:r>
              <a:rPr lang="en-US" b="0" baseline="0" dirty="0" err="1"/>
              <a:t>tiene</a:t>
            </a:r>
            <a:r>
              <a:rPr lang="en-US" b="0" baseline="0" dirty="0"/>
              <a:t>’ (depending on who has what)</a:t>
            </a:r>
            <a:endParaRPr lang="en-US" b="0" dirty="0"/>
          </a:p>
          <a:p>
            <a:r>
              <a:rPr lang="en-US" b="0" dirty="0"/>
              <a:t>2. Students write their own sets of sentences</a:t>
            </a:r>
            <a:r>
              <a:rPr lang="en-US" b="0" baseline="0" dirty="0"/>
              <a:t> in pairs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Students could then report back to the class, comparing what they have (</a:t>
            </a:r>
            <a:r>
              <a:rPr lang="en-GB" baseline="0" dirty="0" err="1"/>
              <a:t>tengo</a:t>
            </a:r>
            <a:r>
              <a:rPr lang="en-GB" baseline="0" dirty="0"/>
              <a:t>) and what their partner has (</a:t>
            </a:r>
            <a:r>
              <a:rPr lang="en-GB" baseline="0" dirty="0" err="1"/>
              <a:t>tiene</a:t>
            </a:r>
            <a:r>
              <a:rPr lang="en-GB" baseline="0" dirty="0"/>
              <a:t>).</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a:t>
            </a:r>
            <a:r>
              <a:rPr lang="en-US" b="0" baseline="0" dirty="0"/>
              <a:t> </a:t>
            </a:r>
            <a:r>
              <a:rPr lang="en-GB" dirty="0"/>
              <a:t>After</a:t>
            </a:r>
            <a:r>
              <a:rPr lang="en-GB" baseline="0" dirty="0"/>
              <a:t> they have done this, students could re-read what they have written and see how many SSCs they can spot (e.g. L or LL, CA, CO, CU, A, O, E, I, U]. They could also practise reading the text aloud with their partner (this would be less daunting than reading to the group). The teacher can go around the classroom and listen as they do this. </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a:t>
            </a:r>
            <a:r>
              <a:rPr lang="en-US" b="1" baseline="0"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u="none" baseline="0" dirty="0"/>
              <a:t>S</a:t>
            </a:r>
            <a:r>
              <a:rPr lang="en-GB" b="0" u="none" baseline="0" dirty="0" err="1"/>
              <a:t>tudents</a:t>
            </a:r>
            <a:r>
              <a:rPr lang="en-GB" b="0" u="none" baseline="0" dirty="0"/>
              <a:t> </a:t>
            </a:r>
            <a:r>
              <a:rPr lang="en-GB" u="none" baseline="0" dirty="0"/>
              <a:t>haven’t yet been taught that some nouns pluralise with –</a:t>
            </a:r>
            <a:r>
              <a:rPr lang="en-GB" u="none" baseline="0" dirty="0" err="1"/>
              <a:t>es</a:t>
            </a:r>
            <a:r>
              <a:rPr lang="en-GB" u="none" baseline="0" dirty="0"/>
              <a:t>. This comes in term 1.2, week 2. They might therefore be best advised to look for nouns that pluralise with –s here.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See next slide for ideas that students could be given.</a:t>
            </a:r>
            <a:endParaRPr lang="en-US" b="0" dirty="0"/>
          </a:p>
          <a:p>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7209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Word frequency:</a:t>
            </a:r>
            <a:r>
              <a:rPr lang="en-GB" baseline="0" dirty="0"/>
              <a:t> </a:t>
            </a:r>
            <a:r>
              <a:rPr lang="en-GB" dirty="0"/>
              <a:t>sombrero [2289]; </a:t>
            </a:r>
            <a:r>
              <a:rPr lang="en-GB" dirty="0" err="1"/>
              <a:t>billete</a:t>
            </a:r>
            <a:r>
              <a:rPr lang="en-GB" dirty="0"/>
              <a:t> [2992]; </a:t>
            </a:r>
            <a:r>
              <a:rPr lang="en-GB" dirty="0" err="1"/>
              <a:t>tarjeta</a:t>
            </a:r>
            <a:r>
              <a:rPr lang="en-GB" dirty="0"/>
              <a:t> [1958]; llave [1853]</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  From this lesson, for example, learners could practise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Indefinite articles: gender </a:t>
            </a:r>
            <a:r>
              <a:rPr lang="en-GB" sz="1200" b="0" dirty="0">
                <a:effectLst/>
                <a:latin typeface="Calibri" panose="020F0502020204030204" pitchFamily="34" charset="0"/>
                <a:ea typeface="Calibri" panose="020F0502020204030204" pitchFamily="34" charset="0"/>
                <a:cs typeface="Times New Roman" panose="02020603050405020304" pitchFamily="18" charset="0"/>
              </a:rPr>
              <a:t>and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Articles: number</a:t>
            </a:r>
            <a:r>
              <a:rPr lang="en-GB" sz="1200" b="0" dirty="0">
                <a:effectLst/>
                <a:latin typeface="Calibri" panose="020F0502020204030204" pitchFamily="34" charset="0"/>
                <a:ea typeface="Calibri" panose="020F0502020204030204" pitchFamily="34" charset="0"/>
                <a:cs typeface="Times New Roman" panose="02020603050405020304" pitchFamily="18" charset="0"/>
              </a:rPr>
              <a: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3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[co]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[co] </a:t>
            </a:r>
            <a:r>
              <a:rPr lang="en-GB" baseline="0" dirty="0"/>
              <a:t>and then the </a:t>
            </a:r>
            <a:r>
              <a:rPr lang="en-GB" b="1" baseline="0" dirty="0"/>
              <a:t>source</a:t>
            </a:r>
            <a:r>
              <a:rPr lang="en-GB" baseline="0" dirty="0"/>
              <a:t> word again ‘</a:t>
            </a:r>
            <a:r>
              <a:rPr lang="en-GB" b="1" baseline="0" dirty="0"/>
              <a:t>comer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two </a:t>
            </a:r>
            <a:r>
              <a:rPr lang="en-GB" b="1" baseline="0" dirty="0"/>
              <a:t>cluster</a:t>
            </a:r>
            <a:r>
              <a:rPr lang="en-GB" baseline="0" dirty="0"/>
              <a:t> words.</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0" baseline="0" dirty="0"/>
              <a:t>comer [347], con [14], coche [1190]</a:t>
            </a:r>
            <a:br>
              <a:rPr lang="en-GB" baseline="0" dirty="0"/>
            </a:b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18316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50269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Without the images or sound, students have to pronounce the words themselves.</a:t>
            </a:r>
            <a:endParaRPr lang="en-GB"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52764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[cu]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[cu] </a:t>
            </a:r>
            <a:r>
              <a:rPr lang="en-GB" baseline="0" dirty="0"/>
              <a:t>and then the </a:t>
            </a:r>
            <a:r>
              <a:rPr lang="en-GB" b="1" baseline="0" dirty="0"/>
              <a:t>source</a:t>
            </a:r>
            <a:r>
              <a:rPr lang="en-GB" baseline="0" dirty="0"/>
              <a:t> word again ‘</a:t>
            </a:r>
            <a:r>
              <a:rPr lang="en-GB" b="1" baseline="0" dirty="0" err="1"/>
              <a:t>escuchar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two </a:t>
            </a:r>
            <a:r>
              <a:rPr lang="en-GB" b="1" baseline="0" dirty="0"/>
              <a:t>cluster</a:t>
            </a:r>
            <a:r>
              <a:rPr lang="en-GB" baseline="0" dirty="0"/>
              <a:t> words.</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err="1"/>
              <a:t>escuchar</a:t>
            </a:r>
            <a:r>
              <a:rPr lang="en-GB" baseline="0" dirty="0"/>
              <a:t> [281], </a:t>
            </a:r>
            <a:r>
              <a:rPr lang="en-GB" baseline="0" dirty="0" err="1"/>
              <a:t>cultura</a:t>
            </a:r>
            <a:r>
              <a:rPr lang="en-GB" baseline="0" dirty="0"/>
              <a:t> [469], </a:t>
            </a:r>
            <a:r>
              <a:rPr lang="en-GB" baseline="0" dirty="0" err="1"/>
              <a:t>documento</a:t>
            </a:r>
            <a:r>
              <a:rPr lang="en-GB" baseline="0" dirty="0"/>
              <a:t> [996]</a:t>
            </a:r>
            <a:br>
              <a:rPr lang="en-GB" baseline="0" dirty="0"/>
            </a:b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18316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933591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1179418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96043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556810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707286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638233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1802004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472016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37710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036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237907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98047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656843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230405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808525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48095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09169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7" r:id="rId1"/>
    <p:sldLayoutId id="2147483673" r:id="rId2"/>
    <p:sldLayoutId id="2147483662" r:id="rId3"/>
    <p:sldLayoutId id="2147483669" r:id="rId4"/>
    <p:sldLayoutId id="2147483668" r:id="rId5"/>
    <p:sldLayoutId id="2147483670" r:id="rId6"/>
    <p:sldLayoutId id="2147483671" r:id="rId7"/>
    <p:sldLayoutId id="2147483672" r:id="rId8"/>
    <p:sldLayoutId id="2147483676" r:id="rId9"/>
    <p:sldLayoutId id="2147483677" r:id="rId10"/>
    <p:sldLayoutId id="2147483674" r:id="rId11"/>
    <p:sldLayoutId id="2147483675" r:id="rId12"/>
    <p:sldLayoutId id="2147483678" r:id="rId13"/>
    <p:sldLayoutId id="2147483679" r:id="rId14"/>
    <p:sldLayoutId id="2147483680" r:id="rId15"/>
    <p:sldLayoutId id="2147483681"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8.jpeg"/><Relationship Id="rId3" Type="http://schemas.openxmlformats.org/officeDocument/2006/relationships/audio" Target="../media/audio8.wav"/><Relationship Id="rId7" Type="http://schemas.openxmlformats.org/officeDocument/2006/relationships/audio" Target="../media/audio3.wav"/><Relationship Id="rId12" Type="http://schemas.openxmlformats.org/officeDocument/2006/relationships/audio" Target="../media/audio4.wav"/><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audio" Target="../media/audio6.wav"/><Relationship Id="rId11" Type="http://schemas.openxmlformats.org/officeDocument/2006/relationships/image" Target="../media/image5.png"/><Relationship Id="rId5" Type="http://schemas.openxmlformats.org/officeDocument/2006/relationships/audio" Target="../media/audio2.wav"/><Relationship Id="rId10" Type="http://schemas.openxmlformats.org/officeDocument/2006/relationships/image" Target="../media/image17.png"/><Relationship Id="rId4" Type="http://schemas.openxmlformats.org/officeDocument/2006/relationships/audio" Target="../media/audio11.wav"/><Relationship Id="rId9" Type="http://schemas.openxmlformats.org/officeDocument/2006/relationships/image" Target="../media/image7.png"/><Relationship Id="rId1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1.wav"/><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audio" Target="../media/audio23.wav"/><Relationship Id="rId3" Type="http://schemas.openxmlformats.org/officeDocument/2006/relationships/image" Target="../media/image30.png"/><Relationship Id="rId7" Type="http://schemas.openxmlformats.org/officeDocument/2006/relationships/audio" Target="../media/audio17.wav"/><Relationship Id="rId12" Type="http://schemas.openxmlformats.org/officeDocument/2006/relationships/audio" Target="../media/audio22.wav"/><Relationship Id="rId2" Type="http://schemas.openxmlformats.org/officeDocument/2006/relationships/notesSlide" Target="../notesSlides/notesSlide24.xml"/><Relationship Id="rId1" Type="http://schemas.openxmlformats.org/officeDocument/2006/relationships/slideLayout" Target="../slideLayouts/slideLayout16.xml"/><Relationship Id="rId6" Type="http://schemas.openxmlformats.org/officeDocument/2006/relationships/audio" Target="../media/audio16.wav"/><Relationship Id="rId11" Type="http://schemas.openxmlformats.org/officeDocument/2006/relationships/audio" Target="../media/audio21.wav"/><Relationship Id="rId5" Type="http://schemas.openxmlformats.org/officeDocument/2006/relationships/audio" Target="../media/audio15.wav"/><Relationship Id="rId10" Type="http://schemas.openxmlformats.org/officeDocument/2006/relationships/audio" Target="../media/audio20.wav"/><Relationship Id="rId4" Type="http://schemas.openxmlformats.org/officeDocument/2006/relationships/audio" Target="../media/audio14.wav"/><Relationship Id="rId9" Type="http://schemas.openxmlformats.org/officeDocument/2006/relationships/audio" Target="../media/audio19.wav"/></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6.xml"/><Relationship Id="rId5" Type="http://schemas.openxmlformats.org/officeDocument/2006/relationships/image" Target="../media/image32.pn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26" Type="http://schemas.openxmlformats.org/officeDocument/2006/relationships/image" Target="../media/image56.png"/><Relationship Id="rId3" Type="http://schemas.openxmlformats.org/officeDocument/2006/relationships/image" Target="../media/image33.png"/><Relationship Id="rId21" Type="http://schemas.openxmlformats.org/officeDocument/2006/relationships/image" Target="../media/image51.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5" Type="http://schemas.openxmlformats.org/officeDocument/2006/relationships/image" Target="../media/image55.png"/><Relationship Id="rId2" Type="http://schemas.openxmlformats.org/officeDocument/2006/relationships/notesSlide" Target="../notesSlides/notesSlide26.xml"/><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Layout" Target="../slideLayouts/slideLayout16.xml"/><Relationship Id="rId6" Type="http://schemas.openxmlformats.org/officeDocument/2006/relationships/image" Target="../media/image36.jpeg"/><Relationship Id="rId11" Type="http://schemas.openxmlformats.org/officeDocument/2006/relationships/image" Target="../media/image41.png"/><Relationship Id="rId24" Type="http://schemas.openxmlformats.org/officeDocument/2006/relationships/image" Target="../media/image54.png"/><Relationship Id="rId5" Type="http://schemas.openxmlformats.org/officeDocument/2006/relationships/image" Target="../media/image35.jpeg"/><Relationship Id="rId15" Type="http://schemas.openxmlformats.org/officeDocument/2006/relationships/image" Target="../media/image45.jpeg"/><Relationship Id="rId23" Type="http://schemas.openxmlformats.org/officeDocument/2006/relationships/image" Target="../media/image53.png"/><Relationship Id="rId10" Type="http://schemas.openxmlformats.org/officeDocument/2006/relationships/image" Target="../media/image40.png"/><Relationship Id="rId19" Type="http://schemas.openxmlformats.org/officeDocument/2006/relationships/image" Target="../media/image49.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 Id="rId22" Type="http://schemas.openxmlformats.org/officeDocument/2006/relationships/image" Target="../media/image52.png"/></Relationships>
</file>

<file path=ppt/slides/_rels/slide2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16.xml"/><Relationship Id="rId6" Type="http://schemas.openxmlformats.org/officeDocument/2006/relationships/image" Target="../media/image60.jpeg"/><Relationship Id="rId5" Type="http://schemas.openxmlformats.org/officeDocument/2006/relationships/image" Target="../media/image59.png"/><Relationship Id="rId10" Type="http://schemas.openxmlformats.org/officeDocument/2006/relationships/image" Target="../media/image63.png"/><Relationship Id="rId4" Type="http://schemas.openxmlformats.org/officeDocument/2006/relationships/image" Target="../media/image58.png"/><Relationship Id="rId9" Type="http://schemas.openxmlformats.org/officeDocument/2006/relationships/image" Target="../media/image6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64.png"/><Relationship Id="rId4" Type="http://schemas.openxmlformats.org/officeDocument/2006/relationships/oleObject" Target="../embeddings/oleObject1.bin"/></Relationships>
</file>

<file path=ppt/slides/_rels/slide43.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audio" Target="../media/audio32.wav"/><Relationship Id="rId3" Type="http://schemas.openxmlformats.org/officeDocument/2006/relationships/image" Target="../media/image69.png"/><Relationship Id="rId7" Type="http://schemas.openxmlformats.org/officeDocument/2006/relationships/audio" Target="../media/audio26.wav"/><Relationship Id="rId12" Type="http://schemas.openxmlformats.org/officeDocument/2006/relationships/audio" Target="../media/audio31.wav"/><Relationship Id="rId2" Type="http://schemas.openxmlformats.org/officeDocument/2006/relationships/notesSlide" Target="../notesSlides/notesSlide43.xml"/><Relationship Id="rId1" Type="http://schemas.openxmlformats.org/officeDocument/2006/relationships/slideLayout" Target="../slideLayouts/slideLayout16.xml"/><Relationship Id="rId6" Type="http://schemas.openxmlformats.org/officeDocument/2006/relationships/audio" Target="../media/audio25.wav"/><Relationship Id="rId11" Type="http://schemas.openxmlformats.org/officeDocument/2006/relationships/audio" Target="../media/audio30.wav"/><Relationship Id="rId5" Type="http://schemas.openxmlformats.org/officeDocument/2006/relationships/audio" Target="../media/audio24.wav"/><Relationship Id="rId10" Type="http://schemas.openxmlformats.org/officeDocument/2006/relationships/audio" Target="../media/audio29.wav"/><Relationship Id="rId4" Type="http://schemas.openxmlformats.org/officeDocument/2006/relationships/image" Target="../media/image70.png"/><Relationship Id="rId9" Type="http://schemas.openxmlformats.org/officeDocument/2006/relationships/audio" Target="../media/audio28.wav"/><Relationship Id="rId14" Type="http://schemas.openxmlformats.org/officeDocument/2006/relationships/audio" Target="../media/audio33.wav"/></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notesSlide" Target="../notesSlides/notesSlide47.xml"/><Relationship Id="rId1" Type="http://schemas.openxmlformats.org/officeDocument/2006/relationships/slideLayout" Target="../slideLayouts/slideLayout15.xml"/><Relationship Id="rId6" Type="http://schemas.openxmlformats.org/officeDocument/2006/relationships/image" Target="../media/image75.png"/><Relationship Id="rId5" Type="http://schemas.openxmlformats.org/officeDocument/2006/relationships/image" Target="../media/image5.png"/><Relationship Id="rId4" Type="http://schemas.openxmlformats.org/officeDocument/2006/relationships/image" Target="../media/image74.png"/></Relationships>
</file>

<file path=ppt/slides/_rels/slide48.xml.rels><?xml version="1.0" encoding="UTF-8" standalone="yes"?>
<Relationships xmlns="http://schemas.openxmlformats.org/package/2006/relationships"><Relationship Id="rId3" Type="http://schemas.openxmlformats.org/officeDocument/2006/relationships/hyperlink" Target="https://www.rachelhawkes.com/LDPresources/Yr7Spanish/Spanish_Y7_Term1i_Wk6_audio.html"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77.png"/><Relationship Id="rId4" Type="http://schemas.openxmlformats.org/officeDocument/2006/relationships/hyperlink" Target="https://www.rachelhawkes.com/LDPresources/Yr7Spanish/Spanish_Y7_Term1i_Wk6_audio_HW_sheet.docx"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5.wav"/><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audio" Target="../media/audio8.wav"/><Relationship Id="rId11" Type="http://schemas.openxmlformats.org/officeDocument/2006/relationships/image" Target="../media/image12.jpeg"/><Relationship Id="rId5" Type="http://schemas.openxmlformats.org/officeDocument/2006/relationships/audio" Target="../media/audio7.wav"/><Relationship Id="rId10" Type="http://schemas.openxmlformats.org/officeDocument/2006/relationships/image" Target="../media/image11.png"/><Relationship Id="rId4" Type="http://schemas.openxmlformats.org/officeDocument/2006/relationships/audio" Target="../media/audio6.wav"/><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audio" Target="../media/audio8.wav"/><Relationship Id="rId5" Type="http://schemas.openxmlformats.org/officeDocument/2006/relationships/audio" Target="../media/audio7.wav"/><Relationship Id="rId4" Type="http://schemas.openxmlformats.org/officeDocument/2006/relationships/audio" Target="../media/audio6.wav"/></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9.wav"/><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audio" Target="../media/audio12.wav"/><Relationship Id="rId5" Type="http://schemas.openxmlformats.org/officeDocument/2006/relationships/audio" Target="../media/audio11.wav"/><Relationship Id="rId10" Type="http://schemas.openxmlformats.org/officeDocument/2006/relationships/image" Target="../media/image16.png"/><Relationship Id="rId4" Type="http://schemas.openxmlformats.org/officeDocument/2006/relationships/audio" Target="../media/audio10.wav"/><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audio" Target="../media/audio9.wav"/><Relationship Id="rId7" Type="http://schemas.openxmlformats.org/officeDocument/2006/relationships/audio" Target="../media/audio13.wav"/><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audio" Target="../media/audio12.wav"/><Relationship Id="rId5" Type="http://schemas.openxmlformats.org/officeDocument/2006/relationships/audio" Target="../media/audio11.wav"/><Relationship Id="rId4" Type="http://schemas.openxmlformats.org/officeDocument/2006/relationships/audio" Target="../media/audio10.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599452"/>
            <a:ext cx="4864546" cy="1154112"/>
          </a:xfrm>
        </p:spPr>
        <p:txBody>
          <a:bodyPr>
            <a:normAutofit lnSpcReduction="10000"/>
          </a:bodyPr>
          <a:lstStyle/>
          <a:p>
            <a:r>
              <a:rPr lang="en-GB" b="1" dirty="0"/>
              <a:t>Y7 Spanish</a:t>
            </a:r>
            <a:br>
              <a:rPr lang="en-GB" dirty="0"/>
            </a:br>
            <a:r>
              <a:rPr lang="en-GB" sz="1600" dirty="0"/>
              <a:t>Term 1.1 – Week 5 – Lesson 9</a:t>
            </a:r>
            <a:br>
              <a:rPr lang="en-GB" sz="1600" dirty="0"/>
            </a:br>
            <a:r>
              <a:rPr lang="en-GB" sz="1400" dirty="0"/>
              <a:t>Nick Avery</a:t>
            </a:r>
            <a:br>
              <a:rPr lang="en-GB" sz="1400" dirty="0"/>
            </a:br>
            <a:br>
              <a:rPr lang="en-GB" sz="1400" dirty="0"/>
            </a:br>
            <a:r>
              <a:rPr lang="en-GB" sz="1400" dirty="0"/>
              <a:t>Date updated: 24.05.23</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63538" y="2576575"/>
            <a:ext cx="4864546" cy="844549"/>
          </a:xfrm>
        </p:spPr>
        <p:txBody>
          <a:bodyPr>
            <a:normAutofit fontScale="85000" lnSpcReduction="10000"/>
          </a:bodyPr>
          <a:lstStyle/>
          <a:p>
            <a:r>
              <a:rPr lang="en-GB" dirty="0"/>
              <a:t>Plural indefinite articles (</a:t>
            </a:r>
            <a:r>
              <a:rPr lang="en-GB" dirty="0" err="1"/>
              <a:t>unos</a:t>
            </a:r>
            <a:r>
              <a:rPr lang="en-GB" dirty="0"/>
              <a:t>/</a:t>
            </a:r>
            <a:r>
              <a:rPr lang="en-GB" dirty="0" err="1"/>
              <a:t>unas</a:t>
            </a:r>
            <a:r>
              <a:rPr lang="en-GB" dirty="0"/>
              <a:t>)</a:t>
            </a:r>
            <a:br>
              <a:rPr lang="en-GB" dirty="0"/>
            </a:br>
            <a:r>
              <a:rPr lang="en-GB" dirty="0"/>
              <a:t>Plural nouns with ‘-s’</a:t>
            </a:r>
            <a:br>
              <a:rPr lang="en-GB" dirty="0"/>
            </a:br>
            <a:r>
              <a:rPr lang="en-GB" dirty="0"/>
              <a:t>SSC [ca], [co], cu]</a:t>
            </a: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p:txBody>
          <a:bodyPr>
            <a:normAutofit fontScale="70000" lnSpcReduction="20000"/>
          </a:bodyPr>
          <a:lstStyle/>
          <a:p>
            <a:r>
              <a:rPr lang="en-GB" dirty="0"/>
              <a:t>Saying what people have</a:t>
            </a:r>
          </a:p>
        </p:txBody>
      </p:sp>
    </p:spTree>
    <p:extLst>
      <p:ext uri="{BB962C8B-B14F-4D97-AF65-F5344CB8AC3E}">
        <p14:creationId xmlns:p14="http://schemas.microsoft.com/office/powerpoint/2010/main" val="768409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5">
            <a:extLst>
              <a:ext uri="{FF2B5EF4-FFF2-40B4-BE49-F238E27FC236}">
                <a16:creationId xmlns:a16="http://schemas.microsoft.com/office/drawing/2014/main" id="{1BF0CAF1-FFBD-46D8-AF0E-30393D436BFE}"/>
              </a:ext>
            </a:extLst>
          </p:cNvPr>
          <p:cNvSpPr/>
          <p:nvPr/>
        </p:nvSpPr>
        <p:spPr>
          <a:xfrm>
            <a:off x="4017322" y="2470501"/>
            <a:ext cx="4569731" cy="1688785"/>
          </a:xfrm>
          <a:prstGeom prst="round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0" name="TextBox 19">
            <a:extLst>
              <a:ext uri="{FF2B5EF4-FFF2-40B4-BE49-F238E27FC236}">
                <a16:creationId xmlns:a16="http://schemas.microsoft.com/office/drawing/2014/main" id="{F4FD68A4-170A-4BEB-A265-85C446979699}"/>
              </a:ext>
            </a:extLst>
          </p:cNvPr>
          <p:cNvSpPr txBox="1"/>
          <p:nvPr/>
        </p:nvSpPr>
        <p:spPr>
          <a:xfrm>
            <a:off x="866993" y="1660429"/>
            <a:ext cx="4108535" cy="1200329"/>
          </a:xfrm>
          <a:prstGeom prst="rect">
            <a:avLst/>
          </a:prstGeom>
          <a:noFill/>
        </p:spPr>
        <p:txBody>
          <a:bodyPr wrap="square" rtlCol="0">
            <a:spAutoFit/>
          </a:bodyPr>
          <a:lstStyle/>
          <a:p>
            <a:r>
              <a:rPr lang="es-CO" sz="7200" dirty="0">
                <a:solidFill>
                  <a:srgbClr val="E87D1E"/>
                </a:solidFill>
                <a:latin typeface="Century Gothic" panose="020B0502020202020204" pitchFamily="34" charset="0"/>
                <a:cs typeface="Calibri" panose="020F0502020204030204" pitchFamily="34" charset="0"/>
              </a:rPr>
              <a:t>cu</a:t>
            </a:r>
            <a:r>
              <a:rPr lang="es-CO" sz="7200" dirty="0">
                <a:solidFill>
                  <a:srgbClr val="115076"/>
                </a:solidFill>
                <a:latin typeface="Century Gothic" panose="020B0502020202020204" pitchFamily="34" charset="0"/>
                <a:cs typeface="Calibri" panose="020F0502020204030204" pitchFamily="34" charset="0"/>
              </a:rPr>
              <a:t>ltura</a:t>
            </a:r>
          </a:p>
        </p:txBody>
      </p:sp>
      <p:sp>
        <p:nvSpPr>
          <p:cNvPr id="22" name="TextBox 21">
            <a:hlinkClick r:id="" action="ppaction://noaction">
              <a:snd r:embed="rId3" name="DOCUMENTO.wav"/>
            </a:hlinkClick>
            <a:extLst>
              <a:ext uri="{FF2B5EF4-FFF2-40B4-BE49-F238E27FC236}">
                <a16:creationId xmlns:a16="http://schemas.microsoft.com/office/drawing/2014/main" id="{50E11E1F-02C9-4019-95AC-B3EF66D8AE80}"/>
              </a:ext>
            </a:extLst>
          </p:cNvPr>
          <p:cNvSpPr txBox="1"/>
          <p:nvPr/>
        </p:nvSpPr>
        <p:spPr>
          <a:xfrm>
            <a:off x="6703400" y="4308158"/>
            <a:ext cx="5488600" cy="1200329"/>
          </a:xfrm>
          <a:prstGeom prst="rect">
            <a:avLst/>
          </a:prstGeom>
          <a:noFill/>
        </p:spPr>
        <p:txBody>
          <a:bodyPr wrap="square" rtlCol="0">
            <a:spAutoFit/>
          </a:bodyPr>
          <a:lstStyle/>
          <a:p>
            <a:r>
              <a:rPr lang="es-CO" sz="7200" dirty="0">
                <a:solidFill>
                  <a:srgbClr val="115076"/>
                </a:solidFill>
                <a:latin typeface="Century Gothic" panose="020B0502020202020204" pitchFamily="34" charset="0"/>
                <a:cs typeface="Calibri" panose="020F0502020204030204" pitchFamily="34" charset="0"/>
              </a:rPr>
              <a:t>do</a:t>
            </a:r>
            <a:r>
              <a:rPr lang="es-CO" sz="7200" dirty="0">
                <a:solidFill>
                  <a:srgbClr val="E87D1E"/>
                </a:solidFill>
                <a:latin typeface="Century Gothic" panose="020B0502020202020204" pitchFamily="34" charset="0"/>
                <a:cs typeface="Calibri" panose="020F0502020204030204" pitchFamily="34" charset="0"/>
              </a:rPr>
              <a:t>cu</a:t>
            </a:r>
            <a:r>
              <a:rPr lang="es-CO" sz="7200" dirty="0">
                <a:solidFill>
                  <a:srgbClr val="115076"/>
                </a:solidFill>
                <a:latin typeface="Century Gothic" panose="020B0502020202020204" pitchFamily="34" charset="0"/>
                <a:cs typeface="Calibri" panose="020F0502020204030204" pitchFamily="34" charset="0"/>
              </a:rPr>
              <a:t>mento</a:t>
            </a:r>
          </a:p>
        </p:txBody>
      </p:sp>
      <p:sp>
        <p:nvSpPr>
          <p:cNvPr id="23" name="TextBox 22">
            <a:extLst>
              <a:ext uri="{FF2B5EF4-FFF2-40B4-BE49-F238E27FC236}">
                <a16:creationId xmlns:a16="http://schemas.microsoft.com/office/drawing/2014/main" id="{ACEF505A-7C05-4762-8715-1FE18602A8B5}"/>
              </a:ext>
            </a:extLst>
          </p:cNvPr>
          <p:cNvSpPr txBox="1"/>
          <p:nvPr/>
        </p:nvSpPr>
        <p:spPr>
          <a:xfrm>
            <a:off x="4913178" y="202477"/>
            <a:ext cx="2778017" cy="1938992"/>
          </a:xfrm>
          <a:prstGeom prst="rect">
            <a:avLst/>
          </a:prstGeom>
          <a:noFill/>
        </p:spPr>
        <p:txBody>
          <a:bodyPr wrap="square" rtlCol="0">
            <a:spAutoFit/>
          </a:bodyPr>
          <a:lstStyle/>
          <a:p>
            <a:pPr algn="ctr"/>
            <a:r>
              <a:rPr lang="en-GB" sz="12000" b="1" dirty="0">
                <a:solidFill>
                  <a:srgbClr val="115076"/>
                </a:solidFill>
                <a:latin typeface="Century Gothic" panose="020B0502020202020204" pitchFamily="34" charset="0"/>
                <a:cs typeface="Calibri" panose="020F0502020204030204" pitchFamily="34" charset="0"/>
              </a:rPr>
              <a:t>CU</a:t>
            </a:r>
          </a:p>
        </p:txBody>
      </p:sp>
      <p:sp>
        <p:nvSpPr>
          <p:cNvPr id="26" name="TextBox 25">
            <a:extLst>
              <a:ext uri="{FF2B5EF4-FFF2-40B4-BE49-F238E27FC236}">
                <a16:creationId xmlns:a16="http://schemas.microsoft.com/office/drawing/2014/main" id="{50397C58-6EE6-4DD0-B564-F99AEF7D8D55}"/>
              </a:ext>
            </a:extLst>
          </p:cNvPr>
          <p:cNvSpPr txBox="1"/>
          <p:nvPr/>
        </p:nvSpPr>
        <p:spPr>
          <a:xfrm>
            <a:off x="4284855" y="2813448"/>
            <a:ext cx="4302198" cy="1107996"/>
          </a:xfrm>
          <a:prstGeom prst="rect">
            <a:avLst/>
          </a:prstGeom>
          <a:noFill/>
        </p:spPr>
        <p:txBody>
          <a:bodyPr wrap="square" rtlCol="0">
            <a:spAutoFit/>
          </a:bodyPr>
          <a:lstStyle/>
          <a:p>
            <a:r>
              <a:rPr lang="es-CO" sz="6600" dirty="0">
                <a:solidFill>
                  <a:srgbClr val="115076"/>
                </a:solidFill>
                <a:latin typeface="Century Gothic" panose="020B0502020202020204" pitchFamily="34" charset="0"/>
                <a:cs typeface="Calibri" panose="020F0502020204030204" pitchFamily="34" charset="0"/>
              </a:rPr>
              <a:t>es</a:t>
            </a:r>
            <a:r>
              <a:rPr lang="es-CO" sz="6600" dirty="0">
                <a:solidFill>
                  <a:srgbClr val="E87D1E"/>
                </a:solidFill>
                <a:latin typeface="Century Gothic" panose="020B0502020202020204" pitchFamily="34" charset="0"/>
                <a:cs typeface="Calibri" panose="020F0502020204030204" pitchFamily="34" charset="0"/>
              </a:rPr>
              <a:t>cu</a:t>
            </a:r>
            <a:r>
              <a:rPr lang="es-CO" sz="6600" dirty="0">
                <a:solidFill>
                  <a:srgbClr val="115076"/>
                </a:solidFill>
                <a:latin typeface="Century Gothic" panose="020B0502020202020204" pitchFamily="34" charset="0"/>
                <a:cs typeface="Calibri" panose="020F0502020204030204" pitchFamily="34" charset="0"/>
              </a:rPr>
              <a:t>char</a:t>
            </a:r>
            <a:endParaRPr lang="es-CO" sz="6000" dirty="0">
              <a:solidFill>
                <a:srgbClr val="115076"/>
              </a:solidFill>
              <a:latin typeface="Century Gothic" panose="020B0502020202020204" pitchFamily="34" charset="0"/>
              <a:cs typeface="Calibri" panose="020F0502020204030204" pitchFamily="34" charset="0"/>
            </a:endParaRPr>
          </a:p>
        </p:txBody>
      </p:sp>
      <p:sp>
        <p:nvSpPr>
          <p:cNvPr id="12" name="Title 11">
            <a:extLst>
              <a:ext uri="{FF2B5EF4-FFF2-40B4-BE49-F238E27FC236}">
                <a16:creationId xmlns:a16="http://schemas.microsoft.com/office/drawing/2014/main" id="{459AEB29-48BC-4048-A092-F010EBBCF900}"/>
              </a:ext>
            </a:extLst>
          </p:cNvPr>
          <p:cNvSpPr>
            <a:spLocks noGrp="1"/>
          </p:cNvSpPr>
          <p:nvPr>
            <p:ph type="title"/>
          </p:nvPr>
        </p:nvSpPr>
        <p:spPr>
          <a:xfrm>
            <a:off x="47843" y="6858001"/>
            <a:ext cx="599857" cy="533400"/>
          </a:xfrm>
        </p:spPr>
        <p:txBody>
          <a:bodyPr/>
          <a:lstStyle/>
          <a:p>
            <a:r>
              <a:rPr lang="en-GB" sz="100" dirty="0">
                <a:solidFill>
                  <a:schemeClr val="bg1"/>
                </a:solidFill>
              </a:rPr>
              <a:t>cu</a:t>
            </a:r>
          </a:p>
        </p:txBody>
      </p:sp>
    </p:spTree>
    <p:extLst>
      <p:ext uri="{BB962C8B-B14F-4D97-AF65-F5344CB8AC3E}">
        <p14:creationId xmlns:p14="http://schemas.microsoft.com/office/powerpoint/2010/main" val="327837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2" grpId="0"/>
      <p:bldP spid="23"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AE1518"/>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Action Button: Custom 3">
            <a:hlinkClick r:id="" action="ppaction://noaction" highlightClick="1">
              <a:snd r:embed="rId3" name="coche.wav"/>
            </a:hlinkClick>
            <a:extLst>
              <a:ext uri="{FF2B5EF4-FFF2-40B4-BE49-F238E27FC236}">
                <a16:creationId xmlns:a16="http://schemas.microsoft.com/office/drawing/2014/main" id="{3EA786E2-6782-436A-AC7B-10E1278A29DE}"/>
              </a:ext>
            </a:extLst>
          </p:cNvPr>
          <p:cNvSpPr/>
          <p:nvPr/>
        </p:nvSpPr>
        <p:spPr>
          <a:xfrm>
            <a:off x="609616" y="682631"/>
            <a:ext cx="643467" cy="632178"/>
          </a:xfrm>
          <a:prstGeom prst="actionButtonBlank">
            <a:avLst/>
          </a:prstGeom>
          <a:solidFill>
            <a:srgbClr val="E65D00"/>
          </a:solidFill>
          <a:ln w="12700" cap="flat" cmpd="sng" algn="ctr">
            <a:solidFill>
              <a:srgbClr val="E65D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39" name="Action Button: Custom 4">
            <a:hlinkClick r:id="" action="ppaction://noaction" highlightClick="1">
              <a:snd r:embed="rId4" name="cultura.wav"/>
            </a:hlinkClick>
            <a:extLst>
              <a:ext uri="{FF2B5EF4-FFF2-40B4-BE49-F238E27FC236}">
                <a16:creationId xmlns:a16="http://schemas.microsoft.com/office/drawing/2014/main" id="{6D035055-C1EF-47FE-8147-0D3D6C04749F}"/>
              </a:ext>
            </a:extLst>
          </p:cNvPr>
          <p:cNvSpPr/>
          <p:nvPr/>
        </p:nvSpPr>
        <p:spPr>
          <a:xfrm>
            <a:off x="620906" y="1635280"/>
            <a:ext cx="643467" cy="632178"/>
          </a:xfrm>
          <a:prstGeom prst="actionButtonBlank">
            <a:avLst/>
          </a:prstGeom>
          <a:solidFill>
            <a:srgbClr val="E65D00"/>
          </a:solidFill>
          <a:ln w="12700" cap="flat" cmpd="sng" algn="ctr">
            <a:solidFill>
              <a:srgbClr val="E65D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40" name="Action Button: Custom 5">
            <a:hlinkClick r:id="" action="ppaction://noaction" highlightClick="1">
              <a:snd r:embed="rId5" name="casa.wav"/>
            </a:hlinkClick>
            <a:extLst>
              <a:ext uri="{FF2B5EF4-FFF2-40B4-BE49-F238E27FC236}">
                <a16:creationId xmlns:a16="http://schemas.microsoft.com/office/drawing/2014/main" id="{3EA39631-1AA2-4BEB-B194-CE22BA5D492A}"/>
              </a:ext>
            </a:extLst>
          </p:cNvPr>
          <p:cNvSpPr/>
          <p:nvPr/>
        </p:nvSpPr>
        <p:spPr>
          <a:xfrm>
            <a:off x="621174" y="2618774"/>
            <a:ext cx="643467" cy="632178"/>
          </a:xfrm>
          <a:prstGeom prst="actionButtonBlank">
            <a:avLst/>
          </a:prstGeom>
          <a:solidFill>
            <a:srgbClr val="E65D00"/>
          </a:solidFill>
          <a:ln w="12700" cap="flat" cmpd="sng" algn="ctr">
            <a:solidFill>
              <a:srgbClr val="E65D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41" name="Action Button: Custom 6">
            <a:hlinkClick r:id="" action="ppaction://noaction" highlightClick="1">
              <a:snd r:embed="rId6" name="comer.wav"/>
            </a:hlinkClick>
            <a:extLst>
              <a:ext uri="{FF2B5EF4-FFF2-40B4-BE49-F238E27FC236}">
                <a16:creationId xmlns:a16="http://schemas.microsoft.com/office/drawing/2014/main" id="{993AE84D-5D10-4028-BD2F-E16BDCC98B22}"/>
              </a:ext>
            </a:extLst>
          </p:cNvPr>
          <p:cNvSpPr/>
          <p:nvPr/>
        </p:nvSpPr>
        <p:spPr>
          <a:xfrm>
            <a:off x="620906" y="3571872"/>
            <a:ext cx="643467" cy="632178"/>
          </a:xfrm>
          <a:prstGeom prst="actionButtonBlank">
            <a:avLst/>
          </a:prstGeom>
          <a:solidFill>
            <a:srgbClr val="E65D00"/>
          </a:solidFill>
          <a:ln w="12700" cap="flat" cmpd="sng" algn="ctr">
            <a:solidFill>
              <a:srgbClr val="E65D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42" name="Action Button: Custom 7">
            <a:hlinkClick r:id="" action="ppaction://noaction" highlightClick="1">
              <a:snd r:embed="rId7" name="cantar.wav"/>
            </a:hlinkClick>
            <a:extLst>
              <a:ext uri="{FF2B5EF4-FFF2-40B4-BE49-F238E27FC236}">
                <a16:creationId xmlns:a16="http://schemas.microsoft.com/office/drawing/2014/main" id="{C9ADBACD-21A5-45FF-816B-5CE44D472524}"/>
              </a:ext>
            </a:extLst>
          </p:cNvPr>
          <p:cNvSpPr/>
          <p:nvPr/>
        </p:nvSpPr>
        <p:spPr>
          <a:xfrm>
            <a:off x="609615" y="4555366"/>
            <a:ext cx="643467" cy="632178"/>
          </a:xfrm>
          <a:prstGeom prst="actionButtonBlank">
            <a:avLst/>
          </a:prstGeom>
          <a:solidFill>
            <a:srgbClr val="E65D00"/>
          </a:solidFill>
          <a:ln w="12700" cap="flat" cmpd="sng" algn="ctr">
            <a:solidFill>
              <a:srgbClr val="E65D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43" name="TextBox 6">
            <a:extLst>
              <a:ext uri="{FF2B5EF4-FFF2-40B4-BE49-F238E27FC236}">
                <a16:creationId xmlns:a16="http://schemas.microsoft.com/office/drawing/2014/main" id="{58057C19-C6B2-4E8D-9112-D6CD399543DD}"/>
              </a:ext>
            </a:extLst>
          </p:cNvPr>
          <p:cNvSpPr txBox="1"/>
          <p:nvPr/>
        </p:nvSpPr>
        <p:spPr>
          <a:xfrm>
            <a:off x="1627071" y="1379946"/>
            <a:ext cx="2803274" cy="1015663"/>
          </a:xfrm>
          <a:prstGeom prst="rect">
            <a:avLst/>
          </a:prstGeom>
          <a:noFill/>
        </p:spPr>
        <p:txBody>
          <a:bodyPr wrap="square" rtlCol="0">
            <a:spAutoFit/>
          </a:bodyPr>
          <a:lstStyle/>
          <a:p>
            <a:r>
              <a:rPr lang="en-GB" sz="6000" dirty="0">
                <a:solidFill>
                  <a:srgbClr val="ED7D31"/>
                </a:solidFill>
                <a:cs typeface="Calibri" panose="020F0502020204030204" pitchFamily="34" charset="0"/>
              </a:rPr>
              <a:t>cu</a:t>
            </a:r>
            <a:r>
              <a:rPr lang="en-GB" sz="6000" dirty="0">
                <a:solidFill>
                  <a:srgbClr val="4472C4">
                    <a:lumMod val="50000"/>
                  </a:srgbClr>
                </a:solidFill>
                <a:cs typeface="Calibri" panose="020F0502020204030204" pitchFamily="34" charset="0"/>
              </a:rPr>
              <a:t>ltura</a:t>
            </a:r>
          </a:p>
        </p:txBody>
      </p:sp>
      <p:sp>
        <p:nvSpPr>
          <p:cNvPr id="44" name="TextBox 8">
            <a:extLst>
              <a:ext uri="{FF2B5EF4-FFF2-40B4-BE49-F238E27FC236}">
                <a16:creationId xmlns:a16="http://schemas.microsoft.com/office/drawing/2014/main" id="{3511A4EB-23F6-439A-9026-41095E0334E9}"/>
              </a:ext>
            </a:extLst>
          </p:cNvPr>
          <p:cNvSpPr txBox="1"/>
          <p:nvPr/>
        </p:nvSpPr>
        <p:spPr>
          <a:xfrm>
            <a:off x="1627071" y="2356864"/>
            <a:ext cx="2611870" cy="1015663"/>
          </a:xfrm>
          <a:prstGeom prst="rect">
            <a:avLst/>
          </a:prstGeom>
          <a:noFill/>
        </p:spPr>
        <p:txBody>
          <a:bodyPr wrap="square" rtlCol="0">
            <a:spAutoFit/>
          </a:bodyPr>
          <a:lstStyle/>
          <a:p>
            <a:r>
              <a:rPr lang="en-GB" sz="6000" dirty="0">
                <a:solidFill>
                  <a:srgbClr val="ED7D31"/>
                </a:solidFill>
                <a:cs typeface="Calibri" panose="020F0502020204030204" pitchFamily="34" charset="0"/>
              </a:rPr>
              <a:t>ca</a:t>
            </a:r>
            <a:r>
              <a:rPr lang="en-GB" sz="6000" dirty="0">
                <a:solidFill>
                  <a:srgbClr val="4472C4">
                    <a:lumMod val="50000"/>
                  </a:srgbClr>
                </a:solidFill>
                <a:cs typeface="Calibri" panose="020F0502020204030204" pitchFamily="34" charset="0"/>
              </a:rPr>
              <a:t>sa</a:t>
            </a:r>
          </a:p>
        </p:txBody>
      </p:sp>
      <p:sp>
        <p:nvSpPr>
          <p:cNvPr id="45" name="TextBox 44">
            <a:extLst>
              <a:ext uri="{FF2B5EF4-FFF2-40B4-BE49-F238E27FC236}">
                <a16:creationId xmlns:a16="http://schemas.microsoft.com/office/drawing/2014/main" id="{7681B3EF-AD4F-4504-A481-DFB60C0ADAF1}"/>
              </a:ext>
            </a:extLst>
          </p:cNvPr>
          <p:cNvSpPr txBox="1"/>
          <p:nvPr/>
        </p:nvSpPr>
        <p:spPr>
          <a:xfrm>
            <a:off x="1627071" y="3336386"/>
            <a:ext cx="2942748" cy="1015663"/>
          </a:xfrm>
          <a:prstGeom prst="rect">
            <a:avLst/>
          </a:prstGeom>
          <a:noFill/>
        </p:spPr>
        <p:txBody>
          <a:bodyPr wrap="square" rtlCol="0">
            <a:spAutoFit/>
          </a:bodyPr>
          <a:lstStyle/>
          <a:p>
            <a:r>
              <a:rPr lang="en-GB" sz="6000" dirty="0">
                <a:solidFill>
                  <a:srgbClr val="ED7D31"/>
                </a:solidFill>
                <a:cs typeface="Calibri" panose="020F0502020204030204" pitchFamily="34" charset="0"/>
              </a:rPr>
              <a:t>co</a:t>
            </a:r>
            <a:r>
              <a:rPr lang="en-GB" sz="6000" dirty="0">
                <a:solidFill>
                  <a:srgbClr val="4472C4">
                    <a:lumMod val="50000"/>
                  </a:srgbClr>
                </a:solidFill>
                <a:cs typeface="Calibri" panose="020F0502020204030204" pitchFamily="34" charset="0"/>
              </a:rPr>
              <a:t>mer</a:t>
            </a:r>
          </a:p>
        </p:txBody>
      </p:sp>
      <p:sp>
        <p:nvSpPr>
          <p:cNvPr id="46" name="TextBox 9">
            <a:extLst>
              <a:ext uri="{FF2B5EF4-FFF2-40B4-BE49-F238E27FC236}">
                <a16:creationId xmlns:a16="http://schemas.microsoft.com/office/drawing/2014/main" id="{02C454B2-C752-435B-B2C0-0185B9948818}"/>
              </a:ext>
            </a:extLst>
          </p:cNvPr>
          <p:cNvSpPr txBox="1"/>
          <p:nvPr/>
        </p:nvSpPr>
        <p:spPr>
          <a:xfrm>
            <a:off x="1627071" y="453083"/>
            <a:ext cx="3108074" cy="1015663"/>
          </a:xfrm>
          <a:prstGeom prst="rect">
            <a:avLst/>
          </a:prstGeom>
          <a:noFill/>
        </p:spPr>
        <p:txBody>
          <a:bodyPr wrap="square" rtlCol="0">
            <a:spAutoFit/>
          </a:bodyPr>
          <a:lstStyle/>
          <a:p>
            <a:r>
              <a:rPr lang="en-GB" sz="6000" dirty="0">
                <a:solidFill>
                  <a:srgbClr val="ED7D31"/>
                </a:solidFill>
                <a:cs typeface="Calibri" panose="020F0502020204030204" pitchFamily="34" charset="0"/>
              </a:rPr>
              <a:t>co</a:t>
            </a:r>
            <a:r>
              <a:rPr lang="en-GB" sz="6000" dirty="0">
                <a:solidFill>
                  <a:srgbClr val="4472C4">
                    <a:lumMod val="50000"/>
                  </a:srgbClr>
                </a:solidFill>
                <a:cs typeface="Calibri" panose="020F0502020204030204" pitchFamily="34" charset="0"/>
              </a:rPr>
              <a:t>che</a:t>
            </a:r>
          </a:p>
        </p:txBody>
      </p:sp>
      <p:sp>
        <p:nvSpPr>
          <p:cNvPr id="47" name="TextBox 46">
            <a:extLst>
              <a:ext uri="{FF2B5EF4-FFF2-40B4-BE49-F238E27FC236}">
                <a16:creationId xmlns:a16="http://schemas.microsoft.com/office/drawing/2014/main" id="{769F8ECD-FE25-47AE-9EE3-5A53857735AE}"/>
              </a:ext>
            </a:extLst>
          </p:cNvPr>
          <p:cNvSpPr txBox="1"/>
          <p:nvPr/>
        </p:nvSpPr>
        <p:spPr>
          <a:xfrm>
            <a:off x="1627071" y="5292826"/>
            <a:ext cx="2942748" cy="1015663"/>
          </a:xfrm>
          <a:prstGeom prst="rect">
            <a:avLst/>
          </a:prstGeom>
          <a:noFill/>
        </p:spPr>
        <p:txBody>
          <a:bodyPr wrap="square" rtlCol="0">
            <a:spAutoFit/>
          </a:bodyPr>
          <a:lstStyle/>
          <a:p>
            <a:r>
              <a:rPr lang="en-GB" sz="6000" dirty="0">
                <a:solidFill>
                  <a:srgbClr val="ED7D31"/>
                </a:solidFill>
                <a:cs typeface="Calibri" panose="020F0502020204030204" pitchFamily="34" charset="0"/>
              </a:rPr>
              <a:t>ca</a:t>
            </a:r>
            <a:r>
              <a:rPr lang="en-GB" sz="6000" dirty="0">
                <a:solidFill>
                  <a:srgbClr val="4472C4">
                    <a:lumMod val="50000"/>
                  </a:srgbClr>
                </a:solidFill>
                <a:cs typeface="Calibri" panose="020F0502020204030204" pitchFamily="34" charset="0"/>
              </a:rPr>
              <a:t>lle</a:t>
            </a:r>
          </a:p>
        </p:txBody>
      </p:sp>
      <p:pic>
        <p:nvPicPr>
          <p:cNvPr id="48" name="Picture 5" descr="car">
            <a:extLst>
              <a:ext uri="{FF2B5EF4-FFF2-40B4-BE49-F238E27FC236}">
                <a16:creationId xmlns:a16="http://schemas.microsoft.com/office/drawing/2014/main" id="{E6C3F8CA-E47C-4F14-8DB5-C97EB34A479B}"/>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39688" y="3140064"/>
            <a:ext cx="1913927" cy="13077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 name="Picture 9">
            <a:extLst>
              <a:ext uri="{FF2B5EF4-FFF2-40B4-BE49-F238E27FC236}">
                <a16:creationId xmlns:a16="http://schemas.microsoft.com/office/drawing/2014/main" id="{E1E253BB-318F-4F8A-8B71-DC2EC51E555C}"/>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89737" y="973663"/>
            <a:ext cx="2331884" cy="15346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 name="Picture 50">
            <a:extLst>
              <a:ext uri="{FF2B5EF4-FFF2-40B4-BE49-F238E27FC236}">
                <a16:creationId xmlns:a16="http://schemas.microsoft.com/office/drawing/2014/main" id="{0691C63E-D8AA-47F9-BFCD-E103B43A525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4876" r="16346"/>
          <a:stretch/>
        </p:blipFill>
        <p:spPr>
          <a:xfrm>
            <a:off x="10206021" y="1060459"/>
            <a:ext cx="1140509" cy="1658239"/>
          </a:xfrm>
          <a:prstGeom prst="rect">
            <a:avLst/>
          </a:prstGeom>
        </p:spPr>
      </p:pic>
      <p:pic>
        <p:nvPicPr>
          <p:cNvPr id="52" name="Picture 2" descr="http://www.clker.com/cliparts/w/d/u/B/w/V/stamp1-md.png">
            <a:extLst>
              <a:ext uri="{FF2B5EF4-FFF2-40B4-BE49-F238E27FC236}">
                <a16:creationId xmlns:a16="http://schemas.microsoft.com/office/drawing/2014/main" id="{BB1C31D4-0E89-41C3-97BB-68B662DD065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745032">
            <a:off x="9308418" y="5049498"/>
            <a:ext cx="1611811" cy="1460367"/>
          </a:xfrm>
          <a:prstGeom prst="rect">
            <a:avLst/>
          </a:prstGeom>
          <a:noFill/>
          <a:extLst>
            <a:ext uri="{909E8E84-426E-40dd-AFC4-6F175D3DCCD1}">
              <a14:hiddenFill xmlns:a14="http://schemas.microsoft.com/office/drawing/2010/main" xmlns="">
                <a:solidFill>
                  <a:srgbClr val="FFFFFF"/>
                </a:solidFill>
              </a14:hiddenFill>
            </a:ext>
          </a:extLst>
        </p:spPr>
      </p:pic>
      <p:sp>
        <p:nvSpPr>
          <p:cNvPr id="53" name="TextBox 52">
            <a:extLst>
              <a:ext uri="{FF2B5EF4-FFF2-40B4-BE49-F238E27FC236}">
                <a16:creationId xmlns:a16="http://schemas.microsoft.com/office/drawing/2014/main" id="{73544AC1-C1D2-41AF-B333-8982B44CAF4D}"/>
              </a:ext>
            </a:extLst>
          </p:cNvPr>
          <p:cNvSpPr txBox="1"/>
          <p:nvPr/>
        </p:nvSpPr>
        <p:spPr>
          <a:xfrm rot="21349562">
            <a:off x="9458146" y="5499644"/>
            <a:ext cx="1410324" cy="523220"/>
          </a:xfrm>
          <a:prstGeom prst="rect">
            <a:avLst/>
          </a:prstGeom>
          <a:noFill/>
        </p:spPr>
        <p:txBody>
          <a:bodyPr wrap="square" rtlCol="0">
            <a:spAutoFit/>
          </a:bodyPr>
          <a:lstStyle/>
          <a:p>
            <a:r>
              <a:rPr lang="en-GB" sz="2800" dirty="0">
                <a:solidFill>
                  <a:prstClr val="black"/>
                </a:solidFill>
                <a:latin typeface="Calibri" panose="020F0502020204030204" pitchFamily="34" charset="0"/>
                <a:cs typeface="Calibri" panose="020F0502020204030204" pitchFamily="34" charset="0"/>
              </a:rPr>
              <a:t>[street]</a:t>
            </a:r>
          </a:p>
        </p:txBody>
      </p:sp>
      <p:sp>
        <p:nvSpPr>
          <p:cNvPr id="54" name="Action Button: Custom 28">
            <a:hlinkClick r:id="" action="ppaction://noaction" highlightClick="1">
              <a:snd r:embed="rId12" name="calle.wav"/>
            </a:hlinkClick>
            <a:extLst>
              <a:ext uri="{FF2B5EF4-FFF2-40B4-BE49-F238E27FC236}">
                <a16:creationId xmlns:a16="http://schemas.microsoft.com/office/drawing/2014/main" id="{AD46798A-E8EA-45C3-8B34-2BC155CD43C2}"/>
              </a:ext>
            </a:extLst>
          </p:cNvPr>
          <p:cNvSpPr/>
          <p:nvPr/>
        </p:nvSpPr>
        <p:spPr>
          <a:xfrm>
            <a:off x="609614" y="5533017"/>
            <a:ext cx="643467" cy="632178"/>
          </a:xfrm>
          <a:prstGeom prst="actionButtonBlank">
            <a:avLst/>
          </a:prstGeom>
          <a:solidFill>
            <a:srgbClr val="E65D00"/>
          </a:solidFill>
          <a:ln w="12700" cap="flat" cmpd="sng" algn="ctr">
            <a:solidFill>
              <a:srgbClr val="E65D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sp>
        <p:nvSpPr>
          <p:cNvPr id="55" name="TextBox 54">
            <a:extLst>
              <a:ext uri="{FF2B5EF4-FFF2-40B4-BE49-F238E27FC236}">
                <a16:creationId xmlns:a16="http://schemas.microsoft.com/office/drawing/2014/main" id="{39D64D3D-A62D-45CB-9BC4-82D59C7D618A}"/>
              </a:ext>
            </a:extLst>
          </p:cNvPr>
          <p:cNvSpPr txBox="1"/>
          <p:nvPr/>
        </p:nvSpPr>
        <p:spPr>
          <a:xfrm>
            <a:off x="1583933" y="4260645"/>
            <a:ext cx="2942748" cy="1015663"/>
          </a:xfrm>
          <a:prstGeom prst="rect">
            <a:avLst/>
          </a:prstGeom>
          <a:noFill/>
        </p:spPr>
        <p:txBody>
          <a:bodyPr wrap="square" rtlCol="0">
            <a:spAutoFit/>
          </a:bodyPr>
          <a:lstStyle/>
          <a:p>
            <a:r>
              <a:rPr lang="en-GB" sz="6000" dirty="0">
                <a:solidFill>
                  <a:srgbClr val="ED7D31"/>
                </a:solidFill>
                <a:cs typeface="Calibri" panose="020F0502020204030204" pitchFamily="34" charset="0"/>
              </a:rPr>
              <a:t>ca</a:t>
            </a:r>
            <a:r>
              <a:rPr lang="en-GB" sz="6000" dirty="0">
                <a:solidFill>
                  <a:srgbClr val="4472C4">
                    <a:lumMod val="50000"/>
                  </a:srgbClr>
                </a:solidFill>
                <a:cs typeface="Calibri" panose="020F0502020204030204" pitchFamily="34" charset="0"/>
              </a:rPr>
              <a:t>ntar</a:t>
            </a:r>
          </a:p>
        </p:txBody>
      </p:sp>
      <p:pic>
        <p:nvPicPr>
          <p:cNvPr id="56" name="Picture 55">
            <a:extLst>
              <a:ext uri="{FF2B5EF4-FFF2-40B4-BE49-F238E27FC236}">
                <a16:creationId xmlns:a16="http://schemas.microsoft.com/office/drawing/2014/main" id="{B9924FF4-0772-4454-9A1F-735A757670C8}"/>
              </a:ext>
            </a:extLst>
          </p:cNvPr>
          <p:cNvPicPr>
            <a:picLocks noChangeAspect="1"/>
          </p:cNvPicPr>
          <p:nvPr/>
        </p:nvPicPr>
        <p:blipFill rotWithShape="1">
          <a:blip r:embed="rId13" cstate="print">
            <a:clrChange>
              <a:clrFrom>
                <a:srgbClr val="FCFAFB"/>
              </a:clrFrom>
              <a:clrTo>
                <a:srgbClr val="FCFAFB">
                  <a:alpha val="0"/>
                </a:srgbClr>
              </a:clrTo>
            </a:clrChange>
            <a:extLst>
              <a:ext uri="{28A0092B-C50C-407E-A947-70E740481C1C}">
                <a14:useLocalDpi xmlns:a14="http://schemas.microsoft.com/office/drawing/2010/main" val="0"/>
              </a:ext>
            </a:extLst>
          </a:blip>
          <a:srcRect l="24788" r="19743"/>
          <a:stretch/>
        </p:blipFill>
        <p:spPr>
          <a:xfrm>
            <a:off x="6677418" y="4838051"/>
            <a:ext cx="1517468" cy="1538841"/>
          </a:xfrm>
          <a:prstGeom prst="rect">
            <a:avLst/>
          </a:prstGeom>
        </p:spPr>
      </p:pic>
      <p:sp>
        <p:nvSpPr>
          <p:cNvPr id="57" name="TextBox 56">
            <a:extLst>
              <a:ext uri="{FF2B5EF4-FFF2-40B4-BE49-F238E27FC236}">
                <a16:creationId xmlns:a16="http://schemas.microsoft.com/office/drawing/2014/main" id="{D6AE8FE5-8620-4205-A093-8162C232E2E5}"/>
              </a:ext>
            </a:extLst>
          </p:cNvPr>
          <p:cNvSpPr txBox="1"/>
          <p:nvPr/>
        </p:nvSpPr>
        <p:spPr>
          <a:xfrm>
            <a:off x="5107302" y="728433"/>
            <a:ext cx="86997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A)</a:t>
            </a:r>
          </a:p>
        </p:txBody>
      </p:sp>
      <p:sp>
        <p:nvSpPr>
          <p:cNvPr id="58" name="TextBox 57">
            <a:extLst>
              <a:ext uri="{FF2B5EF4-FFF2-40B4-BE49-F238E27FC236}">
                <a16:creationId xmlns:a16="http://schemas.microsoft.com/office/drawing/2014/main" id="{F176A90E-E611-42C4-B391-7D62A35BEDCE}"/>
              </a:ext>
            </a:extLst>
          </p:cNvPr>
          <p:cNvSpPr txBox="1"/>
          <p:nvPr/>
        </p:nvSpPr>
        <p:spPr>
          <a:xfrm>
            <a:off x="8736187" y="659084"/>
            <a:ext cx="626369"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B)</a:t>
            </a:r>
          </a:p>
        </p:txBody>
      </p:sp>
      <p:sp>
        <p:nvSpPr>
          <p:cNvPr id="59" name="TextBox 58">
            <a:extLst>
              <a:ext uri="{FF2B5EF4-FFF2-40B4-BE49-F238E27FC236}">
                <a16:creationId xmlns:a16="http://schemas.microsoft.com/office/drawing/2014/main" id="{BE858E7D-4BFF-4478-AEFA-ADB217A28626}"/>
              </a:ext>
            </a:extLst>
          </p:cNvPr>
          <p:cNvSpPr txBox="1"/>
          <p:nvPr/>
        </p:nvSpPr>
        <p:spPr>
          <a:xfrm>
            <a:off x="5107302" y="2635338"/>
            <a:ext cx="626369"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C)</a:t>
            </a:r>
          </a:p>
        </p:txBody>
      </p:sp>
      <p:sp>
        <p:nvSpPr>
          <p:cNvPr id="60" name="TextBox 59">
            <a:extLst>
              <a:ext uri="{FF2B5EF4-FFF2-40B4-BE49-F238E27FC236}">
                <a16:creationId xmlns:a16="http://schemas.microsoft.com/office/drawing/2014/main" id="{3ABA5021-86E3-462B-B424-F212F92B18BA}"/>
              </a:ext>
            </a:extLst>
          </p:cNvPr>
          <p:cNvSpPr txBox="1"/>
          <p:nvPr/>
        </p:nvSpPr>
        <p:spPr>
          <a:xfrm>
            <a:off x="8719162" y="2635338"/>
            <a:ext cx="626369"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D)</a:t>
            </a:r>
          </a:p>
        </p:txBody>
      </p:sp>
      <p:sp>
        <p:nvSpPr>
          <p:cNvPr id="61" name="TextBox 60">
            <a:extLst>
              <a:ext uri="{FF2B5EF4-FFF2-40B4-BE49-F238E27FC236}">
                <a16:creationId xmlns:a16="http://schemas.microsoft.com/office/drawing/2014/main" id="{C9F52E39-6AEC-42A8-BBA6-6DB22195B029}"/>
              </a:ext>
            </a:extLst>
          </p:cNvPr>
          <p:cNvSpPr txBox="1"/>
          <p:nvPr/>
        </p:nvSpPr>
        <p:spPr>
          <a:xfrm>
            <a:off x="5118932" y="4819464"/>
            <a:ext cx="800826"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E)</a:t>
            </a:r>
          </a:p>
        </p:txBody>
      </p:sp>
      <p:sp>
        <p:nvSpPr>
          <p:cNvPr id="62" name="TextBox 61">
            <a:extLst>
              <a:ext uri="{FF2B5EF4-FFF2-40B4-BE49-F238E27FC236}">
                <a16:creationId xmlns:a16="http://schemas.microsoft.com/office/drawing/2014/main" id="{AFFA8C73-86D4-4441-AB36-E3852B995C07}"/>
              </a:ext>
            </a:extLst>
          </p:cNvPr>
          <p:cNvSpPr txBox="1"/>
          <p:nvPr/>
        </p:nvSpPr>
        <p:spPr>
          <a:xfrm>
            <a:off x="8725387" y="4868262"/>
            <a:ext cx="626369"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F)</a:t>
            </a:r>
          </a:p>
        </p:txBody>
      </p:sp>
      <p:sp>
        <p:nvSpPr>
          <p:cNvPr id="63" name="TextBox 62">
            <a:extLst>
              <a:ext uri="{FF2B5EF4-FFF2-40B4-BE49-F238E27FC236}">
                <a16:creationId xmlns:a16="http://schemas.microsoft.com/office/drawing/2014/main" id="{59C495E7-1985-48CE-87CD-937057A36478}"/>
              </a:ext>
            </a:extLst>
          </p:cNvPr>
          <p:cNvSpPr txBox="1"/>
          <p:nvPr/>
        </p:nvSpPr>
        <p:spPr>
          <a:xfrm>
            <a:off x="5608600" y="744934"/>
            <a:ext cx="191326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rPr>
              <a:t>ca</a:t>
            </a:r>
            <a:r>
              <a:rPr kumimoji="0" lang="en-GB" sz="2800" b="1" i="0" u="none" strike="noStrike" kern="0" cap="none" spc="0" normalizeH="0" baseline="0" noProof="0" dirty="0">
                <a:ln>
                  <a:noFill/>
                </a:ln>
                <a:solidFill>
                  <a:srgbClr val="002060"/>
                </a:solidFill>
                <a:effectLst/>
                <a:uLnTx/>
                <a:uFillTx/>
              </a:rPr>
              <a:t>sa</a:t>
            </a:r>
          </a:p>
        </p:txBody>
      </p:sp>
      <p:sp>
        <p:nvSpPr>
          <p:cNvPr id="64" name="TextBox 63">
            <a:extLst>
              <a:ext uri="{FF2B5EF4-FFF2-40B4-BE49-F238E27FC236}">
                <a16:creationId xmlns:a16="http://schemas.microsoft.com/office/drawing/2014/main" id="{C4AADB5C-D940-4A72-81AA-1F79439DC644}"/>
              </a:ext>
            </a:extLst>
          </p:cNvPr>
          <p:cNvSpPr txBox="1"/>
          <p:nvPr/>
        </p:nvSpPr>
        <p:spPr>
          <a:xfrm>
            <a:off x="9202415" y="661068"/>
            <a:ext cx="1778119"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rPr>
              <a:t>co</a:t>
            </a:r>
            <a:r>
              <a:rPr kumimoji="0" lang="en-GB" sz="2800" b="1" i="0" u="none" strike="noStrike" kern="0" cap="none" spc="0" normalizeH="0" baseline="0" noProof="0" dirty="0">
                <a:ln>
                  <a:noFill/>
                </a:ln>
                <a:solidFill>
                  <a:srgbClr val="002060"/>
                </a:solidFill>
                <a:effectLst/>
                <a:uLnTx/>
                <a:uFillTx/>
              </a:rPr>
              <a:t>mer</a:t>
            </a:r>
          </a:p>
        </p:txBody>
      </p:sp>
      <p:sp>
        <p:nvSpPr>
          <p:cNvPr id="65" name="TextBox 64">
            <a:extLst>
              <a:ext uri="{FF2B5EF4-FFF2-40B4-BE49-F238E27FC236}">
                <a16:creationId xmlns:a16="http://schemas.microsoft.com/office/drawing/2014/main" id="{18CAF486-7270-4597-BEBE-93F632AF7246}"/>
              </a:ext>
            </a:extLst>
          </p:cNvPr>
          <p:cNvSpPr txBox="1"/>
          <p:nvPr/>
        </p:nvSpPr>
        <p:spPr>
          <a:xfrm>
            <a:off x="5602152" y="2635338"/>
            <a:ext cx="174567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srgbClr val="ED7D31"/>
                </a:solidFill>
                <a:effectLst/>
                <a:uLnTx/>
                <a:uFillTx/>
              </a:rPr>
              <a:t>cu</a:t>
            </a:r>
            <a:r>
              <a:rPr kumimoji="0" lang="en-GB" sz="2800" b="1" i="0" u="none" strike="noStrike" kern="0" cap="none" spc="0" normalizeH="0" baseline="0" noProof="0" dirty="0" err="1">
                <a:ln>
                  <a:noFill/>
                </a:ln>
                <a:solidFill>
                  <a:srgbClr val="002060"/>
                </a:solidFill>
                <a:effectLst/>
                <a:uLnTx/>
                <a:uFillTx/>
              </a:rPr>
              <a:t>ltura</a:t>
            </a:r>
            <a:endParaRPr kumimoji="0" lang="en-GB" sz="2800" b="1" i="0" u="none" strike="noStrike" kern="0" cap="none" spc="0" normalizeH="0" baseline="0" noProof="0" dirty="0">
              <a:ln>
                <a:noFill/>
              </a:ln>
              <a:solidFill>
                <a:srgbClr val="002060"/>
              </a:solidFill>
              <a:effectLst/>
              <a:uLnTx/>
              <a:uFillTx/>
            </a:endParaRPr>
          </a:p>
        </p:txBody>
      </p:sp>
      <p:sp>
        <p:nvSpPr>
          <p:cNvPr id="66" name="TextBox 65">
            <a:extLst>
              <a:ext uri="{FF2B5EF4-FFF2-40B4-BE49-F238E27FC236}">
                <a16:creationId xmlns:a16="http://schemas.microsoft.com/office/drawing/2014/main" id="{8DC10A0A-C070-48CF-8E2C-A37BAB2F8224}"/>
              </a:ext>
            </a:extLst>
          </p:cNvPr>
          <p:cNvSpPr txBox="1"/>
          <p:nvPr/>
        </p:nvSpPr>
        <p:spPr>
          <a:xfrm>
            <a:off x="9201284" y="2635338"/>
            <a:ext cx="2169398"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rPr>
              <a:t>co</a:t>
            </a:r>
            <a:r>
              <a:rPr kumimoji="0" lang="en-GB" sz="2800" b="1" i="0" u="none" strike="noStrike" kern="0" cap="none" spc="0" normalizeH="0" baseline="0" noProof="0" dirty="0">
                <a:ln>
                  <a:noFill/>
                </a:ln>
                <a:solidFill>
                  <a:srgbClr val="002060"/>
                </a:solidFill>
                <a:effectLst/>
                <a:uLnTx/>
                <a:uFillTx/>
              </a:rPr>
              <a:t>che</a:t>
            </a:r>
          </a:p>
        </p:txBody>
      </p:sp>
      <p:sp>
        <p:nvSpPr>
          <p:cNvPr id="67" name="TextBox 66">
            <a:extLst>
              <a:ext uri="{FF2B5EF4-FFF2-40B4-BE49-F238E27FC236}">
                <a16:creationId xmlns:a16="http://schemas.microsoft.com/office/drawing/2014/main" id="{F8689D2B-8E3F-46AC-BB5E-94C81188A762}"/>
              </a:ext>
            </a:extLst>
          </p:cNvPr>
          <p:cNvSpPr txBox="1"/>
          <p:nvPr/>
        </p:nvSpPr>
        <p:spPr>
          <a:xfrm>
            <a:off x="5608600" y="4823840"/>
            <a:ext cx="1443286"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srgbClr val="ED7D31"/>
                </a:solidFill>
                <a:effectLst/>
                <a:uLnTx/>
                <a:uFillTx/>
              </a:rPr>
              <a:t>ca</a:t>
            </a:r>
            <a:r>
              <a:rPr kumimoji="0" lang="en-GB" sz="2800" b="1" i="0" u="none" strike="noStrike" kern="0" cap="none" spc="0" normalizeH="0" baseline="0" noProof="0" dirty="0" err="1">
                <a:ln>
                  <a:noFill/>
                </a:ln>
                <a:solidFill>
                  <a:srgbClr val="002060"/>
                </a:solidFill>
                <a:effectLst/>
                <a:uLnTx/>
                <a:uFillTx/>
              </a:rPr>
              <a:t>ntar</a:t>
            </a:r>
            <a:endParaRPr kumimoji="0" lang="en-GB" sz="2800" b="1" i="0" u="none" strike="noStrike" kern="0" cap="none" spc="0" normalizeH="0" baseline="0" noProof="0" dirty="0">
              <a:ln>
                <a:noFill/>
              </a:ln>
              <a:solidFill>
                <a:srgbClr val="002060"/>
              </a:solidFill>
              <a:effectLst/>
              <a:uLnTx/>
              <a:uFillTx/>
            </a:endParaRPr>
          </a:p>
        </p:txBody>
      </p:sp>
      <p:sp>
        <p:nvSpPr>
          <p:cNvPr id="68" name="TextBox 67">
            <a:extLst>
              <a:ext uri="{FF2B5EF4-FFF2-40B4-BE49-F238E27FC236}">
                <a16:creationId xmlns:a16="http://schemas.microsoft.com/office/drawing/2014/main" id="{D13CC45C-C2A3-48F4-8A18-440EB2C4EFD2}"/>
              </a:ext>
            </a:extLst>
          </p:cNvPr>
          <p:cNvSpPr txBox="1"/>
          <p:nvPr/>
        </p:nvSpPr>
        <p:spPr>
          <a:xfrm>
            <a:off x="9112585" y="4868262"/>
            <a:ext cx="1093436"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rPr>
              <a:t>ca</a:t>
            </a:r>
            <a:r>
              <a:rPr kumimoji="0" lang="en-GB" sz="2800" b="1" i="0" u="none" strike="noStrike" kern="0" cap="none" spc="0" normalizeH="0" baseline="0" noProof="0" dirty="0">
                <a:ln>
                  <a:noFill/>
                </a:ln>
                <a:solidFill>
                  <a:srgbClr val="002060"/>
                </a:solidFill>
                <a:effectLst/>
                <a:uLnTx/>
                <a:uFillTx/>
              </a:rPr>
              <a:t>lle</a:t>
            </a:r>
          </a:p>
        </p:txBody>
      </p:sp>
      <p:pic>
        <p:nvPicPr>
          <p:cNvPr id="49" name="Picture 12" descr="http://www.clker.com/cliparts/D/t/f/k/q/o/mona-lisa-md.png">
            <a:extLst>
              <a:ext uri="{FF2B5EF4-FFF2-40B4-BE49-F238E27FC236}">
                <a16:creationId xmlns:a16="http://schemas.microsoft.com/office/drawing/2014/main" id="{5D8E73F9-A14E-48A3-8714-95D23B80B57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89151" y="3336386"/>
            <a:ext cx="980722" cy="148594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1" name="Title 70">
            <a:extLst>
              <a:ext uri="{FF2B5EF4-FFF2-40B4-BE49-F238E27FC236}">
                <a16:creationId xmlns:a16="http://schemas.microsoft.com/office/drawing/2014/main" id="{115FCBDF-0FAA-40C1-B3B1-CE1C46A64C5A}"/>
              </a:ext>
            </a:extLst>
          </p:cNvPr>
          <p:cNvSpPr>
            <a:spLocks noGrp="1"/>
          </p:cNvSpPr>
          <p:nvPr>
            <p:ph type="title"/>
          </p:nvPr>
        </p:nvSpPr>
        <p:spPr>
          <a:xfrm>
            <a:off x="9391788" y="-186703"/>
            <a:ext cx="2760617" cy="1325563"/>
          </a:xfrm>
        </p:spPr>
        <p:txBody>
          <a:bodyPr/>
          <a:lstStyle/>
          <a:p>
            <a:pPr rtl="0" eaLnBrk="1" fontAlgn="auto" latinLnBrk="0" hangingPunct="1"/>
            <a:r>
              <a:rPr lang="en-GB" sz="2000" b="1" i="0" kern="1200" spc="0" baseline="0" dirty="0" err="1">
                <a:ln>
                  <a:noFill/>
                </a:ln>
                <a:solidFill>
                  <a:srgbClr val="FFFFFF"/>
                </a:solidFill>
                <a:effectLst/>
                <a:latin typeface="Century Gothic" panose="020B0502020202020204" pitchFamily="34" charset="0"/>
                <a:ea typeface="+mn-ea"/>
                <a:cs typeface="+mn-cs"/>
              </a:rPr>
              <a:t>escuchar</a:t>
            </a:r>
            <a:r>
              <a:rPr lang="en-GB" sz="2000" b="1" i="0" kern="1200" spc="0" baseline="0" dirty="0">
                <a:ln>
                  <a:noFill/>
                </a:ln>
                <a:solidFill>
                  <a:srgbClr val="FFFFFF"/>
                </a:solidFill>
                <a:effectLst/>
                <a:latin typeface="Century Gothic" panose="020B0502020202020204" pitchFamily="34" charset="0"/>
                <a:ea typeface="+mn-ea"/>
                <a:cs typeface="+mn-cs"/>
              </a:rPr>
              <a:t> / </a:t>
            </a:r>
            <a:r>
              <a:rPr lang="en-GB" sz="2000" b="1" i="0" kern="1200" spc="0" baseline="0" dirty="0" err="1">
                <a:ln>
                  <a:noFill/>
                </a:ln>
                <a:solidFill>
                  <a:srgbClr val="FFFFFF"/>
                </a:solidFill>
                <a:effectLst/>
                <a:latin typeface="Century Gothic" panose="020B0502020202020204" pitchFamily="34" charset="0"/>
                <a:ea typeface="+mn-ea"/>
                <a:cs typeface="+mn-cs"/>
              </a:rPr>
              <a:t>escribir</a:t>
            </a:r>
            <a:endParaRPr lang="en-GB" dirty="0">
              <a:effectLst/>
            </a:endParaRPr>
          </a:p>
        </p:txBody>
      </p:sp>
      <p:sp>
        <p:nvSpPr>
          <p:cNvPr id="2" name="TextBox 1">
            <a:extLst>
              <a:ext uri="{FF2B5EF4-FFF2-40B4-BE49-F238E27FC236}">
                <a16:creationId xmlns:a16="http://schemas.microsoft.com/office/drawing/2014/main" id="{A7508203-45EC-4D47-8B2A-6082AECA24A0}"/>
              </a:ext>
            </a:extLst>
          </p:cNvPr>
          <p:cNvSpPr txBox="1"/>
          <p:nvPr/>
        </p:nvSpPr>
        <p:spPr>
          <a:xfrm>
            <a:off x="39595" y="0"/>
            <a:ext cx="9072990" cy="523220"/>
          </a:xfrm>
          <a:prstGeom prst="rect">
            <a:avLst/>
          </a:prstGeom>
          <a:noFill/>
        </p:spPr>
        <p:txBody>
          <a:bodyPr wrap="square" rtlCol="0">
            <a:spAutoFit/>
          </a:bodyPr>
          <a:lstStyle/>
          <a:p>
            <a:r>
              <a:rPr lang="en-GB" sz="2800" b="1" dirty="0">
                <a:solidFill>
                  <a:srgbClr val="002060"/>
                </a:solidFill>
              </a:rPr>
              <a:t>Write the word you hear (1-6).</a:t>
            </a:r>
          </a:p>
        </p:txBody>
      </p:sp>
    </p:spTree>
    <p:extLst>
      <p:ext uri="{BB962C8B-B14F-4D97-AF65-F5344CB8AC3E}">
        <p14:creationId xmlns:p14="http://schemas.microsoft.com/office/powerpoint/2010/main" val="107064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6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6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53" grpId="0"/>
      <p:bldP spid="55" grpId="0"/>
      <p:bldP spid="57" grpId="0"/>
      <p:bldP spid="58" grpId="0"/>
      <p:bldP spid="59" grpId="0"/>
      <p:bldP spid="60" grpId="0"/>
      <p:bldP spid="61" grpId="0"/>
      <p:bldP spid="62" grpId="0"/>
      <p:bldP spid="63" grpId="0"/>
      <p:bldP spid="64" grpId="0"/>
      <p:bldP spid="65" grpId="0"/>
      <p:bldP spid="66" grpId="0"/>
      <p:bldP spid="67" grpId="0"/>
      <p:bldP spid="6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6" name="Picture 2" descr="grayscale photography of two boys hugging while laughing">
            <a:extLst>
              <a:ext uri="{FF2B5EF4-FFF2-40B4-BE49-F238E27FC236}">
                <a16:creationId xmlns:a16="http://schemas.microsoft.com/office/drawing/2014/main" id="{776E1D67-3D1B-4854-92B2-2BBC3CF4A9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7511" y="1670304"/>
            <a:ext cx="4440129" cy="2952686"/>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a:extLst>
              <a:ext uri="{FF2B5EF4-FFF2-40B4-BE49-F238E27FC236}">
                <a16:creationId xmlns:a16="http://schemas.microsoft.com/office/drawing/2014/main" id="{371DF92B-D4C2-4419-9494-3F28CB8265F8}"/>
              </a:ext>
            </a:extLst>
          </p:cNvPr>
          <p:cNvSpPr txBox="1"/>
          <p:nvPr/>
        </p:nvSpPr>
        <p:spPr>
          <a:xfrm>
            <a:off x="7246655" y="2546482"/>
            <a:ext cx="4681488" cy="1200329"/>
          </a:xfrm>
          <a:prstGeom prst="rect">
            <a:avLst/>
          </a:prstGeom>
          <a:noFill/>
        </p:spPr>
        <p:txBody>
          <a:bodyPr wrap="square" rtlCol="0">
            <a:spAutoFit/>
          </a:bodyPr>
          <a:lstStyle/>
          <a:p>
            <a:r>
              <a:rPr lang="es-CO" sz="7200" dirty="0">
                <a:solidFill>
                  <a:srgbClr val="002060"/>
                </a:solidFill>
                <a:cs typeface="Calibri" panose="020F0502020204030204" pitchFamily="34" charset="0"/>
              </a:rPr>
              <a:t>amigo</a:t>
            </a:r>
          </a:p>
        </p:txBody>
      </p:sp>
      <p:sp>
        <p:nvSpPr>
          <p:cNvPr id="9" name="TextBox 8">
            <a:extLst>
              <a:ext uri="{FF2B5EF4-FFF2-40B4-BE49-F238E27FC236}">
                <a16:creationId xmlns:a16="http://schemas.microsoft.com/office/drawing/2014/main" id="{86358BD9-C0F8-4BEA-B470-96CB01AF8C66}"/>
              </a:ext>
            </a:extLst>
          </p:cNvPr>
          <p:cNvSpPr txBox="1"/>
          <p:nvPr/>
        </p:nvSpPr>
        <p:spPr>
          <a:xfrm>
            <a:off x="6418201" y="4503761"/>
            <a:ext cx="996287"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rPr>
              <a:t>un</a:t>
            </a:r>
          </a:p>
        </p:txBody>
      </p:sp>
      <p:sp>
        <p:nvSpPr>
          <p:cNvPr id="10" name="TextBox 9">
            <a:extLst>
              <a:ext uri="{FF2B5EF4-FFF2-40B4-BE49-F238E27FC236}">
                <a16:creationId xmlns:a16="http://schemas.microsoft.com/office/drawing/2014/main" id="{1ABE229C-F588-497D-B072-782EC5199F6E}"/>
              </a:ext>
            </a:extLst>
          </p:cNvPr>
          <p:cNvSpPr txBox="1"/>
          <p:nvPr/>
        </p:nvSpPr>
        <p:spPr>
          <a:xfrm>
            <a:off x="10217623" y="4503761"/>
            <a:ext cx="1260144"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rPr>
              <a:t>una</a:t>
            </a:r>
          </a:p>
        </p:txBody>
      </p:sp>
      <p:sp>
        <p:nvSpPr>
          <p:cNvPr id="11" name="Oval 10">
            <a:extLst>
              <a:ext uri="{FF2B5EF4-FFF2-40B4-BE49-F238E27FC236}">
                <a16:creationId xmlns:a16="http://schemas.microsoft.com/office/drawing/2014/main" id="{66C055E3-623E-4196-B99B-90040A712524}"/>
              </a:ext>
            </a:extLst>
          </p:cNvPr>
          <p:cNvSpPr/>
          <p:nvPr/>
        </p:nvSpPr>
        <p:spPr>
          <a:xfrm>
            <a:off x="6234698" y="4310893"/>
            <a:ext cx="1214651" cy="1147312"/>
          </a:xfrm>
          <a:prstGeom prst="ellipse">
            <a:avLst/>
          </a:prstGeom>
          <a:noFill/>
          <a:ln w="381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70713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8" name="TextBox 7">
            <a:extLst>
              <a:ext uri="{FF2B5EF4-FFF2-40B4-BE49-F238E27FC236}">
                <a16:creationId xmlns:a16="http://schemas.microsoft.com/office/drawing/2014/main" id="{371DF92B-D4C2-4419-9494-3F28CB8265F8}"/>
              </a:ext>
            </a:extLst>
          </p:cNvPr>
          <p:cNvSpPr txBox="1"/>
          <p:nvPr/>
        </p:nvSpPr>
        <p:spPr>
          <a:xfrm>
            <a:off x="7125319" y="2470530"/>
            <a:ext cx="4681488" cy="1200329"/>
          </a:xfrm>
          <a:prstGeom prst="rect">
            <a:avLst/>
          </a:prstGeom>
          <a:noFill/>
        </p:spPr>
        <p:txBody>
          <a:bodyPr wrap="square" rtlCol="0">
            <a:spAutoFit/>
          </a:bodyPr>
          <a:lstStyle/>
          <a:p>
            <a:r>
              <a:rPr lang="es-CO" sz="7200" dirty="0">
                <a:solidFill>
                  <a:srgbClr val="002060"/>
                </a:solidFill>
                <a:cs typeface="Calibri" panose="020F0502020204030204" pitchFamily="34" charset="0"/>
              </a:rPr>
              <a:t>botella</a:t>
            </a:r>
          </a:p>
        </p:txBody>
      </p:sp>
      <p:sp>
        <p:nvSpPr>
          <p:cNvPr id="9" name="TextBox 8">
            <a:extLst>
              <a:ext uri="{FF2B5EF4-FFF2-40B4-BE49-F238E27FC236}">
                <a16:creationId xmlns:a16="http://schemas.microsoft.com/office/drawing/2014/main" id="{86358BD9-C0F8-4BEA-B470-96CB01AF8C66}"/>
              </a:ext>
            </a:extLst>
          </p:cNvPr>
          <p:cNvSpPr txBox="1"/>
          <p:nvPr/>
        </p:nvSpPr>
        <p:spPr>
          <a:xfrm>
            <a:off x="6418201" y="4503761"/>
            <a:ext cx="996287"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rPr>
              <a:t>un</a:t>
            </a:r>
          </a:p>
        </p:txBody>
      </p:sp>
      <p:sp>
        <p:nvSpPr>
          <p:cNvPr id="10" name="TextBox 9">
            <a:extLst>
              <a:ext uri="{FF2B5EF4-FFF2-40B4-BE49-F238E27FC236}">
                <a16:creationId xmlns:a16="http://schemas.microsoft.com/office/drawing/2014/main" id="{1ABE229C-F588-497D-B072-782EC5199F6E}"/>
              </a:ext>
            </a:extLst>
          </p:cNvPr>
          <p:cNvSpPr txBox="1"/>
          <p:nvPr/>
        </p:nvSpPr>
        <p:spPr>
          <a:xfrm>
            <a:off x="10217623" y="4503761"/>
            <a:ext cx="1260144"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rPr>
              <a:t>una</a:t>
            </a:r>
          </a:p>
        </p:txBody>
      </p:sp>
      <p:sp>
        <p:nvSpPr>
          <p:cNvPr id="11" name="Oval 10">
            <a:extLst>
              <a:ext uri="{FF2B5EF4-FFF2-40B4-BE49-F238E27FC236}">
                <a16:creationId xmlns:a16="http://schemas.microsoft.com/office/drawing/2014/main" id="{66C055E3-623E-4196-B99B-90040A712524}"/>
              </a:ext>
            </a:extLst>
          </p:cNvPr>
          <p:cNvSpPr/>
          <p:nvPr/>
        </p:nvSpPr>
        <p:spPr>
          <a:xfrm>
            <a:off x="10217623" y="4284048"/>
            <a:ext cx="1214651" cy="1147312"/>
          </a:xfrm>
          <a:prstGeom prst="ellipse">
            <a:avLst/>
          </a:prstGeom>
          <a:noFill/>
          <a:ln w="381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pic>
        <p:nvPicPr>
          <p:cNvPr id="12" name="Picture 4" descr="left person's hand holding flavored juice bottle">
            <a:extLst>
              <a:ext uri="{FF2B5EF4-FFF2-40B4-BE49-F238E27FC236}">
                <a16:creationId xmlns:a16="http://schemas.microsoft.com/office/drawing/2014/main" id="{B1992228-4C01-4DE0-A9B9-4A02C9350A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295" y="1415771"/>
            <a:ext cx="5282057" cy="352313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20297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8" name="TextBox 7">
            <a:extLst>
              <a:ext uri="{FF2B5EF4-FFF2-40B4-BE49-F238E27FC236}">
                <a16:creationId xmlns:a16="http://schemas.microsoft.com/office/drawing/2014/main" id="{371DF92B-D4C2-4419-9494-3F28CB8265F8}"/>
              </a:ext>
            </a:extLst>
          </p:cNvPr>
          <p:cNvSpPr txBox="1"/>
          <p:nvPr/>
        </p:nvSpPr>
        <p:spPr>
          <a:xfrm>
            <a:off x="6519912" y="2568340"/>
            <a:ext cx="4681488" cy="1200329"/>
          </a:xfrm>
          <a:prstGeom prst="rect">
            <a:avLst/>
          </a:prstGeom>
          <a:noFill/>
        </p:spPr>
        <p:txBody>
          <a:bodyPr wrap="square" rtlCol="0">
            <a:spAutoFit/>
          </a:bodyPr>
          <a:lstStyle/>
          <a:p>
            <a:r>
              <a:rPr lang="es-CO" sz="7200" dirty="0">
                <a:solidFill>
                  <a:srgbClr val="002060"/>
                </a:solidFill>
                <a:cs typeface="Calibri" panose="020F0502020204030204" pitchFamily="34" charset="0"/>
              </a:rPr>
              <a:t>periódico</a:t>
            </a:r>
          </a:p>
        </p:txBody>
      </p:sp>
      <p:sp>
        <p:nvSpPr>
          <p:cNvPr id="9" name="TextBox 8">
            <a:extLst>
              <a:ext uri="{FF2B5EF4-FFF2-40B4-BE49-F238E27FC236}">
                <a16:creationId xmlns:a16="http://schemas.microsoft.com/office/drawing/2014/main" id="{86358BD9-C0F8-4BEA-B470-96CB01AF8C66}"/>
              </a:ext>
            </a:extLst>
          </p:cNvPr>
          <p:cNvSpPr txBox="1"/>
          <p:nvPr/>
        </p:nvSpPr>
        <p:spPr>
          <a:xfrm>
            <a:off x="6418201" y="4503761"/>
            <a:ext cx="996287"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rPr>
              <a:t>un</a:t>
            </a:r>
          </a:p>
        </p:txBody>
      </p:sp>
      <p:sp>
        <p:nvSpPr>
          <p:cNvPr id="10" name="TextBox 9">
            <a:extLst>
              <a:ext uri="{FF2B5EF4-FFF2-40B4-BE49-F238E27FC236}">
                <a16:creationId xmlns:a16="http://schemas.microsoft.com/office/drawing/2014/main" id="{1ABE229C-F588-497D-B072-782EC5199F6E}"/>
              </a:ext>
            </a:extLst>
          </p:cNvPr>
          <p:cNvSpPr txBox="1"/>
          <p:nvPr/>
        </p:nvSpPr>
        <p:spPr>
          <a:xfrm>
            <a:off x="10217623" y="4503761"/>
            <a:ext cx="1260144"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rPr>
              <a:t>una</a:t>
            </a:r>
          </a:p>
        </p:txBody>
      </p:sp>
      <p:sp>
        <p:nvSpPr>
          <p:cNvPr id="11" name="Oval 10">
            <a:extLst>
              <a:ext uri="{FF2B5EF4-FFF2-40B4-BE49-F238E27FC236}">
                <a16:creationId xmlns:a16="http://schemas.microsoft.com/office/drawing/2014/main" id="{66C055E3-623E-4196-B99B-90040A712524}"/>
              </a:ext>
            </a:extLst>
          </p:cNvPr>
          <p:cNvSpPr/>
          <p:nvPr/>
        </p:nvSpPr>
        <p:spPr>
          <a:xfrm>
            <a:off x="6150096" y="4284048"/>
            <a:ext cx="1214651" cy="1147312"/>
          </a:xfrm>
          <a:prstGeom prst="ellipse">
            <a:avLst/>
          </a:prstGeom>
          <a:noFill/>
          <a:ln w="381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pic>
        <p:nvPicPr>
          <p:cNvPr id="13" name="Picture 12" descr="periódico.jpg">
            <a:extLst>
              <a:ext uri="{FF2B5EF4-FFF2-40B4-BE49-F238E27FC236}">
                <a16:creationId xmlns:a16="http://schemas.microsoft.com/office/drawing/2014/main" id="{C333C4A9-B0CB-43B9-AF2E-070CE3241A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952" y="1462055"/>
            <a:ext cx="3459921" cy="4613228"/>
          </a:xfrm>
          <a:prstGeom prst="rect">
            <a:avLst/>
          </a:prstGeom>
        </p:spPr>
      </p:pic>
      <p:sp>
        <p:nvSpPr>
          <p:cNvPr id="14" name="Oval Callout 8">
            <a:extLst>
              <a:ext uri="{FF2B5EF4-FFF2-40B4-BE49-F238E27FC236}">
                <a16:creationId xmlns:a16="http://schemas.microsoft.com/office/drawing/2014/main" id="{341C87A9-0EC8-4DED-AFDA-77C6E1E2DD29}"/>
              </a:ext>
            </a:extLst>
          </p:cNvPr>
          <p:cNvSpPr/>
          <p:nvPr/>
        </p:nvSpPr>
        <p:spPr>
          <a:xfrm>
            <a:off x="4725438" y="258166"/>
            <a:ext cx="4427580" cy="2326276"/>
          </a:xfrm>
          <a:prstGeom prst="wedgeEllipseCallout">
            <a:avLst>
              <a:gd name="adj1" fmla="val -69386"/>
              <a:gd name="adj2" fmla="val 57436"/>
            </a:avLst>
          </a:prstGeom>
          <a:solidFill>
            <a:srgbClr val="0055A5"/>
          </a:solidFill>
          <a:ln>
            <a:solidFill>
              <a:srgbClr val="F9BE0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t>El País </a:t>
            </a:r>
            <a:r>
              <a:rPr lang="en-US" sz="2200" dirty="0"/>
              <a:t>is one of the most important Spanish national newspapers. </a:t>
            </a:r>
            <a:r>
              <a:rPr lang="en-US" sz="2200" b="1" dirty="0"/>
              <a:t>El </a:t>
            </a:r>
            <a:r>
              <a:rPr lang="en-US" sz="2200" b="1" dirty="0" err="1"/>
              <a:t>país</a:t>
            </a:r>
            <a:r>
              <a:rPr lang="en-US" sz="2200" b="1" dirty="0"/>
              <a:t> </a:t>
            </a:r>
            <a:r>
              <a:rPr lang="en-US" sz="2200" dirty="0"/>
              <a:t>means ‘the country’.</a:t>
            </a:r>
          </a:p>
        </p:txBody>
      </p:sp>
    </p:spTree>
    <p:extLst>
      <p:ext uri="{BB962C8B-B14F-4D97-AF65-F5344CB8AC3E}">
        <p14:creationId xmlns:p14="http://schemas.microsoft.com/office/powerpoint/2010/main" val="57396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8" name="TextBox 7">
            <a:extLst>
              <a:ext uri="{FF2B5EF4-FFF2-40B4-BE49-F238E27FC236}">
                <a16:creationId xmlns:a16="http://schemas.microsoft.com/office/drawing/2014/main" id="{371DF92B-D4C2-4419-9494-3F28CB8265F8}"/>
              </a:ext>
            </a:extLst>
          </p:cNvPr>
          <p:cNvSpPr txBox="1"/>
          <p:nvPr/>
        </p:nvSpPr>
        <p:spPr>
          <a:xfrm>
            <a:off x="7125319" y="2470530"/>
            <a:ext cx="4681488" cy="1200329"/>
          </a:xfrm>
          <a:prstGeom prst="rect">
            <a:avLst/>
          </a:prstGeom>
          <a:noFill/>
        </p:spPr>
        <p:txBody>
          <a:bodyPr wrap="square" rtlCol="0">
            <a:spAutoFit/>
          </a:bodyPr>
          <a:lstStyle/>
          <a:p>
            <a:r>
              <a:rPr lang="es-CO" sz="7200" dirty="0">
                <a:solidFill>
                  <a:srgbClr val="002060"/>
                </a:solidFill>
                <a:cs typeface="Calibri" panose="020F0502020204030204" pitchFamily="34" charset="0"/>
              </a:rPr>
              <a:t>caballo</a:t>
            </a:r>
          </a:p>
        </p:txBody>
      </p:sp>
      <p:sp>
        <p:nvSpPr>
          <p:cNvPr id="9" name="TextBox 8">
            <a:extLst>
              <a:ext uri="{FF2B5EF4-FFF2-40B4-BE49-F238E27FC236}">
                <a16:creationId xmlns:a16="http://schemas.microsoft.com/office/drawing/2014/main" id="{86358BD9-C0F8-4BEA-B470-96CB01AF8C66}"/>
              </a:ext>
            </a:extLst>
          </p:cNvPr>
          <p:cNvSpPr txBox="1"/>
          <p:nvPr/>
        </p:nvSpPr>
        <p:spPr>
          <a:xfrm>
            <a:off x="6418201" y="4503761"/>
            <a:ext cx="996287"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rPr>
              <a:t>un</a:t>
            </a:r>
          </a:p>
        </p:txBody>
      </p:sp>
      <p:sp>
        <p:nvSpPr>
          <p:cNvPr id="10" name="TextBox 9">
            <a:extLst>
              <a:ext uri="{FF2B5EF4-FFF2-40B4-BE49-F238E27FC236}">
                <a16:creationId xmlns:a16="http://schemas.microsoft.com/office/drawing/2014/main" id="{1ABE229C-F588-497D-B072-782EC5199F6E}"/>
              </a:ext>
            </a:extLst>
          </p:cNvPr>
          <p:cNvSpPr txBox="1"/>
          <p:nvPr/>
        </p:nvSpPr>
        <p:spPr>
          <a:xfrm>
            <a:off x="10217623" y="4503761"/>
            <a:ext cx="1260144"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rPr>
              <a:t>una</a:t>
            </a:r>
          </a:p>
        </p:txBody>
      </p:sp>
      <p:sp>
        <p:nvSpPr>
          <p:cNvPr id="11" name="Oval 10">
            <a:extLst>
              <a:ext uri="{FF2B5EF4-FFF2-40B4-BE49-F238E27FC236}">
                <a16:creationId xmlns:a16="http://schemas.microsoft.com/office/drawing/2014/main" id="{66C055E3-623E-4196-B99B-90040A712524}"/>
              </a:ext>
            </a:extLst>
          </p:cNvPr>
          <p:cNvSpPr/>
          <p:nvPr/>
        </p:nvSpPr>
        <p:spPr>
          <a:xfrm>
            <a:off x="6219011" y="4284048"/>
            <a:ext cx="1214651" cy="1147312"/>
          </a:xfrm>
          <a:prstGeom prst="ellipse">
            <a:avLst/>
          </a:prstGeom>
          <a:noFill/>
          <a:ln w="381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pic>
        <p:nvPicPr>
          <p:cNvPr id="13" name="Picture 12">
            <a:extLst>
              <a:ext uri="{FF2B5EF4-FFF2-40B4-BE49-F238E27FC236}">
                <a16:creationId xmlns:a16="http://schemas.microsoft.com/office/drawing/2014/main" id="{E62F168C-EAC0-4696-A3EF-1F677C91C5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777" y="1752600"/>
            <a:ext cx="2777931" cy="3983736"/>
          </a:xfrm>
          <a:prstGeom prst="rect">
            <a:avLst/>
          </a:prstGeom>
        </p:spPr>
      </p:pic>
    </p:spTree>
    <p:extLst>
      <p:ext uri="{BB962C8B-B14F-4D97-AF65-F5344CB8AC3E}">
        <p14:creationId xmlns:p14="http://schemas.microsoft.com/office/powerpoint/2010/main" val="89743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8" name="TextBox 7">
            <a:extLst>
              <a:ext uri="{FF2B5EF4-FFF2-40B4-BE49-F238E27FC236}">
                <a16:creationId xmlns:a16="http://schemas.microsoft.com/office/drawing/2014/main" id="{371DF92B-D4C2-4419-9494-3F28CB8265F8}"/>
              </a:ext>
            </a:extLst>
          </p:cNvPr>
          <p:cNvSpPr txBox="1"/>
          <p:nvPr/>
        </p:nvSpPr>
        <p:spPr>
          <a:xfrm>
            <a:off x="7125319" y="2470530"/>
            <a:ext cx="4681488" cy="1200329"/>
          </a:xfrm>
          <a:prstGeom prst="rect">
            <a:avLst/>
          </a:prstGeom>
          <a:noFill/>
        </p:spPr>
        <p:txBody>
          <a:bodyPr wrap="square" rtlCol="0">
            <a:spAutoFit/>
          </a:bodyPr>
          <a:lstStyle/>
          <a:p>
            <a:r>
              <a:rPr lang="es-CO" sz="7200" dirty="0">
                <a:solidFill>
                  <a:srgbClr val="002060"/>
                </a:solidFill>
                <a:cs typeface="Calibri" panose="020F0502020204030204" pitchFamily="34" charset="0"/>
              </a:rPr>
              <a:t>revista</a:t>
            </a:r>
          </a:p>
        </p:txBody>
      </p:sp>
      <p:sp>
        <p:nvSpPr>
          <p:cNvPr id="9" name="TextBox 8">
            <a:extLst>
              <a:ext uri="{FF2B5EF4-FFF2-40B4-BE49-F238E27FC236}">
                <a16:creationId xmlns:a16="http://schemas.microsoft.com/office/drawing/2014/main" id="{86358BD9-C0F8-4BEA-B470-96CB01AF8C66}"/>
              </a:ext>
            </a:extLst>
          </p:cNvPr>
          <p:cNvSpPr txBox="1"/>
          <p:nvPr/>
        </p:nvSpPr>
        <p:spPr>
          <a:xfrm>
            <a:off x="6418201" y="4503761"/>
            <a:ext cx="996287"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rPr>
              <a:t>un</a:t>
            </a:r>
          </a:p>
        </p:txBody>
      </p:sp>
      <p:sp>
        <p:nvSpPr>
          <p:cNvPr id="10" name="TextBox 9">
            <a:extLst>
              <a:ext uri="{FF2B5EF4-FFF2-40B4-BE49-F238E27FC236}">
                <a16:creationId xmlns:a16="http://schemas.microsoft.com/office/drawing/2014/main" id="{1ABE229C-F588-497D-B072-782EC5199F6E}"/>
              </a:ext>
            </a:extLst>
          </p:cNvPr>
          <p:cNvSpPr txBox="1"/>
          <p:nvPr/>
        </p:nvSpPr>
        <p:spPr>
          <a:xfrm>
            <a:off x="10217623" y="4503761"/>
            <a:ext cx="1260144"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rPr>
              <a:t>una</a:t>
            </a:r>
          </a:p>
        </p:txBody>
      </p:sp>
      <p:sp>
        <p:nvSpPr>
          <p:cNvPr id="11" name="Oval 10">
            <a:extLst>
              <a:ext uri="{FF2B5EF4-FFF2-40B4-BE49-F238E27FC236}">
                <a16:creationId xmlns:a16="http://schemas.microsoft.com/office/drawing/2014/main" id="{66C055E3-623E-4196-B99B-90040A712524}"/>
              </a:ext>
            </a:extLst>
          </p:cNvPr>
          <p:cNvSpPr/>
          <p:nvPr/>
        </p:nvSpPr>
        <p:spPr>
          <a:xfrm>
            <a:off x="10163324" y="4284048"/>
            <a:ext cx="1214651" cy="1147312"/>
          </a:xfrm>
          <a:prstGeom prst="ellipse">
            <a:avLst/>
          </a:prstGeom>
          <a:noFill/>
          <a:ln w="381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pic>
        <p:nvPicPr>
          <p:cNvPr id="12" name="Picture 2" descr="man reading New Scientist book">
            <a:extLst>
              <a:ext uri="{FF2B5EF4-FFF2-40B4-BE49-F238E27FC236}">
                <a16:creationId xmlns:a16="http://schemas.microsoft.com/office/drawing/2014/main" id="{15AA4DC7-7AF3-454C-BE59-0C0639F2CE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10" y="1601929"/>
            <a:ext cx="5741276" cy="382943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9876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8" name="TextBox 7">
            <a:extLst>
              <a:ext uri="{FF2B5EF4-FFF2-40B4-BE49-F238E27FC236}">
                <a16:creationId xmlns:a16="http://schemas.microsoft.com/office/drawing/2014/main" id="{371DF92B-D4C2-4419-9494-3F28CB8265F8}"/>
              </a:ext>
            </a:extLst>
          </p:cNvPr>
          <p:cNvSpPr txBox="1"/>
          <p:nvPr/>
        </p:nvSpPr>
        <p:spPr>
          <a:xfrm>
            <a:off x="7125319" y="2470530"/>
            <a:ext cx="4681488" cy="1200329"/>
          </a:xfrm>
          <a:prstGeom prst="rect">
            <a:avLst/>
          </a:prstGeom>
          <a:noFill/>
        </p:spPr>
        <p:txBody>
          <a:bodyPr wrap="square" rtlCol="0">
            <a:spAutoFit/>
          </a:bodyPr>
          <a:lstStyle/>
          <a:p>
            <a:r>
              <a:rPr lang="es-CO" sz="7200" dirty="0">
                <a:solidFill>
                  <a:srgbClr val="002060"/>
                </a:solidFill>
                <a:cs typeface="Calibri" panose="020F0502020204030204" pitchFamily="34" charset="0"/>
              </a:rPr>
              <a:t>teléfono</a:t>
            </a:r>
          </a:p>
        </p:txBody>
      </p:sp>
      <p:sp>
        <p:nvSpPr>
          <p:cNvPr id="9" name="TextBox 8">
            <a:extLst>
              <a:ext uri="{FF2B5EF4-FFF2-40B4-BE49-F238E27FC236}">
                <a16:creationId xmlns:a16="http://schemas.microsoft.com/office/drawing/2014/main" id="{86358BD9-C0F8-4BEA-B470-96CB01AF8C66}"/>
              </a:ext>
            </a:extLst>
          </p:cNvPr>
          <p:cNvSpPr txBox="1"/>
          <p:nvPr/>
        </p:nvSpPr>
        <p:spPr>
          <a:xfrm>
            <a:off x="6418201" y="4503761"/>
            <a:ext cx="996287"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rPr>
              <a:t>un</a:t>
            </a:r>
          </a:p>
        </p:txBody>
      </p:sp>
      <p:sp>
        <p:nvSpPr>
          <p:cNvPr id="10" name="TextBox 9">
            <a:extLst>
              <a:ext uri="{FF2B5EF4-FFF2-40B4-BE49-F238E27FC236}">
                <a16:creationId xmlns:a16="http://schemas.microsoft.com/office/drawing/2014/main" id="{1ABE229C-F588-497D-B072-782EC5199F6E}"/>
              </a:ext>
            </a:extLst>
          </p:cNvPr>
          <p:cNvSpPr txBox="1"/>
          <p:nvPr/>
        </p:nvSpPr>
        <p:spPr>
          <a:xfrm>
            <a:off x="10217623" y="4503761"/>
            <a:ext cx="1260144"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rPr>
              <a:t>una</a:t>
            </a:r>
          </a:p>
        </p:txBody>
      </p:sp>
      <p:sp>
        <p:nvSpPr>
          <p:cNvPr id="11" name="Oval 10">
            <a:extLst>
              <a:ext uri="{FF2B5EF4-FFF2-40B4-BE49-F238E27FC236}">
                <a16:creationId xmlns:a16="http://schemas.microsoft.com/office/drawing/2014/main" id="{66C055E3-623E-4196-B99B-90040A712524}"/>
              </a:ext>
            </a:extLst>
          </p:cNvPr>
          <p:cNvSpPr/>
          <p:nvPr/>
        </p:nvSpPr>
        <p:spPr>
          <a:xfrm>
            <a:off x="6199837" y="4334992"/>
            <a:ext cx="1214651" cy="1147312"/>
          </a:xfrm>
          <a:prstGeom prst="ellipse">
            <a:avLst/>
          </a:prstGeom>
          <a:noFill/>
          <a:ln w="381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pic>
        <p:nvPicPr>
          <p:cNvPr id="13" name="Picture 2" descr="https://images.unsplash.com/photo-1563975946821-bdc0cd12b8fa?ixlib=rb-1.2.1&amp;ixid=eyJhcHBfaWQiOjEyMDd9&amp;auto=format&amp;fit=crop&amp;w=1000&amp;q=80">
            <a:extLst>
              <a:ext uri="{FF2B5EF4-FFF2-40B4-BE49-F238E27FC236}">
                <a16:creationId xmlns:a16="http://schemas.microsoft.com/office/drawing/2014/main" id="{0026703D-0AA2-4AAF-A0C2-D18C37621B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639" y="1804415"/>
            <a:ext cx="5173483" cy="344036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65319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8" name="TextBox 7">
            <a:extLst>
              <a:ext uri="{FF2B5EF4-FFF2-40B4-BE49-F238E27FC236}">
                <a16:creationId xmlns:a16="http://schemas.microsoft.com/office/drawing/2014/main" id="{371DF92B-D4C2-4419-9494-3F28CB8265F8}"/>
              </a:ext>
            </a:extLst>
          </p:cNvPr>
          <p:cNvSpPr txBox="1"/>
          <p:nvPr/>
        </p:nvSpPr>
        <p:spPr>
          <a:xfrm>
            <a:off x="7125319" y="2470530"/>
            <a:ext cx="4681488" cy="1200329"/>
          </a:xfrm>
          <a:prstGeom prst="rect">
            <a:avLst/>
          </a:prstGeom>
          <a:noFill/>
        </p:spPr>
        <p:txBody>
          <a:bodyPr wrap="square" rtlCol="0">
            <a:spAutoFit/>
          </a:bodyPr>
          <a:lstStyle/>
          <a:p>
            <a:r>
              <a:rPr lang="es-CO" sz="7200" dirty="0">
                <a:solidFill>
                  <a:srgbClr val="002060"/>
                </a:solidFill>
                <a:cs typeface="Calibri" panose="020F0502020204030204" pitchFamily="34" charset="0"/>
              </a:rPr>
              <a:t>planta</a:t>
            </a:r>
          </a:p>
        </p:txBody>
      </p:sp>
      <p:sp>
        <p:nvSpPr>
          <p:cNvPr id="9" name="TextBox 8">
            <a:extLst>
              <a:ext uri="{FF2B5EF4-FFF2-40B4-BE49-F238E27FC236}">
                <a16:creationId xmlns:a16="http://schemas.microsoft.com/office/drawing/2014/main" id="{86358BD9-C0F8-4BEA-B470-96CB01AF8C66}"/>
              </a:ext>
            </a:extLst>
          </p:cNvPr>
          <p:cNvSpPr txBox="1"/>
          <p:nvPr/>
        </p:nvSpPr>
        <p:spPr>
          <a:xfrm>
            <a:off x="6418201" y="4503761"/>
            <a:ext cx="996287"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rPr>
              <a:t>un</a:t>
            </a:r>
          </a:p>
        </p:txBody>
      </p:sp>
      <p:sp>
        <p:nvSpPr>
          <p:cNvPr id="10" name="TextBox 9">
            <a:extLst>
              <a:ext uri="{FF2B5EF4-FFF2-40B4-BE49-F238E27FC236}">
                <a16:creationId xmlns:a16="http://schemas.microsoft.com/office/drawing/2014/main" id="{1ABE229C-F588-497D-B072-782EC5199F6E}"/>
              </a:ext>
            </a:extLst>
          </p:cNvPr>
          <p:cNvSpPr txBox="1"/>
          <p:nvPr/>
        </p:nvSpPr>
        <p:spPr>
          <a:xfrm>
            <a:off x="10217623" y="4503761"/>
            <a:ext cx="1260144"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rPr>
              <a:t>una</a:t>
            </a:r>
          </a:p>
        </p:txBody>
      </p:sp>
      <p:sp>
        <p:nvSpPr>
          <p:cNvPr id="11" name="Oval 10">
            <a:extLst>
              <a:ext uri="{FF2B5EF4-FFF2-40B4-BE49-F238E27FC236}">
                <a16:creationId xmlns:a16="http://schemas.microsoft.com/office/drawing/2014/main" id="{66C055E3-623E-4196-B99B-90040A712524}"/>
              </a:ext>
            </a:extLst>
          </p:cNvPr>
          <p:cNvSpPr/>
          <p:nvPr/>
        </p:nvSpPr>
        <p:spPr>
          <a:xfrm>
            <a:off x="10217623" y="4284048"/>
            <a:ext cx="1214651" cy="1147312"/>
          </a:xfrm>
          <a:prstGeom prst="ellipse">
            <a:avLst/>
          </a:prstGeom>
          <a:noFill/>
          <a:ln w="381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pic>
        <p:nvPicPr>
          <p:cNvPr id="12" name="Picture 2" descr="green plant">
            <a:extLst>
              <a:ext uri="{FF2B5EF4-FFF2-40B4-BE49-F238E27FC236}">
                <a16:creationId xmlns:a16="http://schemas.microsoft.com/office/drawing/2014/main" id="{0BEAFCCE-C962-4E24-BF15-D3AAB6B9A5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247" y="1385216"/>
            <a:ext cx="4998847" cy="333423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392130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8" name="TextBox 7">
            <a:extLst>
              <a:ext uri="{FF2B5EF4-FFF2-40B4-BE49-F238E27FC236}">
                <a16:creationId xmlns:a16="http://schemas.microsoft.com/office/drawing/2014/main" id="{371DF92B-D4C2-4419-9494-3F28CB8265F8}"/>
              </a:ext>
            </a:extLst>
          </p:cNvPr>
          <p:cNvSpPr txBox="1"/>
          <p:nvPr/>
        </p:nvSpPr>
        <p:spPr>
          <a:xfrm>
            <a:off x="7125319" y="2470530"/>
            <a:ext cx="4681488" cy="1200329"/>
          </a:xfrm>
          <a:prstGeom prst="rect">
            <a:avLst/>
          </a:prstGeom>
          <a:noFill/>
        </p:spPr>
        <p:txBody>
          <a:bodyPr wrap="square" rtlCol="0">
            <a:spAutoFit/>
          </a:bodyPr>
          <a:lstStyle/>
          <a:p>
            <a:r>
              <a:rPr lang="es-CO" sz="7200" dirty="0">
                <a:solidFill>
                  <a:srgbClr val="002060"/>
                </a:solidFill>
                <a:cs typeface="Calibri" panose="020F0502020204030204" pitchFamily="34" charset="0"/>
              </a:rPr>
              <a:t>pregunta</a:t>
            </a:r>
          </a:p>
        </p:txBody>
      </p:sp>
      <p:sp>
        <p:nvSpPr>
          <p:cNvPr id="9" name="TextBox 8">
            <a:extLst>
              <a:ext uri="{FF2B5EF4-FFF2-40B4-BE49-F238E27FC236}">
                <a16:creationId xmlns:a16="http://schemas.microsoft.com/office/drawing/2014/main" id="{86358BD9-C0F8-4BEA-B470-96CB01AF8C66}"/>
              </a:ext>
            </a:extLst>
          </p:cNvPr>
          <p:cNvSpPr txBox="1"/>
          <p:nvPr/>
        </p:nvSpPr>
        <p:spPr>
          <a:xfrm>
            <a:off x="6418201" y="4503761"/>
            <a:ext cx="996287"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rPr>
              <a:t>un</a:t>
            </a:r>
          </a:p>
        </p:txBody>
      </p:sp>
      <p:sp>
        <p:nvSpPr>
          <p:cNvPr id="10" name="TextBox 9">
            <a:extLst>
              <a:ext uri="{FF2B5EF4-FFF2-40B4-BE49-F238E27FC236}">
                <a16:creationId xmlns:a16="http://schemas.microsoft.com/office/drawing/2014/main" id="{1ABE229C-F588-497D-B072-782EC5199F6E}"/>
              </a:ext>
            </a:extLst>
          </p:cNvPr>
          <p:cNvSpPr txBox="1"/>
          <p:nvPr/>
        </p:nvSpPr>
        <p:spPr>
          <a:xfrm>
            <a:off x="10217623" y="4503761"/>
            <a:ext cx="1260144"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rPr>
              <a:t>una</a:t>
            </a:r>
          </a:p>
        </p:txBody>
      </p:sp>
      <p:sp>
        <p:nvSpPr>
          <p:cNvPr id="11" name="Oval 10">
            <a:extLst>
              <a:ext uri="{FF2B5EF4-FFF2-40B4-BE49-F238E27FC236}">
                <a16:creationId xmlns:a16="http://schemas.microsoft.com/office/drawing/2014/main" id="{66C055E3-623E-4196-B99B-90040A712524}"/>
              </a:ext>
            </a:extLst>
          </p:cNvPr>
          <p:cNvSpPr/>
          <p:nvPr/>
        </p:nvSpPr>
        <p:spPr>
          <a:xfrm>
            <a:off x="10217623" y="4284048"/>
            <a:ext cx="1214651" cy="1147312"/>
          </a:xfrm>
          <a:prstGeom prst="ellipse">
            <a:avLst/>
          </a:prstGeom>
          <a:noFill/>
          <a:ln w="381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pic>
        <p:nvPicPr>
          <p:cNvPr id="13" name="Picture 12" descr="question mark upside down.jpeg">
            <a:extLst>
              <a:ext uri="{FF2B5EF4-FFF2-40B4-BE49-F238E27FC236}">
                <a16:creationId xmlns:a16="http://schemas.microsoft.com/office/drawing/2014/main" id="{75D57CAF-B75F-45A4-80D4-DFB0A4948F6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6034" y="2274307"/>
            <a:ext cx="2268469" cy="2858271"/>
          </a:xfrm>
          <a:prstGeom prst="rect">
            <a:avLst/>
          </a:prstGeom>
        </p:spPr>
      </p:pic>
      <p:pic>
        <p:nvPicPr>
          <p:cNvPr id="14" name="Picture 13" descr="question mark.jpeg">
            <a:extLst>
              <a:ext uri="{FF2B5EF4-FFF2-40B4-BE49-F238E27FC236}">
                <a16:creationId xmlns:a16="http://schemas.microsoft.com/office/drawing/2014/main" id="{C845DFFE-7A1D-4502-84DA-6982626B5231}"/>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2680" y="2244771"/>
            <a:ext cx="2149509" cy="2782359"/>
          </a:xfrm>
          <a:prstGeom prst="rect">
            <a:avLst/>
          </a:prstGeom>
        </p:spPr>
      </p:pic>
      <p:sp>
        <p:nvSpPr>
          <p:cNvPr id="15" name="TextBox 14">
            <a:extLst>
              <a:ext uri="{FF2B5EF4-FFF2-40B4-BE49-F238E27FC236}">
                <a16:creationId xmlns:a16="http://schemas.microsoft.com/office/drawing/2014/main" id="{CAF39137-03B4-4E7F-BB02-98556C98E042}"/>
              </a:ext>
            </a:extLst>
          </p:cNvPr>
          <p:cNvSpPr txBox="1"/>
          <p:nvPr/>
        </p:nvSpPr>
        <p:spPr>
          <a:xfrm>
            <a:off x="3263505" y="4179411"/>
            <a:ext cx="1447165" cy="830997"/>
          </a:xfrm>
          <a:prstGeom prst="rect">
            <a:avLst/>
          </a:prstGeom>
          <a:noFill/>
        </p:spPr>
        <p:txBody>
          <a:bodyPr wrap="square" rtlCol="0">
            <a:spAutoFit/>
          </a:bodyPr>
          <a:lstStyle/>
          <a:p>
            <a:r>
              <a:rPr lang="is-IS" sz="4800" dirty="0"/>
              <a:t>…</a:t>
            </a:r>
            <a:endParaRPr lang="en-US" sz="4800" dirty="0"/>
          </a:p>
        </p:txBody>
      </p:sp>
    </p:spTree>
    <p:extLst>
      <p:ext uri="{BB962C8B-B14F-4D97-AF65-F5344CB8AC3E}">
        <p14:creationId xmlns:p14="http://schemas.microsoft.com/office/powerpoint/2010/main" val="188433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F5E65802-D6E0-45BA-9EB1-D75D577D0063}"/>
              </a:ext>
            </a:extLst>
          </p:cNvPr>
          <p:cNvSpPr txBox="1"/>
          <p:nvPr/>
        </p:nvSpPr>
        <p:spPr>
          <a:xfrm>
            <a:off x="907130" y="1679864"/>
            <a:ext cx="3388333" cy="1200329"/>
          </a:xfrm>
          <a:prstGeom prst="rect">
            <a:avLst/>
          </a:prstGeom>
          <a:noFill/>
        </p:spPr>
        <p:txBody>
          <a:bodyPr wrap="square" rtlCol="0">
            <a:spAutoFit/>
          </a:bodyPr>
          <a:lstStyle/>
          <a:p>
            <a:r>
              <a:rPr lang="es-CO" sz="7200" dirty="0">
                <a:solidFill>
                  <a:srgbClr val="E87D1E"/>
                </a:solidFill>
                <a:latin typeface="Century Gothic" panose="020B0502020202020204" pitchFamily="34" charset="0"/>
                <a:cs typeface="Calibri" panose="020F0502020204030204" pitchFamily="34" charset="0"/>
              </a:rPr>
              <a:t>ca</a:t>
            </a:r>
            <a:r>
              <a:rPr lang="es-CO" sz="7200" dirty="0">
                <a:solidFill>
                  <a:srgbClr val="115076"/>
                </a:solidFill>
                <a:latin typeface="Century Gothic" panose="020B0502020202020204" pitchFamily="34" charset="0"/>
                <a:cs typeface="Calibri" panose="020F0502020204030204" pitchFamily="34" charset="0"/>
              </a:rPr>
              <a:t>ntar</a:t>
            </a:r>
          </a:p>
        </p:txBody>
      </p:sp>
      <p:grpSp>
        <p:nvGrpSpPr>
          <p:cNvPr id="20" name="Group 19">
            <a:extLst>
              <a:ext uri="{FF2B5EF4-FFF2-40B4-BE49-F238E27FC236}">
                <a16:creationId xmlns:a16="http://schemas.microsoft.com/office/drawing/2014/main" id="{5B31F302-7B61-450D-8FBF-88282C1ADBD4}"/>
              </a:ext>
            </a:extLst>
          </p:cNvPr>
          <p:cNvGrpSpPr/>
          <p:nvPr/>
        </p:nvGrpSpPr>
        <p:grpSpPr>
          <a:xfrm>
            <a:off x="8808403" y="1407017"/>
            <a:ext cx="2280320" cy="1913676"/>
            <a:chOff x="9072435" y="1417191"/>
            <a:chExt cx="1717754" cy="1556356"/>
          </a:xfrm>
        </p:grpSpPr>
        <p:pic>
          <p:nvPicPr>
            <p:cNvPr id="21" name="Picture 2" descr="http://www.clker.com/cliparts/w/d/u/B/w/V/stamp1-md.png">
              <a:extLst>
                <a:ext uri="{FF2B5EF4-FFF2-40B4-BE49-F238E27FC236}">
                  <a16:creationId xmlns:a16="http://schemas.microsoft.com/office/drawing/2014/main" id="{810D809B-040B-479C-B36F-FE54143F7E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745032">
              <a:off x="9072435" y="1417191"/>
              <a:ext cx="1717754" cy="1556356"/>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TextBox 21">
              <a:extLst>
                <a:ext uri="{FF2B5EF4-FFF2-40B4-BE49-F238E27FC236}">
                  <a16:creationId xmlns:a16="http://schemas.microsoft.com/office/drawing/2014/main" id="{7F35223D-C868-4C71-85B6-110E7CA5DB7B}"/>
                </a:ext>
              </a:extLst>
            </p:cNvPr>
            <p:cNvSpPr txBox="1"/>
            <p:nvPr/>
          </p:nvSpPr>
          <p:spPr>
            <a:xfrm rot="21219978">
              <a:off x="9354706" y="1957575"/>
              <a:ext cx="1410324" cy="475586"/>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cs typeface="Calibri" panose="020F0502020204030204" pitchFamily="34" charset="0"/>
                </a:rPr>
                <a:t>[street]</a:t>
              </a:r>
            </a:p>
          </p:txBody>
        </p:sp>
      </p:grpSp>
      <p:pic>
        <p:nvPicPr>
          <p:cNvPr id="23" name="Picture 22">
            <a:extLst>
              <a:ext uri="{FF2B5EF4-FFF2-40B4-BE49-F238E27FC236}">
                <a16:creationId xmlns:a16="http://schemas.microsoft.com/office/drawing/2014/main" id="{AD865DBC-E3FF-464F-A4AA-8ABF20EA118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00465" y="2984449"/>
            <a:ext cx="1589314" cy="158931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4" name="TextBox 23">
            <a:extLst>
              <a:ext uri="{FF2B5EF4-FFF2-40B4-BE49-F238E27FC236}">
                <a16:creationId xmlns:a16="http://schemas.microsoft.com/office/drawing/2014/main" id="{089E8C41-E16F-485C-AC10-B70D1CD96703}"/>
              </a:ext>
            </a:extLst>
          </p:cNvPr>
          <p:cNvSpPr txBox="1"/>
          <p:nvPr/>
        </p:nvSpPr>
        <p:spPr>
          <a:xfrm>
            <a:off x="8806888" y="2792150"/>
            <a:ext cx="2376576" cy="1200329"/>
          </a:xfrm>
          <a:prstGeom prst="rect">
            <a:avLst/>
          </a:prstGeom>
          <a:noFill/>
        </p:spPr>
        <p:txBody>
          <a:bodyPr wrap="square" rtlCol="0">
            <a:spAutoFit/>
          </a:bodyPr>
          <a:lstStyle/>
          <a:p>
            <a:pPr algn="ctr"/>
            <a:r>
              <a:rPr lang="es-CO" sz="7200" dirty="0">
                <a:solidFill>
                  <a:srgbClr val="E87D1E"/>
                </a:solidFill>
                <a:latin typeface="Century Gothic" panose="020B0502020202020204" pitchFamily="34" charset="0"/>
                <a:cs typeface="Calibri" panose="020F0502020204030204" pitchFamily="34" charset="0"/>
              </a:rPr>
              <a:t>ca</a:t>
            </a:r>
            <a:r>
              <a:rPr lang="es-CO" sz="7200" dirty="0">
                <a:solidFill>
                  <a:srgbClr val="115076"/>
                </a:solidFill>
                <a:latin typeface="Century Gothic" panose="020B0502020202020204" pitchFamily="34" charset="0"/>
                <a:cs typeface="Calibri" panose="020F0502020204030204" pitchFamily="34" charset="0"/>
              </a:rPr>
              <a:t>lle</a:t>
            </a:r>
          </a:p>
        </p:txBody>
      </p:sp>
      <p:sp>
        <p:nvSpPr>
          <p:cNvPr id="25" name="TextBox 24">
            <a:extLst>
              <a:ext uri="{FF2B5EF4-FFF2-40B4-BE49-F238E27FC236}">
                <a16:creationId xmlns:a16="http://schemas.microsoft.com/office/drawing/2014/main" id="{2E0072C7-A942-4501-BD70-8B8B9A057CCC}"/>
              </a:ext>
            </a:extLst>
          </p:cNvPr>
          <p:cNvSpPr txBox="1"/>
          <p:nvPr/>
        </p:nvSpPr>
        <p:spPr>
          <a:xfrm>
            <a:off x="4829905" y="341037"/>
            <a:ext cx="2778017" cy="1938992"/>
          </a:xfrm>
          <a:prstGeom prst="rect">
            <a:avLst/>
          </a:prstGeom>
          <a:noFill/>
        </p:spPr>
        <p:txBody>
          <a:bodyPr wrap="square" rtlCol="0">
            <a:spAutoFit/>
          </a:bodyPr>
          <a:lstStyle/>
          <a:p>
            <a:pPr algn="ctr"/>
            <a:r>
              <a:rPr lang="en-GB" sz="12000" b="1" dirty="0">
                <a:solidFill>
                  <a:srgbClr val="115076"/>
                </a:solidFill>
                <a:latin typeface="Century Gothic" panose="020B0502020202020204" pitchFamily="34" charset="0"/>
                <a:cs typeface="Calibri" panose="020F0502020204030204" pitchFamily="34" charset="0"/>
              </a:rPr>
              <a:t>CA</a:t>
            </a:r>
          </a:p>
        </p:txBody>
      </p:sp>
      <p:sp>
        <p:nvSpPr>
          <p:cNvPr id="26" name="Rounded Rectangle 20">
            <a:extLst>
              <a:ext uri="{FF2B5EF4-FFF2-40B4-BE49-F238E27FC236}">
                <a16:creationId xmlns:a16="http://schemas.microsoft.com/office/drawing/2014/main" id="{82059A9D-A514-42DB-B0F8-4D23F0844810}"/>
              </a:ext>
            </a:extLst>
          </p:cNvPr>
          <p:cNvSpPr/>
          <p:nvPr/>
        </p:nvSpPr>
        <p:spPr>
          <a:xfrm>
            <a:off x="4835779" y="2506570"/>
            <a:ext cx="2902226" cy="261623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7" name="TextBox 26">
            <a:extLst>
              <a:ext uri="{FF2B5EF4-FFF2-40B4-BE49-F238E27FC236}">
                <a16:creationId xmlns:a16="http://schemas.microsoft.com/office/drawing/2014/main" id="{C5025E11-85A2-45C6-8380-BCF935FB3ECC}"/>
              </a:ext>
            </a:extLst>
          </p:cNvPr>
          <p:cNvSpPr txBox="1"/>
          <p:nvPr/>
        </p:nvSpPr>
        <p:spPr>
          <a:xfrm>
            <a:off x="5160595" y="3992479"/>
            <a:ext cx="2348672"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ca</a:t>
            </a:r>
            <a:r>
              <a:rPr lang="es-CO" sz="6000" dirty="0">
                <a:solidFill>
                  <a:srgbClr val="115076"/>
                </a:solidFill>
                <a:latin typeface="Century Gothic" panose="020B0502020202020204" pitchFamily="34" charset="0"/>
                <a:cs typeface="Calibri" panose="020F0502020204030204" pitchFamily="34" charset="0"/>
              </a:rPr>
              <a:t>sa</a:t>
            </a:r>
          </a:p>
        </p:txBody>
      </p:sp>
      <p:pic>
        <p:nvPicPr>
          <p:cNvPr id="28" name="Picture 9">
            <a:extLst>
              <a:ext uri="{FF2B5EF4-FFF2-40B4-BE49-F238E27FC236}">
                <a16:creationId xmlns:a16="http://schemas.microsoft.com/office/drawing/2014/main" id="{CFD72825-A82A-460E-809C-5D2DD6B92E3D}"/>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74726" y="2628382"/>
            <a:ext cx="2115550" cy="1392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Title 14">
            <a:extLst>
              <a:ext uri="{FF2B5EF4-FFF2-40B4-BE49-F238E27FC236}">
                <a16:creationId xmlns:a16="http://schemas.microsoft.com/office/drawing/2014/main" id="{7134487F-DB22-4A25-B334-3B4213EDD10C}"/>
              </a:ext>
            </a:extLst>
          </p:cNvPr>
          <p:cNvSpPr>
            <a:spLocks noGrp="1"/>
          </p:cNvSpPr>
          <p:nvPr>
            <p:ph type="title"/>
          </p:nvPr>
        </p:nvSpPr>
        <p:spPr>
          <a:xfrm>
            <a:off x="0" y="7162800"/>
            <a:ext cx="507481" cy="583991"/>
          </a:xfrm>
        </p:spPr>
        <p:txBody>
          <a:bodyPr>
            <a:normAutofit/>
          </a:bodyPr>
          <a:lstStyle/>
          <a:p>
            <a:r>
              <a:rPr lang="en-GB" sz="100" dirty="0">
                <a:solidFill>
                  <a:schemeClr val="bg1"/>
                </a:solidFill>
              </a:rPr>
              <a:t>ca</a:t>
            </a:r>
          </a:p>
        </p:txBody>
      </p:sp>
    </p:spTree>
    <p:extLst>
      <p:ext uri="{BB962C8B-B14F-4D97-AF65-F5344CB8AC3E}">
        <p14:creationId xmlns:p14="http://schemas.microsoft.com/office/powerpoint/2010/main" val="13916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3" name="c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subTnLst>
                                    <p:audio>
                                      <p:cMediaNode>
                                        <p:cTn display="0" masterRel="sameClick">
                                          <p:stCondLst>
                                            <p:cond evt="begin" delay="0">
                                              <p:tn val="10"/>
                                            </p:cond>
                                          </p:stCondLst>
                                          <p:endCondLst>
                                            <p:cond evt="onStopAudio" delay="0">
                                              <p:tgtEl>
                                                <p:sldTgt/>
                                              </p:tgtEl>
                                            </p:cond>
                                          </p:endCondLst>
                                        </p:cTn>
                                        <p:tgtEl>
                                          <p:sndTgt r:embed="rId4" name="casa.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casa.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5" name="canta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subTnLst>
                                    <p:audio>
                                      <p:cMediaNode>
                                        <p:cTn display="0" masterRel="sameClick">
                                          <p:stCondLst>
                                            <p:cond evt="begin" delay="0">
                                              <p:tn val="26"/>
                                            </p:cond>
                                          </p:stCondLst>
                                          <p:endCondLst>
                                            <p:cond evt="onStopAudio" delay="0">
                                              <p:tgtEl>
                                                <p:sldTgt/>
                                              </p:tgtEl>
                                            </p:cond>
                                          </p:endCondLst>
                                        </p:cTn>
                                        <p:tgtEl>
                                          <p:sndTgt r:embed="rId5" name="canta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subTnLst>
                                    <p:audio>
                                      <p:cMediaNode>
                                        <p:cTn display="0" masterRel="sameClick">
                                          <p:stCondLst>
                                            <p:cond evt="begin" delay="0">
                                              <p:tn val="31"/>
                                            </p:cond>
                                          </p:stCondLst>
                                          <p:endCondLst>
                                            <p:cond evt="onStopAudio" delay="0">
                                              <p:tgtEl>
                                                <p:sldTgt/>
                                              </p:tgtEl>
                                            </p:cond>
                                          </p:endCondLst>
                                        </p:cTn>
                                        <p:tgtEl>
                                          <p:sndTgt r:embed="rId6" name="call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subTnLst>
                                    <p:audio>
                                      <p:cMediaNode>
                                        <p:cTn display="0" masterRel="sameClick">
                                          <p:stCondLst>
                                            <p:cond evt="begin" delay="0">
                                              <p:tn val="36"/>
                                            </p:cond>
                                          </p:stCondLst>
                                          <p:endCondLst>
                                            <p:cond evt="onStopAudio" delay="0">
                                              <p:tgtEl>
                                                <p:sldTgt/>
                                              </p:tgtEl>
                                            </p:cond>
                                          </p:endCondLst>
                                        </p:cTn>
                                        <p:tgtEl>
                                          <p:sndTgt r:embed="rId6" name="ca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p:bldP spid="25" grpId="0"/>
      <p:bldP spid="26" grpId="0" animBg="1"/>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8" name="TextBox 7">
            <a:extLst>
              <a:ext uri="{FF2B5EF4-FFF2-40B4-BE49-F238E27FC236}">
                <a16:creationId xmlns:a16="http://schemas.microsoft.com/office/drawing/2014/main" id="{371DF92B-D4C2-4419-9494-3F28CB8265F8}"/>
              </a:ext>
            </a:extLst>
          </p:cNvPr>
          <p:cNvSpPr txBox="1"/>
          <p:nvPr/>
        </p:nvSpPr>
        <p:spPr>
          <a:xfrm>
            <a:off x="7125319" y="2470530"/>
            <a:ext cx="4681488" cy="1200329"/>
          </a:xfrm>
          <a:prstGeom prst="rect">
            <a:avLst/>
          </a:prstGeom>
          <a:noFill/>
        </p:spPr>
        <p:txBody>
          <a:bodyPr wrap="square" rtlCol="0">
            <a:spAutoFit/>
          </a:bodyPr>
          <a:lstStyle/>
          <a:p>
            <a:r>
              <a:rPr lang="es-CO" sz="7200" dirty="0">
                <a:solidFill>
                  <a:srgbClr val="002060"/>
                </a:solidFill>
                <a:cs typeface="Calibri" panose="020F0502020204030204" pitchFamily="34" charset="0"/>
              </a:rPr>
              <a:t>palabra</a:t>
            </a:r>
          </a:p>
        </p:txBody>
      </p:sp>
      <p:sp>
        <p:nvSpPr>
          <p:cNvPr id="9" name="TextBox 8">
            <a:extLst>
              <a:ext uri="{FF2B5EF4-FFF2-40B4-BE49-F238E27FC236}">
                <a16:creationId xmlns:a16="http://schemas.microsoft.com/office/drawing/2014/main" id="{86358BD9-C0F8-4BEA-B470-96CB01AF8C66}"/>
              </a:ext>
            </a:extLst>
          </p:cNvPr>
          <p:cNvSpPr txBox="1"/>
          <p:nvPr/>
        </p:nvSpPr>
        <p:spPr>
          <a:xfrm>
            <a:off x="6418201" y="4503761"/>
            <a:ext cx="996287"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rPr>
              <a:t>un</a:t>
            </a:r>
          </a:p>
        </p:txBody>
      </p:sp>
      <p:sp>
        <p:nvSpPr>
          <p:cNvPr id="10" name="TextBox 9">
            <a:extLst>
              <a:ext uri="{FF2B5EF4-FFF2-40B4-BE49-F238E27FC236}">
                <a16:creationId xmlns:a16="http://schemas.microsoft.com/office/drawing/2014/main" id="{1ABE229C-F588-497D-B072-782EC5199F6E}"/>
              </a:ext>
            </a:extLst>
          </p:cNvPr>
          <p:cNvSpPr txBox="1"/>
          <p:nvPr/>
        </p:nvSpPr>
        <p:spPr>
          <a:xfrm>
            <a:off x="10217623" y="4503761"/>
            <a:ext cx="1260144"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rPr>
              <a:t>una</a:t>
            </a:r>
          </a:p>
        </p:txBody>
      </p:sp>
      <p:sp>
        <p:nvSpPr>
          <p:cNvPr id="11" name="Oval 10">
            <a:extLst>
              <a:ext uri="{FF2B5EF4-FFF2-40B4-BE49-F238E27FC236}">
                <a16:creationId xmlns:a16="http://schemas.microsoft.com/office/drawing/2014/main" id="{66C055E3-623E-4196-B99B-90040A712524}"/>
              </a:ext>
            </a:extLst>
          </p:cNvPr>
          <p:cNvSpPr/>
          <p:nvPr/>
        </p:nvSpPr>
        <p:spPr>
          <a:xfrm>
            <a:off x="10217623" y="4284048"/>
            <a:ext cx="1214651" cy="1147312"/>
          </a:xfrm>
          <a:prstGeom prst="ellipse">
            <a:avLst/>
          </a:prstGeom>
          <a:noFill/>
          <a:ln w="381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pic>
        <p:nvPicPr>
          <p:cNvPr id="12" name="Picture 11" descr="http://www.clker.com/cliparts/w/d/u/B/w/V/stamp1-md.png">
            <a:extLst>
              <a:ext uri="{FF2B5EF4-FFF2-40B4-BE49-F238E27FC236}">
                <a16:creationId xmlns:a16="http://schemas.microsoft.com/office/drawing/2014/main" id="{B50C97EC-B796-4281-BE7A-1D67D47D5A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1827463" y="2062489"/>
            <a:ext cx="2226710" cy="2017492"/>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TextBox 15">
            <a:extLst>
              <a:ext uri="{FF2B5EF4-FFF2-40B4-BE49-F238E27FC236}">
                <a16:creationId xmlns:a16="http://schemas.microsoft.com/office/drawing/2014/main" id="{D4B36FD6-D5A3-432F-BFCB-CFD04D084CB5}"/>
              </a:ext>
            </a:extLst>
          </p:cNvPr>
          <p:cNvSpPr txBox="1"/>
          <p:nvPr/>
        </p:nvSpPr>
        <p:spPr>
          <a:xfrm rot="21229203">
            <a:off x="2035569" y="2609940"/>
            <a:ext cx="2025043" cy="707886"/>
          </a:xfrm>
          <a:prstGeom prst="rect">
            <a:avLst/>
          </a:prstGeom>
          <a:noFill/>
        </p:spPr>
        <p:txBody>
          <a:bodyPr wrap="square" rtlCol="0">
            <a:spAutoFit/>
          </a:bodyPr>
          <a:lstStyle/>
          <a:p>
            <a:r>
              <a:rPr lang="en-GB" sz="4000" dirty="0">
                <a:latin typeface="Century Gothic" panose="020B0502020202020204" pitchFamily="34" charset="0"/>
                <a:cs typeface="Calibri" panose="020F0502020204030204" pitchFamily="34" charset="0"/>
              </a:rPr>
              <a:t>[word]</a:t>
            </a:r>
          </a:p>
        </p:txBody>
      </p:sp>
    </p:spTree>
    <p:extLst>
      <p:ext uri="{BB962C8B-B14F-4D97-AF65-F5344CB8AC3E}">
        <p14:creationId xmlns:p14="http://schemas.microsoft.com/office/powerpoint/2010/main" val="3219102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8" name="TextBox 7">
            <a:extLst>
              <a:ext uri="{FF2B5EF4-FFF2-40B4-BE49-F238E27FC236}">
                <a16:creationId xmlns:a16="http://schemas.microsoft.com/office/drawing/2014/main" id="{371DF92B-D4C2-4419-9494-3F28CB8265F8}"/>
              </a:ext>
            </a:extLst>
          </p:cNvPr>
          <p:cNvSpPr txBox="1"/>
          <p:nvPr/>
        </p:nvSpPr>
        <p:spPr>
          <a:xfrm>
            <a:off x="7125319" y="2470530"/>
            <a:ext cx="4681488" cy="1200329"/>
          </a:xfrm>
          <a:prstGeom prst="rect">
            <a:avLst/>
          </a:prstGeom>
          <a:noFill/>
        </p:spPr>
        <p:txBody>
          <a:bodyPr wrap="square" rtlCol="0">
            <a:spAutoFit/>
          </a:bodyPr>
          <a:lstStyle/>
          <a:p>
            <a:r>
              <a:rPr lang="es-CO" sz="7200" dirty="0">
                <a:solidFill>
                  <a:srgbClr val="002060"/>
                </a:solidFill>
                <a:cs typeface="Calibri" panose="020F0502020204030204" pitchFamily="34" charset="0"/>
              </a:rPr>
              <a:t>tarea</a:t>
            </a:r>
          </a:p>
        </p:txBody>
      </p:sp>
      <p:sp>
        <p:nvSpPr>
          <p:cNvPr id="9" name="TextBox 8">
            <a:extLst>
              <a:ext uri="{FF2B5EF4-FFF2-40B4-BE49-F238E27FC236}">
                <a16:creationId xmlns:a16="http://schemas.microsoft.com/office/drawing/2014/main" id="{86358BD9-C0F8-4BEA-B470-96CB01AF8C66}"/>
              </a:ext>
            </a:extLst>
          </p:cNvPr>
          <p:cNvSpPr txBox="1"/>
          <p:nvPr/>
        </p:nvSpPr>
        <p:spPr>
          <a:xfrm>
            <a:off x="6418201" y="4503761"/>
            <a:ext cx="996287"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rPr>
              <a:t>un</a:t>
            </a:r>
          </a:p>
        </p:txBody>
      </p:sp>
      <p:sp>
        <p:nvSpPr>
          <p:cNvPr id="10" name="TextBox 9">
            <a:extLst>
              <a:ext uri="{FF2B5EF4-FFF2-40B4-BE49-F238E27FC236}">
                <a16:creationId xmlns:a16="http://schemas.microsoft.com/office/drawing/2014/main" id="{1ABE229C-F588-497D-B072-782EC5199F6E}"/>
              </a:ext>
            </a:extLst>
          </p:cNvPr>
          <p:cNvSpPr txBox="1"/>
          <p:nvPr/>
        </p:nvSpPr>
        <p:spPr>
          <a:xfrm>
            <a:off x="10217623" y="4503761"/>
            <a:ext cx="1260144"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rPr>
              <a:t>una</a:t>
            </a:r>
          </a:p>
        </p:txBody>
      </p:sp>
      <p:sp>
        <p:nvSpPr>
          <p:cNvPr id="11" name="Oval 10">
            <a:extLst>
              <a:ext uri="{FF2B5EF4-FFF2-40B4-BE49-F238E27FC236}">
                <a16:creationId xmlns:a16="http://schemas.microsoft.com/office/drawing/2014/main" id="{66C055E3-623E-4196-B99B-90040A712524}"/>
              </a:ext>
            </a:extLst>
          </p:cNvPr>
          <p:cNvSpPr/>
          <p:nvPr/>
        </p:nvSpPr>
        <p:spPr>
          <a:xfrm>
            <a:off x="10217623" y="4284048"/>
            <a:ext cx="1214651" cy="1147312"/>
          </a:xfrm>
          <a:prstGeom prst="ellipse">
            <a:avLst/>
          </a:prstGeom>
          <a:noFill/>
          <a:ln w="381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pic>
        <p:nvPicPr>
          <p:cNvPr id="12" name="Picture 11" descr="http://www.clker.com/cliparts/w/d/u/B/w/V/stamp1-md.png">
            <a:extLst>
              <a:ext uri="{FF2B5EF4-FFF2-40B4-BE49-F238E27FC236}">
                <a16:creationId xmlns:a16="http://schemas.microsoft.com/office/drawing/2014/main" id="{B50C97EC-B796-4281-BE7A-1D67D47D5A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1827463" y="2062489"/>
            <a:ext cx="2226710" cy="2017492"/>
          </a:xfrm>
          <a:prstGeom prst="rect">
            <a:avLst/>
          </a:prstGeom>
          <a:noFill/>
          <a:extLst>
            <a:ext uri="{909E8E84-426E-40dd-AFC4-6F175D3DCCD1}">
              <a14:hiddenFill xmlns=""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4B36FD6-D5A3-432F-BFCB-CFD04D084CB5}"/>
              </a:ext>
            </a:extLst>
          </p:cNvPr>
          <p:cNvSpPr txBox="1"/>
          <p:nvPr/>
        </p:nvSpPr>
        <p:spPr>
          <a:xfrm rot="21229203">
            <a:off x="2141587" y="2716750"/>
            <a:ext cx="2025043" cy="707886"/>
          </a:xfrm>
          <a:prstGeom prst="rect">
            <a:avLst/>
          </a:prstGeom>
          <a:noFill/>
        </p:spPr>
        <p:txBody>
          <a:bodyPr wrap="square" rtlCol="0">
            <a:spAutoFit/>
          </a:bodyPr>
          <a:lstStyle/>
          <a:p>
            <a:r>
              <a:rPr lang="en-GB" sz="4000" dirty="0">
                <a:latin typeface="Century Gothic" panose="020B0502020202020204" pitchFamily="34" charset="0"/>
                <a:cs typeface="Calibri" panose="020F0502020204030204" pitchFamily="34" charset="0"/>
              </a:rPr>
              <a:t>[task]</a:t>
            </a:r>
          </a:p>
        </p:txBody>
      </p:sp>
    </p:spTree>
    <p:extLst>
      <p:ext uri="{BB962C8B-B14F-4D97-AF65-F5344CB8AC3E}">
        <p14:creationId xmlns:p14="http://schemas.microsoft.com/office/powerpoint/2010/main" val="308164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www.clker.com/cliparts/w/d/u/B/w/V/stamp1-md.png">
            <a:extLst>
              <a:ext uri="{FF2B5EF4-FFF2-40B4-BE49-F238E27FC236}">
                <a16:creationId xmlns:a16="http://schemas.microsoft.com/office/drawing/2014/main" id="{4D06B958-689B-401C-9311-95D25A760F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1536155" y="1530737"/>
            <a:ext cx="3263691" cy="295704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8" name="TextBox 7">
            <a:extLst>
              <a:ext uri="{FF2B5EF4-FFF2-40B4-BE49-F238E27FC236}">
                <a16:creationId xmlns:a16="http://schemas.microsoft.com/office/drawing/2014/main" id="{371DF92B-D4C2-4419-9494-3F28CB8265F8}"/>
              </a:ext>
            </a:extLst>
          </p:cNvPr>
          <p:cNvSpPr txBox="1"/>
          <p:nvPr/>
        </p:nvSpPr>
        <p:spPr>
          <a:xfrm>
            <a:off x="7125319" y="2470530"/>
            <a:ext cx="4681488" cy="1200329"/>
          </a:xfrm>
          <a:prstGeom prst="rect">
            <a:avLst/>
          </a:prstGeom>
          <a:noFill/>
        </p:spPr>
        <p:txBody>
          <a:bodyPr wrap="square" rtlCol="0">
            <a:spAutoFit/>
          </a:bodyPr>
          <a:lstStyle/>
          <a:p>
            <a:r>
              <a:rPr lang="es-CO" sz="7200" dirty="0">
                <a:solidFill>
                  <a:srgbClr val="002060"/>
                </a:solidFill>
                <a:cs typeface="Calibri" panose="020F0502020204030204" pitchFamily="34" charset="0"/>
              </a:rPr>
              <a:t>también</a:t>
            </a:r>
          </a:p>
        </p:txBody>
      </p:sp>
      <p:sp>
        <p:nvSpPr>
          <p:cNvPr id="13" name="TextBox 12">
            <a:extLst>
              <a:ext uri="{FF2B5EF4-FFF2-40B4-BE49-F238E27FC236}">
                <a16:creationId xmlns:a16="http://schemas.microsoft.com/office/drawing/2014/main" id="{EAA645EC-632B-4E37-90C7-89923946A10E}"/>
              </a:ext>
            </a:extLst>
          </p:cNvPr>
          <p:cNvSpPr txBox="1"/>
          <p:nvPr/>
        </p:nvSpPr>
        <p:spPr>
          <a:xfrm rot="21288482">
            <a:off x="1874789" y="2591994"/>
            <a:ext cx="2811434" cy="707886"/>
          </a:xfrm>
          <a:prstGeom prst="rect">
            <a:avLst/>
          </a:prstGeom>
          <a:noFill/>
        </p:spPr>
        <p:txBody>
          <a:bodyPr wrap="square" rtlCol="0">
            <a:spAutoFit/>
          </a:bodyPr>
          <a:lstStyle/>
          <a:p>
            <a:r>
              <a:rPr lang="en-GB" sz="4000" dirty="0">
                <a:latin typeface="Century Gothic" panose="020B0502020202020204" pitchFamily="34" charset="0"/>
                <a:cs typeface="Calibri" panose="020F0502020204030204" pitchFamily="34" charset="0"/>
              </a:rPr>
              <a:t>[also; too]</a:t>
            </a:r>
          </a:p>
        </p:txBody>
      </p:sp>
    </p:spTree>
    <p:extLst>
      <p:ext uri="{BB962C8B-B14F-4D97-AF65-F5344CB8AC3E}">
        <p14:creationId xmlns:p14="http://schemas.microsoft.com/office/powerpoint/2010/main" val="21670495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6798F41E-20BC-494C-99FE-EAF39F936460}"/>
              </a:ext>
            </a:extLst>
          </p:cNvPr>
          <p:cNvSpPr>
            <a:spLocks noGrp="1"/>
          </p:cNvSpPr>
          <p:nvPr>
            <p:ph type="title"/>
          </p:nvPr>
        </p:nvSpPr>
        <p:spPr>
          <a:xfrm>
            <a:off x="-1" y="213557"/>
            <a:ext cx="6573079" cy="647577"/>
          </a:xfrm>
        </p:spPr>
        <p:txBody>
          <a:bodyPr>
            <a:noAutofit/>
          </a:bodyPr>
          <a:lstStyle/>
          <a:p>
            <a:r>
              <a:rPr lang="en-GB" sz="2800" b="1" dirty="0">
                <a:solidFill>
                  <a:prstClr val="white"/>
                </a:solidFill>
                <a:latin typeface="Century Gothic" panose="020B0502020202020204" pitchFamily="34" charset="0"/>
              </a:rPr>
              <a:t>Talking about things in the plural</a:t>
            </a:r>
          </a:p>
        </p:txBody>
      </p:sp>
      <p:sp>
        <p:nvSpPr>
          <p:cNvPr id="7" name="TextBox 6">
            <a:extLst>
              <a:ext uri="{FF2B5EF4-FFF2-40B4-BE49-F238E27FC236}">
                <a16:creationId xmlns:a16="http://schemas.microsoft.com/office/drawing/2014/main" id="{89775BE9-3D6A-460F-A98D-74314AF75BE9}"/>
              </a:ext>
            </a:extLst>
          </p:cNvPr>
          <p:cNvSpPr txBox="1"/>
          <p:nvPr/>
        </p:nvSpPr>
        <p:spPr>
          <a:xfrm>
            <a:off x="320158" y="1333441"/>
            <a:ext cx="11379200"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talk about something in the plural (more than one), Spanish often adds an ‘s’ to the end of the noun</a:t>
            </a:r>
            <a:r>
              <a:rPr lang="en-GB" sz="2400" i="1" dirty="0">
                <a:solidFill>
                  <a:srgbClr val="002060"/>
                </a:solidFill>
                <a:latin typeface="Century Gothic" panose="020B0502020202020204" pitchFamily="34" charset="0"/>
              </a:rPr>
              <a:t>.</a:t>
            </a:r>
          </a:p>
        </p:txBody>
      </p:sp>
      <p:sp>
        <p:nvSpPr>
          <p:cNvPr id="10" name="TextBox 9">
            <a:extLst>
              <a:ext uri="{FF2B5EF4-FFF2-40B4-BE49-F238E27FC236}">
                <a16:creationId xmlns:a16="http://schemas.microsoft.com/office/drawing/2014/main" id="{2965EACE-6EA9-4F5E-B4CD-F75BF8E6A1E0}"/>
              </a:ext>
            </a:extLst>
          </p:cNvPr>
          <p:cNvSpPr txBox="1"/>
          <p:nvPr/>
        </p:nvSpPr>
        <p:spPr>
          <a:xfrm>
            <a:off x="320158" y="3952850"/>
            <a:ext cx="1137920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say </a:t>
            </a:r>
            <a:r>
              <a:rPr lang="en-GB" sz="2400" b="1" dirty="0">
                <a:solidFill>
                  <a:srgbClr val="002060"/>
                </a:solidFill>
                <a:latin typeface="Century Gothic" panose="020B0502020202020204" pitchFamily="34" charset="0"/>
              </a:rPr>
              <a:t>‘some’</a:t>
            </a:r>
            <a:r>
              <a:rPr lang="en-GB" sz="2400" dirty="0">
                <a:solidFill>
                  <a:srgbClr val="002060"/>
                </a:solidFill>
                <a:latin typeface="Century Gothic" panose="020B0502020202020204" pitchFamily="34" charset="0"/>
              </a:rPr>
              <a:t> before a plural noun, use </a:t>
            </a:r>
            <a:r>
              <a:rPr lang="en-GB" sz="2400" b="1" i="1" dirty="0">
                <a:solidFill>
                  <a:srgbClr val="002060"/>
                </a:solidFill>
                <a:latin typeface="Century Gothic" panose="020B0502020202020204" pitchFamily="34" charset="0"/>
              </a:rPr>
              <a:t>unos</a:t>
            </a:r>
            <a:r>
              <a:rPr lang="en-GB" sz="2400" dirty="0">
                <a:solidFill>
                  <a:srgbClr val="002060"/>
                </a:solidFill>
                <a:latin typeface="Century Gothic" panose="020B0502020202020204" pitchFamily="34" charset="0"/>
              </a:rPr>
              <a:t> or </a:t>
            </a:r>
            <a:r>
              <a:rPr lang="en-GB" sz="2400" b="1" i="1" dirty="0">
                <a:solidFill>
                  <a:srgbClr val="002060"/>
                </a:solidFill>
                <a:latin typeface="Century Gothic" panose="020B0502020202020204" pitchFamily="34" charset="0"/>
              </a:rPr>
              <a:t>unas</a:t>
            </a:r>
            <a:r>
              <a:rPr lang="en-GB" sz="2400" i="1" dirty="0">
                <a:solidFill>
                  <a:srgbClr val="002060"/>
                </a:solidFill>
                <a:latin typeface="Century Gothic" panose="020B0502020202020204" pitchFamily="34" charset="0"/>
              </a:rPr>
              <a:t>.</a:t>
            </a:r>
          </a:p>
        </p:txBody>
      </p:sp>
      <p:sp>
        <p:nvSpPr>
          <p:cNvPr id="12" name="TextBox 11">
            <a:extLst>
              <a:ext uri="{FF2B5EF4-FFF2-40B4-BE49-F238E27FC236}">
                <a16:creationId xmlns:a16="http://schemas.microsoft.com/office/drawing/2014/main" id="{339B590C-E92F-4251-906F-AB629907A9EF}"/>
              </a:ext>
            </a:extLst>
          </p:cNvPr>
          <p:cNvSpPr txBox="1"/>
          <p:nvPr/>
        </p:nvSpPr>
        <p:spPr>
          <a:xfrm>
            <a:off x="443346" y="2421301"/>
            <a:ext cx="2612572"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Tengo un barco. </a:t>
            </a:r>
          </a:p>
        </p:txBody>
      </p:sp>
      <p:sp>
        <p:nvSpPr>
          <p:cNvPr id="13" name="TextBox 12">
            <a:extLst>
              <a:ext uri="{FF2B5EF4-FFF2-40B4-BE49-F238E27FC236}">
                <a16:creationId xmlns:a16="http://schemas.microsoft.com/office/drawing/2014/main" id="{42504701-73EF-4EA2-A567-813CA6FAC9A4}"/>
              </a:ext>
            </a:extLst>
          </p:cNvPr>
          <p:cNvSpPr txBox="1"/>
          <p:nvPr/>
        </p:nvSpPr>
        <p:spPr>
          <a:xfrm>
            <a:off x="443346" y="2979217"/>
            <a:ext cx="2699805"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Tengo dos barco</a:t>
            </a:r>
            <a:r>
              <a:rPr lang="en-GB" sz="2200" b="1" dirty="0">
                <a:solidFill>
                  <a:srgbClr val="002060"/>
                </a:solidFill>
                <a:latin typeface="Century Gothic" panose="020B0502020202020204" pitchFamily="34" charset="0"/>
              </a:rPr>
              <a:t>s</a:t>
            </a:r>
            <a:r>
              <a:rPr lang="en-GB" sz="2200" dirty="0">
                <a:solidFill>
                  <a:srgbClr val="002060"/>
                </a:solidFill>
                <a:latin typeface="Century Gothic" panose="020B0502020202020204" pitchFamily="34" charset="0"/>
              </a:rPr>
              <a:t>.</a:t>
            </a:r>
          </a:p>
        </p:txBody>
      </p:sp>
      <p:sp>
        <p:nvSpPr>
          <p:cNvPr id="14" name="TextBox 13">
            <a:extLst>
              <a:ext uri="{FF2B5EF4-FFF2-40B4-BE49-F238E27FC236}">
                <a16:creationId xmlns:a16="http://schemas.microsoft.com/office/drawing/2014/main" id="{E8CDF48A-FE81-4BAC-BF99-BA23B7880CDA}"/>
              </a:ext>
            </a:extLst>
          </p:cNvPr>
          <p:cNvSpPr txBox="1"/>
          <p:nvPr/>
        </p:nvSpPr>
        <p:spPr>
          <a:xfrm>
            <a:off x="300038" y="4492284"/>
            <a:ext cx="7604314"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Tengo un libro.</a:t>
            </a:r>
          </a:p>
        </p:txBody>
      </p:sp>
      <p:sp>
        <p:nvSpPr>
          <p:cNvPr id="15" name="TextBox 14">
            <a:extLst>
              <a:ext uri="{FF2B5EF4-FFF2-40B4-BE49-F238E27FC236}">
                <a16:creationId xmlns:a16="http://schemas.microsoft.com/office/drawing/2014/main" id="{439EF6E3-7AF6-4852-BA06-F34119071395}"/>
              </a:ext>
            </a:extLst>
          </p:cNvPr>
          <p:cNvSpPr txBox="1"/>
          <p:nvPr/>
        </p:nvSpPr>
        <p:spPr>
          <a:xfrm>
            <a:off x="300038" y="5004554"/>
            <a:ext cx="4326725"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Tengo </a:t>
            </a:r>
            <a:r>
              <a:rPr lang="en-GB" sz="2200" b="1" dirty="0">
                <a:solidFill>
                  <a:srgbClr val="002060"/>
                </a:solidFill>
                <a:latin typeface="Century Gothic" panose="020B0502020202020204" pitchFamily="34" charset="0"/>
              </a:rPr>
              <a:t>unos</a:t>
            </a:r>
            <a:r>
              <a:rPr lang="en-GB" sz="2200" dirty="0">
                <a:solidFill>
                  <a:srgbClr val="002060"/>
                </a:solidFill>
                <a:latin typeface="Century Gothic" panose="020B0502020202020204" pitchFamily="34" charset="0"/>
              </a:rPr>
              <a:t> libro</a:t>
            </a:r>
            <a:r>
              <a:rPr lang="en-GB" sz="2200" b="1" dirty="0">
                <a:solidFill>
                  <a:srgbClr val="002060"/>
                </a:solidFill>
                <a:latin typeface="Century Gothic" panose="020B0502020202020204" pitchFamily="34" charset="0"/>
              </a:rPr>
              <a:t>s</a:t>
            </a:r>
            <a:r>
              <a:rPr lang="en-GB" sz="2200" dirty="0">
                <a:solidFill>
                  <a:srgbClr val="002060"/>
                </a:solidFill>
                <a:latin typeface="Century Gothic" panose="020B0502020202020204" pitchFamily="34" charset="0"/>
              </a:rPr>
              <a:t>.</a:t>
            </a:r>
          </a:p>
        </p:txBody>
      </p:sp>
      <p:sp>
        <p:nvSpPr>
          <p:cNvPr id="16" name="TextBox 15">
            <a:extLst>
              <a:ext uri="{FF2B5EF4-FFF2-40B4-BE49-F238E27FC236}">
                <a16:creationId xmlns:a16="http://schemas.microsoft.com/office/drawing/2014/main" id="{C2776B07-1465-4304-87BB-FC83278DB68F}"/>
              </a:ext>
            </a:extLst>
          </p:cNvPr>
          <p:cNvSpPr txBox="1"/>
          <p:nvPr/>
        </p:nvSpPr>
        <p:spPr>
          <a:xfrm>
            <a:off x="3483428" y="2421301"/>
            <a:ext cx="2612572"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I have a boat.</a:t>
            </a:r>
          </a:p>
        </p:txBody>
      </p:sp>
      <p:sp>
        <p:nvSpPr>
          <p:cNvPr id="17" name="TextBox 16">
            <a:extLst>
              <a:ext uri="{FF2B5EF4-FFF2-40B4-BE49-F238E27FC236}">
                <a16:creationId xmlns:a16="http://schemas.microsoft.com/office/drawing/2014/main" id="{6AA70F7B-3927-419F-98EC-6F7F25DA7F42}"/>
              </a:ext>
            </a:extLst>
          </p:cNvPr>
          <p:cNvSpPr txBox="1"/>
          <p:nvPr/>
        </p:nvSpPr>
        <p:spPr>
          <a:xfrm>
            <a:off x="2849841" y="4485758"/>
            <a:ext cx="3313215"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I have a book.</a:t>
            </a:r>
          </a:p>
        </p:txBody>
      </p:sp>
      <p:sp>
        <p:nvSpPr>
          <p:cNvPr id="18" name="TextBox 17">
            <a:extLst>
              <a:ext uri="{FF2B5EF4-FFF2-40B4-BE49-F238E27FC236}">
                <a16:creationId xmlns:a16="http://schemas.microsoft.com/office/drawing/2014/main" id="{4349D225-C6EE-4ABB-8489-A7C22BD2EB4E}"/>
              </a:ext>
            </a:extLst>
          </p:cNvPr>
          <p:cNvSpPr txBox="1"/>
          <p:nvPr/>
        </p:nvSpPr>
        <p:spPr>
          <a:xfrm>
            <a:off x="3483428" y="3004519"/>
            <a:ext cx="4088820"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I have two boat</a:t>
            </a:r>
            <a:r>
              <a:rPr lang="en-GB" sz="2200" b="1" dirty="0">
                <a:solidFill>
                  <a:srgbClr val="002060"/>
                </a:solidFill>
                <a:latin typeface="Century Gothic" panose="020B0502020202020204" pitchFamily="34" charset="0"/>
              </a:rPr>
              <a:t>s</a:t>
            </a:r>
            <a:r>
              <a:rPr lang="en-GB" sz="2200" dirty="0">
                <a:solidFill>
                  <a:srgbClr val="002060"/>
                </a:solidFill>
                <a:latin typeface="Century Gothic" panose="020B0502020202020204" pitchFamily="34" charset="0"/>
              </a:rPr>
              <a:t>.</a:t>
            </a:r>
          </a:p>
        </p:txBody>
      </p:sp>
      <p:sp>
        <p:nvSpPr>
          <p:cNvPr id="19" name="TextBox 18">
            <a:extLst>
              <a:ext uri="{FF2B5EF4-FFF2-40B4-BE49-F238E27FC236}">
                <a16:creationId xmlns:a16="http://schemas.microsoft.com/office/drawing/2014/main" id="{7064E7B4-78E8-488F-B90D-B1ED17F86BA8}"/>
              </a:ext>
            </a:extLst>
          </p:cNvPr>
          <p:cNvSpPr txBox="1"/>
          <p:nvPr/>
        </p:nvSpPr>
        <p:spPr>
          <a:xfrm>
            <a:off x="2849841" y="5033239"/>
            <a:ext cx="3313215"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I have </a:t>
            </a:r>
            <a:r>
              <a:rPr lang="en-GB" sz="2200" b="1" dirty="0">
                <a:solidFill>
                  <a:srgbClr val="002060"/>
                </a:solidFill>
                <a:latin typeface="Century Gothic" panose="020B0502020202020204" pitchFamily="34" charset="0"/>
              </a:rPr>
              <a:t>some </a:t>
            </a:r>
            <a:r>
              <a:rPr lang="en-GB" sz="2200" dirty="0">
                <a:solidFill>
                  <a:srgbClr val="002060"/>
                </a:solidFill>
                <a:latin typeface="Century Gothic" panose="020B0502020202020204" pitchFamily="34" charset="0"/>
              </a:rPr>
              <a:t>book</a:t>
            </a:r>
            <a:r>
              <a:rPr lang="en-GB" sz="2200" b="1" dirty="0">
                <a:solidFill>
                  <a:srgbClr val="002060"/>
                </a:solidFill>
                <a:latin typeface="Century Gothic" panose="020B0502020202020204" pitchFamily="34" charset="0"/>
              </a:rPr>
              <a:t>s</a:t>
            </a:r>
            <a:r>
              <a:rPr lang="en-GB" sz="2200" dirty="0">
                <a:solidFill>
                  <a:srgbClr val="002060"/>
                </a:solidFill>
                <a:latin typeface="Century Gothic" panose="020B0502020202020204" pitchFamily="34" charset="0"/>
              </a:rPr>
              <a:t>.</a:t>
            </a:r>
          </a:p>
        </p:txBody>
      </p:sp>
      <p:sp>
        <p:nvSpPr>
          <p:cNvPr id="21" name="TextBox 20">
            <a:extLst>
              <a:ext uri="{FF2B5EF4-FFF2-40B4-BE49-F238E27FC236}">
                <a16:creationId xmlns:a16="http://schemas.microsoft.com/office/drawing/2014/main" id="{4EAB31B2-260E-4500-8817-4C817CC53067}"/>
              </a:ext>
            </a:extLst>
          </p:cNvPr>
          <p:cNvSpPr txBox="1"/>
          <p:nvPr/>
        </p:nvSpPr>
        <p:spPr>
          <a:xfrm>
            <a:off x="300038" y="5663011"/>
            <a:ext cx="1169935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For plural </a:t>
            </a:r>
            <a:r>
              <a:rPr lang="en-GB" sz="2400" i="1" dirty="0">
                <a:solidFill>
                  <a:srgbClr val="002060"/>
                </a:solidFill>
                <a:latin typeface="Century Gothic" panose="020B0502020202020204" pitchFamily="34" charset="0"/>
              </a:rPr>
              <a:t>masculine</a:t>
            </a:r>
            <a:r>
              <a:rPr lang="en-GB" sz="2400" dirty="0">
                <a:solidFill>
                  <a:srgbClr val="002060"/>
                </a:solidFill>
                <a:latin typeface="Century Gothic" panose="020B0502020202020204" pitchFamily="34" charset="0"/>
              </a:rPr>
              <a:t> nouns, use _____. For plural </a:t>
            </a:r>
            <a:r>
              <a:rPr lang="en-GB" sz="2400" i="1" dirty="0">
                <a:solidFill>
                  <a:srgbClr val="002060"/>
                </a:solidFill>
                <a:latin typeface="Century Gothic" panose="020B0502020202020204" pitchFamily="34" charset="0"/>
              </a:rPr>
              <a:t>feminine</a:t>
            </a:r>
            <a:r>
              <a:rPr lang="en-GB" sz="2400" dirty="0">
                <a:solidFill>
                  <a:srgbClr val="002060"/>
                </a:solidFill>
                <a:latin typeface="Century Gothic" panose="020B0502020202020204" pitchFamily="34" charset="0"/>
              </a:rPr>
              <a:t> nouns, use ______.</a:t>
            </a:r>
            <a:endParaRPr lang="en-GB" sz="2400" i="1" dirty="0">
              <a:solidFill>
                <a:srgbClr val="002060"/>
              </a:solidFill>
              <a:latin typeface="Century Gothic" panose="020B0502020202020204" pitchFamily="34" charset="0"/>
            </a:endParaRPr>
          </a:p>
        </p:txBody>
      </p:sp>
      <p:sp>
        <p:nvSpPr>
          <p:cNvPr id="22" name="TextBox 21">
            <a:extLst>
              <a:ext uri="{FF2B5EF4-FFF2-40B4-BE49-F238E27FC236}">
                <a16:creationId xmlns:a16="http://schemas.microsoft.com/office/drawing/2014/main" id="{ADA17366-549F-4292-812E-D6153F69CCF9}"/>
              </a:ext>
            </a:extLst>
          </p:cNvPr>
          <p:cNvSpPr txBox="1"/>
          <p:nvPr/>
        </p:nvSpPr>
        <p:spPr>
          <a:xfrm>
            <a:off x="4905135" y="5613726"/>
            <a:ext cx="1016216" cy="523220"/>
          </a:xfrm>
          <a:prstGeom prst="rect">
            <a:avLst/>
          </a:prstGeom>
          <a:noFill/>
        </p:spPr>
        <p:txBody>
          <a:bodyPr wrap="square" rtlCol="0">
            <a:spAutoFit/>
          </a:bodyPr>
          <a:lstStyle/>
          <a:p>
            <a:r>
              <a:rPr lang="en-GB" sz="2800" b="1" dirty="0">
                <a:solidFill>
                  <a:schemeClr val="accent2"/>
                </a:solidFill>
                <a:latin typeface="Century Gothic" panose="020B0502020202020204" pitchFamily="34" charset="0"/>
              </a:rPr>
              <a:t>unos</a:t>
            </a:r>
          </a:p>
        </p:txBody>
      </p:sp>
      <p:sp>
        <p:nvSpPr>
          <p:cNvPr id="23" name="TextBox 22">
            <a:extLst>
              <a:ext uri="{FF2B5EF4-FFF2-40B4-BE49-F238E27FC236}">
                <a16:creationId xmlns:a16="http://schemas.microsoft.com/office/drawing/2014/main" id="{2D02E8FA-79D7-4A2F-A6ED-E15D859796F5}"/>
              </a:ext>
            </a:extLst>
          </p:cNvPr>
          <p:cNvSpPr txBox="1"/>
          <p:nvPr/>
        </p:nvSpPr>
        <p:spPr>
          <a:xfrm>
            <a:off x="10343210" y="5613726"/>
            <a:ext cx="1016216" cy="523220"/>
          </a:xfrm>
          <a:prstGeom prst="rect">
            <a:avLst/>
          </a:prstGeom>
          <a:noFill/>
        </p:spPr>
        <p:txBody>
          <a:bodyPr wrap="square" rtlCol="0">
            <a:spAutoFit/>
          </a:bodyPr>
          <a:lstStyle/>
          <a:p>
            <a:r>
              <a:rPr lang="en-GB" sz="2800" b="1" dirty="0">
                <a:solidFill>
                  <a:schemeClr val="accent2"/>
                </a:solidFill>
                <a:latin typeface="Century Gothic" panose="020B0502020202020204" pitchFamily="34" charset="0"/>
              </a:rPr>
              <a:t>unas</a:t>
            </a:r>
          </a:p>
        </p:txBody>
      </p:sp>
      <p:sp>
        <p:nvSpPr>
          <p:cNvPr id="24" name="TextBox 23">
            <a:extLst>
              <a:ext uri="{FF2B5EF4-FFF2-40B4-BE49-F238E27FC236}">
                <a16:creationId xmlns:a16="http://schemas.microsoft.com/office/drawing/2014/main" id="{D8754840-A6A5-4535-B847-9ECFB6E087B3}"/>
              </a:ext>
            </a:extLst>
          </p:cNvPr>
          <p:cNvSpPr txBox="1"/>
          <p:nvPr/>
        </p:nvSpPr>
        <p:spPr>
          <a:xfrm>
            <a:off x="5935828" y="4502984"/>
            <a:ext cx="3029134"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Tengo una planta.</a:t>
            </a:r>
          </a:p>
        </p:txBody>
      </p:sp>
      <p:sp>
        <p:nvSpPr>
          <p:cNvPr id="25" name="TextBox 24">
            <a:extLst>
              <a:ext uri="{FF2B5EF4-FFF2-40B4-BE49-F238E27FC236}">
                <a16:creationId xmlns:a16="http://schemas.microsoft.com/office/drawing/2014/main" id="{A4855622-B4F8-4509-A264-46B9C86B2852}"/>
              </a:ext>
            </a:extLst>
          </p:cNvPr>
          <p:cNvSpPr txBox="1"/>
          <p:nvPr/>
        </p:nvSpPr>
        <p:spPr>
          <a:xfrm>
            <a:off x="9259774" y="4516650"/>
            <a:ext cx="3029134"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I have a plant.</a:t>
            </a:r>
          </a:p>
        </p:txBody>
      </p:sp>
      <p:sp>
        <p:nvSpPr>
          <p:cNvPr id="26" name="TextBox 25">
            <a:extLst>
              <a:ext uri="{FF2B5EF4-FFF2-40B4-BE49-F238E27FC236}">
                <a16:creationId xmlns:a16="http://schemas.microsoft.com/office/drawing/2014/main" id="{5BAC7C1B-6709-4D1E-B854-51CE0F7C45DB}"/>
              </a:ext>
            </a:extLst>
          </p:cNvPr>
          <p:cNvSpPr txBox="1"/>
          <p:nvPr/>
        </p:nvSpPr>
        <p:spPr>
          <a:xfrm>
            <a:off x="5982185" y="5022799"/>
            <a:ext cx="3354566"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Tengo </a:t>
            </a:r>
            <a:r>
              <a:rPr lang="en-GB" sz="2200" b="1" dirty="0" err="1">
                <a:solidFill>
                  <a:srgbClr val="002060"/>
                </a:solidFill>
                <a:latin typeface="Century Gothic" panose="020B0502020202020204" pitchFamily="34" charset="0"/>
              </a:rPr>
              <a:t>unas</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planta</a:t>
            </a:r>
            <a:r>
              <a:rPr lang="en-GB" sz="2200" b="1" dirty="0" err="1">
                <a:solidFill>
                  <a:srgbClr val="002060"/>
                </a:solidFill>
                <a:latin typeface="Century Gothic" panose="020B0502020202020204" pitchFamily="34" charset="0"/>
              </a:rPr>
              <a:t>s</a:t>
            </a:r>
            <a:r>
              <a:rPr lang="en-GB" sz="2200" dirty="0">
                <a:solidFill>
                  <a:srgbClr val="002060"/>
                </a:solidFill>
                <a:latin typeface="Century Gothic" panose="020B0502020202020204" pitchFamily="34" charset="0"/>
              </a:rPr>
              <a:t>.</a:t>
            </a:r>
          </a:p>
        </p:txBody>
      </p:sp>
      <p:sp>
        <p:nvSpPr>
          <p:cNvPr id="27" name="TextBox 26">
            <a:extLst>
              <a:ext uri="{FF2B5EF4-FFF2-40B4-BE49-F238E27FC236}">
                <a16:creationId xmlns:a16="http://schemas.microsoft.com/office/drawing/2014/main" id="{CB319B8A-E896-4B5C-A041-D98D7EA8BB19}"/>
              </a:ext>
            </a:extLst>
          </p:cNvPr>
          <p:cNvSpPr txBox="1"/>
          <p:nvPr/>
        </p:nvSpPr>
        <p:spPr>
          <a:xfrm>
            <a:off x="9259774" y="5022186"/>
            <a:ext cx="3029134"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I have </a:t>
            </a:r>
            <a:r>
              <a:rPr lang="en-GB" sz="2200" b="1" dirty="0">
                <a:solidFill>
                  <a:srgbClr val="002060"/>
                </a:solidFill>
                <a:latin typeface="Century Gothic" panose="020B0502020202020204" pitchFamily="34" charset="0"/>
              </a:rPr>
              <a:t>some</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planta</a:t>
            </a:r>
            <a:r>
              <a:rPr lang="en-GB" sz="2200" b="1" dirty="0" err="1">
                <a:solidFill>
                  <a:srgbClr val="002060"/>
                </a:solidFill>
                <a:latin typeface="Century Gothic" panose="020B0502020202020204" pitchFamily="34" charset="0"/>
              </a:rPr>
              <a:t>s</a:t>
            </a:r>
            <a:r>
              <a:rPr lang="en-GB" sz="2200" dirty="0">
                <a:solidFill>
                  <a:srgbClr val="002060"/>
                </a:solidFill>
                <a:latin typeface="Century Gothic" panose="020B0502020202020204" pitchFamily="34" charset="0"/>
              </a:rPr>
              <a:t>.</a:t>
            </a:r>
          </a:p>
        </p:txBody>
      </p:sp>
      <p:pic>
        <p:nvPicPr>
          <p:cNvPr id="29" name="Picture 28">
            <a:extLst>
              <a:ext uri="{FF2B5EF4-FFF2-40B4-BE49-F238E27FC236}">
                <a16:creationId xmlns:a16="http://schemas.microsoft.com/office/drawing/2014/main" id="{32C1EBB5-DF45-4C87-AA48-6FF2553426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3078" y="2024482"/>
            <a:ext cx="573419" cy="749469"/>
          </a:xfrm>
          <a:prstGeom prst="rect">
            <a:avLst/>
          </a:prstGeom>
        </p:spPr>
      </p:pic>
      <p:pic>
        <p:nvPicPr>
          <p:cNvPr id="30" name="Picture 29">
            <a:extLst>
              <a:ext uri="{FF2B5EF4-FFF2-40B4-BE49-F238E27FC236}">
                <a16:creationId xmlns:a16="http://schemas.microsoft.com/office/drawing/2014/main" id="{CFC52FF8-0DC2-45D4-8A83-DDA6FDF37E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1494" y="2772722"/>
            <a:ext cx="573419" cy="749469"/>
          </a:xfrm>
          <a:prstGeom prst="rect">
            <a:avLst/>
          </a:prstGeom>
        </p:spPr>
      </p:pic>
      <p:pic>
        <p:nvPicPr>
          <p:cNvPr id="31" name="Picture 30">
            <a:extLst>
              <a:ext uri="{FF2B5EF4-FFF2-40B4-BE49-F238E27FC236}">
                <a16:creationId xmlns:a16="http://schemas.microsoft.com/office/drawing/2014/main" id="{1EF0B838-BE2F-4BDB-9175-F7F794A3DD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0413" y="2772722"/>
            <a:ext cx="573419" cy="749469"/>
          </a:xfrm>
          <a:prstGeom prst="rect">
            <a:avLst/>
          </a:prstGeom>
        </p:spPr>
      </p:pic>
      <p:sp>
        <p:nvSpPr>
          <p:cNvPr id="34" name="Rounded Rectangle 11">
            <a:extLst>
              <a:ext uri="{FF2B5EF4-FFF2-40B4-BE49-F238E27FC236}">
                <a16:creationId xmlns:a16="http://schemas.microsoft.com/office/drawing/2014/main" id="{BE48CEC1-A000-4B35-88BA-5A5AFD9B9E7F}"/>
              </a:ext>
            </a:extLst>
          </p:cNvPr>
          <p:cNvSpPr/>
          <p:nvPr/>
        </p:nvSpPr>
        <p:spPr>
          <a:xfrm>
            <a:off x="10343210" y="258166"/>
            <a:ext cx="158493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4930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P spid="16" grpId="0"/>
      <p:bldP spid="17" grpId="0"/>
      <p:bldP spid="18" grpId="0"/>
      <p:bldP spid="19" grpId="0"/>
      <p:bldP spid="21" grpId="0"/>
      <p:bldP spid="22" grpId="0"/>
      <p:bldP spid="23" grpId="0"/>
      <p:bldP spid="24" grpId="0"/>
      <p:bldP spid="25" grpId="0"/>
      <p:bldP spid="26" grpId="0"/>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5">
            <a:extLst>
              <a:ext uri="{FF2B5EF4-FFF2-40B4-BE49-F238E27FC236}">
                <a16:creationId xmlns:a16="http://schemas.microsoft.com/office/drawing/2014/main" id="{E89D83F4-E6FC-4283-8AEB-AAC88D9A5011}"/>
              </a:ext>
            </a:extLst>
          </p:cNvPr>
          <p:cNvGraphicFramePr>
            <a:graphicFrameLocks noGrp="1"/>
          </p:cNvGraphicFramePr>
          <p:nvPr>
            <p:extLst>
              <p:ext uri="{D42A27DB-BD31-4B8C-83A1-F6EECF244321}">
                <p14:modId xmlns:p14="http://schemas.microsoft.com/office/powerpoint/2010/main" val="1051886634"/>
              </p:ext>
            </p:extLst>
          </p:nvPr>
        </p:nvGraphicFramePr>
        <p:xfrm>
          <a:off x="737272" y="1347097"/>
          <a:ext cx="10723861" cy="5029200"/>
        </p:xfrm>
        <a:graphic>
          <a:graphicData uri="http://schemas.openxmlformats.org/drawingml/2006/table">
            <a:tbl>
              <a:tblPr firstRow="1" bandRow="1"/>
              <a:tblGrid>
                <a:gridCol w="2519712">
                  <a:extLst>
                    <a:ext uri="{9D8B030D-6E8A-4147-A177-3AD203B41FA5}">
                      <a16:colId xmlns:a16="http://schemas.microsoft.com/office/drawing/2014/main" val="2637824710"/>
                    </a:ext>
                  </a:extLst>
                </a:gridCol>
                <a:gridCol w="3499945">
                  <a:extLst>
                    <a:ext uri="{9D8B030D-6E8A-4147-A177-3AD203B41FA5}">
                      <a16:colId xmlns:a16="http://schemas.microsoft.com/office/drawing/2014/main" val="907253324"/>
                    </a:ext>
                  </a:extLst>
                </a:gridCol>
                <a:gridCol w="4704204">
                  <a:extLst>
                    <a:ext uri="{9D8B030D-6E8A-4147-A177-3AD203B41FA5}">
                      <a16:colId xmlns:a16="http://schemas.microsoft.com/office/drawing/2014/main" val="1800712544"/>
                    </a:ext>
                  </a:extLst>
                </a:gridCol>
              </a:tblGrid>
              <a:tr h="370840">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400" b="0" dirty="0">
                          <a:solidFill>
                            <a:srgbClr val="002060"/>
                          </a:solidFill>
                          <a:latin typeface="Century Gothic" panose="020B0502020202020204" pitchFamily="34" charset="0"/>
                        </a:rPr>
                        <a:t>Has one</a:t>
                      </a:r>
                      <a:endParaRPr lang="en-GB" sz="2400" b="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Has more than one</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400" b="0" dirty="0">
                          <a:solidFill>
                            <a:srgbClr val="002060"/>
                          </a:solidFill>
                          <a:latin typeface="Century Gothic" panose="020B0502020202020204" pitchFamily="34" charset="0"/>
                        </a:rPr>
                        <a:t>¿Qué </a:t>
                      </a:r>
                      <a:r>
                        <a:rPr lang="en-GB" sz="2400" b="0" dirty="0" err="1">
                          <a:solidFill>
                            <a:srgbClr val="002060"/>
                          </a:solidFill>
                          <a:latin typeface="Century Gothic" panose="020B0502020202020204" pitchFamily="34" charset="0"/>
                        </a:rPr>
                        <a:t>tiene</a:t>
                      </a:r>
                      <a:r>
                        <a:rPr lang="en-GB" sz="2400" b="0" dirty="0">
                          <a:solidFill>
                            <a:srgbClr val="002060"/>
                          </a:solidFill>
                          <a:latin typeface="Century Gothic" panose="020B0502020202020204" pitchFamily="34" charset="0"/>
                        </a:rPr>
                        <a:t> Matilda?</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833764784"/>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4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726676820"/>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4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847184719"/>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4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779256440"/>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4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976587370"/>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4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4213933167"/>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4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41256024"/>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4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96360515"/>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4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4293945235"/>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4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898776898"/>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4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819243964"/>
                  </a:ext>
                </a:extLst>
              </a:tr>
            </a:tbl>
          </a:graphicData>
        </a:graphic>
      </p:graphicFrame>
      <p:pic>
        <p:nvPicPr>
          <p:cNvPr id="8" name="Picture 2" descr="http://www.clker.com/cliparts/j/p/l/D/8/K/green-tick-md.png">
            <a:extLst>
              <a:ext uri="{FF2B5EF4-FFF2-40B4-BE49-F238E27FC236}">
                <a16:creationId xmlns:a16="http://schemas.microsoft.com/office/drawing/2014/main" id="{9D0DA59A-0BE4-4A03-8323-6733B3A4C9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8849" y="1814109"/>
            <a:ext cx="422268" cy="440047"/>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a:extLst>
              <a:ext uri="{FF2B5EF4-FFF2-40B4-BE49-F238E27FC236}">
                <a16:creationId xmlns:a16="http://schemas.microsoft.com/office/drawing/2014/main" id="{73D074C4-8E64-492B-997F-A37D45C7D475}"/>
              </a:ext>
            </a:extLst>
          </p:cNvPr>
          <p:cNvSpPr txBox="1"/>
          <p:nvPr/>
        </p:nvSpPr>
        <p:spPr>
          <a:xfrm>
            <a:off x="0" y="884710"/>
            <a:ext cx="1173099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Listen and tick ‘Has one’ or ‘Has more than one’. Then write what she has in English.</a:t>
            </a:r>
          </a:p>
        </p:txBody>
      </p:sp>
      <p:sp>
        <p:nvSpPr>
          <p:cNvPr id="10" name="TextBox 9">
            <a:extLst>
              <a:ext uri="{FF2B5EF4-FFF2-40B4-BE49-F238E27FC236}">
                <a16:creationId xmlns:a16="http://schemas.microsoft.com/office/drawing/2014/main" id="{DB240B05-7D2F-4DA2-B8F0-F099A80ED320}"/>
              </a:ext>
            </a:extLst>
          </p:cNvPr>
          <p:cNvSpPr txBox="1"/>
          <p:nvPr/>
        </p:nvSpPr>
        <p:spPr>
          <a:xfrm>
            <a:off x="0" y="39745"/>
            <a:ext cx="10406724"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a:t>
            </a:r>
            <a:r>
              <a:rPr kumimoji="0" lang="en-GB" sz="2400" b="1" i="0" u="none" strike="noStrike" kern="0" cap="none" spc="0" normalizeH="0" baseline="0" noProof="0" dirty="0" err="1">
                <a:ln>
                  <a:noFill/>
                </a:ln>
                <a:solidFill>
                  <a:srgbClr val="002060"/>
                </a:solidFill>
                <a:effectLst/>
                <a:uLnTx/>
                <a:uFillTx/>
              </a:rPr>
              <a:t>Qué</a:t>
            </a:r>
            <a:r>
              <a:rPr kumimoji="0" lang="en-GB" sz="2400" b="1" i="0" u="none" strike="noStrike" kern="0" cap="none" spc="0" normalizeH="0" baseline="0" noProof="0" dirty="0">
                <a:ln>
                  <a:noFill/>
                </a:ln>
                <a:solidFill>
                  <a:srgbClr val="002060"/>
                </a:solidFill>
                <a:effectLst/>
                <a:uLnTx/>
                <a:uFillTx/>
              </a:rPr>
              <a:t> </a:t>
            </a:r>
            <a:r>
              <a:rPr kumimoji="0" lang="en-GB" sz="2400" b="1" i="0" u="none" strike="noStrike" kern="0" cap="none" spc="0" normalizeH="0" baseline="0" noProof="0" dirty="0" err="1">
                <a:ln>
                  <a:noFill/>
                </a:ln>
                <a:solidFill>
                  <a:srgbClr val="002060"/>
                </a:solidFill>
                <a:effectLst/>
                <a:uLnTx/>
                <a:uFillTx/>
              </a:rPr>
              <a:t>tiene</a:t>
            </a:r>
            <a:r>
              <a:rPr kumimoji="0" lang="en-GB" sz="2400" b="1" i="0" u="none" strike="noStrike" kern="0" cap="none" spc="0" normalizeH="0" baseline="0" noProof="0" dirty="0">
                <a:ln>
                  <a:noFill/>
                </a:ln>
                <a:solidFill>
                  <a:srgbClr val="002060"/>
                </a:solidFill>
                <a:effectLst/>
                <a:uLnTx/>
                <a:uFillTx/>
              </a:rPr>
              <a:t> Matilda? </a:t>
            </a:r>
            <a:r>
              <a:rPr kumimoji="0" lang="en-GB" sz="2200" b="0" i="0" u="none" strike="noStrike" kern="0" cap="none" spc="0" normalizeH="0" baseline="0" noProof="0" dirty="0">
                <a:ln>
                  <a:noFill/>
                </a:ln>
                <a:solidFill>
                  <a:srgbClr val="002060"/>
                </a:solidFill>
                <a:effectLst/>
                <a:uLnTx/>
                <a:uFillTx/>
              </a:rPr>
              <a:t>Matilda is </a:t>
            </a:r>
            <a:r>
              <a:rPr lang="en-GB" sz="2200" kern="0" dirty="0">
                <a:solidFill>
                  <a:srgbClr val="002060"/>
                </a:solidFill>
              </a:rPr>
              <a:t>bragging</a:t>
            </a:r>
            <a:r>
              <a:rPr kumimoji="0" lang="en-GB" sz="2200" b="0" i="0" u="none" strike="noStrike" kern="0" cap="none" spc="0" normalizeH="0" baseline="0" noProof="0" dirty="0">
                <a:ln>
                  <a:noFill/>
                </a:ln>
                <a:solidFill>
                  <a:srgbClr val="002060"/>
                </a:solidFill>
                <a:effectLst/>
                <a:uLnTx/>
                <a:uFillTx/>
              </a:rPr>
              <a:t>! </a:t>
            </a:r>
            <a:br>
              <a:rPr kumimoji="0" lang="en-GB" sz="2200" b="0" i="0" u="none" strike="noStrike" kern="0" cap="none" spc="0" normalizeH="0" baseline="0" noProof="0" dirty="0">
                <a:ln>
                  <a:noFill/>
                </a:ln>
                <a:solidFill>
                  <a:srgbClr val="002060"/>
                </a:solidFill>
                <a:effectLst/>
                <a:uLnTx/>
                <a:uFillTx/>
              </a:rPr>
            </a:br>
            <a:r>
              <a:rPr kumimoji="0" lang="en-GB" sz="2000" b="0" i="0" u="none" strike="noStrike" kern="0" cap="none" spc="0" normalizeH="0" baseline="0" noProof="0" dirty="0">
                <a:ln>
                  <a:noFill/>
                </a:ln>
                <a:solidFill>
                  <a:srgbClr val="002060"/>
                </a:solidFill>
                <a:effectLst/>
                <a:uLnTx/>
                <a:uFillTx/>
              </a:rPr>
              <a:t>She’s telling a classmate about all the things she has. </a:t>
            </a:r>
          </a:p>
        </p:txBody>
      </p:sp>
      <p:pic>
        <p:nvPicPr>
          <p:cNvPr id="11" name="Picture 2" descr="http://www.clker.com/cliparts/j/p/l/D/8/K/green-tick-md.png">
            <a:extLst>
              <a:ext uri="{FF2B5EF4-FFF2-40B4-BE49-F238E27FC236}">
                <a16:creationId xmlns:a16="http://schemas.microsoft.com/office/drawing/2014/main" id="{87FBCC37-3A8B-418C-905B-5A60DF981F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5259" y="2254156"/>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2" descr="http://www.clker.com/cliparts/j/p/l/D/8/K/green-tick-md.png">
            <a:extLst>
              <a:ext uri="{FF2B5EF4-FFF2-40B4-BE49-F238E27FC236}">
                <a16:creationId xmlns:a16="http://schemas.microsoft.com/office/drawing/2014/main" id="{920B4056-E8C8-4582-A54E-BC87A4C7191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3380" y="2729543"/>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2" descr="http://www.clker.com/cliparts/j/p/l/D/8/K/green-tick-md.png">
            <a:extLst>
              <a:ext uri="{FF2B5EF4-FFF2-40B4-BE49-F238E27FC236}">
                <a16:creationId xmlns:a16="http://schemas.microsoft.com/office/drawing/2014/main" id="{EFC39A52-F006-46FC-9B57-68B0147682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5259" y="3172663"/>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2" descr="http://www.clker.com/cliparts/j/p/l/D/8/K/green-tick-md.png">
            <a:extLst>
              <a:ext uri="{FF2B5EF4-FFF2-40B4-BE49-F238E27FC236}">
                <a16:creationId xmlns:a16="http://schemas.microsoft.com/office/drawing/2014/main" id="{71F5CFBC-A203-49CA-AC4F-40F945CC82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5259" y="3583765"/>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2" descr="http://www.clker.com/cliparts/j/p/l/D/8/K/green-tick-md.png">
            <a:extLst>
              <a:ext uri="{FF2B5EF4-FFF2-40B4-BE49-F238E27FC236}">
                <a16:creationId xmlns:a16="http://schemas.microsoft.com/office/drawing/2014/main" id="{1E8DF092-104A-4EF8-ABC3-DBB9EB84CB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2842" y="4121192"/>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2" descr="http://www.clker.com/cliparts/j/p/l/D/8/K/green-tick-md.png">
            <a:extLst>
              <a:ext uri="{FF2B5EF4-FFF2-40B4-BE49-F238E27FC236}">
                <a16:creationId xmlns:a16="http://schemas.microsoft.com/office/drawing/2014/main" id="{2D155E04-0D7B-4EFE-8862-C3D24E38B0D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5259" y="4543145"/>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2" descr="http://www.clker.com/cliparts/j/p/l/D/8/K/green-tick-md.png">
            <a:extLst>
              <a:ext uri="{FF2B5EF4-FFF2-40B4-BE49-F238E27FC236}">
                <a16:creationId xmlns:a16="http://schemas.microsoft.com/office/drawing/2014/main" id="{6001F62E-160F-4719-A2D2-A6727CA955D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8849" y="5018175"/>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2" descr="http://www.clker.com/cliparts/j/p/l/D/8/K/green-tick-md.png">
            <a:extLst>
              <a:ext uri="{FF2B5EF4-FFF2-40B4-BE49-F238E27FC236}">
                <a16:creationId xmlns:a16="http://schemas.microsoft.com/office/drawing/2014/main" id="{D379663F-E9B8-44DB-BD04-A80A75461A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5259" y="5458222"/>
            <a:ext cx="422268" cy="440047"/>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TextBox 18">
            <a:extLst>
              <a:ext uri="{FF2B5EF4-FFF2-40B4-BE49-F238E27FC236}">
                <a16:creationId xmlns:a16="http://schemas.microsoft.com/office/drawing/2014/main" id="{C8745BD6-56C0-48DC-9FB9-5F0D054C6B38}"/>
              </a:ext>
            </a:extLst>
          </p:cNvPr>
          <p:cNvSpPr txBox="1"/>
          <p:nvPr/>
        </p:nvSpPr>
        <p:spPr>
          <a:xfrm>
            <a:off x="8066274" y="1778282"/>
            <a:ext cx="208146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a pen</a:t>
            </a:r>
          </a:p>
        </p:txBody>
      </p:sp>
      <p:sp>
        <p:nvSpPr>
          <p:cNvPr id="20" name="TextBox 19">
            <a:extLst>
              <a:ext uri="{FF2B5EF4-FFF2-40B4-BE49-F238E27FC236}">
                <a16:creationId xmlns:a16="http://schemas.microsoft.com/office/drawing/2014/main" id="{86D487B8-E7A3-47F4-BEF4-1DA3D049E513}"/>
              </a:ext>
            </a:extLst>
          </p:cNvPr>
          <p:cNvSpPr txBox="1"/>
          <p:nvPr/>
        </p:nvSpPr>
        <p:spPr>
          <a:xfrm>
            <a:off x="8066274" y="2231261"/>
            <a:ext cx="208146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some plants</a:t>
            </a:r>
          </a:p>
        </p:txBody>
      </p:sp>
      <p:sp>
        <p:nvSpPr>
          <p:cNvPr id="21" name="TextBox 20">
            <a:extLst>
              <a:ext uri="{FF2B5EF4-FFF2-40B4-BE49-F238E27FC236}">
                <a16:creationId xmlns:a16="http://schemas.microsoft.com/office/drawing/2014/main" id="{F52DA99B-6D89-4E0A-BC23-6C312036BDE4}"/>
              </a:ext>
            </a:extLst>
          </p:cNvPr>
          <p:cNvSpPr txBox="1"/>
          <p:nvPr/>
        </p:nvSpPr>
        <p:spPr>
          <a:xfrm>
            <a:off x="8208833" y="2731547"/>
            <a:ext cx="409046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a magazine</a:t>
            </a:r>
          </a:p>
        </p:txBody>
      </p:sp>
      <p:sp>
        <p:nvSpPr>
          <p:cNvPr id="22" name="TextBox 21">
            <a:extLst>
              <a:ext uri="{FF2B5EF4-FFF2-40B4-BE49-F238E27FC236}">
                <a16:creationId xmlns:a16="http://schemas.microsoft.com/office/drawing/2014/main" id="{81D6D57C-95B1-4992-B472-69DE0BE0E045}"/>
              </a:ext>
            </a:extLst>
          </p:cNvPr>
          <p:cNvSpPr txBox="1"/>
          <p:nvPr/>
        </p:nvSpPr>
        <p:spPr>
          <a:xfrm>
            <a:off x="8066273" y="3141431"/>
            <a:ext cx="208146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some tasks</a:t>
            </a:r>
          </a:p>
        </p:txBody>
      </p:sp>
      <p:sp>
        <p:nvSpPr>
          <p:cNvPr id="23" name="TextBox 22">
            <a:extLst>
              <a:ext uri="{FF2B5EF4-FFF2-40B4-BE49-F238E27FC236}">
                <a16:creationId xmlns:a16="http://schemas.microsoft.com/office/drawing/2014/main" id="{3C6EBD64-8416-49AC-8B31-F134779DAF60}"/>
              </a:ext>
            </a:extLst>
          </p:cNvPr>
          <p:cNvSpPr txBox="1"/>
          <p:nvPr/>
        </p:nvSpPr>
        <p:spPr>
          <a:xfrm>
            <a:off x="7019234" y="3623082"/>
            <a:ext cx="452356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some horses in England</a:t>
            </a:r>
          </a:p>
        </p:txBody>
      </p:sp>
      <p:sp>
        <p:nvSpPr>
          <p:cNvPr id="24" name="TextBox 23">
            <a:extLst>
              <a:ext uri="{FF2B5EF4-FFF2-40B4-BE49-F238E27FC236}">
                <a16:creationId xmlns:a16="http://schemas.microsoft.com/office/drawing/2014/main" id="{0FE0AC64-E963-49A5-B3F1-669B550A0254}"/>
              </a:ext>
            </a:extLst>
          </p:cNvPr>
          <p:cNvSpPr txBox="1"/>
          <p:nvPr/>
        </p:nvSpPr>
        <p:spPr>
          <a:xfrm>
            <a:off x="7019234" y="4063901"/>
            <a:ext cx="432956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a bottle of Coca-Cola</a:t>
            </a:r>
          </a:p>
        </p:txBody>
      </p:sp>
      <p:sp>
        <p:nvSpPr>
          <p:cNvPr id="25" name="TextBox 24">
            <a:extLst>
              <a:ext uri="{FF2B5EF4-FFF2-40B4-BE49-F238E27FC236}">
                <a16:creationId xmlns:a16="http://schemas.microsoft.com/office/drawing/2014/main" id="{90240597-25E1-410C-B148-35F303F7B761}"/>
              </a:ext>
            </a:extLst>
          </p:cNvPr>
          <p:cNvSpPr txBox="1"/>
          <p:nvPr/>
        </p:nvSpPr>
        <p:spPr>
          <a:xfrm>
            <a:off x="7409617" y="4538220"/>
            <a:ext cx="405151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some friends in the south</a:t>
            </a:r>
          </a:p>
        </p:txBody>
      </p:sp>
      <p:sp>
        <p:nvSpPr>
          <p:cNvPr id="26" name="TextBox 25">
            <a:extLst>
              <a:ext uri="{FF2B5EF4-FFF2-40B4-BE49-F238E27FC236}">
                <a16:creationId xmlns:a16="http://schemas.microsoft.com/office/drawing/2014/main" id="{F40B4764-2466-4606-9124-AC3BD23C609D}"/>
              </a:ext>
            </a:extLst>
          </p:cNvPr>
          <p:cNvSpPr txBox="1"/>
          <p:nvPr/>
        </p:nvSpPr>
        <p:spPr>
          <a:xfrm>
            <a:off x="8062279" y="4985317"/>
            <a:ext cx="234444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kern="0" dirty="0">
                <a:solidFill>
                  <a:srgbClr val="002060"/>
                </a:solidFill>
              </a:rPr>
              <a:t>a newspaper</a:t>
            </a:r>
            <a:endParaRPr kumimoji="0" lang="en-GB" sz="2400" b="0" i="0" u="none" strike="noStrike" kern="0" cap="none" spc="0" normalizeH="0" baseline="0" noProof="0" dirty="0">
              <a:ln>
                <a:noFill/>
              </a:ln>
              <a:solidFill>
                <a:srgbClr val="002060"/>
              </a:solidFill>
              <a:effectLst/>
              <a:uLnTx/>
              <a:uFillTx/>
            </a:endParaRPr>
          </a:p>
        </p:txBody>
      </p:sp>
      <p:sp>
        <p:nvSpPr>
          <p:cNvPr id="27" name="TextBox 26">
            <a:extLst>
              <a:ext uri="{FF2B5EF4-FFF2-40B4-BE49-F238E27FC236}">
                <a16:creationId xmlns:a16="http://schemas.microsoft.com/office/drawing/2014/main" id="{0ACD9303-3D6C-4610-8D0B-F74235EBFBD8}"/>
              </a:ext>
            </a:extLst>
          </p:cNvPr>
          <p:cNvSpPr txBox="1"/>
          <p:nvPr/>
        </p:nvSpPr>
        <p:spPr>
          <a:xfrm>
            <a:off x="8054705" y="5908715"/>
            <a:ext cx="253464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some words</a:t>
            </a:r>
            <a:endParaRPr kumimoji="0" lang="en-GB" sz="2000" b="0" i="0" u="none" strike="noStrike" kern="0" cap="none" spc="0" normalizeH="0" baseline="0" noProof="0" dirty="0">
              <a:ln>
                <a:noFill/>
              </a:ln>
              <a:solidFill>
                <a:srgbClr val="002060"/>
              </a:solidFill>
              <a:effectLst/>
              <a:uLnTx/>
              <a:uFillTx/>
            </a:endParaRPr>
          </a:p>
        </p:txBody>
      </p:sp>
      <p:grpSp>
        <p:nvGrpSpPr>
          <p:cNvPr id="28" name="Group 27">
            <a:extLst>
              <a:ext uri="{FF2B5EF4-FFF2-40B4-BE49-F238E27FC236}">
                <a16:creationId xmlns:a16="http://schemas.microsoft.com/office/drawing/2014/main" id="{71163C29-B1AD-4D25-BBC9-BFD57E4F6E74}"/>
              </a:ext>
            </a:extLst>
          </p:cNvPr>
          <p:cNvGrpSpPr/>
          <p:nvPr/>
        </p:nvGrpSpPr>
        <p:grpSpPr>
          <a:xfrm>
            <a:off x="295383" y="1848074"/>
            <a:ext cx="388266" cy="4439044"/>
            <a:chOff x="401709" y="1518755"/>
            <a:chExt cx="388266" cy="4439044"/>
          </a:xfrm>
          <a:solidFill>
            <a:srgbClr val="C00000"/>
          </a:solidFill>
        </p:grpSpPr>
        <p:sp>
          <p:nvSpPr>
            <p:cNvPr id="29" name="Action Button: Custom 6">
              <a:hlinkClick r:id="" action="ppaction://noaction" highlightClick="1">
                <a:snd r:embed="rId4" name="(1).wav"/>
              </a:hlinkClick>
              <a:extLst>
                <a:ext uri="{FF2B5EF4-FFF2-40B4-BE49-F238E27FC236}">
                  <a16:creationId xmlns:a16="http://schemas.microsoft.com/office/drawing/2014/main" id="{948E169D-CD18-415D-B9C6-564397AFD5F8}"/>
                </a:ext>
              </a:extLst>
            </p:cNvPr>
            <p:cNvSpPr/>
            <p:nvPr/>
          </p:nvSpPr>
          <p:spPr>
            <a:xfrm>
              <a:off x="434972" y="1518755"/>
              <a:ext cx="355003" cy="320251"/>
            </a:xfrm>
            <a:prstGeom prst="actionButtonBlank">
              <a:avLst/>
            </a:prstGeom>
            <a:grp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30" name="Action Button: Custom 7">
              <a:hlinkClick r:id="" action="ppaction://noaction" highlightClick="1">
                <a:snd r:embed="rId5" name="(2).wav"/>
              </a:hlinkClick>
              <a:extLst>
                <a:ext uri="{FF2B5EF4-FFF2-40B4-BE49-F238E27FC236}">
                  <a16:creationId xmlns:a16="http://schemas.microsoft.com/office/drawing/2014/main" id="{B17B4FF7-C4A3-4629-9589-2271854C86B9}"/>
                </a:ext>
              </a:extLst>
            </p:cNvPr>
            <p:cNvSpPr/>
            <p:nvPr/>
          </p:nvSpPr>
          <p:spPr>
            <a:xfrm>
              <a:off x="432675" y="1984734"/>
              <a:ext cx="355003" cy="320251"/>
            </a:xfrm>
            <a:prstGeom prst="actionButtonBlank">
              <a:avLst/>
            </a:prstGeom>
            <a:grp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31" name="Action Button: Custom 8">
              <a:hlinkClick r:id="" action="ppaction://noaction" highlightClick="1">
                <a:snd r:embed="rId6" name="(3).wav"/>
              </a:hlinkClick>
              <a:extLst>
                <a:ext uri="{FF2B5EF4-FFF2-40B4-BE49-F238E27FC236}">
                  <a16:creationId xmlns:a16="http://schemas.microsoft.com/office/drawing/2014/main" id="{A05ED93A-33D5-46E8-B4D3-875BC650B5E8}"/>
                </a:ext>
              </a:extLst>
            </p:cNvPr>
            <p:cNvSpPr/>
            <p:nvPr/>
          </p:nvSpPr>
          <p:spPr>
            <a:xfrm>
              <a:off x="419608" y="2446255"/>
              <a:ext cx="355003" cy="320251"/>
            </a:xfrm>
            <a:prstGeom prst="actionButtonBlank">
              <a:avLst/>
            </a:prstGeom>
            <a:grp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32" name="Action Button: Custom 9">
              <a:hlinkClick r:id="" action="ppaction://noaction" highlightClick="1">
                <a:snd r:embed="rId7" name="(4).wav"/>
              </a:hlinkClick>
              <a:extLst>
                <a:ext uri="{FF2B5EF4-FFF2-40B4-BE49-F238E27FC236}">
                  <a16:creationId xmlns:a16="http://schemas.microsoft.com/office/drawing/2014/main" id="{9E435A1A-029C-4198-9F0A-FBFD683B865C}"/>
                </a:ext>
              </a:extLst>
            </p:cNvPr>
            <p:cNvSpPr/>
            <p:nvPr/>
          </p:nvSpPr>
          <p:spPr>
            <a:xfrm>
              <a:off x="419607" y="2882818"/>
              <a:ext cx="355003" cy="320251"/>
            </a:xfrm>
            <a:prstGeom prst="actionButtonBlank">
              <a:avLst/>
            </a:prstGeom>
            <a:grp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33" name="Action Button: Custom 10">
              <a:hlinkClick r:id="" action="ppaction://noaction" highlightClick="1">
                <a:snd r:embed="rId8" name="(5).wav"/>
              </a:hlinkClick>
              <a:extLst>
                <a:ext uri="{FF2B5EF4-FFF2-40B4-BE49-F238E27FC236}">
                  <a16:creationId xmlns:a16="http://schemas.microsoft.com/office/drawing/2014/main" id="{3F5B21C9-7635-4160-B15C-BD53CBEFA19B}"/>
                </a:ext>
              </a:extLst>
            </p:cNvPr>
            <p:cNvSpPr/>
            <p:nvPr/>
          </p:nvSpPr>
          <p:spPr>
            <a:xfrm>
              <a:off x="406448" y="3354116"/>
              <a:ext cx="355003" cy="320251"/>
            </a:xfrm>
            <a:prstGeom prst="actionButtonBlank">
              <a:avLst/>
            </a:prstGeom>
            <a:grp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34" name="Action Button: Custom 11">
              <a:hlinkClick r:id="" action="ppaction://noaction" highlightClick="1">
                <a:snd r:embed="rId9" name="(6).wav"/>
              </a:hlinkClick>
              <a:extLst>
                <a:ext uri="{FF2B5EF4-FFF2-40B4-BE49-F238E27FC236}">
                  <a16:creationId xmlns:a16="http://schemas.microsoft.com/office/drawing/2014/main" id="{6370D642-6C5F-4817-9585-7BEC732E2925}"/>
                </a:ext>
              </a:extLst>
            </p:cNvPr>
            <p:cNvSpPr/>
            <p:nvPr/>
          </p:nvSpPr>
          <p:spPr>
            <a:xfrm>
              <a:off x="406448" y="3825414"/>
              <a:ext cx="355485" cy="320251"/>
            </a:xfrm>
            <a:prstGeom prst="actionButtonBlank">
              <a:avLst/>
            </a:prstGeom>
            <a:grp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sp>
          <p:nvSpPr>
            <p:cNvPr id="35" name="Action Button: Custom 12">
              <a:hlinkClick r:id="" action="ppaction://noaction" highlightClick="1">
                <a:snd r:embed="rId10" name="(7).wav"/>
              </a:hlinkClick>
              <a:extLst>
                <a:ext uri="{FF2B5EF4-FFF2-40B4-BE49-F238E27FC236}">
                  <a16:creationId xmlns:a16="http://schemas.microsoft.com/office/drawing/2014/main" id="{62D4483E-9686-429A-B85E-EF3E4055890F}"/>
                </a:ext>
              </a:extLst>
            </p:cNvPr>
            <p:cNvSpPr/>
            <p:nvPr/>
          </p:nvSpPr>
          <p:spPr>
            <a:xfrm>
              <a:off x="406447" y="4261977"/>
              <a:ext cx="355003" cy="320251"/>
            </a:xfrm>
            <a:prstGeom prst="actionButtonBlank">
              <a:avLst/>
            </a:prstGeom>
            <a:grp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7</a:t>
              </a:r>
            </a:p>
          </p:txBody>
        </p:sp>
        <p:sp>
          <p:nvSpPr>
            <p:cNvPr id="36" name="Action Button: Custom 13">
              <a:hlinkClick r:id="" action="ppaction://noaction" highlightClick="1">
                <a:snd r:embed="rId11" name="(8).wav"/>
              </a:hlinkClick>
              <a:extLst>
                <a:ext uri="{FF2B5EF4-FFF2-40B4-BE49-F238E27FC236}">
                  <a16:creationId xmlns:a16="http://schemas.microsoft.com/office/drawing/2014/main" id="{1A81C92E-C77F-4CD9-A5BE-AA595BD72A5B}"/>
                </a:ext>
              </a:extLst>
            </p:cNvPr>
            <p:cNvSpPr/>
            <p:nvPr/>
          </p:nvSpPr>
          <p:spPr>
            <a:xfrm>
              <a:off x="406446" y="4733275"/>
              <a:ext cx="355003" cy="320251"/>
            </a:xfrm>
            <a:prstGeom prst="actionButtonBlank">
              <a:avLst/>
            </a:prstGeom>
            <a:grp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8</a:t>
              </a:r>
            </a:p>
          </p:txBody>
        </p:sp>
        <p:sp>
          <p:nvSpPr>
            <p:cNvPr id="37" name="Action Button: Custom 38">
              <a:hlinkClick r:id="" action="ppaction://noaction" highlightClick="1">
                <a:snd r:embed="rId12" name="(9).wav"/>
              </a:hlinkClick>
              <a:extLst>
                <a:ext uri="{FF2B5EF4-FFF2-40B4-BE49-F238E27FC236}">
                  <a16:creationId xmlns:a16="http://schemas.microsoft.com/office/drawing/2014/main" id="{968A318B-4A19-45CB-BC57-D01837B8618B}"/>
                </a:ext>
              </a:extLst>
            </p:cNvPr>
            <p:cNvSpPr/>
            <p:nvPr/>
          </p:nvSpPr>
          <p:spPr>
            <a:xfrm>
              <a:off x="406445" y="5200985"/>
              <a:ext cx="355003" cy="320251"/>
            </a:xfrm>
            <a:prstGeom prst="actionButtonBlank">
              <a:avLst/>
            </a:prstGeom>
            <a:grp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9</a:t>
              </a:r>
            </a:p>
          </p:txBody>
        </p:sp>
        <p:sp>
          <p:nvSpPr>
            <p:cNvPr id="38" name="Action Button: Custom 39">
              <a:hlinkClick r:id="" action="ppaction://noaction" highlightClick="1">
                <a:snd r:embed="rId13" name="(10).wav"/>
              </a:hlinkClick>
              <a:extLst>
                <a:ext uri="{FF2B5EF4-FFF2-40B4-BE49-F238E27FC236}">
                  <a16:creationId xmlns:a16="http://schemas.microsoft.com/office/drawing/2014/main" id="{AAD67E29-1986-4085-BE97-CF5A91D6B6BF}"/>
                </a:ext>
              </a:extLst>
            </p:cNvPr>
            <p:cNvSpPr/>
            <p:nvPr/>
          </p:nvSpPr>
          <p:spPr>
            <a:xfrm>
              <a:off x="401709" y="5637548"/>
              <a:ext cx="355003" cy="320251"/>
            </a:xfrm>
            <a:prstGeom prst="actionButtonBlank">
              <a:avLst/>
            </a:prstGeom>
            <a:grp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Tw Cen MT" panose="020B0602020104020603"/>
                  <a:ea typeface="+mn-ea"/>
                  <a:cs typeface="+mn-cs"/>
                </a:rPr>
                <a:t>10</a:t>
              </a:r>
            </a:p>
          </p:txBody>
        </p:sp>
      </p:grpSp>
      <p:pic>
        <p:nvPicPr>
          <p:cNvPr id="39" name="Picture 2" descr="http://www.clker.com/cliparts/j/p/l/D/8/K/green-tick-md.png">
            <a:extLst>
              <a:ext uri="{FF2B5EF4-FFF2-40B4-BE49-F238E27FC236}">
                <a16:creationId xmlns:a16="http://schemas.microsoft.com/office/drawing/2014/main" id="{5BED67D4-5E39-498B-8C7A-490493A2E7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5259" y="5908715"/>
            <a:ext cx="422268" cy="440047"/>
          </a:xfrm>
          <a:prstGeom prst="rect">
            <a:avLst/>
          </a:prstGeom>
          <a:noFill/>
          <a:extLst>
            <a:ext uri="{909E8E84-426E-40dd-AFC4-6F175D3DCCD1}">
              <a14:hiddenFill xmlns:a14="http://schemas.microsoft.com/office/drawing/2010/main" xmlns="">
                <a:solidFill>
                  <a:srgbClr val="FFFFFF"/>
                </a:solidFill>
              </a14:hiddenFill>
            </a:ext>
          </a:extLst>
        </p:spPr>
      </p:pic>
      <p:sp>
        <p:nvSpPr>
          <p:cNvPr id="40" name="TextBox 39">
            <a:extLst>
              <a:ext uri="{FF2B5EF4-FFF2-40B4-BE49-F238E27FC236}">
                <a16:creationId xmlns:a16="http://schemas.microsoft.com/office/drawing/2014/main" id="{225CB4F5-9D48-4F28-95E1-09851DE3DD7A}"/>
              </a:ext>
            </a:extLst>
          </p:cNvPr>
          <p:cNvSpPr txBox="1"/>
          <p:nvPr/>
        </p:nvSpPr>
        <p:spPr>
          <a:xfrm>
            <a:off x="8062279" y="5457950"/>
            <a:ext cx="27387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some questions</a:t>
            </a:r>
          </a:p>
        </p:txBody>
      </p:sp>
      <p:sp>
        <p:nvSpPr>
          <p:cNvPr id="42" name="Title 41">
            <a:extLst>
              <a:ext uri="{FF2B5EF4-FFF2-40B4-BE49-F238E27FC236}">
                <a16:creationId xmlns:a16="http://schemas.microsoft.com/office/drawing/2014/main" id="{5591B1D5-2853-4402-B4EF-B1E7F7CE8E1F}"/>
              </a:ext>
            </a:extLst>
          </p:cNvPr>
          <p:cNvSpPr>
            <a:spLocks noGrp="1"/>
          </p:cNvSpPr>
          <p:nvPr>
            <p:ph type="title"/>
          </p:nvPr>
        </p:nvSpPr>
        <p:spPr>
          <a:xfrm>
            <a:off x="10515600" y="-224515"/>
            <a:ext cx="1812010" cy="1325563"/>
          </a:xfrm>
        </p:spPr>
        <p:txBody>
          <a:bodyPr/>
          <a:lstStyle/>
          <a:p>
            <a:r>
              <a:rPr lang="en-GB" sz="2000" b="1" i="0" kern="1200" spc="0" baseline="0" dirty="0" err="1">
                <a:ln>
                  <a:noFill/>
                </a:ln>
                <a:solidFill>
                  <a:srgbClr val="FFFFFF"/>
                </a:solidFill>
                <a:effectLst/>
                <a:latin typeface="Century Gothic" panose="020B0502020202020204" pitchFamily="34" charset="0"/>
                <a:ea typeface="+mn-ea"/>
                <a:cs typeface="+mn-cs"/>
              </a:rPr>
              <a:t>escuchar</a:t>
            </a:r>
            <a:endParaRPr lang="en-GB" dirty="0"/>
          </a:p>
        </p:txBody>
      </p:sp>
    </p:spTree>
    <p:extLst>
      <p:ext uri="{BB962C8B-B14F-4D97-AF65-F5344CB8AC3E}">
        <p14:creationId xmlns:p14="http://schemas.microsoft.com/office/powerpoint/2010/main" val="153961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5" grpId="0"/>
      <p:bldP spid="26" grpId="0"/>
      <p:bldP spid="27" grpId="0"/>
      <p:bldP spid="4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2" name="Table 31">
            <a:extLst>
              <a:ext uri="{FF2B5EF4-FFF2-40B4-BE49-F238E27FC236}">
                <a16:creationId xmlns:a16="http://schemas.microsoft.com/office/drawing/2014/main" id="{131D0CA8-AFDF-4A5F-ADE1-145247937E6B}"/>
              </a:ext>
            </a:extLst>
          </p:cNvPr>
          <p:cNvGraphicFramePr>
            <a:graphicFrameLocks noGrp="1"/>
          </p:cNvGraphicFramePr>
          <p:nvPr>
            <p:extLst>
              <p:ext uri="{D42A27DB-BD31-4B8C-83A1-F6EECF244321}">
                <p14:modId xmlns:p14="http://schemas.microsoft.com/office/powerpoint/2010/main" val="3861966538"/>
              </p:ext>
            </p:extLst>
          </p:nvPr>
        </p:nvGraphicFramePr>
        <p:xfrm>
          <a:off x="6211614" y="959987"/>
          <a:ext cx="5716529" cy="5185355"/>
        </p:xfrm>
        <a:graphic>
          <a:graphicData uri="http://schemas.openxmlformats.org/drawingml/2006/table">
            <a:tbl>
              <a:tblPr firstRow="1" bandRow="1"/>
              <a:tblGrid>
                <a:gridCol w="1594905">
                  <a:extLst>
                    <a:ext uri="{9D8B030D-6E8A-4147-A177-3AD203B41FA5}">
                      <a16:colId xmlns:a16="http://schemas.microsoft.com/office/drawing/2014/main" val="1800712544"/>
                    </a:ext>
                  </a:extLst>
                </a:gridCol>
                <a:gridCol w="4121624">
                  <a:extLst>
                    <a:ext uri="{9D8B030D-6E8A-4147-A177-3AD203B41FA5}">
                      <a16:colId xmlns:a16="http://schemas.microsoft.com/office/drawing/2014/main" val="2314664393"/>
                    </a:ext>
                  </a:extLst>
                </a:gridCol>
              </a:tblGrid>
              <a:tr h="563691">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Quién</a:t>
                      </a:r>
                      <a:r>
                        <a:rPr lang="en-GB" sz="2400" b="1" dirty="0">
                          <a:solidFill>
                            <a:srgbClr val="002060"/>
                          </a:solidFill>
                          <a:latin typeface="Century Gothic" panose="020B0502020202020204" pitchFamily="34" charset="0"/>
                        </a:rPr>
                        <a:t>?</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FFFCFB"/>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¿Qué?</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FFFCFB"/>
                    </a:solidFill>
                  </a:tcPr>
                </a:tc>
                <a:extLst>
                  <a:ext uri="{0D108BD9-81ED-4DB2-BD59-A6C34878D82A}">
                    <a16:rowId xmlns:a16="http://schemas.microsoft.com/office/drawing/2014/main" val="1833764784"/>
                  </a:ext>
                </a:extLst>
              </a:tr>
              <a:tr h="48853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l"/>
                      <a:r>
                        <a:rPr lang="en-GB" sz="2000" b="1" dirty="0">
                          <a:solidFill>
                            <a:srgbClr val="002060"/>
                          </a:solidFill>
                          <a:latin typeface="Century Gothic" panose="020B0502020202020204" pitchFamily="34" charset="0"/>
                        </a:rPr>
                        <a:t>1</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FCEDE8"/>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l"/>
                      <a:r>
                        <a:rPr lang="en-GB" sz="2000" b="0" dirty="0" err="1">
                          <a:solidFill>
                            <a:srgbClr val="002060"/>
                          </a:solidFill>
                          <a:latin typeface="Century Gothic" panose="020B0502020202020204" pitchFamily="34" charset="0"/>
                        </a:rPr>
                        <a:t>bicicleta</a:t>
                      </a:r>
                      <a:r>
                        <a:rPr lang="en-GB" sz="2000" b="0" dirty="0">
                          <a:solidFill>
                            <a:srgbClr val="002060"/>
                          </a:solidFill>
                          <a:latin typeface="Century Gothic" panose="020B0502020202020204" pitchFamily="34" charset="0"/>
                        </a:rPr>
                        <a:t> |</a:t>
                      </a:r>
                      <a:r>
                        <a:rPr lang="en-GB" sz="2000" b="0" dirty="0" err="1">
                          <a:solidFill>
                            <a:srgbClr val="002060"/>
                          </a:solidFill>
                          <a:latin typeface="Century Gothic" panose="020B0502020202020204" pitchFamily="34" charset="0"/>
                        </a:rPr>
                        <a:t>periódico</a:t>
                      </a:r>
                      <a:r>
                        <a:rPr lang="en-GB" sz="2000" b="0" dirty="0">
                          <a:solidFill>
                            <a:srgbClr val="002060"/>
                          </a:solidFill>
                          <a:latin typeface="Century Gothic" panose="020B0502020202020204" pitchFamily="34" charset="0"/>
                        </a:rPr>
                        <a:t> | either </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FCEDE8"/>
                    </a:solidFill>
                  </a:tcPr>
                </a:tc>
                <a:extLst>
                  <a:ext uri="{0D108BD9-81ED-4DB2-BD59-A6C34878D82A}">
                    <a16:rowId xmlns:a16="http://schemas.microsoft.com/office/drawing/2014/main" val="2726676820"/>
                  </a:ext>
                </a:extLst>
              </a:tr>
              <a:tr h="48853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l"/>
                      <a:r>
                        <a:rPr lang="en-GB" sz="2000" b="1" dirty="0">
                          <a:solidFill>
                            <a:srgbClr val="002060"/>
                          </a:solidFill>
                          <a:latin typeface="Century Gothic" panose="020B0502020202020204" pitchFamily="34" charset="0"/>
                        </a:rPr>
                        <a:t>2</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FFFCFB"/>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l"/>
                      <a:r>
                        <a:rPr lang="en-GB" sz="2000" b="0" dirty="0" err="1">
                          <a:solidFill>
                            <a:srgbClr val="002060"/>
                          </a:solidFill>
                          <a:latin typeface="Century Gothic" panose="020B0502020202020204" pitchFamily="34" charset="0"/>
                        </a:rPr>
                        <a:t>libros</a:t>
                      </a:r>
                      <a:r>
                        <a:rPr lang="en-GB" sz="2000" b="0" dirty="0">
                          <a:solidFill>
                            <a:srgbClr val="002060"/>
                          </a:solidFill>
                          <a:latin typeface="Century Gothic" panose="020B0502020202020204" pitchFamily="34" charset="0"/>
                        </a:rPr>
                        <a:t> | casas |either</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FFFCFB"/>
                    </a:solidFill>
                  </a:tcPr>
                </a:tc>
                <a:extLst>
                  <a:ext uri="{0D108BD9-81ED-4DB2-BD59-A6C34878D82A}">
                    <a16:rowId xmlns:a16="http://schemas.microsoft.com/office/drawing/2014/main" val="2847184719"/>
                  </a:ext>
                </a:extLst>
              </a:tr>
              <a:tr h="10366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l"/>
                      <a:r>
                        <a:rPr lang="en-GB" sz="2000" b="1" dirty="0">
                          <a:solidFill>
                            <a:srgbClr val="002060"/>
                          </a:solidFill>
                          <a:latin typeface="Century Gothic" panose="020B0502020202020204" pitchFamily="34" charset="0"/>
                        </a:rPr>
                        <a:t>3</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FCEDE8"/>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l"/>
                      <a:r>
                        <a:rPr lang="en-GB" sz="2000" b="0" dirty="0">
                          <a:solidFill>
                            <a:srgbClr val="002060"/>
                          </a:solidFill>
                          <a:latin typeface="Century Gothic" panose="020B0502020202020204" pitchFamily="34" charset="0"/>
                        </a:rPr>
                        <a:t>plantas de </a:t>
                      </a:r>
                      <a:r>
                        <a:rPr lang="en-GB" sz="2000" b="0" dirty="0" err="1">
                          <a:solidFill>
                            <a:srgbClr val="002060"/>
                          </a:solidFill>
                          <a:latin typeface="Century Gothic" panose="020B0502020202020204" pitchFamily="34" charset="0"/>
                        </a:rPr>
                        <a:t>Inglaterra</a:t>
                      </a:r>
                      <a:r>
                        <a:rPr lang="en-GB" sz="2000" b="0" dirty="0">
                          <a:solidFill>
                            <a:srgbClr val="002060"/>
                          </a:solidFill>
                          <a:latin typeface="Century Gothic" panose="020B0502020202020204" pitchFamily="34" charset="0"/>
                        </a:rPr>
                        <a:t> |</a:t>
                      </a:r>
                    </a:p>
                    <a:p>
                      <a:pPr algn="l"/>
                      <a:r>
                        <a:rPr lang="en-GB" sz="2000" b="0" dirty="0">
                          <a:solidFill>
                            <a:srgbClr val="002060"/>
                          </a:solidFill>
                          <a:latin typeface="Century Gothic" panose="020B0502020202020204" pitchFamily="34" charset="0"/>
                        </a:rPr>
                        <a:t>botellas</a:t>
                      </a:r>
                      <a:r>
                        <a:rPr lang="en-GB" sz="2000" b="0" baseline="0" dirty="0">
                          <a:solidFill>
                            <a:srgbClr val="002060"/>
                          </a:solidFill>
                          <a:latin typeface="Century Gothic" panose="020B0502020202020204" pitchFamily="34" charset="0"/>
                        </a:rPr>
                        <a:t> de Pepsi |</a:t>
                      </a:r>
                      <a:endParaRPr lang="en-GB" sz="2000" b="0" dirty="0">
                        <a:solidFill>
                          <a:srgbClr val="002060"/>
                        </a:solidFill>
                        <a:latin typeface="Century Gothic" panose="020B0502020202020204" pitchFamily="34" charset="0"/>
                      </a:endParaRPr>
                    </a:p>
                    <a:p>
                      <a:pPr algn="l"/>
                      <a:r>
                        <a:rPr lang="en-GB" sz="2000" b="0" baseline="0" dirty="0">
                          <a:solidFill>
                            <a:srgbClr val="002060"/>
                          </a:solidFill>
                          <a:latin typeface="Century Gothic" panose="020B0502020202020204" pitchFamily="34" charset="0"/>
                        </a:rPr>
                        <a:t>either</a:t>
                      </a:r>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FCEDE8"/>
                    </a:solidFill>
                  </a:tcPr>
                </a:tc>
                <a:extLst>
                  <a:ext uri="{0D108BD9-81ED-4DB2-BD59-A6C34878D82A}">
                    <a16:rowId xmlns:a16="http://schemas.microsoft.com/office/drawing/2014/main" val="2779256440"/>
                  </a:ext>
                </a:extLst>
              </a:tr>
              <a:tr h="87181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l"/>
                      <a:r>
                        <a:rPr lang="en-GB" sz="2000" b="1" dirty="0">
                          <a:solidFill>
                            <a:srgbClr val="002060"/>
                          </a:solidFill>
                          <a:latin typeface="Century Gothic" panose="020B0502020202020204" pitchFamily="34" charset="0"/>
                        </a:rPr>
                        <a:t>4</a:t>
                      </a:r>
                    </a:p>
                  </a:txBody>
                  <a:tcPr anchor="ctr">
                    <a:lnL w="12700" cmpd="sng">
                      <a:solidFill>
                        <a:srgbClr val="ED7D31"/>
                      </a:solidFill>
                    </a:lnL>
                    <a:lnR w="12700" cmpd="sng">
                      <a:solidFill>
                        <a:srgbClr val="ED7D31"/>
                      </a:solidFill>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FFFCFB"/>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l"/>
                      <a:r>
                        <a:rPr lang="en-GB" sz="2000" b="0" dirty="0" err="1">
                          <a:solidFill>
                            <a:srgbClr val="002060"/>
                          </a:solidFill>
                          <a:latin typeface="Century Gothic" panose="020B0502020202020204" pitchFamily="34" charset="0"/>
                        </a:rPr>
                        <a:t>revista</a:t>
                      </a:r>
                      <a:r>
                        <a:rPr lang="en-GB" sz="2000" b="0" dirty="0">
                          <a:solidFill>
                            <a:srgbClr val="002060"/>
                          </a:solidFill>
                          <a:latin typeface="Century Gothic" panose="020B0502020202020204" pitchFamily="34" charset="0"/>
                        </a:rPr>
                        <a:t> (de </a:t>
                      </a:r>
                      <a:r>
                        <a:rPr lang="en-GB" sz="2000" b="0" dirty="0" err="1">
                          <a:solidFill>
                            <a:srgbClr val="002060"/>
                          </a:solidFill>
                          <a:latin typeface="Century Gothic" panose="020B0502020202020204" pitchFamily="34" charset="0"/>
                        </a:rPr>
                        <a:t>fútbol</a:t>
                      </a:r>
                      <a:r>
                        <a:rPr lang="en-GB" sz="2000" b="0" dirty="0">
                          <a:solidFill>
                            <a:srgbClr val="002060"/>
                          </a:solidFill>
                          <a:latin typeface="Century Gothic" panose="020B0502020202020204" pitchFamily="34" charset="0"/>
                        </a:rPr>
                        <a:t>) |</a:t>
                      </a:r>
                    </a:p>
                    <a:p>
                      <a:pPr algn="l"/>
                      <a:r>
                        <a:rPr lang="en-GB" sz="2000" b="0" dirty="0" err="1">
                          <a:solidFill>
                            <a:srgbClr val="002060"/>
                          </a:solidFill>
                          <a:latin typeface="Century Gothic" panose="020B0502020202020204" pitchFamily="34" charset="0"/>
                        </a:rPr>
                        <a:t>barco</a:t>
                      </a:r>
                      <a:r>
                        <a:rPr lang="en-GB" sz="2000" b="0" dirty="0">
                          <a:solidFill>
                            <a:srgbClr val="002060"/>
                          </a:solidFill>
                          <a:latin typeface="Century Gothic" panose="020B0502020202020204" pitchFamily="34" charset="0"/>
                        </a:rPr>
                        <a:t> | </a:t>
                      </a:r>
                      <a:r>
                        <a:rPr lang="en-GB" sz="2000" b="0" baseline="0" dirty="0">
                          <a:solidFill>
                            <a:srgbClr val="002060"/>
                          </a:solidFill>
                          <a:latin typeface="Century Gothic" panose="020B0502020202020204" pitchFamily="34" charset="0"/>
                        </a:rPr>
                        <a:t>either</a:t>
                      </a:r>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FFFCFB"/>
                    </a:solidFill>
                  </a:tcPr>
                </a:tc>
                <a:extLst>
                  <a:ext uri="{0D108BD9-81ED-4DB2-BD59-A6C34878D82A}">
                    <a16:rowId xmlns:a16="http://schemas.microsoft.com/office/drawing/2014/main" val="976587370"/>
                  </a:ext>
                </a:extLst>
              </a:tr>
              <a:tr h="871817">
                <a:tc>
                  <a:txBody>
                    <a:bodyPr/>
                    <a:lstStyle/>
                    <a:p>
                      <a:pPr algn="l"/>
                      <a:r>
                        <a:rPr lang="en-GB" sz="2000" b="1" dirty="0">
                          <a:solidFill>
                            <a:srgbClr val="002060"/>
                          </a:solidFill>
                          <a:latin typeface="Century Gothic" panose="020B0502020202020204" pitchFamily="34" charset="0"/>
                        </a:rPr>
                        <a:t>5</a:t>
                      </a:r>
                    </a:p>
                  </a:txBody>
                  <a:tcPr anchor="ctr">
                    <a:lnL w="12700" cmpd="sng">
                      <a:solidFill>
                        <a:srgbClr val="ED7D31"/>
                      </a:solidFill>
                    </a:lnL>
                    <a:lnR w="12700" cap="flat" cmpd="sng" algn="ctr">
                      <a:solidFill>
                        <a:srgbClr val="ED7D31"/>
                      </a:solidFill>
                      <a:prstDash val="solid"/>
                      <a:round/>
                      <a:headEnd type="none" w="med" len="med"/>
                      <a:tailEnd type="none" w="med" len="med"/>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FCEDE8"/>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rgbClr val="002060"/>
                          </a:solidFill>
                          <a:latin typeface="Century Gothic" panose="020B0502020202020204" pitchFamily="34" charset="0"/>
                        </a:rPr>
                        <a:t>plantas</a:t>
                      </a:r>
                      <a:r>
                        <a:rPr lang="en-GB" sz="2000" b="0" baseline="0" dirty="0">
                          <a:solidFill>
                            <a:srgbClr val="002060"/>
                          </a:solidFill>
                          <a:latin typeface="Century Gothic" panose="020B0502020202020204" pitchFamily="34" charset="0"/>
                        </a:rPr>
                        <a:t> de </a:t>
                      </a:r>
                      <a:r>
                        <a:rPr lang="en-GB" sz="2000" b="0" dirty="0" err="1">
                          <a:solidFill>
                            <a:srgbClr val="002060"/>
                          </a:solidFill>
                          <a:latin typeface="Century Gothic" panose="020B0502020202020204" pitchFamily="34" charset="0"/>
                        </a:rPr>
                        <a:t>España</a:t>
                      </a:r>
                      <a:r>
                        <a:rPr lang="en-GB" sz="2000" b="0" dirty="0">
                          <a:solidFill>
                            <a:srgbClr val="002060"/>
                          </a:solidFill>
                          <a:latin typeface="Century Gothic" panose="020B0502020202020204" pitchFamily="34" charset="0"/>
                        </a:rPr>
                        <a:t> |</a:t>
                      </a:r>
                      <a:r>
                        <a:rPr lang="en-GB" sz="2000" b="0" dirty="0" err="1">
                          <a:solidFill>
                            <a:srgbClr val="002060"/>
                          </a:solidFill>
                          <a:latin typeface="Century Gothic" panose="020B0502020202020204" pitchFamily="34" charset="0"/>
                        </a:rPr>
                        <a:t>cama</a:t>
                      </a:r>
                      <a:r>
                        <a:rPr lang="en-GB" sz="2000" b="0" dirty="0">
                          <a:solidFill>
                            <a:srgbClr val="002060"/>
                          </a:solidFill>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rgbClr val="002060"/>
                          </a:solidFill>
                          <a:latin typeface="Century Gothic" panose="020B0502020202020204" pitchFamily="34" charset="0"/>
                        </a:rPr>
                        <a:t>either</a:t>
                      </a:r>
                    </a:p>
                  </a:txBody>
                  <a:tcPr anchor="ctr">
                    <a:lnL w="12700" cap="flat" cmpd="sng" algn="ctr">
                      <a:solidFill>
                        <a:srgbClr val="ED7D31"/>
                      </a:solidFill>
                      <a:prstDash val="solid"/>
                      <a:round/>
                      <a:headEnd type="none" w="med" len="med"/>
                      <a:tailEnd type="none" w="med" len="med"/>
                    </a:lnL>
                    <a:lnR w="12700" cmpd="sng">
                      <a:solidFill>
                        <a:srgbClr val="ED7D31"/>
                      </a:solidFill>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FCEDE8"/>
                    </a:solidFill>
                  </a:tcPr>
                </a:tc>
                <a:extLst>
                  <a:ext uri="{0D108BD9-81ED-4DB2-BD59-A6C34878D82A}">
                    <a16:rowId xmlns:a16="http://schemas.microsoft.com/office/drawing/2014/main" val="2863360381"/>
                  </a:ext>
                </a:extLst>
              </a:tr>
              <a:tr h="864326">
                <a:tc>
                  <a:txBody>
                    <a:bodyPr/>
                    <a:lstStyle/>
                    <a:p>
                      <a:pPr algn="l"/>
                      <a:r>
                        <a:rPr lang="en-GB" sz="2000" b="1" dirty="0">
                          <a:solidFill>
                            <a:srgbClr val="002060"/>
                          </a:solidFill>
                          <a:latin typeface="Century Gothic" panose="020B0502020202020204" pitchFamily="34" charset="0"/>
                        </a:rPr>
                        <a:t>6</a:t>
                      </a:r>
                    </a:p>
                  </a:txBody>
                  <a:tcPr anchor="ctr">
                    <a:lnL w="12700" cmpd="sng">
                      <a:solidFill>
                        <a:srgbClr val="ED7D31"/>
                      </a:solidFill>
                    </a:lnL>
                    <a:lnR w="12700" cap="flat" cmpd="sng" algn="ctr">
                      <a:solidFill>
                        <a:srgbClr val="ED7D31"/>
                      </a:solidFill>
                      <a:prstDash val="solid"/>
                      <a:round/>
                      <a:headEnd type="none" w="med" len="med"/>
                      <a:tailEnd type="none" w="med" len="med"/>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FFFCFB"/>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l"/>
                      <a:r>
                        <a:rPr lang="en-GB" sz="2000" b="0" dirty="0" err="1">
                          <a:solidFill>
                            <a:srgbClr val="002060"/>
                          </a:solidFill>
                          <a:latin typeface="Century Gothic" panose="020B0502020202020204" pitchFamily="34" charset="0"/>
                        </a:rPr>
                        <a:t>periódicos</a:t>
                      </a:r>
                      <a:r>
                        <a:rPr lang="en-GB" sz="2000" b="0" dirty="0">
                          <a:solidFill>
                            <a:srgbClr val="002060"/>
                          </a:solidFill>
                          <a:latin typeface="Century Gothic" panose="020B0502020202020204" pitchFamily="34" charset="0"/>
                        </a:rPr>
                        <a:t> |</a:t>
                      </a:r>
                    </a:p>
                    <a:p>
                      <a:pPr algn="l"/>
                      <a:r>
                        <a:rPr lang="en-GB" sz="2000" b="0" dirty="0">
                          <a:solidFill>
                            <a:srgbClr val="002060"/>
                          </a:solidFill>
                          <a:latin typeface="Century Gothic" panose="020B0502020202020204" pitchFamily="34" charset="0"/>
                        </a:rPr>
                        <a:t>amigos (</a:t>
                      </a:r>
                      <a:r>
                        <a:rPr lang="en-GB" sz="2000" b="0" dirty="0" err="1">
                          <a:solidFill>
                            <a:srgbClr val="002060"/>
                          </a:solidFill>
                          <a:latin typeface="Century Gothic" panose="020B0502020202020204" pitchFamily="34" charset="0"/>
                        </a:rPr>
                        <a:t>en</a:t>
                      </a:r>
                      <a:r>
                        <a:rPr lang="en-GB" sz="2000" b="0" dirty="0">
                          <a:solidFill>
                            <a:srgbClr val="002060"/>
                          </a:solidFill>
                          <a:latin typeface="Century Gothic" panose="020B0502020202020204" pitchFamily="34" charset="0"/>
                        </a:rPr>
                        <a:t> </a:t>
                      </a:r>
                      <a:r>
                        <a:rPr lang="en-GB" sz="2000" b="0" dirty="0" err="1">
                          <a:solidFill>
                            <a:srgbClr val="002060"/>
                          </a:solidFill>
                          <a:latin typeface="Century Gothic" panose="020B0502020202020204" pitchFamily="34" charset="0"/>
                        </a:rPr>
                        <a:t>Inglaterra</a:t>
                      </a:r>
                      <a:r>
                        <a:rPr lang="en-GB" sz="2000" b="0" dirty="0">
                          <a:solidFill>
                            <a:srgbClr val="002060"/>
                          </a:solidFill>
                          <a:latin typeface="Century Gothic" panose="020B0502020202020204" pitchFamily="34" charset="0"/>
                        </a:rPr>
                        <a:t>) | </a:t>
                      </a:r>
                      <a:r>
                        <a:rPr lang="en-GB" sz="2000" b="0" baseline="0" dirty="0">
                          <a:solidFill>
                            <a:srgbClr val="002060"/>
                          </a:solidFill>
                          <a:latin typeface="Century Gothic" panose="020B0502020202020204" pitchFamily="34" charset="0"/>
                        </a:rPr>
                        <a:t>either</a:t>
                      </a:r>
                      <a:endParaRPr lang="en-GB" sz="2000" b="0" dirty="0">
                        <a:solidFill>
                          <a:srgbClr val="002060"/>
                        </a:solidFill>
                        <a:latin typeface="Century Gothic" panose="020B0502020202020204" pitchFamily="34" charset="0"/>
                      </a:endParaRPr>
                    </a:p>
                  </a:txBody>
                  <a:tcPr anchor="ctr">
                    <a:lnL w="12700" cap="flat" cmpd="sng" algn="ctr">
                      <a:solidFill>
                        <a:srgbClr val="ED7D31"/>
                      </a:solidFill>
                      <a:prstDash val="solid"/>
                      <a:round/>
                      <a:headEnd type="none" w="med" len="med"/>
                      <a:tailEnd type="none" w="med" len="med"/>
                    </a:lnL>
                    <a:lnR w="12700" cmpd="sng">
                      <a:solidFill>
                        <a:srgbClr val="ED7D31"/>
                      </a:solidFill>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FFFCFB"/>
                    </a:solidFill>
                  </a:tcPr>
                </a:tc>
                <a:extLst>
                  <a:ext uri="{0D108BD9-81ED-4DB2-BD59-A6C34878D82A}">
                    <a16:rowId xmlns:a16="http://schemas.microsoft.com/office/drawing/2014/main" val="3258482921"/>
                  </a:ext>
                </a:extLst>
              </a:tr>
            </a:tbl>
          </a:graphicData>
        </a:graphic>
      </p:graphicFrame>
      <p:sp>
        <p:nvSpPr>
          <p:cNvPr id="33" name="TextBox 32">
            <a:extLst>
              <a:ext uri="{FF2B5EF4-FFF2-40B4-BE49-F238E27FC236}">
                <a16:creationId xmlns:a16="http://schemas.microsoft.com/office/drawing/2014/main" id="{6795153A-8B77-4776-AAC8-08D54EA58E9E}"/>
              </a:ext>
            </a:extLst>
          </p:cNvPr>
          <p:cNvSpPr txBox="1"/>
          <p:nvPr/>
        </p:nvSpPr>
        <p:spPr>
          <a:xfrm>
            <a:off x="41767" y="2468"/>
            <a:ext cx="10946532"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Matilda also writes about what she has and</a:t>
            </a:r>
            <a:r>
              <a:rPr kumimoji="0" lang="en-GB" sz="2400" b="0" i="1" u="none" strike="noStrike" kern="0" cap="none" spc="0" normalizeH="0" baseline="0" noProof="0" dirty="0">
                <a:ln>
                  <a:noFill/>
                </a:ln>
                <a:solidFill>
                  <a:srgbClr val="002060"/>
                </a:solidFill>
                <a:effectLst/>
                <a:uLnTx/>
                <a:uFillTx/>
              </a:rPr>
              <a:t> </a:t>
            </a:r>
            <a:r>
              <a:rPr kumimoji="0" lang="en-GB" sz="2400" b="0" i="0" u="none" strike="noStrike" kern="0" cap="none" spc="0" normalizeH="0" baseline="0" noProof="0" dirty="0">
                <a:ln>
                  <a:noFill/>
                </a:ln>
                <a:solidFill>
                  <a:srgbClr val="002060"/>
                </a:solidFill>
                <a:effectLst/>
                <a:uLnTx/>
                <a:uFillTx/>
              </a:rPr>
              <a:t>what Eva, her friend, has.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Some of her writing got smudged. Who and what is mentioned?</a:t>
            </a:r>
          </a:p>
        </p:txBody>
      </p:sp>
      <p:pic>
        <p:nvPicPr>
          <p:cNvPr id="34" name="Picture 2" descr="http://www.clker.com/cliparts/j/p/l/D/8/K/green-tick-md.png">
            <a:extLst>
              <a:ext uri="{FF2B5EF4-FFF2-40B4-BE49-F238E27FC236}">
                <a16:creationId xmlns:a16="http://schemas.microsoft.com/office/drawing/2014/main" id="{214FD99A-B0C0-4F45-9F74-465ED0DE55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6185" y="1484660"/>
            <a:ext cx="366475" cy="381905"/>
          </a:xfrm>
          <a:prstGeom prst="rect">
            <a:avLst/>
          </a:prstGeom>
          <a:noFill/>
          <a:extLst>
            <a:ext uri="{909E8E84-426E-40dd-AFC4-6F175D3DCCD1}">
              <a14:hiddenFill xmlns:a14="http://schemas.microsoft.com/office/drawing/2010/main" xmlns="">
                <a:solidFill>
                  <a:srgbClr val="FFFFFF"/>
                </a:solidFill>
              </a14:hiddenFill>
            </a:ext>
          </a:extLst>
        </p:spPr>
      </p:pic>
      <p:pic>
        <p:nvPicPr>
          <p:cNvPr id="35" name="Picture 4" descr="book and brown surface">
            <a:extLst>
              <a:ext uri="{FF2B5EF4-FFF2-40B4-BE49-F238E27FC236}">
                <a16:creationId xmlns:a16="http://schemas.microsoft.com/office/drawing/2014/main" id="{3D67C3A5-8A1F-4D4E-9F3A-E87028753B8F}"/>
              </a:ext>
            </a:extLst>
          </p:cNvPr>
          <p:cNvPicPr>
            <a:picLocks noChangeAspect="1" noChangeArrowheads="1"/>
          </p:cNvPicPr>
          <p:nvPr/>
        </p:nvPicPr>
        <p:blipFill rotWithShape="1">
          <a:blip r:embed="rId4">
            <a:alphaModFix amt="20000"/>
            <a:extLst>
              <a:ext uri="{28A0092B-C50C-407E-A947-70E740481C1C}">
                <a14:useLocalDpi xmlns:a14="http://schemas.microsoft.com/office/drawing/2010/main" val="0"/>
              </a:ext>
            </a:extLst>
          </a:blip>
          <a:srcRect l="-1" t="33276" r="43438" b="14573"/>
          <a:stretch/>
        </p:blipFill>
        <p:spPr bwMode="auto">
          <a:xfrm>
            <a:off x="232787" y="1245372"/>
            <a:ext cx="5832311" cy="4339036"/>
          </a:xfrm>
          <a:prstGeom prst="rect">
            <a:avLst/>
          </a:prstGeom>
          <a:noFill/>
          <a:ln w="28575">
            <a:solidFill>
              <a:srgbClr val="ED7D31"/>
            </a:solidFill>
          </a:ln>
          <a:extLst>
            <a:ext uri="{909E8E84-426E-40dd-AFC4-6F175D3DCCD1}">
              <a14:hiddenFill xmlns:a14="http://schemas.microsoft.com/office/drawing/2010/main" xmlns="">
                <a:solidFill>
                  <a:srgbClr val="FFFFFF"/>
                </a:solidFill>
              </a14:hiddenFill>
            </a:ext>
          </a:extLst>
        </p:spPr>
      </p:pic>
      <p:sp>
        <p:nvSpPr>
          <p:cNvPr id="36" name="TextBox 35">
            <a:extLst>
              <a:ext uri="{FF2B5EF4-FFF2-40B4-BE49-F238E27FC236}">
                <a16:creationId xmlns:a16="http://schemas.microsoft.com/office/drawing/2014/main" id="{126F4F25-AEF0-42B2-A39E-1443A262196B}"/>
              </a:ext>
            </a:extLst>
          </p:cNvPr>
          <p:cNvSpPr txBox="1"/>
          <p:nvPr/>
        </p:nvSpPr>
        <p:spPr>
          <a:xfrm>
            <a:off x="222009" y="1245371"/>
            <a:ext cx="5765265" cy="4243469"/>
          </a:xfrm>
          <a:prstGeom prst="rect">
            <a:avLst/>
          </a:prstGeom>
          <a:noFill/>
        </p:spPr>
        <p:txBody>
          <a:bodyPr wrap="square" rtlCol="0">
            <a:spAutoFit/>
          </a:bodyPr>
          <a:lstStyle/>
          <a:p>
            <a:pPr>
              <a:lnSpc>
                <a:spcPct val="150000"/>
              </a:lnSpc>
            </a:pPr>
            <a:r>
              <a:rPr lang="en-GB" sz="2600" dirty="0">
                <a:solidFill>
                  <a:prstClr val="black"/>
                </a:solidFill>
                <a:latin typeface="Segoe Print" panose="02000600000000000000" pitchFamily="2" charset="0"/>
              </a:rPr>
              <a:t>Tengo una </a:t>
            </a:r>
            <a:r>
              <a:rPr lang="en-GB" sz="2600" dirty="0" err="1">
                <a:solidFill>
                  <a:prstClr val="black"/>
                </a:solidFill>
                <a:latin typeface="Segoe Print" panose="02000600000000000000" pitchFamily="2" charset="0"/>
              </a:rPr>
              <a:t>bici</a:t>
            </a:r>
            <a:r>
              <a:rPr lang="en-GB" sz="2600" dirty="0">
                <a:solidFill>
                  <a:prstClr val="black"/>
                </a:solidFill>
                <a:latin typeface="Segoe Print" panose="02000600000000000000" pitchFamily="2" charset="0"/>
              </a:rPr>
              <a:t>     . Es nueva </a:t>
            </a:r>
            <a:r>
              <a:rPr lang="en-GB" sz="2600" dirty="0">
                <a:solidFill>
                  <a:prstClr val="black"/>
                </a:solidFill>
                <a:latin typeface="Segoe Print" panose="02000600000000000000" pitchFamily="2" charset="0"/>
                <a:sym typeface="Wingdings" panose="05000000000000000000" pitchFamily="2" charset="2"/>
              </a:rPr>
              <a:t>.</a:t>
            </a:r>
            <a:endParaRPr lang="en-GB" sz="2600" dirty="0">
              <a:solidFill>
                <a:prstClr val="black"/>
              </a:solidFill>
              <a:latin typeface="Segoe Print" panose="02000600000000000000" pitchFamily="2" charset="0"/>
            </a:endParaRPr>
          </a:p>
          <a:p>
            <a:pPr>
              <a:lnSpc>
                <a:spcPct val="150000"/>
              </a:lnSpc>
            </a:pPr>
            <a:r>
              <a:rPr lang="en-GB" sz="2600" dirty="0">
                <a:solidFill>
                  <a:prstClr val="black"/>
                </a:solidFill>
                <a:latin typeface="Segoe Print" panose="02000600000000000000" pitchFamily="2" charset="0"/>
              </a:rPr>
              <a:t>Tiene unos </a:t>
            </a:r>
            <a:r>
              <a:rPr lang="en-GB" sz="2600" dirty="0" err="1">
                <a:solidFill>
                  <a:prstClr val="black"/>
                </a:solidFill>
                <a:latin typeface="Segoe Print" panose="02000600000000000000" pitchFamily="2" charset="0"/>
              </a:rPr>
              <a:t>libros</a:t>
            </a:r>
            <a:r>
              <a:rPr lang="en-GB" sz="2600" dirty="0">
                <a:solidFill>
                  <a:prstClr val="black"/>
                </a:solidFill>
                <a:latin typeface="Segoe Print" panose="02000600000000000000" pitchFamily="2" charset="0"/>
              </a:rPr>
              <a:t>  y tiene unas </a:t>
            </a:r>
            <a:r>
              <a:rPr lang="en-GB" sz="2600" dirty="0" err="1">
                <a:solidFill>
                  <a:prstClr val="black"/>
                </a:solidFill>
                <a:latin typeface="Segoe Print" panose="02000600000000000000" pitchFamily="2" charset="0"/>
              </a:rPr>
              <a:t>plantas</a:t>
            </a:r>
            <a:r>
              <a:rPr lang="en-GB" sz="2600" dirty="0">
                <a:solidFill>
                  <a:prstClr val="black"/>
                </a:solidFill>
                <a:latin typeface="Segoe Print" panose="02000600000000000000" pitchFamily="2" charset="0"/>
              </a:rPr>
              <a:t> </a:t>
            </a:r>
            <a:r>
              <a:rPr lang="en-GB" sz="2600" dirty="0" err="1">
                <a:solidFill>
                  <a:prstClr val="black"/>
                </a:solidFill>
                <a:latin typeface="Segoe Print" panose="02000600000000000000" pitchFamily="2" charset="0"/>
              </a:rPr>
              <a:t>también</a:t>
            </a:r>
            <a:r>
              <a:rPr lang="en-GB" sz="2600" dirty="0">
                <a:solidFill>
                  <a:prstClr val="black"/>
                </a:solidFill>
                <a:latin typeface="Segoe Print" panose="02000600000000000000" pitchFamily="2" charset="0"/>
              </a:rPr>
              <a:t>.</a:t>
            </a:r>
          </a:p>
          <a:p>
            <a:pPr>
              <a:lnSpc>
                <a:spcPct val="150000"/>
              </a:lnSpc>
            </a:pPr>
            <a:r>
              <a:rPr lang="en-GB" sz="2600" dirty="0">
                <a:solidFill>
                  <a:prstClr val="black"/>
                </a:solidFill>
                <a:latin typeface="Segoe Print" panose="02000600000000000000" pitchFamily="2" charset="0"/>
              </a:rPr>
              <a:t>Tengo un </a:t>
            </a:r>
            <a:r>
              <a:rPr lang="en-GB" sz="2600" dirty="0" err="1">
                <a:solidFill>
                  <a:prstClr val="black"/>
                </a:solidFill>
                <a:latin typeface="Segoe Print" panose="02000600000000000000" pitchFamily="2" charset="0"/>
              </a:rPr>
              <a:t>barco</a:t>
            </a:r>
            <a:r>
              <a:rPr lang="en-GB" sz="2600" dirty="0">
                <a:solidFill>
                  <a:prstClr val="black"/>
                </a:solidFill>
                <a:latin typeface="Segoe Print" panose="02000600000000000000" pitchFamily="2" charset="0"/>
              </a:rPr>
              <a:t>.    </a:t>
            </a:r>
            <a:br>
              <a:rPr lang="en-GB" sz="2600" dirty="0">
                <a:solidFill>
                  <a:prstClr val="black"/>
                </a:solidFill>
                <a:latin typeface="Segoe Print" panose="02000600000000000000" pitchFamily="2" charset="0"/>
              </a:rPr>
            </a:br>
            <a:r>
              <a:rPr lang="en-GB" sz="2600" dirty="0">
                <a:solidFill>
                  <a:prstClr val="black"/>
                </a:solidFill>
                <a:latin typeface="Segoe Print" panose="02000600000000000000" pitchFamily="2" charset="0"/>
              </a:rPr>
              <a:t>¡Es </a:t>
            </a:r>
            <a:r>
              <a:rPr lang="en-GB" sz="2600" dirty="0" err="1">
                <a:solidFill>
                  <a:prstClr val="black"/>
                </a:solidFill>
                <a:latin typeface="Segoe Print" panose="02000600000000000000" pitchFamily="2" charset="0"/>
              </a:rPr>
              <a:t>maravilloso</a:t>
            </a:r>
            <a:r>
              <a:rPr lang="en-GB" sz="2600" dirty="0">
                <a:solidFill>
                  <a:prstClr val="black"/>
                </a:solidFill>
                <a:latin typeface="Segoe Print" panose="02000600000000000000" pitchFamily="2" charset="0"/>
              </a:rPr>
              <a:t>!</a:t>
            </a:r>
          </a:p>
          <a:p>
            <a:pPr>
              <a:lnSpc>
                <a:spcPct val="150000"/>
              </a:lnSpc>
            </a:pPr>
            <a:r>
              <a:rPr lang="en-GB" sz="2600" dirty="0">
                <a:solidFill>
                  <a:prstClr val="black"/>
                </a:solidFill>
                <a:latin typeface="Segoe Print" panose="02000600000000000000" pitchFamily="2" charset="0"/>
              </a:rPr>
              <a:t>Tengo una </a:t>
            </a:r>
            <a:r>
              <a:rPr lang="en-GB" sz="2600" dirty="0" err="1">
                <a:solidFill>
                  <a:prstClr val="black"/>
                </a:solidFill>
                <a:latin typeface="Segoe Print" panose="02000600000000000000" pitchFamily="2" charset="0"/>
              </a:rPr>
              <a:t>cama</a:t>
            </a:r>
            <a:r>
              <a:rPr lang="en-GB" sz="2600" dirty="0">
                <a:solidFill>
                  <a:prstClr val="black"/>
                </a:solidFill>
                <a:latin typeface="Segoe Print" panose="02000600000000000000" pitchFamily="2" charset="0"/>
              </a:rPr>
              <a:t>     y </a:t>
            </a:r>
            <a:r>
              <a:rPr lang="en-GB" sz="2600" dirty="0" err="1">
                <a:solidFill>
                  <a:prstClr val="black"/>
                </a:solidFill>
                <a:latin typeface="Segoe Print" panose="02000600000000000000" pitchFamily="2" charset="0"/>
              </a:rPr>
              <a:t>unos</a:t>
            </a:r>
            <a:r>
              <a:rPr lang="en-GB" sz="2600" dirty="0">
                <a:solidFill>
                  <a:prstClr val="black"/>
                </a:solidFill>
                <a:latin typeface="Segoe Print" panose="02000600000000000000" pitchFamily="2" charset="0"/>
              </a:rPr>
              <a:t> </a:t>
            </a:r>
          </a:p>
          <a:p>
            <a:pPr>
              <a:lnSpc>
                <a:spcPct val="150000"/>
              </a:lnSpc>
            </a:pPr>
            <a:r>
              <a:rPr lang="en-GB" sz="2600" dirty="0">
                <a:solidFill>
                  <a:prstClr val="black"/>
                </a:solidFill>
                <a:latin typeface="Segoe Print" panose="02000600000000000000" pitchFamily="2" charset="0"/>
              </a:rPr>
              <a:t>               </a:t>
            </a:r>
            <a:r>
              <a:rPr lang="en-GB" sz="2600" dirty="0" err="1">
                <a:solidFill>
                  <a:prstClr val="black"/>
                </a:solidFill>
                <a:latin typeface="Segoe Print" panose="02000600000000000000" pitchFamily="2" charset="0"/>
              </a:rPr>
              <a:t>también</a:t>
            </a:r>
            <a:r>
              <a:rPr lang="en-GB" sz="2600" dirty="0">
                <a:solidFill>
                  <a:prstClr val="black"/>
                </a:solidFill>
                <a:latin typeface="Segoe Print" panose="02000600000000000000" pitchFamily="2" charset="0"/>
              </a:rPr>
              <a:t>.</a:t>
            </a:r>
          </a:p>
        </p:txBody>
      </p:sp>
      <p:pic>
        <p:nvPicPr>
          <p:cNvPr id="37" name="Picture 2" descr="http://www.clker.com/cliparts/j/p/l/D/8/K/green-tick-md.png">
            <a:extLst>
              <a:ext uri="{FF2B5EF4-FFF2-40B4-BE49-F238E27FC236}">
                <a16:creationId xmlns:a16="http://schemas.microsoft.com/office/drawing/2014/main" id="{74E039A3-2C6A-4396-A4F8-E1E9FBF37C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01364" y="3920759"/>
            <a:ext cx="354119" cy="369029"/>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2" descr="http://www.clker.com/cliparts/j/p/l/D/8/K/green-tick-md.png">
            <a:extLst>
              <a:ext uri="{FF2B5EF4-FFF2-40B4-BE49-F238E27FC236}">
                <a16:creationId xmlns:a16="http://schemas.microsoft.com/office/drawing/2014/main" id="{EB4DDB9B-EA5C-464A-9CCE-773DF9E11C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938" y="1985779"/>
            <a:ext cx="366475" cy="381905"/>
          </a:xfrm>
          <a:prstGeom prst="rect">
            <a:avLst/>
          </a:prstGeom>
          <a:noFill/>
          <a:extLst>
            <a:ext uri="{909E8E84-426E-40dd-AFC4-6F175D3DCCD1}">
              <a14:hiddenFill xmlns:a14="http://schemas.microsoft.com/office/drawing/2010/main" xmlns="">
                <a:solidFill>
                  <a:srgbClr val="FFFFFF"/>
                </a:solidFill>
              </a14:hiddenFill>
            </a:ext>
          </a:extLst>
        </p:spPr>
      </p:pic>
      <p:pic>
        <p:nvPicPr>
          <p:cNvPr id="41" name="Picture 2" descr="http://www.clker.com/cliparts/j/p/l/D/8/K/green-tick-md.png">
            <a:extLst>
              <a:ext uri="{FF2B5EF4-FFF2-40B4-BE49-F238E27FC236}">
                <a16:creationId xmlns:a16="http://schemas.microsoft.com/office/drawing/2014/main" id="{1574A89E-41A5-4A45-BD89-6F464DC8EE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12066" y="3095635"/>
            <a:ext cx="354119" cy="369029"/>
          </a:xfrm>
          <a:prstGeom prst="rect">
            <a:avLst/>
          </a:prstGeom>
          <a:noFill/>
          <a:extLst>
            <a:ext uri="{909E8E84-426E-40dd-AFC4-6F175D3DCCD1}">
              <a14:hiddenFill xmlns:a14="http://schemas.microsoft.com/office/drawing/2010/main" xmlns="">
                <a:solidFill>
                  <a:srgbClr val="FFFFFF"/>
                </a:solidFill>
              </a14:hiddenFill>
            </a:ext>
          </a:extLst>
        </p:spPr>
      </p:pic>
      <p:sp>
        <p:nvSpPr>
          <p:cNvPr id="44" name="TextBox 43">
            <a:extLst>
              <a:ext uri="{FF2B5EF4-FFF2-40B4-BE49-F238E27FC236}">
                <a16:creationId xmlns:a16="http://schemas.microsoft.com/office/drawing/2014/main" id="{BE423C3F-D985-495F-B516-F6BD8039DC0A}"/>
              </a:ext>
            </a:extLst>
          </p:cNvPr>
          <p:cNvSpPr txBox="1"/>
          <p:nvPr/>
        </p:nvSpPr>
        <p:spPr>
          <a:xfrm>
            <a:off x="6470803" y="1574738"/>
            <a:ext cx="114582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Matilda</a:t>
            </a:r>
          </a:p>
        </p:txBody>
      </p:sp>
      <p:sp>
        <p:nvSpPr>
          <p:cNvPr id="45" name="TextBox 44">
            <a:extLst>
              <a:ext uri="{FF2B5EF4-FFF2-40B4-BE49-F238E27FC236}">
                <a16:creationId xmlns:a16="http://schemas.microsoft.com/office/drawing/2014/main" id="{0DBE082E-7851-494A-89A3-D7B8D65ADEB4}"/>
              </a:ext>
            </a:extLst>
          </p:cNvPr>
          <p:cNvSpPr txBox="1"/>
          <p:nvPr/>
        </p:nvSpPr>
        <p:spPr>
          <a:xfrm>
            <a:off x="6633847" y="2036435"/>
            <a:ext cx="96803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Eva</a:t>
            </a:r>
          </a:p>
        </p:txBody>
      </p:sp>
      <p:sp>
        <p:nvSpPr>
          <p:cNvPr id="46" name="TextBox 45">
            <a:extLst>
              <a:ext uri="{FF2B5EF4-FFF2-40B4-BE49-F238E27FC236}">
                <a16:creationId xmlns:a16="http://schemas.microsoft.com/office/drawing/2014/main" id="{D5F1F036-F093-456F-9CA7-5ED28AED2FCB}"/>
              </a:ext>
            </a:extLst>
          </p:cNvPr>
          <p:cNvSpPr txBox="1"/>
          <p:nvPr/>
        </p:nvSpPr>
        <p:spPr>
          <a:xfrm>
            <a:off x="6625395" y="2799052"/>
            <a:ext cx="114582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Matilda</a:t>
            </a:r>
          </a:p>
        </p:txBody>
      </p:sp>
      <p:sp>
        <p:nvSpPr>
          <p:cNvPr id="47" name="TextBox 46">
            <a:extLst>
              <a:ext uri="{FF2B5EF4-FFF2-40B4-BE49-F238E27FC236}">
                <a16:creationId xmlns:a16="http://schemas.microsoft.com/office/drawing/2014/main" id="{2AED0282-9E57-4AE8-B4D2-F9DAC36C0AB0}"/>
              </a:ext>
            </a:extLst>
          </p:cNvPr>
          <p:cNvSpPr txBox="1"/>
          <p:nvPr/>
        </p:nvSpPr>
        <p:spPr>
          <a:xfrm>
            <a:off x="6648593" y="3783026"/>
            <a:ext cx="96803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Eva</a:t>
            </a:r>
          </a:p>
        </p:txBody>
      </p:sp>
      <p:sp>
        <p:nvSpPr>
          <p:cNvPr id="58" name="Title 57">
            <a:extLst>
              <a:ext uri="{FF2B5EF4-FFF2-40B4-BE49-F238E27FC236}">
                <a16:creationId xmlns:a16="http://schemas.microsoft.com/office/drawing/2014/main" id="{11E9EE4E-A12F-46C5-B3AB-AEAF68BA6BBD}"/>
              </a:ext>
            </a:extLst>
          </p:cNvPr>
          <p:cNvSpPr>
            <a:spLocks noGrp="1"/>
          </p:cNvSpPr>
          <p:nvPr>
            <p:ph type="title"/>
          </p:nvPr>
        </p:nvSpPr>
        <p:spPr>
          <a:xfrm>
            <a:off x="11243613" y="-341447"/>
            <a:ext cx="1601057" cy="1643728"/>
          </a:xfrm>
        </p:spPr>
        <p:txBody>
          <a:bodyPr>
            <a:normAutofit/>
          </a:bodyPr>
          <a:lstStyle/>
          <a:p>
            <a:r>
              <a:rPr lang="en-GB" sz="2000" b="1" i="0" kern="1200" baseline="0" dirty="0">
                <a:solidFill>
                  <a:schemeClr val="bg1"/>
                </a:solidFill>
                <a:effectLst/>
              </a:rPr>
              <a:t>leer</a:t>
            </a:r>
            <a:endParaRPr lang="en-GB" sz="2000" dirty="0">
              <a:solidFill>
                <a:schemeClr val="bg1"/>
              </a:solidFill>
            </a:endParaRPr>
          </a:p>
        </p:txBody>
      </p:sp>
      <p:grpSp>
        <p:nvGrpSpPr>
          <p:cNvPr id="8" name="Group 7">
            <a:extLst>
              <a:ext uri="{FF2B5EF4-FFF2-40B4-BE49-F238E27FC236}">
                <a16:creationId xmlns:a16="http://schemas.microsoft.com/office/drawing/2014/main" id="{3278208F-B5CF-4698-B5E2-4605706F6DCA}"/>
              </a:ext>
            </a:extLst>
          </p:cNvPr>
          <p:cNvGrpSpPr/>
          <p:nvPr/>
        </p:nvGrpSpPr>
        <p:grpSpPr>
          <a:xfrm>
            <a:off x="2058065" y="1280254"/>
            <a:ext cx="1222043" cy="600189"/>
            <a:chOff x="-1117335" y="1548578"/>
            <a:chExt cx="1222043" cy="600189"/>
          </a:xfrm>
        </p:grpSpPr>
        <p:grpSp>
          <p:nvGrpSpPr>
            <p:cNvPr id="7" name="Group 6">
              <a:extLst>
                <a:ext uri="{FF2B5EF4-FFF2-40B4-BE49-F238E27FC236}">
                  <a16:creationId xmlns:a16="http://schemas.microsoft.com/office/drawing/2014/main" id="{5EDE60B7-134A-420C-877E-CFB6E0C25D8D}"/>
                </a:ext>
              </a:extLst>
            </p:cNvPr>
            <p:cNvGrpSpPr/>
            <p:nvPr/>
          </p:nvGrpSpPr>
          <p:grpSpPr>
            <a:xfrm>
              <a:off x="-1117335" y="1548578"/>
              <a:ext cx="1222043" cy="600189"/>
              <a:chOff x="-1117335" y="1548578"/>
              <a:chExt cx="1222043" cy="600189"/>
            </a:xfrm>
          </p:grpSpPr>
          <p:pic>
            <p:nvPicPr>
              <p:cNvPr id="6" name="Picture 5" descr="A picture containing art&#10;&#10;Description automatically generated with low confidence">
                <a:extLst>
                  <a:ext uri="{FF2B5EF4-FFF2-40B4-BE49-F238E27FC236}">
                    <a16:creationId xmlns:a16="http://schemas.microsoft.com/office/drawing/2014/main" id="{921395D7-2162-4E3F-B52F-B183DA5903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058954" y="1498832"/>
                <a:ext cx="591554" cy="708316"/>
              </a:xfrm>
              <a:prstGeom prst="rect">
                <a:avLst/>
              </a:prstGeom>
            </p:spPr>
          </p:pic>
          <p:pic>
            <p:nvPicPr>
              <p:cNvPr id="57" name="Picture 56" descr="A picture containing art&#10;&#10;Description automatically generated with low confidence">
                <a:extLst>
                  <a:ext uri="{FF2B5EF4-FFF2-40B4-BE49-F238E27FC236}">
                    <a16:creationId xmlns:a16="http://schemas.microsoft.com/office/drawing/2014/main" id="{7B2CAA96-914E-43B9-94BC-2C6B17AB27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45227" y="1490197"/>
                <a:ext cx="591554" cy="708316"/>
              </a:xfrm>
              <a:prstGeom prst="rect">
                <a:avLst/>
              </a:prstGeom>
            </p:spPr>
          </p:pic>
        </p:grpSp>
        <p:sp>
          <p:nvSpPr>
            <p:cNvPr id="48" name="TextBox 47">
              <a:extLst>
                <a:ext uri="{FF2B5EF4-FFF2-40B4-BE49-F238E27FC236}">
                  <a16:creationId xmlns:a16="http://schemas.microsoft.com/office/drawing/2014/main" id="{AE5CBE1D-0626-40C0-9F52-966CC3E2473C}"/>
                </a:ext>
              </a:extLst>
            </p:cNvPr>
            <p:cNvSpPr txBox="1"/>
            <p:nvPr/>
          </p:nvSpPr>
          <p:spPr>
            <a:xfrm>
              <a:off x="-661674" y="1592096"/>
              <a:ext cx="22071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rPr>
                <a:t>1</a:t>
              </a:r>
            </a:p>
          </p:txBody>
        </p:sp>
      </p:grpSp>
      <p:sp>
        <p:nvSpPr>
          <p:cNvPr id="60" name="TextBox 59">
            <a:extLst>
              <a:ext uri="{FF2B5EF4-FFF2-40B4-BE49-F238E27FC236}">
                <a16:creationId xmlns:a16="http://schemas.microsoft.com/office/drawing/2014/main" id="{055D1D7C-D919-44B5-B84E-F94303DE4DEF}"/>
              </a:ext>
            </a:extLst>
          </p:cNvPr>
          <p:cNvSpPr txBox="1"/>
          <p:nvPr/>
        </p:nvSpPr>
        <p:spPr>
          <a:xfrm>
            <a:off x="6501001" y="4612291"/>
            <a:ext cx="115819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Matilda</a:t>
            </a:r>
          </a:p>
        </p:txBody>
      </p:sp>
      <p:sp>
        <p:nvSpPr>
          <p:cNvPr id="56" name="Oval Callout 2">
            <a:extLst>
              <a:ext uri="{FF2B5EF4-FFF2-40B4-BE49-F238E27FC236}">
                <a16:creationId xmlns:a16="http://schemas.microsoft.com/office/drawing/2014/main" id="{0B958CE9-2142-4021-818B-0530EBEBC0E1}"/>
              </a:ext>
            </a:extLst>
          </p:cNvPr>
          <p:cNvSpPr/>
          <p:nvPr/>
        </p:nvSpPr>
        <p:spPr>
          <a:xfrm>
            <a:off x="10134979" y="27670"/>
            <a:ext cx="1985727" cy="1018034"/>
          </a:xfrm>
          <a:prstGeom prst="wedgeEllipseCallout">
            <a:avLst>
              <a:gd name="adj1" fmla="val -66771"/>
              <a:gd name="adj2" fmla="val 18595"/>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060"/>
              </a:solidFill>
              <a:effectLst/>
              <a:uLnTx/>
              <a:uFillTx/>
              <a:latin typeface="+mj-lt"/>
              <a:ea typeface="+mn-ea"/>
              <a:cs typeface="+mn-cs"/>
            </a:endParaRPr>
          </a:p>
        </p:txBody>
      </p:sp>
      <p:sp>
        <p:nvSpPr>
          <p:cNvPr id="61" name="TextBox 60">
            <a:extLst>
              <a:ext uri="{FF2B5EF4-FFF2-40B4-BE49-F238E27FC236}">
                <a16:creationId xmlns:a16="http://schemas.microsoft.com/office/drawing/2014/main" id="{0EFC4ED1-42A0-4A6A-AF4A-15F984BB398B}"/>
              </a:ext>
            </a:extLst>
          </p:cNvPr>
          <p:cNvSpPr txBox="1"/>
          <p:nvPr/>
        </p:nvSpPr>
        <p:spPr>
          <a:xfrm>
            <a:off x="10048394" y="204496"/>
            <a:ext cx="2180229"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latin typeface="+mj-lt"/>
                <a:ea typeface="+mn-ea"/>
                <a:cs typeface="+mn-cs"/>
              </a:rPr>
              <a:t>Matilda (‘</a:t>
            </a:r>
            <a:r>
              <a:rPr kumimoji="0" lang="en-GB" sz="1800" b="1" i="0" u="none" strike="noStrike" kern="0" cap="none" spc="0" normalizeH="0" baseline="0" noProof="0" dirty="0">
                <a:ln>
                  <a:noFill/>
                </a:ln>
                <a:solidFill>
                  <a:srgbClr val="002060"/>
                </a:solidFill>
                <a:effectLst/>
                <a:uLnTx/>
                <a:uFillTx/>
                <a:latin typeface="+mj-lt"/>
                <a:ea typeface="+mn-ea"/>
                <a:cs typeface="+mn-cs"/>
              </a:rPr>
              <a:t>I have</a:t>
            </a:r>
            <a:r>
              <a:rPr kumimoji="0" lang="en-GB" sz="1800" b="0" i="0" u="none" strike="noStrike" kern="0" cap="none" spc="0" normalizeH="0" baseline="0" noProof="0" dirty="0">
                <a:ln>
                  <a:noFill/>
                </a:ln>
                <a:solidFill>
                  <a:srgbClr val="002060"/>
                </a:solidFill>
                <a:effectLst/>
                <a:uLnTx/>
                <a:uFillTx/>
                <a:latin typeface="+mj-lt"/>
                <a:ea typeface="+mn-ea"/>
                <a:cs typeface="+mn-cs"/>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latin typeface="+mj-lt"/>
                <a:ea typeface="+mn-ea"/>
                <a:cs typeface="+mn-cs"/>
              </a:rPr>
              <a:t>Eva (‘</a:t>
            </a:r>
            <a:r>
              <a:rPr kumimoji="0" lang="en-GB" sz="1800" b="1" i="0" u="none" strike="noStrike" kern="0" cap="none" spc="0" normalizeH="0" baseline="0" noProof="0" dirty="0">
                <a:ln>
                  <a:noFill/>
                </a:ln>
                <a:solidFill>
                  <a:srgbClr val="002060"/>
                </a:solidFill>
                <a:effectLst/>
                <a:uLnTx/>
                <a:uFillTx/>
                <a:latin typeface="+mj-lt"/>
                <a:ea typeface="+mn-ea"/>
                <a:cs typeface="+mn-cs"/>
              </a:rPr>
              <a:t>she has</a:t>
            </a:r>
            <a:r>
              <a:rPr kumimoji="0" lang="en-GB" sz="1800" b="0" i="0" u="none" strike="noStrike" kern="0" cap="none" spc="0" normalizeH="0" baseline="0" noProof="0" dirty="0">
                <a:ln>
                  <a:noFill/>
                </a:ln>
                <a:solidFill>
                  <a:srgbClr val="002060"/>
                </a:solidFill>
                <a:effectLst/>
                <a:uLnTx/>
                <a:uFillTx/>
                <a:latin typeface="+mj-lt"/>
                <a:ea typeface="+mn-ea"/>
                <a:cs typeface="+mn-cs"/>
              </a:rPr>
              <a:t>’)</a:t>
            </a:r>
          </a:p>
        </p:txBody>
      </p:sp>
      <p:grpSp>
        <p:nvGrpSpPr>
          <p:cNvPr id="62" name="Group 61">
            <a:extLst>
              <a:ext uri="{FF2B5EF4-FFF2-40B4-BE49-F238E27FC236}">
                <a16:creationId xmlns:a16="http://schemas.microsoft.com/office/drawing/2014/main" id="{29C90CC2-EC40-40DD-BC61-CBC1B9646BC1}"/>
              </a:ext>
            </a:extLst>
          </p:cNvPr>
          <p:cNvGrpSpPr/>
          <p:nvPr/>
        </p:nvGrpSpPr>
        <p:grpSpPr>
          <a:xfrm>
            <a:off x="2013062" y="1884569"/>
            <a:ext cx="1222043" cy="600189"/>
            <a:chOff x="-1117335" y="1548578"/>
            <a:chExt cx="1222043" cy="600189"/>
          </a:xfrm>
        </p:grpSpPr>
        <p:grpSp>
          <p:nvGrpSpPr>
            <p:cNvPr id="63" name="Group 62">
              <a:extLst>
                <a:ext uri="{FF2B5EF4-FFF2-40B4-BE49-F238E27FC236}">
                  <a16:creationId xmlns:a16="http://schemas.microsoft.com/office/drawing/2014/main" id="{D8453F3C-C7FC-4914-956D-310D32AAEDE5}"/>
                </a:ext>
              </a:extLst>
            </p:cNvPr>
            <p:cNvGrpSpPr/>
            <p:nvPr/>
          </p:nvGrpSpPr>
          <p:grpSpPr>
            <a:xfrm>
              <a:off x="-1117335" y="1548578"/>
              <a:ext cx="1222043" cy="600189"/>
              <a:chOff x="-1117335" y="1548578"/>
              <a:chExt cx="1222043" cy="600189"/>
            </a:xfrm>
          </p:grpSpPr>
          <p:pic>
            <p:nvPicPr>
              <p:cNvPr id="65" name="Picture 64" descr="A picture containing art&#10;&#10;Description automatically generated with low confidence">
                <a:extLst>
                  <a:ext uri="{FF2B5EF4-FFF2-40B4-BE49-F238E27FC236}">
                    <a16:creationId xmlns:a16="http://schemas.microsoft.com/office/drawing/2014/main" id="{959B904A-731A-44E4-92FA-DBCAF29E77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058954" y="1498832"/>
                <a:ext cx="591554" cy="708316"/>
              </a:xfrm>
              <a:prstGeom prst="rect">
                <a:avLst/>
              </a:prstGeom>
            </p:spPr>
          </p:pic>
          <p:pic>
            <p:nvPicPr>
              <p:cNvPr id="66" name="Picture 65" descr="A picture containing art&#10;&#10;Description automatically generated with low confidence">
                <a:extLst>
                  <a:ext uri="{FF2B5EF4-FFF2-40B4-BE49-F238E27FC236}">
                    <a16:creationId xmlns:a16="http://schemas.microsoft.com/office/drawing/2014/main" id="{AA25334E-D0A3-4486-A1B6-FFA2C3A495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45227" y="1490197"/>
                <a:ext cx="591554" cy="708316"/>
              </a:xfrm>
              <a:prstGeom prst="rect">
                <a:avLst/>
              </a:prstGeom>
            </p:spPr>
          </p:pic>
        </p:grpSp>
        <p:sp>
          <p:nvSpPr>
            <p:cNvPr id="64" name="TextBox 63">
              <a:extLst>
                <a:ext uri="{FF2B5EF4-FFF2-40B4-BE49-F238E27FC236}">
                  <a16:creationId xmlns:a16="http://schemas.microsoft.com/office/drawing/2014/main" id="{5AA5D1F9-A44F-409D-AA96-8B471534A565}"/>
                </a:ext>
              </a:extLst>
            </p:cNvPr>
            <p:cNvSpPr txBox="1"/>
            <p:nvPr/>
          </p:nvSpPr>
          <p:spPr>
            <a:xfrm>
              <a:off x="-661674" y="1592096"/>
              <a:ext cx="22071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rPr>
                <a:t>2</a:t>
              </a:r>
            </a:p>
          </p:txBody>
        </p:sp>
      </p:grpSp>
      <p:grpSp>
        <p:nvGrpSpPr>
          <p:cNvPr id="10" name="Group 9">
            <a:extLst>
              <a:ext uri="{FF2B5EF4-FFF2-40B4-BE49-F238E27FC236}">
                <a16:creationId xmlns:a16="http://schemas.microsoft.com/office/drawing/2014/main" id="{AD674BA4-269E-4F89-8B46-675F3D590CCE}"/>
              </a:ext>
            </a:extLst>
          </p:cNvPr>
          <p:cNvGrpSpPr/>
          <p:nvPr/>
        </p:nvGrpSpPr>
        <p:grpSpPr>
          <a:xfrm>
            <a:off x="190725" y="2486836"/>
            <a:ext cx="1416632" cy="608824"/>
            <a:chOff x="-2006031" y="2828811"/>
            <a:chExt cx="1416632" cy="608824"/>
          </a:xfrm>
        </p:grpSpPr>
        <p:grpSp>
          <p:nvGrpSpPr>
            <p:cNvPr id="67" name="Group 66">
              <a:extLst>
                <a:ext uri="{FF2B5EF4-FFF2-40B4-BE49-F238E27FC236}">
                  <a16:creationId xmlns:a16="http://schemas.microsoft.com/office/drawing/2014/main" id="{ED99D9B6-4D26-452E-865D-51EFF8302262}"/>
                </a:ext>
              </a:extLst>
            </p:cNvPr>
            <p:cNvGrpSpPr/>
            <p:nvPr/>
          </p:nvGrpSpPr>
          <p:grpSpPr>
            <a:xfrm>
              <a:off x="-1811442" y="2828811"/>
              <a:ext cx="1222043" cy="600189"/>
              <a:chOff x="-1117335" y="1548578"/>
              <a:chExt cx="1222043" cy="600189"/>
            </a:xfrm>
          </p:grpSpPr>
          <p:grpSp>
            <p:nvGrpSpPr>
              <p:cNvPr id="68" name="Group 67">
                <a:extLst>
                  <a:ext uri="{FF2B5EF4-FFF2-40B4-BE49-F238E27FC236}">
                    <a16:creationId xmlns:a16="http://schemas.microsoft.com/office/drawing/2014/main" id="{93024013-2932-4C30-831F-F65C040AF852}"/>
                  </a:ext>
                </a:extLst>
              </p:cNvPr>
              <p:cNvGrpSpPr/>
              <p:nvPr/>
            </p:nvGrpSpPr>
            <p:grpSpPr>
              <a:xfrm>
                <a:off x="-1117335" y="1548578"/>
                <a:ext cx="1222043" cy="600189"/>
                <a:chOff x="-1117335" y="1548578"/>
                <a:chExt cx="1222043" cy="600189"/>
              </a:xfrm>
            </p:grpSpPr>
            <p:pic>
              <p:nvPicPr>
                <p:cNvPr id="70" name="Picture 69" descr="A picture containing art&#10;&#10;Description automatically generated with low confidence">
                  <a:extLst>
                    <a:ext uri="{FF2B5EF4-FFF2-40B4-BE49-F238E27FC236}">
                      <a16:creationId xmlns:a16="http://schemas.microsoft.com/office/drawing/2014/main" id="{7BA4D82F-9D76-4BF5-8A1A-4810AC3FE9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058954" y="1498832"/>
                  <a:ext cx="591554" cy="708316"/>
                </a:xfrm>
                <a:prstGeom prst="rect">
                  <a:avLst/>
                </a:prstGeom>
              </p:spPr>
            </p:pic>
            <p:pic>
              <p:nvPicPr>
                <p:cNvPr id="71" name="Picture 70" descr="A picture containing art&#10;&#10;Description automatically generated with low confidence">
                  <a:extLst>
                    <a:ext uri="{FF2B5EF4-FFF2-40B4-BE49-F238E27FC236}">
                      <a16:creationId xmlns:a16="http://schemas.microsoft.com/office/drawing/2014/main" id="{7CE8AACF-41DE-4178-A09E-D56EAD1CAD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45227" y="1490197"/>
                  <a:ext cx="591554" cy="708316"/>
                </a:xfrm>
                <a:prstGeom prst="rect">
                  <a:avLst/>
                </a:prstGeom>
              </p:spPr>
            </p:pic>
          </p:grpSp>
          <p:sp>
            <p:nvSpPr>
              <p:cNvPr id="69" name="TextBox 68">
                <a:extLst>
                  <a:ext uri="{FF2B5EF4-FFF2-40B4-BE49-F238E27FC236}">
                    <a16:creationId xmlns:a16="http://schemas.microsoft.com/office/drawing/2014/main" id="{66ADA510-64C0-4390-8411-8C876B1D4CA9}"/>
                  </a:ext>
                </a:extLst>
              </p:cNvPr>
              <p:cNvSpPr txBox="1"/>
              <p:nvPr/>
            </p:nvSpPr>
            <p:spPr>
              <a:xfrm>
                <a:off x="-661674" y="1592096"/>
                <a:ext cx="22071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rPr>
                  <a:t>3</a:t>
                </a:r>
              </a:p>
            </p:txBody>
          </p:sp>
        </p:grpSp>
        <p:pic>
          <p:nvPicPr>
            <p:cNvPr id="72" name="Picture 71" descr="A picture containing art&#10;&#10;Description automatically generated with low confidence">
              <a:extLst>
                <a:ext uri="{FF2B5EF4-FFF2-40B4-BE49-F238E27FC236}">
                  <a16:creationId xmlns:a16="http://schemas.microsoft.com/office/drawing/2014/main" id="{B4108AF2-8510-4CF7-BEE7-9058F32368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947650" y="2787700"/>
              <a:ext cx="591554" cy="708316"/>
            </a:xfrm>
            <a:prstGeom prst="rect">
              <a:avLst/>
            </a:prstGeom>
          </p:spPr>
        </p:pic>
      </p:grpSp>
      <p:grpSp>
        <p:nvGrpSpPr>
          <p:cNvPr id="73" name="Group 72">
            <a:extLst>
              <a:ext uri="{FF2B5EF4-FFF2-40B4-BE49-F238E27FC236}">
                <a16:creationId xmlns:a16="http://schemas.microsoft.com/office/drawing/2014/main" id="{18D2574E-5084-4E2C-BD91-5DCBD7047B83}"/>
              </a:ext>
            </a:extLst>
          </p:cNvPr>
          <p:cNvGrpSpPr/>
          <p:nvPr/>
        </p:nvGrpSpPr>
        <p:grpSpPr>
          <a:xfrm>
            <a:off x="1866956" y="3047482"/>
            <a:ext cx="1222043" cy="600189"/>
            <a:chOff x="-1117335" y="1548578"/>
            <a:chExt cx="1222043" cy="600189"/>
          </a:xfrm>
        </p:grpSpPr>
        <p:grpSp>
          <p:nvGrpSpPr>
            <p:cNvPr id="74" name="Group 73">
              <a:extLst>
                <a:ext uri="{FF2B5EF4-FFF2-40B4-BE49-F238E27FC236}">
                  <a16:creationId xmlns:a16="http://schemas.microsoft.com/office/drawing/2014/main" id="{9206CCF3-1125-4946-A234-A0D3A260234A}"/>
                </a:ext>
              </a:extLst>
            </p:cNvPr>
            <p:cNvGrpSpPr/>
            <p:nvPr/>
          </p:nvGrpSpPr>
          <p:grpSpPr>
            <a:xfrm>
              <a:off x="-1117335" y="1548578"/>
              <a:ext cx="1222043" cy="600189"/>
              <a:chOff x="-1117335" y="1548578"/>
              <a:chExt cx="1222043" cy="600189"/>
            </a:xfrm>
          </p:grpSpPr>
          <p:pic>
            <p:nvPicPr>
              <p:cNvPr id="76" name="Picture 75" descr="A picture containing art&#10;&#10;Description automatically generated with low confidence">
                <a:extLst>
                  <a:ext uri="{FF2B5EF4-FFF2-40B4-BE49-F238E27FC236}">
                    <a16:creationId xmlns:a16="http://schemas.microsoft.com/office/drawing/2014/main" id="{A920CCA3-3591-4448-8513-E411CE6FDB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058954" y="1498832"/>
                <a:ext cx="591554" cy="708316"/>
              </a:xfrm>
              <a:prstGeom prst="rect">
                <a:avLst/>
              </a:prstGeom>
            </p:spPr>
          </p:pic>
          <p:pic>
            <p:nvPicPr>
              <p:cNvPr id="77" name="Picture 76" descr="A picture containing art&#10;&#10;Description automatically generated with low confidence">
                <a:extLst>
                  <a:ext uri="{FF2B5EF4-FFF2-40B4-BE49-F238E27FC236}">
                    <a16:creationId xmlns:a16="http://schemas.microsoft.com/office/drawing/2014/main" id="{CC99CFA1-4233-4FBF-97E7-DC7E1D137C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45227" y="1490197"/>
                <a:ext cx="591554" cy="708316"/>
              </a:xfrm>
              <a:prstGeom prst="rect">
                <a:avLst/>
              </a:prstGeom>
            </p:spPr>
          </p:pic>
        </p:grpSp>
        <p:sp>
          <p:nvSpPr>
            <p:cNvPr id="75" name="TextBox 74">
              <a:extLst>
                <a:ext uri="{FF2B5EF4-FFF2-40B4-BE49-F238E27FC236}">
                  <a16:creationId xmlns:a16="http://schemas.microsoft.com/office/drawing/2014/main" id="{A255C51C-AC99-47B0-8C63-D37993B94936}"/>
                </a:ext>
              </a:extLst>
            </p:cNvPr>
            <p:cNvSpPr txBox="1"/>
            <p:nvPr/>
          </p:nvSpPr>
          <p:spPr>
            <a:xfrm>
              <a:off x="-661674" y="1592096"/>
              <a:ext cx="22071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rPr>
                <a:t>4</a:t>
              </a:r>
            </a:p>
          </p:txBody>
        </p:sp>
      </p:grpSp>
      <p:sp>
        <p:nvSpPr>
          <p:cNvPr id="78" name="TextBox 77">
            <a:extLst>
              <a:ext uri="{FF2B5EF4-FFF2-40B4-BE49-F238E27FC236}">
                <a16:creationId xmlns:a16="http://schemas.microsoft.com/office/drawing/2014/main" id="{E6EE657D-E6D0-442C-B300-40781B366F82}"/>
              </a:ext>
            </a:extLst>
          </p:cNvPr>
          <p:cNvSpPr txBox="1"/>
          <p:nvPr/>
        </p:nvSpPr>
        <p:spPr>
          <a:xfrm>
            <a:off x="6470803" y="5441556"/>
            <a:ext cx="122503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Matilda</a:t>
            </a:r>
          </a:p>
        </p:txBody>
      </p:sp>
      <p:grpSp>
        <p:nvGrpSpPr>
          <p:cNvPr id="79" name="Group 78">
            <a:extLst>
              <a:ext uri="{FF2B5EF4-FFF2-40B4-BE49-F238E27FC236}">
                <a16:creationId xmlns:a16="http://schemas.microsoft.com/office/drawing/2014/main" id="{5EDB5B24-B56F-456C-A7EC-0907BA9C93AD}"/>
              </a:ext>
            </a:extLst>
          </p:cNvPr>
          <p:cNvGrpSpPr/>
          <p:nvPr/>
        </p:nvGrpSpPr>
        <p:grpSpPr>
          <a:xfrm>
            <a:off x="2075194" y="4272518"/>
            <a:ext cx="1416632" cy="608824"/>
            <a:chOff x="-2006031" y="2828811"/>
            <a:chExt cx="1416632" cy="608824"/>
          </a:xfrm>
        </p:grpSpPr>
        <p:grpSp>
          <p:nvGrpSpPr>
            <p:cNvPr id="80" name="Group 79">
              <a:extLst>
                <a:ext uri="{FF2B5EF4-FFF2-40B4-BE49-F238E27FC236}">
                  <a16:creationId xmlns:a16="http://schemas.microsoft.com/office/drawing/2014/main" id="{08FC85E1-2828-4F8C-9C72-46D5ABE54E4C}"/>
                </a:ext>
              </a:extLst>
            </p:cNvPr>
            <p:cNvGrpSpPr/>
            <p:nvPr/>
          </p:nvGrpSpPr>
          <p:grpSpPr>
            <a:xfrm>
              <a:off x="-1811442" y="2828811"/>
              <a:ext cx="1222043" cy="600189"/>
              <a:chOff x="-1117335" y="1548578"/>
              <a:chExt cx="1222043" cy="600189"/>
            </a:xfrm>
          </p:grpSpPr>
          <p:grpSp>
            <p:nvGrpSpPr>
              <p:cNvPr id="82" name="Group 81">
                <a:extLst>
                  <a:ext uri="{FF2B5EF4-FFF2-40B4-BE49-F238E27FC236}">
                    <a16:creationId xmlns:a16="http://schemas.microsoft.com/office/drawing/2014/main" id="{81819C6A-A41B-43E3-876C-6FEF01A10E81}"/>
                  </a:ext>
                </a:extLst>
              </p:cNvPr>
              <p:cNvGrpSpPr/>
              <p:nvPr/>
            </p:nvGrpSpPr>
            <p:grpSpPr>
              <a:xfrm>
                <a:off x="-1117335" y="1548578"/>
                <a:ext cx="1222043" cy="600189"/>
                <a:chOff x="-1117335" y="1548578"/>
                <a:chExt cx="1222043" cy="600189"/>
              </a:xfrm>
            </p:grpSpPr>
            <p:pic>
              <p:nvPicPr>
                <p:cNvPr id="84" name="Picture 83" descr="A picture containing art&#10;&#10;Description automatically generated with low confidence">
                  <a:extLst>
                    <a:ext uri="{FF2B5EF4-FFF2-40B4-BE49-F238E27FC236}">
                      <a16:creationId xmlns:a16="http://schemas.microsoft.com/office/drawing/2014/main" id="{2E355F62-9F28-47CD-B743-124EDC59F2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058954" y="1498832"/>
                  <a:ext cx="591554" cy="708316"/>
                </a:xfrm>
                <a:prstGeom prst="rect">
                  <a:avLst/>
                </a:prstGeom>
              </p:spPr>
            </p:pic>
            <p:pic>
              <p:nvPicPr>
                <p:cNvPr id="85" name="Picture 84" descr="A picture containing art&#10;&#10;Description automatically generated with low confidence">
                  <a:extLst>
                    <a:ext uri="{FF2B5EF4-FFF2-40B4-BE49-F238E27FC236}">
                      <a16:creationId xmlns:a16="http://schemas.microsoft.com/office/drawing/2014/main" id="{6030D679-C6B3-420C-A606-0A0EABB8CF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45227" y="1490197"/>
                  <a:ext cx="591554" cy="708316"/>
                </a:xfrm>
                <a:prstGeom prst="rect">
                  <a:avLst/>
                </a:prstGeom>
              </p:spPr>
            </p:pic>
          </p:grpSp>
          <p:sp>
            <p:nvSpPr>
              <p:cNvPr id="83" name="TextBox 82">
                <a:extLst>
                  <a:ext uri="{FF2B5EF4-FFF2-40B4-BE49-F238E27FC236}">
                    <a16:creationId xmlns:a16="http://schemas.microsoft.com/office/drawing/2014/main" id="{7F1DF306-7021-43B2-88DE-B0ACB8BCCC99}"/>
                  </a:ext>
                </a:extLst>
              </p:cNvPr>
              <p:cNvSpPr txBox="1"/>
              <p:nvPr/>
            </p:nvSpPr>
            <p:spPr>
              <a:xfrm>
                <a:off x="-661674" y="1592096"/>
                <a:ext cx="22071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rPr>
                  <a:t>5</a:t>
                </a:r>
              </a:p>
            </p:txBody>
          </p:sp>
        </p:grpSp>
        <p:pic>
          <p:nvPicPr>
            <p:cNvPr id="81" name="Picture 80" descr="A picture containing art&#10;&#10;Description automatically generated with low confidence">
              <a:extLst>
                <a:ext uri="{FF2B5EF4-FFF2-40B4-BE49-F238E27FC236}">
                  <a16:creationId xmlns:a16="http://schemas.microsoft.com/office/drawing/2014/main" id="{49C1BFF8-3260-4BCA-8CDA-3E3E84C665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947650" y="2787700"/>
              <a:ext cx="591554" cy="708316"/>
            </a:xfrm>
            <a:prstGeom prst="rect">
              <a:avLst/>
            </a:prstGeom>
          </p:spPr>
        </p:pic>
      </p:grpSp>
      <p:pic>
        <p:nvPicPr>
          <p:cNvPr id="86" name="Picture 2" descr="http://www.clker.com/cliparts/j/p/l/D/8/K/green-tick-md.png">
            <a:extLst>
              <a:ext uri="{FF2B5EF4-FFF2-40B4-BE49-F238E27FC236}">
                <a16:creationId xmlns:a16="http://schemas.microsoft.com/office/drawing/2014/main" id="{D7AC9D8C-7393-49DF-9D40-1407B736883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48793" y="4421551"/>
            <a:ext cx="354119" cy="369029"/>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7" name="Group 86">
            <a:extLst>
              <a:ext uri="{FF2B5EF4-FFF2-40B4-BE49-F238E27FC236}">
                <a16:creationId xmlns:a16="http://schemas.microsoft.com/office/drawing/2014/main" id="{A6CA5D07-8BDC-4919-A1DD-2C6170A2BDF0}"/>
              </a:ext>
            </a:extLst>
          </p:cNvPr>
          <p:cNvGrpSpPr/>
          <p:nvPr/>
        </p:nvGrpSpPr>
        <p:grpSpPr>
          <a:xfrm>
            <a:off x="484624" y="4849593"/>
            <a:ext cx="1416632" cy="608824"/>
            <a:chOff x="-2006031" y="2828811"/>
            <a:chExt cx="1416632" cy="608824"/>
          </a:xfrm>
        </p:grpSpPr>
        <p:grpSp>
          <p:nvGrpSpPr>
            <p:cNvPr id="88" name="Group 87">
              <a:extLst>
                <a:ext uri="{FF2B5EF4-FFF2-40B4-BE49-F238E27FC236}">
                  <a16:creationId xmlns:a16="http://schemas.microsoft.com/office/drawing/2014/main" id="{06375674-B112-45FF-A22E-49DAB10F7C35}"/>
                </a:ext>
              </a:extLst>
            </p:cNvPr>
            <p:cNvGrpSpPr/>
            <p:nvPr/>
          </p:nvGrpSpPr>
          <p:grpSpPr>
            <a:xfrm>
              <a:off x="-1811442" y="2828811"/>
              <a:ext cx="1222043" cy="600189"/>
              <a:chOff x="-1117335" y="1548578"/>
              <a:chExt cx="1222043" cy="600189"/>
            </a:xfrm>
          </p:grpSpPr>
          <p:grpSp>
            <p:nvGrpSpPr>
              <p:cNvPr id="90" name="Group 89">
                <a:extLst>
                  <a:ext uri="{FF2B5EF4-FFF2-40B4-BE49-F238E27FC236}">
                    <a16:creationId xmlns:a16="http://schemas.microsoft.com/office/drawing/2014/main" id="{A426CFD9-D872-40A2-850F-D0F8D18A0AB1}"/>
                  </a:ext>
                </a:extLst>
              </p:cNvPr>
              <p:cNvGrpSpPr/>
              <p:nvPr/>
            </p:nvGrpSpPr>
            <p:grpSpPr>
              <a:xfrm>
                <a:off x="-1117335" y="1548578"/>
                <a:ext cx="1222043" cy="600189"/>
                <a:chOff x="-1117335" y="1548578"/>
                <a:chExt cx="1222043" cy="600189"/>
              </a:xfrm>
            </p:grpSpPr>
            <p:pic>
              <p:nvPicPr>
                <p:cNvPr id="92" name="Picture 91" descr="A picture containing art&#10;&#10;Description automatically generated with low confidence">
                  <a:extLst>
                    <a:ext uri="{FF2B5EF4-FFF2-40B4-BE49-F238E27FC236}">
                      <a16:creationId xmlns:a16="http://schemas.microsoft.com/office/drawing/2014/main" id="{6580EA1D-07F5-4E86-A3AF-2D12D5B098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058954" y="1498832"/>
                  <a:ext cx="591554" cy="708316"/>
                </a:xfrm>
                <a:prstGeom prst="rect">
                  <a:avLst/>
                </a:prstGeom>
              </p:spPr>
            </p:pic>
            <p:pic>
              <p:nvPicPr>
                <p:cNvPr id="93" name="Picture 92" descr="A picture containing art&#10;&#10;Description automatically generated with low confidence">
                  <a:extLst>
                    <a:ext uri="{FF2B5EF4-FFF2-40B4-BE49-F238E27FC236}">
                      <a16:creationId xmlns:a16="http://schemas.microsoft.com/office/drawing/2014/main" id="{05D1070A-766B-41C3-AB30-E4870B8E33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45227" y="1490197"/>
                  <a:ext cx="591554" cy="708316"/>
                </a:xfrm>
                <a:prstGeom prst="rect">
                  <a:avLst/>
                </a:prstGeom>
              </p:spPr>
            </p:pic>
          </p:grpSp>
          <p:sp>
            <p:nvSpPr>
              <p:cNvPr id="91" name="TextBox 90">
                <a:extLst>
                  <a:ext uri="{FF2B5EF4-FFF2-40B4-BE49-F238E27FC236}">
                    <a16:creationId xmlns:a16="http://schemas.microsoft.com/office/drawing/2014/main" id="{706E1530-3CC2-4E43-AA9C-1E117FCCAF73}"/>
                  </a:ext>
                </a:extLst>
              </p:cNvPr>
              <p:cNvSpPr txBox="1"/>
              <p:nvPr/>
            </p:nvSpPr>
            <p:spPr>
              <a:xfrm>
                <a:off x="-661674" y="1592096"/>
                <a:ext cx="22071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rPr>
                  <a:t>5</a:t>
                </a:r>
              </a:p>
            </p:txBody>
          </p:sp>
        </p:grpSp>
        <p:pic>
          <p:nvPicPr>
            <p:cNvPr id="89" name="Picture 88" descr="A picture containing art&#10;&#10;Description automatically generated with low confidence">
              <a:extLst>
                <a:ext uri="{FF2B5EF4-FFF2-40B4-BE49-F238E27FC236}">
                  <a16:creationId xmlns:a16="http://schemas.microsoft.com/office/drawing/2014/main" id="{CB5E9AD4-3E53-40BD-90A2-130BDEA06E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947650" y="2787700"/>
              <a:ext cx="591554" cy="708316"/>
            </a:xfrm>
            <a:prstGeom prst="rect">
              <a:avLst/>
            </a:prstGeom>
          </p:spPr>
        </p:pic>
      </p:grpSp>
      <p:pic>
        <p:nvPicPr>
          <p:cNvPr id="94" name="Picture 2" descr="http://www.clker.com/cliparts/j/p/l/D/8/K/green-tick-md.png">
            <a:extLst>
              <a:ext uri="{FF2B5EF4-FFF2-40B4-BE49-F238E27FC236}">
                <a16:creationId xmlns:a16="http://schemas.microsoft.com/office/drawing/2014/main" id="{D3E21A57-4CE1-4723-9779-0CA095C157B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87150" y="5641611"/>
            <a:ext cx="354119" cy="369029"/>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Rectangle: Rounded Corners 10">
            <a:extLst>
              <a:ext uri="{FF2B5EF4-FFF2-40B4-BE49-F238E27FC236}">
                <a16:creationId xmlns:a16="http://schemas.microsoft.com/office/drawing/2014/main" id="{E581BDAC-0450-4A53-A56E-F88DE2BD05CB}"/>
              </a:ext>
            </a:extLst>
          </p:cNvPr>
          <p:cNvSpPr/>
          <p:nvPr/>
        </p:nvSpPr>
        <p:spPr>
          <a:xfrm>
            <a:off x="232787" y="1365336"/>
            <a:ext cx="1122804" cy="461665"/>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Rectangle: Rounded Corners 94">
            <a:extLst>
              <a:ext uri="{FF2B5EF4-FFF2-40B4-BE49-F238E27FC236}">
                <a16:creationId xmlns:a16="http://schemas.microsoft.com/office/drawing/2014/main" id="{E0014991-542B-41ED-BD98-F06613EFB331}"/>
              </a:ext>
            </a:extLst>
          </p:cNvPr>
          <p:cNvSpPr/>
          <p:nvPr/>
        </p:nvSpPr>
        <p:spPr>
          <a:xfrm>
            <a:off x="216686" y="1956024"/>
            <a:ext cx="1122804" cy="461665"/>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Rectangle: Rounded Corners 95">
            <a:extLst>
              <a:ext uri="{FF2B5EF4-FFF2-40B4-BE49-F238E27FC236}">
                <a16:creationId xmlns:a16="http://schemas.microsoft.com/office/drawing/2014/main" id="{8C65A6D0-BA5D-4E5B-848D-90CDD533EA4D}"/>
              </a:ext>
            </a:extLst>
          </p:cNvPr>
          <p:cNvSpPr/>
          <p:nvPr/>
        </p:nvSpPr>
        <p:spPr>
          <a:xfrm>
            <a:off x="3617666" y="1974880"/>
            <a:ext cx="883987" cy="442809"/>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Rectangle: Rounded Corners 96">
            <a:extLst>
              <a:ext uri="{FF2B5EF4-FFF2-40B4-BE49-F238E27FC236}">
                <a16:creationId xmlns:a16="http://schemas.microsoft.com/office/drawing/2014/main" id="{5B90B2FD-9972-48AC-B850-77A68E0BB70A}"/>
              </a:ext>
            </a:extLst>
          </p:cNvPr>
          <p:cNvSpPr/>
          <p:nvPr/>
        </p:nvSpPr>
        <p:spPr>
          <a:xfrm>
            <a:off x="241088" y="3233831"/>
            <a:ext cx="1122804" cy="461665"/>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Rectangle: Rounded Corners 97">
            <a:extLst>
              <a:ext uri="{FF2B5EF4-FFF2-40B4-BE49-F238E27FC236}">
                <a16:creationId xmlns:a16="http://schemas.microsoft.com/office/drawing/2014/main" id="{70189A15-9EA7-4B96-8EDD-6ABEAC4F91C1}"/>
              </a:ext>
            </a:extLst>
          </p:cNvPr>
          <p:cNvSpPr/>
          <p:nvPr/>
        </p:nvSpPr>
        <p:spPr>
          <a:xfrm>
            <a:off x="301722" y="4343387"/>
            <a:ext cx="1122804" cy="461665"/>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4449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6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1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7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86"/>
                                        </p:tgtEl>
                                        <p:attrNameLst>
                                          <p:attrName>style.visibility</p:attrName>
                                        </p:attrNameLst>
                                      </p:cBhvr>
                                      <p:to>
                                        <p:strVal val="visible"/>
                                      </p:to>
                                    </p:set>
                                  </p:childTnLst>
                                </p:cTn>
                              </p:par>
                              <p:par>
                                <p:cTn id="61" presetID="1" presetClass="exit" presetSubtype="0" fill="hold" nodeType="withEffect">
                                  <p:stCondLst>
                                    <p:cond delay="0"/>
                                  </p:stCondLst>
                                  <p:childTnLst>
                                    <p:set>
                                      <p:cBhvr>
                                        <p:cTn id="62" dur="1" fill="hold">
                                          <p:stCondLst>
                                            <p:cond delay="0"/>
                                          </p:stCondLst>
                                        </p:cTn>
                                        <p:tgtEl>
                                          <p:spTgt spid="7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94"/>
                                        </p:tgtEl>
                                        <p:attrNameLst>
                                          <p:attrName>style.visibility</p:attrName>
                                        </p:attrNameLst>
                                      </p:cBhvr>
                                      <p:to>
                                        <p:strVal val="visible"/>
                                      </p:to>
                                    </p:set>
                                  </p:childTnLst>
                                </p:cTn>
                              </p:par>
                              <p:par>
                                <p:cTn id="71" presetID="1" presetClass="exit" presetSubtype="0" fill="hold" nodeType="withEffect">
                                  <p:stCondLst>
                                    <p:cond delay="0"/>
                                  </p:stCondLst>
                                  <p:childTnLst>
                                    <p:set>
                                      <p:cBhvr>
                                        <p:cTn id="72" dur="1" fill="hold">
                                          <p:stCondLst>
                                            <p:cond delay="0"/>
                                          </p:stCondLst>
                                        </p:cTn>
                                        <p:tgtEl>
                                          <p:spTgt spid="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P spid="60" grpId="0"/>
      <p:bldP spid="78" grpId="0"/>
      <p:bldP spid="11" grpId="0" animBg="1"/>
      <p:bldP spid="95" grpId="0" animBg="1"/>
      <p:bldP spid="96" grpId="0" animBg="1"/>
      <p:bldP spid="97" grpId="0" animBg="1"/>
      <p:bldP spid="9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856629" y="237808"/>
            <a:ext cx="1095043"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 name="Picture 7" descr="http://www.clker.com/cliparts/a/1/3/8/11949859511240324938open_book_nae_02.svg.hi.png">
            <a:extLst>
              <a:ext uri="{FF2B5EF4-FFF2-40B4-BE49-F238E27FC236}">
                <a16:creationId xmlns:a16="http://schemas.microsoft.com/office/drawing/2014/main" id="{6D9BD632-AD36-4CAD-9AF7-2822D463A9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719" y="137722"/>
            <a:ext cx="966784" cy="509173"/>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4" descr="http://www.clker.com/cliparts/a/1/3/8/11949859511240324938open_book_nae_02.svg.hi.png">
            <a:extLst>
              <a:ext uri="{FF2B5EF4-FFF2-40B4-BE49-F238E27FC236}">
                <a16:creationId xmlns:a16="http://schemas.microsoft.com/office/drawing/2014/main" id="{AACDBD10-45E9-4E02-8820-8A85421BA55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3915" y="290625"/>
            <a:ext cx="1049982" cy="552991"/>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9">
            <a:extLst>
              <a:ext uri="{FF2B5EF4-FFF2-40B4-BE49-F238E27FC236}">
                <a16:creationId xmlns:a16="http://schemas.microsoft.com/office/drawing/2014/main" id="{74686AEE-3DFC-4D47-850F-397E6EAFB51B}"/>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73870" y="1663559"/>
            <a:ext cx="1035949" cy="682169"/>
          </a:xfrm>
          <a:prstGeom prst="rect">
            <a:avLst/>
          </a:prstGeom>
        </p:spPr>
      </p:pic>
      <p:pic>
        <p:nvPicPr>
          <p:cNvPr id="11" name="Picture 10">
            <a:extLst>
              <a:ext uri="{FF2B5EF4-FFF2-40B4-BE49-F238E27FC236}">
                <a16:creationId xmlns:a16="http://schemas.microsoft.com/office/drawing/2014/main" id="{6609E2F1-C81A-4B28-BA2C-324238BA6AB9}"/>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91844" y="1257839"/>
            <a:ext cx="1125810" cy="741342"/>
          </a:xfrm>
          <a:prstGeom prst="rect">
            <a:avLst/>
          </a:prstGeom>
        </p:spPr>
      </p:pic>
      <p:pic>
        <p:nvPicPr>
          <p:cNvPr id="12" name="Picture 6" descr="http://www.clker.com/cliparts/x/k/6/f/T/0/magazine-without-shadow-or-barcode-md.png">
            <a:extLst>
              <a:ext uri="{FF2B5EF4-FFF2-40B4-BE49-F238E27FC236}">
                <a16:creationId xmlns:a16="http://schemas.microsoft.com/office/drawing/2014/main" id="{7518FE33-91DD-4114-9531-AA486CDD5EB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2054" y="1012937"/>
            <a:ext cx="882258" cy="935444"/>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6" descr="http://www.clker.com/cliparts/x/k/6/f/T/0/magazine-without-shadow-or-barcode-md.png">
            <a:extLst>
              <a:ext uri="{FF2B5EF4-FFF2-40B4-BE49-F238E27FC236}">
                <a16:creationId xmlns:a16="http://schemas.microsoft.com/office/drawing/2014/main" id="{4BADE467-C469-4027-92C9-1978386763B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4748" y="1015247"/>
            <a:ext cx="918387" cy="973751"/>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13">
            <a:extLst>
              <a:ext uri="{FF2B5EF4-FFF2-40B4-BE49-F238E27FC236}">
                <a16:creationId xmlns:a16="http://schemas.microsoft.com/office/drawing/2014/main" id="{583687BE-EC6E-4079-B11E-58B81A59F767}"/>
              </a:ext>
            </a:extLst>
          </p:cNvPr>
          <p:cNvSpPr txBox="1"/>
          <p:nvPr/>
        </p:nvSpPr>
        <p:spPr>
          <a:xfrm>
            <a:off x="2360078" y="124712"/>
            <a:ext cx="17995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rPr>
              <a:t>Persona A</a:t>
            </a:r>
          </a:p>
        </p:txBody>
      </p:sp>
      <p:pic>
        <p:nvPicPr>
          <p:cNvPr id="15" name="Picture 14" descr="http://www.clker.com/cliparts/a/1/3/8/11949859511240324938open_book_nae_02.svg.hi.png">
            <a:extLst>
              <a:ext uri="{FF2B5EF4-FFF2-40B4-BE49-F238E27FC236}">
                <a16:creationId xmlns:a16="http://schemas.microsoft.com/office/drawing/2014/main" id="{AB003F7E-6BFD-49CA-8C2E-4637E38E600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2325" y="3316022"/>
            <a:ext cx="1365565" cy="719198"/>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15">
            <a:extLst>
              <a:ext uri="{FF2B5EF4-FFF2-40B4-BE49-F238E27FC236}">
                <a16:creationId xmlns:a16="http://schemas.microsoft.com/office/drawing/2014/main" id="{D7C52A10-033A-4BED-9BBA-7F5784BAF3E6}"/>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6027" y="5527129"/>
            <a:ext cx="1125810" cy="741342"/>
          </a:xfrm>
          <a:prstGeom prst="rect">
            <a:avLst/>
          </a:prstGeom>
        </p:spPr>
      </p:pic>
      <p:pic>
        <p:nvPicPr>
          <p:cNvPr id="17" name="Picture 4" descr="http://www.clker.com/cliparts/8/9/8/4/11954286171112758684tomas_arad_bottles.svg.med.png">
            <a:extLst>
              <a:ext uri="{FF2B5EF4-FFF2-40B4-BE49-F238E27FC236}">
                <a16:creationId xmlns:a16="http://schemas.microsoft.com/office/drawing/2014/main" id="{2B8410F1-0A09-4ED7-A1FF-D1047B228D9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 r="48453"/>
          <a:stretch/>
        </p:blipFill>
        <p:spPr bwMode="auto">
          <a:xfrm rot="5400000">
            <a:off x="2727151" y="5243349"/>
            <a:ext cx="469569" cy="1330699"/>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6" descr="http://www.clker.com/cliparts/x/k/6/f/T/0/magazine-without-shadow-or-barcode-md.png">
            <a:extLst>
              <a:ext uri="{FF2B5EF4-FFF2-40B4-BE49-F238E27FC236}">
                <a16:creationId xmlns:a16="http://schemas.microsoft.com/office/drawing/2014/main" id="{8F7B3B21-8E4E-4B53-AC26-CDC40940A86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787689" y="3953004"/>
            <a:ext cx="1165490" cy="1235751"/>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4" descr="http://www.clker.com/cliparts/8/9/8/4/11954286171112758684tomas_arad_bottles.svg.med.png">
            <a:extLst>
              <a:ext uri="{FF2B5EF4-FFF2-40B4-BE49-F238E27FC236}">
                <a16:creationId xmlns:a16="http://schemas.microsoft.com/office/drawing/2014/main" id="{11B93766-B96C-4620-B895-563504186DC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 r="48453"/>
          <a:stretch/>
        </p:blipFill>
        <p:spPr bwMode="auto">
          <a:xfrm rot="18531943">
            <a:off x="2159360" y="75369"/>
            <a:ext cx="469569" cy="1330699"/>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19" descr="http://www.clker.com/cliparts/a/1/3/8/11949859511240324938open_book_nae_02.svg.hi.png">
            <a:extLst>
              <a:ext uri="{FF2B5EF4-FFF2-40B4-BE49-F238E27FC236}">
                <a16:creationId xmlns:a16="http://schemas.microsoft.com/office/drawing/2014/main" id="{7C83E610-888A-4A51-AF42-0BD696E2FFF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90429" y="5393310"/>
            <a:ext cx="1193973" cy="628826"/>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2" descr="http://www.clker.com/cliparts/9/3/7/f/1194989819794188981cavallo_architetto_franc_05.svg.med.png">
            <a:extLst>
              <a:ext uri="{FF2B5EF4-FFF2-40B4-BE49-F238E27FC236}">
                <a16:creationId xmlns:a16="http://schemas.microsoft.com/office/drawing/2014/main" id="{E87241DF-2B69-4CFE-A344-280A94CB0E6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630318" y="4252871"/>
            <a:ext cx="912466" cy="1038324"/>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21">
            <a:extLst>
              <a:ext uri="{FF2B5EF4-FFF2-40B4-BE49-F238E27FC236}">
                <a16:creationId xmlns:a16="http://schemas.microsoft.com/office/drawing/2014/main" id="{5D1DAB6D-FA14-48E6-A65B-43FBF232AAFC}"/>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22723" y="3850822"/>
            <a:ext cx="1125810" cy="741342"/>
          </a:xfrm>
          <a:prstGeom prst="rect">
            <a:avLst/>
          </a:prstGeom>
        </p:spPr>
      </p:pic>
      <p:pic>
        <p:nvPicPr>
          <p:cNvPr id="23" name="Picture 4" descr="http://www.clker.com/cliparts/8/9/8/4/11954286171112758684tomas_arad_bottles.svg.med.png">
            <a:extLst>
              <a:ext uri="{FF2B5EF4-FFF2-40B4-BE49-F238E27FC236}">
                <a16:creationId xmlns:a16="http://schemas.microsoft.com/office/drawing/2014/main" id="{6896B6E8-376D-41F1-98E1-0C36D31BD1A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 r="48453"/>
          <a:stretch/>
        </p:blipFill>
        <p:spPr bwMode="auto">
          <a:xfrm rot="3036822">
            <a:off x="4628960" y="3224604"/>
            <a:ext cx="469569" cy="1330699"/>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6" descr="http://www.clker.com/cliparts/x/k/6/f/T/0/magazine-without-shadow-or-barcode-md.png">
            <a:extLst>
              <a:ext uri="{FF2B5EF4-FFF2-40B4-BE49-F238E27FC236}">
                <a16:creationId xmlns:a16="http://schemas.microsoft.com/office/drawing/2014/main" id="{60F8F0F9-355D-414D-9FB5-8C08EF22D47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07860" y="4991478"/>
            <a:ext cx="1178984" cy="1250058"/>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24" descr="http://www.clker.com/cliparts/a/1/3/8/11949859511240324938open_book_nae_02.svg.hi.png">
            <a:extLst>
              <a:ext uri="{FF2B5EF4-FFF2-40B4-BE49-F238E27FC236}">
                <a16:creationId xmlns:a16="http://schemas.microsoft.com/office/drawing/2014/main" id="{623FE9CC-4B56-474D-A651-77213820880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34500" y="2471151"/>
            <a:ext cx="1077425" cy="567444"/>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2" descr="http://www.clker.com/cliparts/9/3/7/f/1194989819794188981cavallo_architetto_franc_05.svg.med.png">
            <a:extLst>
              <a:ext uri="{FF2B5EF4-FFF2-40B4-BE49-F238E27FC236}">
                <a16:creationId xmlns:a16="http://schemas.microsoft.com/office/drawing/2014/main" id="{6D69073F-4AC7-423C-A80F-0E028FACFC4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618304" y="2380293"/>
            <a:ext cx="667324" cy="759369"/>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26">
            <a:extLst>
              <a:ext uri="{FF2B5EF4-FFF2-40B4-BE49-F238E27FC236}">
                <a16:creationId xmlns:a16="http://schemas.microsoft.com/office/drawing/2014/main" id="{19158720-7CD0-4BDB-AAB3-FEA489340A07}"/>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63477" y="1460076"/>
            <a:ext cx="1536688" cy="1011904"/>
          </a:xfrm>
          <a:prstGeom prst="rect">
            <a:avLst/>
          </a:prstGeom>
        </p:spPr>
      </p:pic>
      <p:pic>
        <p:nvPicPr>
          <p:cNvPr id="28" name="Picture 6" descr="http://www.clker.com/cliparts/x/k/6/f/T/0/magazine-without-shadow-or-barcode-md.png">
            <a:extLst>
              <a:ext uri="{FF2B5EF4-FFF2-40B4-BE49-F238E27FC236}">
                <a16:creationId xmlns:a16="http://schemas.microsoft.com/office/drawing/2014/main" id="{89B08D49-B076-412B-95D4-1A68F159D1E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850960" y="1202111"/>
            <a:ext cx="980252" cy="1039346"/>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4" descr="http://www.clker.com/cliparts/8/9/8/4/11954286171112758684tomas_arad_bottles.svg.med.png">
            <a:extLst>
              <a:ext uri="{FF2B5EF4-FFF2-40B4-BE49-F238E27FC236}">
                <a16:creationId xmlns:a16="http://schemas.microsoft.com/office/drawing/2014/main" id="{13802C6C-D20A-4CC6-B2D9-6E4435A5E15C}"/>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 r="48453"/>
          <a:stretch/>
        </p:blipFill>
        <p:spPr bwMode="auto">
          <a:xfrm rot="3036822">
            <a:off x="6974399" y="-28382"/>
            <a:ext cx="390282" cy="1106011"/>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2" descr="http://www.clker.com/cliparts/9/3/7/f/1194989819794188981cavallo_architetto_franc_05.svg.med.png">
            <a:extLst>
              <a:ext uri="{FF2B5EF4-FFF2-40B4-BE49-F238E27FC236}">
                <a16:creationId xmlns:a16="http://schemas.microsoft.com/office/drawing/2014/main" id="{41EDA348-5F6E-43B0-B018-5DA6CC5219AE}"/>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231843" y="2306814"/>
            <a:ext cx="736710" cy="838326"/>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30">
            <a:extLst>
              <a:ext uri="{FF2B5EF4-FFF2-40B4-BE49-F238E27FC236}">
                <a16:creationId xmlns:a16="http://schemas.microsoft.com/office/drawing/2014/main" id="{F1D0AE10-81F2-47EF-B776-31F3BB5B2191}"/>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93234" y="4156685"/>
            <a:ext cx="1125810" cy="741342"/>
          </a:xfrm>
          <a:prstGeom prst="rect">
            <a:avLst/>
          </a:prstGeom>
        </p:spPr>
      </p:pic>
      <p:pic>
        <p:nvPicPr>
          <p:cNvPr id="32" name="Picture 6" descr="http://www.clker.com/cliparts/x/k/6/f/T/0/magazine-without-shadow-or-barcode-md.png">
            <a:extLst>
              <a:ext uri="{FF2B5EF4-FFF2-40B4-BE49-F238E27FC236}">
                <a16:creationId xmlns:a16="http://schemas.microsoft.com/office/drawing/2014/main" id="{08CA5DFD-2DE4-4D95-AA5C-A64FE6165A7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0813203">
            <a:off x="6226156" y="4930701"/>
            <a:ext cx="1148664" cy="1217910"/>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8" descr="http://www.clker.com/cliparts/5/9/4/f/12065680271458001607maxib_bike.svg.med.png">
            <a:extLst>
              <a:ext uri="{FF2B5EF4-FFF2-40B4-BE49-F238E27FC236}">
                <a16:creationId xmlns:a16="http://schemas.microsoft.com/office/drawing/2014/main" id="{068D61EA-E2D5-4714-B84B-47435AD222BF}"/>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21035229">
            <a:off x="1599838" y="3524095"/>
            <a:ext cx="1011759" cy="563213"/>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33" descr="http://www.clker.com/cliparts/a/1/3/8/11949859511240324938open_book_nae_02.svg.hi.png">
            <a:extLst>
              <a:ext uri="{FF2B5EF4-FFF2-40B4-BE49-F238E27FC236}">
                <a16:creationId xmlns:a16="http://schemas.microsoft.com/office/drawing/2014/main" id="{BBAFB276-E780-443D-BB01-D2ECB8135F8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59590" y="5733498"/>
            <a:ext cx="1200850" cy="611166"/>
          </a:xfrm>
          <a:prstGeom prst="rect">
            <a:avLst/>
          </a:prstGeom>
          <a:noFill/>
          <a:extLst>
            <a:ext uri="{909E8E84-426E-40dd-AFC4-6F175D3DCCD1}">
              <a14:hiddenFill xmlns:a14="http://schemas.microsoft.com/office/drawing/2010/main" xmlns="">
                <a:solidFill>
                  <a:srgbClr val="FFFFFF"/>
                </a:solidFill>
              </a14:hiddenFill>
            </a:ext>
          </a:extLst>
        </p:spPr>
      </p:pic>
      <p:pic>
        <p:nvPicPr>
          <p:cNvPr id="35" name="Picture 8" descr="http://www.clker.com/cliparts/5/9/4/f/12065680271458001607maxib_bike.svg.med.png">
            <a:extLst>
              <a:ext uri="{FF2B5EF4-FFF2-40B4-BE49-F238E27FC236}">
                <a16:creationId xmlns:a16="http://schemas.microsoft.com/office/drawing/2014/main" id="{4F282C13-A2BC-4CFF-ACFB-EBD4523A1065}"/>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1439156">
            <a:off x="5554407" y="3445248"/>
            <a:ext cx="1011759" cy="563213"/>
          </a:xfrm>
          <a:prstGeom prst="rect">
            <a:avLst/>
          </a:prstGeom>
          <a:noFill/>
          <a:extLst>
            <a:ext uri="{909E8E84-426E-40dd-AFC4-6F175D3DCCD1}">
              <a14:hiddenFill xmlns:a14="http://schemas.microsoft.com/office/drawing/2010/main" xmlns="">
                <a:solidFill>
                  <a:srgbClr val="FFFFFF"/>
                </a:solidFill>
              </a14:hiddenFill>
            </a:ext>
          </a:extLst>
        </p:spPr>
      </p:pic>
      <p:pic>
        <p:nvPicPr>
          <p:cNvPr id="36" name="Picture 4" descr="http://www.clker.com/cliparts/8/9/8/4/11954286171112758684tomas_arad_bottles.svg.med.png">
            <a:extLst>
              <a:ext uri="{FF2B5EF4-FFF2-40B4-BE49-F238E27FC236}">
                <a16:creationId xmlns:a16="http://schemas.microsoft.com/office/drawing/2014/main" id="{525FC941-36AA-4622-922E-3A74046264E1}"/>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 r="48453"/>
          <a:stretch/>
        </p:blipFill>
        <p:spPr bwMode="auto">
          <a:xfrm rot="3036822">
            <a:off x="7238096" y="199977"/>
            <a:ext cx="390282" cy="1106011"/>
          </a:xfrm>
          <a:prstGeom prst="rect">
            <a:avLst/>
          </a:prstGeom>
          <a:noFill/>
          <a:extLst>
            <a:ext uri="{909E8E84-426E-40dd-AFC4-6F175D3DCCD1}">
              <a14:hiddenFill xmlns:a14="http://schemas.microsoft.com/office/drawing/2010/main" xmlns="">
                <a:solidFill>
                  <a:srgbClr val="FFFFFF"/>
                </a:solidFill>
              </a14:hiddenFill>
            </a:ext>
          </a:extLst>
        </p:spPr>
      </p:pic>
      <p:pic>
        <p:nvPicPr>
          <p:cNvPr id="37" name="Picture 8" descr="http://www.clker.com/cliparts/5/9/4/f/12065680271458001607maxib_bike.svg.med.png">
            <a:extLst>
              <a:ext uri="{FF2B5EF4-FFF2-40B4-BE49-F238E27FC236}">
                <a16:creationId xmlns:a16="http://schemas.microsoft.com/office/drawing/2014/main" id="{71818C56-F908-4406-8D4F-83E3F466BD19}"/>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41370" y="2470447"/>
            <a:ext cx="1050467" cy="584760"/>
          </a:xfrm>
          <a:prstGeom prst="rect">
            <a:avLst/>
          </a:prstGeom>
          <a:noFill/>
          <a:extLst>
            <a:ext uri="{909E8E84-426E-40dd-AFC4-6F175D3DCCD1}">
              <a14:hiddenFill xmlns:a14="http://schemas.microsoft.com/office/drawing/2010/main" xmlns="">
                <a:solidFill>
                  <a:srgbClr val="FFFFFF"/>
                </a:solidFill>
              </a14:hiddenFill>
            </a:ext>
          </a:extLst>
        </p:spPr>
      </p:pic>
      <p:pic>
        <p:nvPicPr>
          <p:cNvPr id="38" name="Picture 2" descr="http://www.clker.com/cliparts/9/3/7/f/1194989819794188981cavallo_architetto_franc_05.svg.med.png">
            <a:extLst>
              <a:ext uri="{FF2B5EF4-FFF2-40B4-BE49-F238E27FC236}">
                <a16:creationId xmlns:a16="http://schemas.microsoft.com/office/drawing/2014/main" id="{9EC4CBA1-B831-4521-BE76-443479AC1575}"/>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350788" y="625299"/>
            <a:ext cx="723711" cy="823534"/>
          </a:xfrm>
          <a:prstGeom prst="rect">
            <a:avLst/>
          </a:prstGeom>
          <a:noFill/>
          <a:extLst>
            <a:ext uri="{909E8E84-426E-40dd-AFC4-6F175D3DCCD1}">
              <a14:hiddenFill xmlns:a14="http://schemas.microsoft.com/office/drawing/2010/main" xmlns="">
                <a:solidFill>
                  <a:srgbClr val="FFFFFF"/>
                </a:solidFill>
              </a14:hiddenFill>
            </a:ext>
          </a:extLst>
        </p:spPr>
      </p:pic>
      <p:pic>
        <p:nvPicPr>
          <p:cNvPr id="39" name="Picture 38">
            <a:extLst>
              <a:ext uri="{FF2B5EF4-FFF2-40B4-BE49-F238E27FC236}">
                <a16:creationId xmlns:a16="http://schemas.microsoft.com/office/drawing/2014/main" id="{E1EDCC0A-04B3-4250-B4E3-88E01A30514F}"/>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48730" y="1656132"/>
            <a:ext cx="1125810" cy="741342"/>
          </a:xfrm>
          <a:prstGeom prst="rect">
            <a:avLst/>
          </a:prstGeom>
        </p:spPr>
      </p:pic>
      <p:pic>
        <p:nvPicPr>
          <p:cNvPr id="40" name="Picture 8" descr="http://www.clker.com/cliparts/5/9/4/f/12065680271458001607maxib_bike.svg.med.png">
            <a:extLst>
              <a:ext uri="{FF2B5EF4-FFF2-40B4-BE49-F238E27FC236}">
                <a16:creationId xmlns:a16="http://schemas.microsoft.com/office/drawing/2014/main" id="{3A327AB4-E776-4920-A327-6EA0A698F23B}"/>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1808629">
            <a:off x="1028076" y="2160375"/>
            <a:ext cx="1050467" cy="584760"/>
          </a:xfrm>
          <a:prstGeom prst="rect">
            <a:avLst/>
          </a:prstGeom>
          <a:noFill/>
          <a:extLst>
            <a:ext uri="{909E8E84-426E-40dd-AFC4-6F175D3DCCD1}">
              <a14:hiddenFill xmlns:a14="http://schemas.microsoft.com/office/drawing/2010/main" xmlns="">
                <a:solidFill>
                  <a:srgbClr val="FFFFFF"/>
                </a:solidFill>
              </a14:hiddenFill>
            </a:ext>
          </a:extLst>
        </p:spPr>
      </p:pic>
      <p:pic>
        <p:nvPicPr>
          <p:cNvPr id="41" name="Picture 8" descr="http://www.clker.com/cliparts/5/9/4/f/12065680271458001607maxib_bike.svg.med.png">
            <a:extLst>
              <a:ext uri="{FF2B5EF4-FFF2-40B4-BE49-F238E27FC236}">
                <a16:creationId xmlns:a16="http://schemas.microsoft.com/office/drawing/2014/main" id="{B26A4A9B-743E-4F40-9073-1D75AAFC5CFB}"/>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20788842">
            <a:off x="2088101" y="2420195"/>
            <a:ext cx="1050467" cy="584760"/>
          </a:xfrm>
          <a:prstGeom prst="rect">
            <a:avLst/>
          </a:prstGeom>
          <a:noFill/>
          <a:extLst>
            <a:ext uri="{909E8E84-426E-40dd-AFC4-6F175D3DCCD1}">
              <a14:hiddenFill xmlns:a14="http://schemas.microsoft.com/office/drawing/2010/main" xmlns="">
                <a:solidFill>
                  <a:srgbClr val="FFFFFF"/>
                </a:solidFill>
              </a14:hiddenFill>
            </a:ext>
          </a:extLst>
        </p:spPr>
      </p:pic>
      <p:pic>
        <p:nvPicPr>
          <p:cNvPr id="42" name="Picture 8" descr="http://www.clker.com/cliparts/5/9/4/f/12065680271458001607maxib_bike.svg.med.png">
            <a:extLst>
              <a:ext uri="{FF2B5EF4-FFF2-40B4-BE49-F238E27FC236}">
                <a16:creationId xmlns:a16="http://schemas.microsoft.com/office/drawing/2014/main" id="{2973053B-57C3-434B-96C2-7251DA5FB8C2}"/>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20478788">
            <a:off x="4237200" y="1338921"/>
            <a:ext cx="903968" cy="503209"/>
          </a:xfrm>
          <a:prstGeom prst="rect">
            <a:avLst/>
          </a:prstGeom>
          <a:noFill/>
          <a:extLst>
            <a:ext uri="{909E8E84-426E-40dd-AFC4-6F175D3DCCD1}">
              <a14:hiddenFill xmlns:a14="http://schemas.microsoft.com/office/drawing/2010/main" xmlns="">
                <a:solidFill>
                  <a:srgbClr val="FFFFFF"/>
                </a:solidFill>
              </a14:hiddenFill>
            </a:ext>
          </a:extLst>
        </p:spPr>
      </p:pic>
      <p:pic>
        <p:nvPicPr>
          <p:cNvPr id="43" name="Picture 8" descr="http://www.clker.com/cliparts/5/9/4/f/12065680271458001607maxib_bike.svg.med.png">
            <a:extLst>
              <a:ext uri="{FF2B5EF4-FFF2-40B4-BE49-F238E27FC236}">
                <a16:creationId xmlns:a16="http://schemas.microsoft.com/office/drawing/2014/main" id="{FA10A7C3-1EF6-4680-8025-C833BCCF66D2}"/>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20478788">
            <a:off x="4260546" y="795805"/>
            <a:ext cx="903968" cy="503209"/>
          </a:xfrm>
          <a:prstGeom prst="rect">
            <a:avLst/>
          </a:prstGeom>
          <a:noFill/>
          <a:extLst>
            <a:ext uri="{909E8E84-426E-40dd-AFC4-6F175D3DCCD1}">
              <a14:hiddenFill xmlns:a14="http://schemas.microsoft.com/office/drawing/2010/main" xmlns="">
                <a:solidFill>
                  <a:srgbClr val="FFFFFF"/>
                </a:solidFill>
              </a14:hiddenFill>
            </a:ext>
          </a:extLst>
        </p:spPr>
      </p:pic>
      <p:pic>
        <p:nvPicPr>
          <p:cNvPr id="44" name="Picture 2" descr="http://www.clker.com/cliparts/9/3/7/f/1194989819794188981cavallo_architetto_franc_05.svg.med.png">
            <a:extLst>
              <a:ext uri="{FF2B5EF4-FFF2-40B4-BE49-F238E27FC236}">
                <a16:creationId xmlns:a16="http://schemas.microsoft.com/office/drawing/2014/main" id="{A3CBEB4F-F16F-4DB2-9CB4-2DDB1363629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66982" y="4118287"/>
            <a:ext cx="782855" cy="890836"/>
          </a:xfrm>
          <a:prstGeom prst="rect">
            <a:avLst/>
          </a:prstGeom>
          <a:noFill/>
          <a:extLst>
            <a:ext uri="{909E8E84-426E-40dd-AFC4-6F175D3DCCD1}">
              <a14:hiddenFill xmlns:a14="http://schemas.microsoft.com/office/drawing/2010/main" xmlns="">
                <a:solidFill>
                  <a:srgbClr val="FFFFFF"/>
                </a:solidFill>
              </a14:hiddenFill>
            </a:ext>
          </a:extLst>
        </p:spPr>
      </p:pic>
      <p:sp>
        <p:nvSpPr>
          <p:cNvPr id="45" name="Rectangle 44">
            <a:extLst>
              <a:ext uri="{FF2B5EF4-FFF2-40B4-BE49-F238E27FC236}">
                <a16:creationId xmlns:a16="http://schemas.microsoft.com/office/drawing/2014/main" id="{250E0F1E-1B0D-4B0F-A780-E79D2ACE2C32}"/>
              </a:ext>
            </a:extLst>
          </p:cNvPr>
          <p:cNvSpPr/>
          <p:nvPr/>
        </p:nvSpPr>
        <p:spPr>
          <a:xfrm>
            <a:off x="8063868" y="1776667"/>
            <a:ext cx="3770583" cy="3078710"/>
          </a:xfrm>
          <a:prstGeom prst="rect">
            <a:avLst/>
          </a:prstGeom>
          <a:noFill/>
          <a:ln w="3175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46" name="Rectangle 45">
            <a:extLst>
              <a:ext uri="{FF2B5EF4-FFF2-40B4-BE49-F238E27FC236}">
                <a16:creationId xmlns:a16="http://schemas.microsoft.com/office/drawing/2014/main" id="{98CCFEA9-B2B0-4E3E-B47F-CBF76B17EFA1}"/>
              </a:ext>
            </a:extLst>
          </p:cNvPr>
          <p:cNvSpPr/>
          <p:nvPr/>
        </p:nvSpPr>
        <p:spPr>
          <a:xfrm>
            <a:off x="4135628" y="67991"/>
            <a:ext cx="3770583" cy="3078710"/>
          </a:xfrm>
          <a:prstGeom prst="rect">
            <a:avLst/>
          </a:prstGeom>
          <a:noFill/>
          <a:ln w="3175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47" name="Rectangle 46">
            <a:extLst>
              <a:ext uri="{FF2B5EF4-FFF2-40B4-BE49-F238E27FC236}">
                <a16:creationId xmlns:a16="http://schemas.microsoft.com/office/drawing/2014/main" id="{C46A5411-A82A-4CED-B549-4EEB76F362EE}"/>
              </a:ext>
            </a:extLst>
          </p:cNvPr>
          <p:cNvSpPr/>
          <p:nvPr/>
        </p:nvSpPr>
        <p:spPr>
          <a:xfrm>
            <a:off x="269049" y="67991"/>
            <a:ext cx="3770583" cy="3078710"/>
          </a:xfrm>
          <a:prstGeom prst="rect">
            <a:avLst/>
          </a:prstGeom>
          <a:noFill/>
          <a:ln w="3175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48" name="Rectangle 47">
            <a:extLst>
              <a:ext uri="{FF2B5EF4-FFF2-40B4-BE49-F238E27FC236}">
                <a16:creationId xmlns:a16="http://schemas.microsoft.com/office/drawing/2014/main" id="{B27130E6-81D6-4218-8164-FFCDCE49A809}"/>
              </a:ext>
            </a:extLst>
          </p:cNvPr>
          <p:cNvSpPr/>
          <p:nvPr/>
        </p:nvSpPr>
        <p:spPr>
          <a:xfrm>
            <a:off x="278566" y="3240152"/>
            <a:ext cx="3770583" cy="3078710"/>
          </a:xfrm>
          <a:prstGeom prst="rect">
            <a:avLst/>
          </a:prstGeom>
          <a:noFill/>
          <a:ln w="3175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49" name="Rectangle 48">
            <a:extLst>
              <a:ext uri="{FF2B5EF4-FFF2-40B4-BE49-F238E27FC236}">
                <a16:creationId xmlns:a16="http://schemas.microsoft.com/office/drawing/2014/main" id="{9757593C-169E-4E55-9979-14EF1A4B9340}"/>
              </a:ext>
            </a:extLst>
          </p:cNvPr>
          <p:cNvSpPr/>
          <p:nvPr/>
        </p:nvSpPr>
        <p:spPr>
          <a:xfrm>
            <a:off x="4135628" y="3240152"/>
            <a:ext cx="3770583" cy="3078710"/>
          </a:xfrm>
          <a:prstGeom prst="rect">
            <a:avLst/>
          </a:prstGeom>
          <a:noFill/>
          <a:ln w="3175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pic>
        <p:nvPicPr>
          <p:cNvPr id="50" name="Picture 2" descr="http://www.clker.com/cliparts/7/f/8/3/11949855171422370184cartoon_cat_gerald_g._01.svg.med.png">
            <a:extLst>
              <a:ext uri="{FF2B5EF4-FFF2-40B4-BE49-F238E27FC236}">
                <a16:creationId xmlns:a16="http://schemas.microsoft.com/office/drawing/2014/main" id="{5FB2BC00-68FA-4653-9C21-BC93A75480AF}"/>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410877" y="501996"/>
            <a:ext cx="1207427" cy="905570"/>
          </a:xfrm>
          <a:prstGeom prst="rect">
            <a:avLst/>
          </a:prstGeom>
          <a:noFill/>
          <a:extLst>
            <a:ext uri="{909E8E84-426E-40dd-AFC4-6F175D3DCCD1}">
              <a14:hiddenFill xmlns:a14="http://schemas.microsoft.com/office/drawing/2010/main" xmlns="">
                <a:solidFill>
                  <a:srgbClr val="FFFFFF"/>
                </a:solidFill>
              </a14:hiddenFill>
            </a:ext>
          </a:extLst>
        </p:spPr>
      </p:pic>
      <p:pic>
        <p:nvPicPr>
          <p:cNvPr id="51" name="Picture 2" descr="http://www.clker.com/cliparts/7/f/8/3/11949855171422370184cartoon_cat_gerald_g._01.svg.med.png">
            <a:extLst>
              <a:ext uri="{FF2B5EF4-FFF2-40B4-BE49-F238E27FC236}">
                <a16:creationId xmlns:a16="http://schemas.microsoft.com/office/drawing/2014/main" id="{4E9D456D-8CC2-497A-B2B4-39B8F15A776F}"/>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219166" y="5371016"/>
            <a:ext cx="1207427" cy="905570"/>
          </a:xfrm>
          <a:prstGeom prst="rect">
            <a:avLst/>
          </a:prstGeom>
          <a:noFill/>
          <a:extLst>
            <a:ext uri="{909E8E84-426E-40dd-AFC4-6F175D3DCCD1}">
              <a14:hiddenFill xmlns:a14="http://schemas.microsoft.com/office/drawing/2010/main" xmlns="">
                <a:solidFill>
                  <a:srgbClr val="FFFFFF"/>
                </a:solidFill>
              </a14:hiddenFill>
            </a:ext>
          </a:extLst>
        </p:spPr>
      </p:pic>
      <p:pic>
        <p:nvPicPr>
          <p:cNvPr id="52" name="Picture 2" descr="http://www.clker.com/cliparts/7/f/8/3/11949855171422370184cartoon_cat_gerald_g._01.svg.med.png">
            <a:extLst>
              <a:ext uri="{FF2B5EF4-FFF2-40B4-BE49-F238E27FC236}">
                <a16:creationId xmlns:a16="http://schemas.microsoft.com/office/drawing/2014/main" id="{2BE67702-4FA7-4728-A4E3-AD1DD798F377}"/>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333042" y="5111887"/>
            <a:ext cx="782291" cy="586718"/>
          </a:xfrm>
          <a:prstGeom prst="rect">
            <a:avLst/>
          </a:prstGeom>
          <a:noFill/>
          <a:extLst>
            <a:ext uri="{909E8E84-426E-40dd-AFC4-6F175D3DCCD1}">
              <a14:hiddenFill xmlns:a14="http://schemas.microsoft.com/office/drawing/2010/main" xmlns="">
                <a:solidFill>
                  <a:srgbClr val="FFFFFF"/>
                </a:solidFill>
              </a14:hiddenFill>
            </a:ext>
          </a:extLst>
        </p:spPr>
      </p:pic>
      <p:pic>
        <p:nvPicPr>
          <p:cNvPr id="53" name="Picture 2" descr="http://www.clker.com/cliparts/9/3/7/f/1194989819794188981cavallo_architetto_franc_05.svg.med.png">
            <a:extLst>
              <a:ext uri="{FF2B5EF4-FFF2-40B4-BE49-F238E27FC236}">
                <a16:creationId xmlns:a16="http://schemas.microsoft.com/office/drawing/2014/main" id="{BA998C34-067E-43BE-B5D2-EFAA8D59210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81399" y="4527356"/>
            <a:ext cx="912466" cy="1038324"/>
          </a:xfrm>
          <a:prstGeom prst="rect">
            <a:avLst/>
          </a:prstGeom>
          <a:noFill/>
          <a:extLst>
            <a:ext uri="{909E8E84-426E-40dd-AFC4-6F175D3DCCD1}">
              <a14:hiddenFill xmlns:a14="http://schemas.microsoft.com/office/drawing/2010/main" xmlns="">
                <a:solidFill>
                  <a:srgbClr val="FFFFFF"/>
                </a:solidFill>
              </a14:hiddenFill>
            </a:ext>
          </a:extLst>
        </p:spPr>
      </p:pic>
      <p:pic>
        <p:nvPicPr>
          <p:cNvPr id="54" name="Picture 2" descr="http://www.clker.com/cliparts/7/f/8/3/11949855171422370184cartoon_cat_gerald_g._01.svg.med.png">
            <a:extLst>
              <a:ext uri="{FF2B5EF4-FFF2-40B4-BE49-F238E27FC236}">
                <a16:creationId xmlns:a16="http://schemas.microsoft.com/office/drawing/2014/main" id="{5C879337-25F9-46C7-8840-F8ED9F3D00F5}"/>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391837" y="4042948"/>
            <a:ext cx="1207427" cy="905570"/>
          </a:xfrm>
          <a:prstGeom prst="rect">
            <a:avLst/>
          </a:prstGeom>
          <a:noFill/>
          <a:extLst>
            <a:ext uri="{909E8E84-426E-40dd-AFC4-6F175D3DCCD1}">
              <a14:hiddenFill xmlns:a14="http://schemas.microsoft.com/office/drawing/2010/main" xmlns="">
                <a:solidFill>
                  <a:srgbClr val="FFFFFF"/>
                </a:solidFill>
              </a14:hiddenFill>
            </a:ext>
          </a:extLst>
        </p:spPr>
      </p:pic>
      <p:pic>
        <p:nvPicPr>
          <p:cNvPr id="55" name="Picture 2" descr="http://www.clker.com/cliparts/7/f/8/3/11949855171422370184cartoon_cat_gerald_g._01.svg.med.png">
            <a:extLst>
              <a:ext uri="{FF2B5EF4-FFF2-40B4-BE49-F238E27FC236}">
                <a16:creationId xmlns:a16="http://schemas.microsoft.com/office/drawing/2014/main" id="{F14B9E1E-E374-4AB2-AA39-844386FCF3BC}"/>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187429" y="2402319"/>
            <a:ext cx="782291" cy="586718"/>
          </a:xfrm>
          <a:prstGeom prst="rect">
            <a:avLst/>
          </a:prstGeom>
          <a:noFill/>
          <a:extLst>
            <a:ext uri="{909E8E84-426E-40dd-AFC4-6F175D3DCCD1}">
              <a14:hiddenFill xmlns:a14="http://schemas.microsoft.com/office/drawing/2010/main" xmlns="">
                <a:solidFill>
                  <a:srgbClr val="FFFFFF"/>
                </a:solidFill>
              </a14:hiddenFill>
            </a:ext>
          </a:extLst>
        </p:spPr>
      </p:pic>
      <p:pic>
        <p:nvPicPr>
          <p:cNvPr id="56" name="Picture 2" descr="http://www.clker.com/cliparts/7/f/8/3/11949855171422370184cartoon_cat_gerald_g._01.svg.med.png">
            <a:extLst>
              <a:ext uri="{FF2B5EF4-FFF2-40B4-BE49-F238E27FC236}">
                <a16:creationId xmlns:a16="http://schemas.microsoft.com/office/drawing/2014/main" id="{5C7B8AAB-57F2-4EF3-80CD-A2DA02DC5E64}"/>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519797" y="4520379"/>
            <a:ext cx="1207427" cy="905570"/>
          </a:xfrm>
          <a:prstGeom prst="rect">
            <a:avLst/>
          </a:prstGeom>
          <a:noFill/>
          <a:extLst>
            <a:ext uri="{909E8E84-426E-40dd-AFC4-6F175D3DCCD1}">
              <a14:hiddenFill xmlns:a14="http://schemas.microsoft.com/office/drawing/2010/main" xmlns="">
                <a:solidFill>
                  <a:srgbClr val="FFFFFF"/>
                </a:solidFill>
              </a14:hiddenFill>
            </a:ext>
          </a:extLst>
        </p:spPr>
      </p:pic>
      <p:pic>
        <p:nvPicPr>
          <p:cNvPr id="57" name="Picture 4" descr="http://www.clker.com/cliparts/8/9/8/4/11954286171112758684tomas_arad_bottles.svg.med.png">
            <a:extLst>
              <a:ext uri="{FF2B5EF4-FFF2-40B4-BE49-F238E27FC236}">
                <a16:creationId xmlns:a16="http://schemas.microsoft.com/office/drawing/2014/main" id="{716896C5-847C-489D-B282-0FA67F022743}"/>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 r="48453"/>
          <a:stretch/>
        </p:blipFill>
        <p:spPr bwMode="auto">
          <a:xfrm rot="8611255">
            <a:off x="11153625" y="3741697"/>
            <a:ext cx="390282" cy="1106011"/>
          </a:xfrm>
          <a:prstGeom prst="rect">
            <a:avLst/>
          </a:prstGeom>
          <a:noFill/>
          <a:extLst>
            <a:ext uri="{909E8E84-426E-40dd-AFC4-6F175D3DCCD1}">
              <a14:hiddenFill xmlns:a14="http://schemas.microsoft.com/office/drawing/2010/main" xmlns="">
                <a:solidFill>
                  <a:srgbClr val="FFFFFF"/>
                </a:solidFill>
              </a14:hiddenFill>
            </a:ext>
          </a:extLst>
        </p:spPr>
      </p:pic>
      <p:pic>
        <p:nvPicPr>
          <p:cNvPr id="58" name="Picture 57">
            <a:extLst>
              <a:ext uri="{FF2B5EF4-FFF2-40B4-BE49-F238E27FC236}">
                <a16:creationId xmlns:a16="http://schemas.microsoft.com/office/drawing/2014/main" id="{535D6432-BF24-43BB-984F-27F62139859D}"/>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1271" y="4014127"/>
            <a:ext cx="1150964" cy="757906"/>
          </a:xfrm>
          <a:prstGeom prst="rect">
            <a:avLst/>
          </a:prstGeom>
        </p:spPr>
      </p:pic>
      <p:pic>
        <p:nvPicPr>
          <p:cNvPr id="59" name="Picture 2" descr="http://www.clker.com/cliparts/7/f/8/3/11949855171422370184cartoon_cat_gerald_g._01.svg.med.png">
            <a:extLst>
              <a:ext uri="{FF2B5EF4-FFF2-40B4-BE49-F238E27FC236}">
                <a16:creationId xmlns:a16="http://schemas.microsoft.com/office/drawing/2014/main" id="{BACD2639-71EE-4767-A660-5BA8FEED5302}"/>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115446" y="2843428"/>
            <a:ext cx="1207427" cy="905570"/>
          </a:xfrm>
          <a:prstGeom prst="rect">
            <a:avLst/>
          </a:prstGeom>
          <a:noFill/>
          <a:extLst>
            <a:ext uri="{909E8E84-426E-40dd-AFC4-6F175D3DCCD1}">
              <a14:hiddenFill xmlns:a14="http://schemas.microsoft.com/office/drawing/2010/main" xmlns="">
                <a:solidFill>
                  <a:srgbClr val="FFFFFF"/>
                </a:solidFill>
              </a14:hiddenFill>
            </a:ext>
          </a:extLst>
        </p:spPr>
      </p:pic>
      <p:pic>
        <p:nvPicPr>
          <p:cNvPr id="60" name="Picture 2" descr="http://www.clker.com/cliparts/7/f/8/3/11949855171422370184cartoon_cat_gerald_g._01.svg.med.png">
            <a:extLst>
              <a:ext uri="{FF2B5EF4-FFF2-40B4-BE49-F238E27FC236}">
                <a16:creationId xmlns:a16="http://schemas.microsoft.com/office/drawing/2014/main" id="{CA1E5E37-F2C6-4AAC-9AE6-33DAB10C9465}"/>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9299923" y="2695678"/>
            <a:ext cx="782291" cy="586718"/>
          </a:xfrm>
          <a:prstGeom prst="rect">
            <a:avLst/>
          </a:prstGeom>
          <a:noFill/>
          <a:extLst>
            <a:ext uri="{909E8E84-426E-40dd-AFC4-6F175D3DCCD1}">
              <a14:hiddenFill xmlns:a14="http://schemas.microsoft.com/office/drawing/2010/main" xmlns="">
                <a:solidFill>
                  <a:srgbClr val="FFFFFF"/>
                </a:solidFill>
              </a14:hiddenFill>
            </a:ext>
          </a:extLst>
        </p:spPr>
      </p:pic>
      <p:pic>
        <p:nvPicPr>
          <p:cNvPr id="61" name="Picture 8" descr="http://www.clker.com/cliparts/5/9/4/f/12065680271458001607maxib_bike.svg.med.png">
            <a:extLst>
              <a:ext uri="{FF2B5EF4-FFF2-40B4-BE49-F238E27FC236}">
                <a16:creationId xmlns:a16="http://schemas.microsoft.com/office/drawing/2014/main" id="{6162A552-00E0-4284-8203-F2271C357688}"/>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1439156">
            <a:off x="9480682" y="4073276"/>
            <a:ext cx="1011759" cy="563213"/>
          </a:xfrm>
          <a:prstGeom prst="rect">
            <a:avLst/>
          </a:prstGeom>
          <a:noFill/>
          <a:extLst>
            <a:ext uri="{909E8E84-426E-40dd-AFC4-6F175D3DCCD1}">
              <a14:hiddenFill xmlns:a14="http://schemas.microsoft.com/office/drawing/2010/main" xmlns="">
                <a:solidFill>
                  <a:srgbClr val="FFFFFF"/>
                </a:solidFill>
              </a14:hiddenFill>
            </a:ext>
          </a:extLst>
        </p:spPr>
      </p:pic>
      <p:pic>
        <p:nvPicPr>
          <p:cNvPr id="62" name="Picture 6" descr="http://www.clker.com/cliparts/x/k/6/f/T/0/magazine-without-shadow-or-barcode-md.png">
            <a:extLst>
              <a:ext uri="{FF2B5EF4-FFF2-40B4-BE49-F238E27FC236}">
                <a16:creationId xmlns:a16="http://schemas.microsoft.com/office/drawing/2014/main" id="{D51916DB-7CF2-4A76-B8D6-B95A81351ACC}"/>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1071377" y="1854717"/>
            <a:ext cx="803629" cy="852075"/>
          </a:xfrm>
          <a:prstGeom prst="rect">
            <a:avLst/>
          </a:prstGeom>
          <a:noFill/>
          <a:extLst>
            <a:ext uri="{909E8E84-426E-40dd-AFC4-6F175D3DCCD1}">
              <a14:hiddenFill xmlns:a14="http://schemas.microsoft.com/office/drawing/2010/main" xmlns="">
                <a:solidFill>
                  <a:srgbClr val="FFFFFF"/>
                </a:solidFill>
              </a14:hiddenFill>
            </a:ext>
          </a:extLst>
        </p:spPr>
      </p:pic>
      <p:pic>
        <p:nvPicPr>
          <p:cNvPr id="63" name="Picture 6" descr="http://www.clker.com/cliparts/x/k/6/f/T/0/magazine-without-shadow-or-barcode-md.png">
            <a:extLst>
              <a:ext uri="{FF2B5EF4-FFF2-40B4-BE49-F238E27FC236}">
                <a16:creationId xmlns:a16="http://schemas.microsoft.com/office/drawing/2014/main" id="{2EEC76BB-39F4-47BF-8F4F-A4563E5187FD}"/>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9757777" y="1840410"/>
            <a:ext cx="803629" cy="852075"/>
          </a:xfrm>
          <a:prstGeom prst="rect">
            <a:avLst/>
          </a:prstGeom>
          <a:noFill/>
          <a:extLst>
            <a:ext uri="{909E8E84-426E-40dd-AFC4-6F175D3DCCD1}">
              <a14:hiddenFill xmlns:a14="http://schemas.microsoft.com/office/drawing/2010/main" xmlns="">
                <a:solidFill>
                  <a:srgbClr val="FFFFFF"/>
                </a:solidFill>
              </a14:hiddenFill>
            </a:ext>
          </a:extLst>
        </p:spPr>
      </p:pic>
      <p:pic>
        <p:nvPicPr>
          <p:cNvPr id="64" name="Picture 6" descr="http://www.clker.com/cliparts/x/k/6/f/T/0/magazine-without-shadow-or-barcode-md.png">
            <a:extLst>
              <a:ext uri="{FF2B5EF4-FFF2-40B4-BE49-F238E27FC236}">
                <a16:creationId xmlns:a16="http://schemas.microsoft.com/office/drawing/2014/main" id="{119A7443-B0A2-4F15-82B4-8B1DBFD9C4E9}"/>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0226887" y="1847289"/>
            <a:ext cx="803629" cy="852075"/>
          </a:xfrm>
          <a:prstGeom prst="rect">
            <a:avLst/>
          </a:prstGeom>
          <a:noFill/>
          <a:extLst>
            <a:ext uri="{909E8E84-426E-40dd-AFC4-6F175D3DCCD1}">
              <a14:hiddenFill xmlns:a14="http://schemas.microsoft.com/office/drawing/2010/main" xmlns="">
                <a:solidFill>
                  <a:srgbClr val="FFFFFF"/>
                </a:solidFill>
              </a14:hiddenFill>
            </a:ext>
          </a:extLst>
        </p:spPr>
      </p:pic>
      <p:pic>
        <p:nvPicPr>
          <p:cNvPr id="65" name="Picture 6" descr="http://www.clker.com/cliparts/x/k/6/f/T/0/magazine-without-shadow-or-barcode-md.png">
            <a:extLst>
              <a:ext uri="{FF2B5EF4-FFF2-40B4-BE49-F238E27FC236}">
                <a16:creationId xmlns:a16="http://schemas.microsoft.com/office/drawing/2014/main" id="{910F183E-7300-4B26-95CC-C738B6E43C64}"/>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0672211" y="1854168"/>
            <a:ext cx="803629" cy="852075"/>
          </a:xfrm>
          <a:prstGeom prst="rect">
            <a:avLst/>
          </a:prstGeom>
          <a:noFill/>
          <a:extLst>
            <a:ext uri="{909E8E84-426E-40dd-AFC4-6F175D3DCCD1}">
              <a14:hiddenFill xmlns:a14="http://schemas.microsoft.com/office/drawing/2010/main" xmlns="">
                <a:solidFill>
                  <a:srgbClr val="FFFFFF"/>
                </a:solidFill>
              </a14:hiddenFill>
            </a:ext>
          </a:extLst>
        </p:spPr>
      </p:pic>
      <p:pic>
        <p:nvPicPr>
          <p:cNvPr id="66" name="Picture 2" descr="http://www.clker.com/cliparts/9/3/7/f/1194989819794188981cavallo_architetto_franc_05.svg.med.png">
            <a:extLst>
              <a:ext uri="{FF2B5EF4-FFF2-40B4-BE49-F238E27FC236}">
                <a16:creationId xmlns:a16="http://schemas.microsoft.com/office/drawing/2014/main" id="{BEC12EF0-F549-4FC1-9DBC-9C0FE75488E4}"/>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074025" y="2715408"/>
            <a:ext cx="723711" cy="823534"/>
          </a:xfrm>
          <a:prstGeom prst="rect">
            <a:avLst/>
          </a:prstGeom>
          <a:noFill/>
          <a:extLst>
            <a:ext uri="{909E8E84-426E-40dd-AFC4-6F175D3DCCD1}">
              <a14:hiddenFill xmlns:a14="http://schemas.microsoft.com/office/drawing/2010/main" xmlns="">
                <a:solidFill>
                  <a:srgbClr val="FFFFFF"/>
                </a:solidFill>
              </a14:hiddenFill>
            </a:ext>
          </a:extLst>
        </p:spPr>
      </p:pic>
      <p:pic>
        <p:nvPicPr>
          <p:cNvPr id="67" name="Picture 2" descr="http://www.clker.com/cliparts/9/3/7/f/1194989819794188981cavallo_architetto_franc_05.svg.med.png">
            <a:extLst>
              <a:ext uri="{FF2B5EF4-FFF2-40B4-BE49-F238E27FC236}">
                <a16:creationId xmlns:a16="http://schemas.microsoft.com/office/drawing/2014/main" id="{1680ACAB-4035-4F57-B05B-4D7940593FDE}"/>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748885" y="2821450"/>
            <a:ext cx="723711" cy="823534"/>
          </a:xfrm>
          <a:prstGeom prst="rect">
            <a:avLst/>
          </a:prstGeom>
          <a:noFill/>
          <a:extLst>
            <a:ext uri="{909E8E84-426E-40dd-AFC4-6F175D3DCCD1}">
              <a14:hiddenFill xmlns:a14="http://schemas.microsoft.com/office/drawing/2010/main" xmlns="">
                <a:solidFill>
                  <a:srgbClr val="FFFFFF"/>
                </a:solidFill>
              </a14:hiddenFill>
            </a:ext>
          </a:extLst>
        </p:spPr>
      </p:pic>
      <p:pic>
        <p:nvPicPr>
          <p:cNvPr id="68" name="Picture 4" descr="http://www.clker.com/cliparts/a/1/3/8/11949859511240324938open_book_nae_02.svg.hi.png">
            <a:extLst>
              <a:ext uri="{FF2B5EF4-FFF2-40B4-BE49-F238E27FC236}">
                <a16:creationId xmlns:a16="http://schemas.microsoft.com/office/drawing/2014/main" id="{59867E0F-9400-441C-B1BD-B26F575AE7D1}"/>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9388740" y="3282053"/>
            <a:ext cx="1324417" cy="697527"/>
          </a:xfrm>
          <a:prstGeom prst="rect">
            <a:avLst/>
          </a:prstGeom>
          <a:noFill/>
          <a:extLst>
            <a:ext uri="{909E8E84-426E-40dd-AFC4-6F175D3DCCD1}">
              <a14:hiddenFill xmlns:a14="http://schemas.microsoft.com/office/drawing/2010/main" xmlns="">
                <a:solidFill>
                  <a:srgbClr val="FFFFFF"/>
                </a:solidFill>
              </a14:hiddenFill>
            </a:ext>
          </a:extLst>
        </p:spPr>
      </p:pic>
      <p:pic>
        <p:nvPicPr>
          <p:cNvPr id="69" name="Picture 2" descr="http://www.clker.com/cliparts/7/f/8/3/11949855171422370184cartoon_cat_gerald_g._01.svg.med.png">
            <a:extLst>
              <a:ext uri="{FF2B5EF4-FFF2-40B4-BE49-F238E27FC236}">
                <a16:creationId xmlns:a16="http://schemas.microsoft.com/office/drawing/2014/main" id="{B1D435A1-DD68-460F-9006-2EBCD96CA8F9}"/>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136643" y="2309738"/>
            <a:ext cx="782291" cy="586718"/>
          </a:xfrm>
          <a:prstGeom prst="rect">
            <a:avLst/>
          </a:prstGeom>
          <a:noFill/>
          <a:extLst>
            <a:ext uri="{909E8E84-426E-40dd-AFC4-6F175D3DCCD1}">
              <a14:hiddenFill xmlns:a14="http://schemas.microsoft.com/office/drawing/2010/main" xmlns="">
                <a:solidFill>
                  <a:srgbClr val="FFFFFF"/>
                </a:solidFill>
              </a14:hiddenFill>
            </a:ext>
          </a:extLst>
        </p:spPr>
      </p:pic>
      <p:pic>
        <p:nvPicPr>
          <p:cNvPr id="70" name="Picture 8" descr="http://www.clker.com/cliparts/5/9/4/f/12065680271458001607maxib_bike.svg.med.png">
            <a:extLst>
              <a:ext uri="{FF2B5EF4-FFF2-40B4-BE49-F238E27FC236}">
                <a16:creationId xmlns:a16="http://schemas.microsoft.com/office/drawing/2014/main" id="{A012A0B7-4238-4F3D-B695-4AB8FE5DD557}"/>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20478788">
            <a:off x="4208240" y="1901855"/>
            <a:ext cx="903968" cy="503209"/>
          </a:xfrm>
          <a:prstGeom prst="rect">
            <a:avLst/>
          </a:prstGeom>
          <a:noFill/>
          <a:extLst>
            <a:ext uri="{909E8E84-426E-40dd-AFC4-6F175D3DCCD1}">
              <a14:hiddenFill xmlns:a14="http://schemas.microsoft.com/office/drawing/2010/main" xmlns="">
                <a:solidFill>
                  <a:srgbClr val="FFFFFF"/>
                </a:solidFill>
              </a14:hiddenFill>
            </a:ext>
          </a:extLst>
        </p:spPr>
      </p:pic>
      <p:sp>
        <p:nvSpPr>
          <p:cNvPr id="71" name="TextBox 70">
            <a:extLst>
              <a:ext uri="{FF2B5EF4-FFF2-40B4-BE49-F238E27FC236}">
                <a16:creationId xmlns:a16="http://schemas.microsoft.com/office/drawing/2014/main" id="{2F5AF547-2FBE-459D-9333-8C5529C331FD}"/>
              </a:ext>
            </a:extLst>
          </p:cNvPr>
          <p:cNvSpPr txBox="1"/>
          <p:nvPr/>
        </p:nvSpPr>
        <p:spPr>
          <a:xfrm>
            <a:off x="8146890" y="502224"/>
            <a:ext cx="3925572"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Student 1 speaks.</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Student 2 listens and takes notes.</a:t>
            </a:r>
          </a:p>
        </p:txBody>
      </p:sp>
      <p:sp>
        <p:nvSpPr>
          <p:cNvPr id="72" name="TextBox 71">
            <a:extLst>
              <a:ext uri="{FF2B5EF4-FFF2-40B4-BE49-F238E27FC236}">
                <a16:creationId xmlns:a16="http://schemas.microsoft.com/office/drawing/2014/main" id="{07A0B717-4891-42B7-9050-AEBDBF61E567}"/>
              </a:ext>
            </a:extLst>
          </p:cNvPr>
          <p:cNvSpPr txBox="1"/>
          <p:nvPr/>
        </p:nvSpPr>
        <p:spPr>
          <a:xfrm>
            <a:off x="2375223" y="3239829"/>
            <a:ext cx="17995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rPr>
              <a:t>Persona C</a:t>
            </a:r>
          </a:p>
        </p:txBody>
      </p:sp>
      <p:sp>
        <p:nvSpPr>
          <p:cNvPr id="73" name="TextBox 72">
            <a:extLst>
              <a:ext uri="{FF2B5EF4-FFF2-40B4-BE49-F238E27FC236}">
                <a16:creationId xmlns:a16="http://schemas.microsoft.com/office/drawing/2014/main" id="{9F071DB6-8989-4CAF-88F1-24B3A2BED542}"/>
              </a:ext>
            </a:extLst>
          </p:cNvPr>
          <p:cNvSpPr txBox="1"/>
          <p:nvPr/>
        </p:nvSpPr>
        <p:spPr>
          <a:xfrm>
            <a:off x="4147232" y="136695"/>
            <a:ext cx="17995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rPr>
              <a:t>Persona B</a:t>
            </a:r>
          </a:p>
        </p:txBody>
      </p:sp>
      <p:sp>
        <p:nvSpPr>
          <p:cNvPr id="74" name="TextBox 73">
            <a:extLst>
              <a:ext uri="{FF2B5EF4-FFF2-40B4-BE49-F238E27FC236}">
                <a16:creationId xmlns:a16="http://schemas.microsoft.com/office/drawing/2014/main" id="{5A60BC52-DC1C-4E1A-A8A3-18DB73C230D2}"/>
              </a:ext>
            </a:extLst>
          </p:cNvPr>
          <p:cNvSpPr txBox="1"/>
          <p:nvPr/>
        </p:nvSpPr>
        <p:spPr>
          <a:xfrm>
            <a:off x="6273873" y="3213956"/>
            <a:ext cx="17995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rPr>
              <a:t>Persona D</a:t>
            </a:r>
          </a:p>
        </p:txBody>
      </p:sp>
      <p:sp>
        <p:nvSpPr>
          <p:cNvPr id="75" name="TextBox 74">
            <a:extLst>
              <a:ext uri="{FF2B5EF4-FFF2-40B4-BE49-F238E27FC236}">
                <a16:creationId xmlns:a16="http://schemas.microsoft.com/office/drawing/2014/main" id="{4566E1EC-2A36-4979-AA02-1A81FF38FB06}"/>
              </a:ext>
            </a:extLst>
          </p:cNvPr>
          <p:cNvSpPr txBox="1"/>
          <p:nvPr/>
        </p:nvSpPr>
        <p:spPr>
          <a:xfrm>
            <a:off x="8079358" y="1837002"/>
            <a:ext cx="17995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rPr>
              <a:t>Persona E</a:t>
            </a:r>
          </a:p>
        </p:txBody>
      </p:sp>
      <p:sp>
        <p:nvSpPr>
          <p:cNvPr id="76" name="Title 75">
            <a:extLst>
              <a:ext uri="{FF2B5EF4-FFF2-40B4-BE49-F238E27FC236}">
                <a16:creationId xmlns:a16="http://schemas.microsoft.com/office/drawing/2014/main" id="{28F0183B-8CD1-49E2-9292-3FBFC575F0AA}"/>
              </a:ext>
            </a:extLst>
          </p:cNvPr>
          <p:cNvSpPr>
            <a:spLocks noGrp="1"/>
          </p:cNvSpPr>
          <p:nvPr>
            <p:ph type="title"/>
          </p:nvPr>
        </p:nvSpPr>
        <p:spPr>
          <a:xfrm>
            <a:off x="10884644" y="7285"/>
            <a:ext cx="1102471" cy="824179"/>
          </a:xfrm>
        </p:spPr>
        <p:txBody>
          <a:bodyPr/>
          <a:lstStyle/>
          <a:p>
            <a:r>
              <a:rPr lang="en-GB" sz="2000" b="1" i="0" kern="1200" spc="0" baseline="0" dirty="0" err="1">
                <a:ln>
                  <a:noFill/>
                </a:ln>
                <a:solidFill>
                  <a:srgbClr val="FFFFFF"/>
                </a:solidFill>
                <a:effectLst/>
                <a:latin typeface="Century Gothic" panose="020B0502020202020204" pitchFamily="34" charset="0"/>
                <a:ea typeface="+mn-ea"/>
                <a:cs typeface="+mn-cs"/>
              </a:rPr>
              <a:t>hablar</a:t>
            </a:r>
            <a:endParaRPr lang="en-GB" dirty="0"/>
          </a:p>
        </p:txBody>
      </p:sp>
    </p:spTree>
    <p:extLst>
      <p:ext uri="{BB962C8B-B14F-4D97-AF65-F5344CB8AC3E}">
        <p14:creationId xmlns:p14="http://schemas.microsoft.com/office/powerpoint/2010/main" val="36150036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B6C883D5-EDA4-4442-9683-A66AB4592A93}"/>
              </a:ext>
            </a:extLst>
          </p:cNvPr>
          <p:cNvSpPr txBox="1"/>
          <p:nvPr/>
        </p:nvSpPr>
        <p:spPr>
          <a:xfrm>
            <a:off x="2436208" y="103292"/>
            <a:ext cx="17995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rPr>
              <a:t>Persona A</a:t>
            </a:r>
          </a:p>
        </p:txBody>
      </p:sp>
      <p:sp>
        <p:nvSpPr>
          <p:cNvPr id="9" name="Rectangle 8">
            <a:extLst>
              <a:ext uri="{FF2B5EF4-FFF2-40B4-BE49-F238E27FC236}">
                <a16:creationId xmlns:a16="http://schemas.microsoft.com/office/drawing/2014/main" id="{D108130B-C3B0-4367-83BC-E79AA34A4509}"/>
              </a:ext>
            </a:extLst>
          </p:cNvPr>
          <p:cNvSpPr/>
          <p:nvPr/>
        </p:nvSpPr>
        <p:spPr>
          <a:xfrm>
            <a:off x="8063868" y="1776667"/>
            <a:ext cx="3770583" cy="3078710"/>
          </a:xfrm>
          <a:prstGeom prst="rect">
            <a:avLst/>
          </a:prstGeom>
          <a:noFill/>
          <a:ln w="3175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0" name="Rectangle 9">
            <a:extLst>
              <a:ext uri="{FF2B5EF4-FFF2-40B4-BE49-F238E27FC236}">
                <a16:creationId xmlns:a16="http://schemas.microsoft.com/office/drawing/2014/main" id="{698E51F3-3E66-46CB-B062-EAE72E0A8F0E}"/>
              </a:ext>
            </a:extLst>
          </p:cNvPr>
          <p:cNvSpPr/>
          <p:nvPr/>
        </p:nvSpPr>
        <p:spPr>
          <a:xfrm>
            <a:off x="4135628" y="67991"/>
            <a:ext cx="3770583" cy="3078710"/>
          </a:xfrm>
          <a:prstGeom prst="rect">
            <a:avLst/>
          </a:prstGeom>
          <a:noFill/>
          <a:ln w="3175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1" name="Rectangle 10">
            <a:extLst>
              <a:ext uri="{FF2B5EF4-FFF2-40B4-BE49-F238E27FC236}">
                <a16:creationId xmlns:a16="http://schemas.microsoft.com/office/drawing/2014/main" id="{236BF3E0-8DF8-45BF-88A1-7913066C1285}"/>
              </a:ext>
            </a:extLst>
          </p:cNvPr>
          <p:cNvSpPr/>
          <p:nvPr/>
        </p:nvSpPr>
        <p:spPr>
          <a:xfrm>
            <a:off x="269049" y="67991"/>
            <a:ext cx="3770583" cy="3078710"/>
          </a:xfrm>
          <a:prstGeom prst="rect">
            <a:avLst/>
          </a:prstGeom>
          <a:noFill/>
          <a:ln w="3175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2" name="Rectangle 11">
            <a:extLst>
              <a:ext uri="{FF2B5EF4-FFF2-40B4-BE49-F238E27FC236}">
                <a16:creationId xmlns:a16="http://schemas.microsoft.com/office/drawing/2014/main" id="{F9DA753E-30AF-4A5C-AAF0-EC0063A19F41}"/>
              </a:ext>
            </a:extLst>
          </p:cNvPr>
          <p:cNvSpPr/>
          <p:nvPr/>
        </p:nvSpPr>
        <p:spPr>
          <a:xfrm>
            <a:off x="278566" y="3240152"/>
            <a:ext cx="3770583" cy="3078710"/>
          </a:xfrm>
          <a:prstGeom prst="rect">
            <a:avLst/>
          </a:prstGeom>
          <a:noFill/>
          <a:ln w="3175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3" name="Rectangle 12">
            <a:extLst>
              <a:ext uri="{FF2B5EF4-FFF2-40B4-BE49-F238E27FC236}">
                <a16:creationId xmlns:a16="http://schemas.microsoft.com/office/drawing/2014/main" id="{A7DE57C5-4F33-4628-BDC7-DFFF752D581B}"/>
              </a:ext>
            </a:extLst>
          </p:cNvPr>
          <p:cNvSpPr/>
          <p:nvPr/>
        </p:nvSpPr>
        <p:spPr>
          <a:xfrm>
            <a:off x="4135628" y="3240152"/>
            <a:ext cx="3770583" cy="3078710"/>
          </a:xfrm>
          <a:prstGeom prst="rect">
            <a:avLst/>
          </a:prstGeom>
          <a:noFill/>
          <a:ln w="3175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4" name="TextBox 13">
            <a:extLst>
              <a:ext uri="{FF2B5EF4-FFF2-40B4-BE49-F238E27FC236}">
                <a16:creationId xmlns:a16="http://schemas.microsoft.com/office/drawing/2014/main" id="{44236192-A10A-4E9F-BD32-CAEDE6D950E6}"/>
              </a:ext>
            </a:extLst>
          </p:cNvPr>
          <p:cNvSpPr txBox="1"/>
          <p:nvPr/>
        </p:nvSpPr>
        <p:spPr>
          <a:xfrm>
            <a:off x="8140078" y="482169"/>
            <a:ext cx="4061930"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Student 2 speaks.</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Student 1 listens and takes notes.</a:t>
            </a:r>
          </a:p>
        </p:txBody>
      </p:sp>
      <p:sp>
        <p:nvSpPr>
          <p:cNvPr id="15" name="TextBox 14">
            <a:extLst>
              <a:ext uri="{FF2B5EF4-FFF2-40B4-BE49-F238E27FC236}">
                <a16:creationId xmlns:a16="http://schemas.microsoft.com/office/drawing/2014/main" id="{F84087C2-6281-4A55-8FBB-3F91A2F560D6}"/>
              </a:ext>
            </a:extLst>
          </p:cNvPr>
          <p:cNvSpPr txBox="1"/>
          <p:nvPr/>
        </p:nvSpPr>
        <p:spPr>
          <a:xfrm>
            <a:off x="2436208" y="3228994"/>
            <a:ext cx="17995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rPr>
              <a:t>Persona C</a:t>
            </a:r>
          </a:p>
        </p:txBody>
      </p:sp>
      <p:sp>
        <p:nvSpPr>
          <p:cNvPr id="16" name="TextBox 15">
            <a:extLst>
              <a:ext uri="{FF2B5EF4-FFF2-40B4-BE49-F238E27FC236}">
                <a16:creationId xmlns:a16="http://schemas.microsoft.com/office/drawing/2014/main" id="{30FDC8CB-1CAE-41EA-84C4-96CF08CF15B3}"/>
              </a:ext>
            </a:extLst>
          </p:cNvPr>
          <p:cNvSpPr txBox="1"/>
          <p:nvPr/>
        </p:nvSpPr>
        <p:spPr>
          <a:xfrm>
            <a:off x="4176573" y="85365"/>
            <a:ext cx="17995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rPr>
              <a:t>Persona B</a:t>
            </a:r>
          </a:p>
        </p:txBody>
      </p:sp>
      <p:sp>
        <p:nvSpPr>
          <p:cNvPr id="17" name="TextBox 16">
            <a:extLst>
              <a:ext uri="{FF2B5EF4-FFF2-40B4-BE49-F238E27FC236}">
                <a16:creationId xmlns:a16="http://schemas.microsoft.com/office/drawing/2014/main" id="{E07D5DAD-0353-436E-A13E-347B3EF5DFFC}"/>
              </a:ext>
            </a:extLst>
          </p:cNvPr>
          <p:cNvSpPr txBox="1"/>
          <p:nvPr/>
        </p:nvSpPr>
        <p:spPr>
          <a:xfrm>
            <a:off x="6315934" y="3213927"/>
            <a:ext cx="17995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rPr>
              <a:t>Persona D</a:t>
            </a:r>
          </a:p>
        </p:txBody>
      </p:sp>
      <p:sp>
        <p:nvSpPr>
          <p:cNvPr id="18" name="TextBox 17">
            <a:extLst>
              <a:ext uri="{FF2B5EF4-FFF2-40B4-BE49-F238E27FC236}">
                <a16:creationId xmlns:a16="http://schemas.microsoft.com/office/drawing/2014/main" id="{334EDA41-43BC-43D1-BA82-F57BD9F96BAC}"/>
              </a:ext>
            </a:extLst>
          </p:cNvPr>
          <p:cNvSpPr txBox="1"/>
          <p:nvPr/>
        </p:nvSpPr>
        <p:spPr>
          <a:xfrm>
            <a:off x="8079358" y="1837002"/>
            <a:ext cx="17995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rPr>
              <a:t>Persona E</a:t>
            </a:r>
          </a:p>
        </p:txBody>
      </p:sp>
      <p:pic>
        <p:nvPicPr>
          <p:cNvPr id="19" name="Picture 18" descr="http://www.clker.com/cliparts/9/9/6/0/1206576991286050774LX_One_Euro_Coin.svg.med.png">
            <a:extLst>
              <a:ext uri="{FF2B5EF4-FFF2-40B4-BE49-F238E27FC236}">
                <a16:creationId xmlns:a16="http://schemas.microsoft.com/office/drawing/2014/main" id="{9088BB02-2B05-4013-B665-5E9CB174F9A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3438" y="547030"/>
            <a:ext cx="878128" cy="822513"/>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19" descr="http://www.clker.com/cliparts/9/9/6/0/1206576991286050774LX_One_Euro_Coin.svg.med.png">
            <a:extLst>
              <a:ext uri="{FF2B5EF4-FFF2-40B4-BE49-F238E27FC236}">
                <a16:creationId xmlns:a16="http://schemas.microsoft.com/office/drawing/2014/main" id="{8F5DEA27-1104-48C4-AC20-C8E6320BFD2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9267" y="3329964"/>
            <a:ext cx="619537" cy="580300"/>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20" descr="http://www.clker.com/cliparts/9/9/6/0/1206576991286050774LX_One_Euro_Coin.svg.med.png">
            <a:extLst>
              <a:ext uri="{FF2B5EF4-FFF2-40B4-BE49-F238E27FC236}">
                <a16:creationId xmlns:a16="http://schemas.microsoft.com/office/drawing/2014/main" id="{83BA08F0-5ED7-4683-AEE2-21FA1A7D318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667" y="3482364"/>
            <a:ext cx="619537" cy="580300"/>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21" descr="http://www.clker.com/cliparts/9/9/6/0/1206576991286050774LX_One_Euro_Coin.svg.med.png">
            <a:extLst>
              <a:ext uri="{FF2B5EF4-FFF2-40B4-BE49-F238E27FC236}">
                <a16:creationId xmlns:a16="http://schemas.microsoft.com/office/drawing/2014/main" id="{FC4BA7D4-1014-4D70-A839-21CFA06305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3200" y="3444759"/>
            <a:ext cx="619537" cy="580300"/>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22" descr="http://www.clker.com/cliparts/9/9/6/0/1206576991286050774LX_One_Euro_Coin.svg.med.png">
            <a:extLst>
              <a:ext uri="{FF2B5EF4-FFF2-40B4-BE49-F238E27FC236}">
                <a16:creationId xmlns:a16="http://schemas.microsoft.com/office/drawing/2014/main" id="{D24F8E0E-8104-457C-AE77-724B1B5EC10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5774" y="3746067"/>
            <a:ext cx="619537" cy="580300"/>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23" descr="http://www.clker.com/cliparts/9/9/6/0/1206576991286050774LX_One_Euro_Coin.svg.med.png">
            <a:extLst>
              <a:ext uri="{FF2B5EF4-FFF2-40B4-BE49-F238E27FC236}">
                <a16:creationId xmlns:a16="http://schemas.microsoft.com/office/drawing/2014/main" id="{04A8E855-6F71-41D1-AA91-F60899919DD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7774" y="539494"/>
            <a:ext cx="878128" cy="822513"/>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24" descr="http://www.clker.com/cliparts/9/9/6/0/1206576991286050774LX_One_Euro_Coin.svg.med.png">
            <a:extLst>
              <a:ext uri="{FF2B5EF4-FFF2-40B4-BE49-F238E27FC236}">
                <a16:creationId xmlns:a16="http://schemas.microsoft.com/office/drawing/2014/main" id="{EDCC7BE8-AB94-4CF9-B4BE-5516C84EAF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4492" y="3316022"/>
            <a:ext cx="878128" cy="822513"/>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25" descr="http://www.clker.com/cliparts/9/9/6/0/1206576991286050774LX_One_Euro_Coin.svg.med.png">
            <a:extLst>
              <a:ext uri="{FF2B5EF4-FFF2-40B4-BE49-F238E27FC236}">
                <a16:creationId xmlns:a16="http://schemas.microsoft.com/office/drawing/2014/main" id="{9F35C29C-EFB9-4D60-8E98-D8CFABD651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3556" y="580640"/>
            <a:ext cx="878128" cy="822513"/>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26" descr="http://www.clker.com/cliparts/9/9/6/0/1206576991286050774LX_One_Euro_Coin.svg.med.png">
            <a:extLst>
              <a:ext uri="{FF2B5EF4-FFF2-40B4-BE49-F238E27FC236}">
                <a16:creationId xmlns:a16="http://schemas.microsoft.com/office/drawing/2014/main" id="{0D5173FA-2408-475D-9590-4B0BBECCBBD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54145" y="3999600"/>
            <a:ext cx="878128" cy="822513"/>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4" descr="http://www.clker.com/cliparts/p/y/U/Y/S/b/plantas-md.png">
            <a:extLst>
              <a:ext uri="{FF2B5EF4-FFF2-40B4-BE49-F238E27FC236}">
                <a16:creationId xmlns:a16="http://schemas.microsoft.com/office/drawing/2014/main" id="{3000A63D-AC7C-428E-A9C5-682B91967CB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484" t="31705" r="41116"/>
          <a:stretch/>
        </p:blipFill>
        <p:spPr bwMode="auto">
          <a:xfrm>
            <a:off x="4087878" y="1854157"/>
            <a:ext cx="823403" cy="1196027"/>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4" descr="http://www.clker.com/cliparts/p/y/U/Y/S/b/plantas-md.png">
            <a:extLst>
              <a:ext uri="{FF2B5EF4-FFF2-40B4-BE49-F238E27FC236}">
                <a16:creationId xmlns:a16="http://schemas.microsoft.com/office/drawing/2014/main" id="{31D98EE6-FD59-473E-B9D8-E1C6F51E6DA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484" t="31705" r="41116"/>
          <a:stretch/>
        </p:blipFill>
        <p:spPr bwMode="auto">
          <a:xfrm>
            <a:off x="4633556" y="1900401"/>
            <a:ext cx="823403" cy="1196027"/>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4" descr="http://www.clker.com/cliparts/p/y/U/Y/S/b/plantas-md.png">
            <a:extLst>
              <a:ext uri="{FF2B5EF4-FFF2-40B4-BE49-F238E27FC236}">
                <a16:creationId xmlns:a16="http://schemas.microsoft.com/office/drawing/2014/main" id="{B97E0047-4FA6-47FE-918C-0F06A66C271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484" t="31705" r="41116"/>
          <a:stretch/>
        </p:blipFill>
        <p:spPr bwMode="auto">
          <a:xfrm>
            <a:off x="1806716" y="4663500"/>
            <a:ext cx="823403" cy="1196027"/>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4" descr="http://www.clker.com/cliparts/p/y/U/Y/S/b/plantas-md.png">
            <a:extLst>
              <a:ext uri="{FF2B5EF4-FFF2-40B4-BE49-F238E27FC236}">
                <a16:creationId xmlns:a16="http://schemas.microsoft.com/office/drawing/2014/main" id="{EFC26FCF-597A-4780-AFA9-CF041E8164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484" t="31705" r="41116"/>
          <a:stretch/>
        </p:blipFill>
        <p:spPr bwMode="auto">
          <a:xfrm>
            <a:off x="949223" y="-25460"/>
            <a:ext cx="823403" cy="1196027"/>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4" descr="http://www.clker.com/cliparts/p/y/U/Y/S/b/plantas-md.png">
            <a:extLst>
              <a:ext uri="{FF2B5EF4-FFF2-40B4-BE49-F238E27FC236}">
                <a16:creationId xmlns:a16="http://schemas.microsoft.com/office/drawing/2014/main" id="{93DE104C-4A70-4786-91A2-A3932A6B460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484" t="31705" r="41116"/>
          <a:stretch/>
        </p:blipFill>
        <p:spPr bwMode="auto">
          <a:xfrm>
            <a:off x="1453818" y="207126"/>
            <a:ext cx="823403" cy="1196027"/>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4" descr="http://www.clker.com/cliparts/p/y/U/Y/S/b/plantas-md.png">
            <a:extLst>
              <a:ext uri="{FF2B5EF4-FFF2-40B4-BE49-F238E27FC236}">
                <a16:creationId xmlns:a16="http://schemas.microsoft.com/office/drawing/2014/main" id="{6FFECC96-DDB1-4E32-868F-C2E46CE673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484" t="31705" r="41116"/>
          <a:stretch/>
        </p:blipFill>
        <p:spPr bwMode="auto">
          <a:xfrm>
            <a:off x="11107044" y="1607346"/>
            <a:ext cx="823403" cy="1196027"/>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4" descr="http://www.clker.com/cliparts/p/y/U/Y/S/b/plantas-md.png">
            <a:extLst>
              <a:ext uri="{FF2B5EF4-FFF2-40B4-BE49-F238E27FC236}">
                <a16:creationId xmlns:a16="http://schemas.microsoft.com/office/drawing/2014/main" id="{63E9F914-E14A-430D-8109-132EFF611DB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484" t="31705" r="41116"/>
          <a:stretch/>
        </p:blipFill>
        <p:spPr bwMode="auto">
          <a:xfrm>
            <a:off x="7156361" y="5112852"/>
            <a:ext cx="823403" cy="1196027"/>
          </a:xfrm>
          <a:prstGeom prst="rect">
            <a:avLst/>
          </a:prstGeom>
          <a:noFill/>
          <a:extLst>
            <a:ext uri="{909E8E84-426E-40dd-AFC4-6F175D3DCCD1}">
              <a14:hiddenFill xmlns:a14="http://schemas.microsoft.com/office/drawing/2010/main" xmlns="">
                <a:solidFill>
                  <a:srgbClr val="FFFFFF"/>
                </a:solidFill>
              </a14:hiddenFill>
            </a:ext>
          </a:extLst>
        </p:spPr>
      </p:pic>
      <p:pic>
        <p:nvPicPr>
          <p:cNvPr id="35" name="Picture 4" descr="http://www.clker.com/cliparts/p/y/U/Y/S/b/plantas-md.png">
            <a:extLst>
              <a:ext uri="{FF2B5EF4-FFF2-40B4-BE49-F238E27FC236}">
                <a16:creationId xmlns:a16="http://schemas.microsoft.com/office/drawing/2014/main" id="{9E649647-06B4-4CD5-AAE1-DF7BDFEE473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484" t="31705" r="41116"/>
          <a:stretch/>
        </p:blipFill>
        <p:spPr bwMode="auto">
          <a:xfrm>
            <a:off x="6744659" y="5102869"/>
            <a:ext cx="823403" cy="1196027"/>
          </a:xfrm>
          <a:prstGeom prst="rect">
            <a:avLst/>
          </a:prstGeom>
          <a:noFill/>
          <a:extLst>
            <a:ext uri="{909E8E84-426E-40dd-AFC4-6F175D3DCCD1}">
              <a14:hiddenFill xmlns:a14="http://schemas.microsoft.com/office/drawing/2010/main" xmlns="">
                <a:solidFill>
                  <a:srgbClr val="FFFFFF"/>
                </a:solidFill>
              </a14:hiddenFill>
            </a:ext>
          </a:extLst>
        </p:spPr>
      </p:pic>
      <p:pic>
        <p:nvPicPr>
          <p:cNvPr id="36" name="Picture 4" descr="http://www.clker.com/cliparts/p/y/U/Y/S/b/plantas-md.png">
            <a:extLst>
              <a:ext uri="{FF2B5EF4-FFF2-40B4-BE49-F238E27FC236}">
                <a16:creationId xmlns:a16="http://schemas.microsoft.com/office/drawing/2014/main" id="{DC9BC8A1-1931-4F25-AC20-82FCAC62B6A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484" t="31705" r="41116"/>
          <a:stretch/>
        </p:blipFill>
        <p:spPr bwMode="auto">
          <a:xfrm>
            <a:off x="6913733" y="4855377"/>
            <a:ext cx="823403" cy="1196027"/>
          </a:xfrm>
          <a:prstGeom prst="rect">
            <a:avLst/>
          </a:prstGeom>
          <a:noFill/>
          <a:extLst>
            <a:ext uri="{909E8E84-426E-40dd-AFC4-6F175D3DCCD1}">
              <a14:hiddenFill xmlns:a14="http://schemas.microsoft.com/office/drawing/2010/main" xmlns="">
                <a:solidFill>
                  <a:srgbClr val="FFFFFF"/>
                </a:solidFill>
              </a14:hiddenFill>
            </a:ext>
          </a:extLst>
        </p:spPr>
      </p:pic>
      <p:pic>
        <p:nvPicPr>
          <p:cNvPr id="37" name="Picture 2" descr="https://images.unsplash.com/photo-1563975946821-bdc0cd12b8fa?ixlib=rb-1.2.1&amp;ixid=eyJhcHBfaWQiOjEyMDd9&amp;auto=format&amp;fit=crop&amp;w=1000&amp;q=80">
            <a:extLst>
              <a:ext uri="{FF2B5EF4-FFF2-40B4-BE49-F238E27FC236}">
                <a16:creationId xmlns:a16="http://schemas.microsoft.com/office/drawing/2014/main" id="{7456C993-D671-4DD3-B42A-B6934BC1C3D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1515" t="10151" r="27554" b="53478"/>
          <a:stretch/>
        </p:blipFill>
        <p:spPr bwMode="auto">
          <a:xfrm>
            <a:off x="278566" y="2347176"/>
            <a:ext cx="687022" cy="793893"/>
          </a:xfrm>
          <a:prstGeom prst="rect">
            <a:avLst/>
          </a:prstGeom>
          <a:noFill/>
          <a:extLst>
            <a:ext uri="{909E8E84-426E-40dd-AFC4-6F175D3DCCD1}">
              <a14:hiddenFill xmlns:a14="http://schemas.microsoft.com/office/drawing/2010/main" xmlns="">
                <a:solidFill>
                  <a:srgbClr val="FFFFFF"/>
                </a:solidFill>
              </a14:hiddenFill>
            </a:ext>
          </a:extLst>
        </p:spPr>
      </p:pic>
      <p:pic>
        <p:nvPicPr>
          <p:cNvPr id="38" name="Picture 2" descr="https://images.unsplash.com/photo-1563975946821-bdc0cd12b8fa?ixlib=rb-1.2.1&amp;ixid=eyJhcHBfaWQiOjEyMDd9&amp;auto=format&amp;fit=crop&amp;w=1000&amp;q=80">
            <a:extLst>
              <a:ext uri="{FF2B5EF4-FFF2-40B4-BE49-F238E27FC236}">
                <a16:creationId xmlns:a16="http://schemas.microsoft.com/office/drawing/2014/main" id="{2FD4ED27-9A62-4DAE-9797-C11DD5B4CB8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1515" t="10151" r="27554" b="53478"/>
          <a:stretch/>
        </p:blipFill>
        <p:spPr bwMode="auto">
          <a:xfrm>
            <a:off x="965588" y="2342838"/>
            <a:ext cx="687022" cy="793893"/>
          </a:xfrm>
          <a:prstGeom prst="rect">
            <a:avLst/>
          </a:prstGeom>
          <a:noFill/>
          <a:extLst>
            <a:ext uri="{909E8E84-426E-40dd-AFC4-6F175D3DCCD1}">
              <a14:hiddenFill xmlns:a14="http://schemas.microsoft.com/office/drawing/2010/main" xmlns="">
                <a:solidFill>
                  <a:srgbClr val="FFFFFF"/>
                </a:solidFill>
              </a14:hiddenFill>
            </a:ext>
          </a:extLst>
        </p:spPr>
      </p:pic>
      <p:pic>
        <p:nvPicPr>
          <p:cNvPr id="39" name="Picture 2" descr="https://images.unsplash.com/photo-1563975946821-bdc0cd12b8fa?ixlib=rb-1.2.1&amp;ixid=eyJhcHBfaWQiOjEyMDd9&amp;auto=format&amp;fit=crop&amp;w=1000&amp;q=80">
            <a:extLst>
              <a:ext uri="{FF2B5EF4-FFF2-40B4-BE49-F238E27FC236}">
                <a16:creationId xmlns:a16="http://schemas.microsoft.com/office/drawing/2014/main" id="{EB337923-3B66-4F90-811F-5954C02492D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1515" t="10151" r="27554" b="53478"/>
          <a:stretch/>
        </p:blipFill>
        <p:spPr bwMode="auto">
          <a:xfrm>
            <a:off x="4156068" y="5502811"/>
            <a:ext cx="687022" cy="793893"/>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2" descr="https://images.unsplash.com/photo-1563975946821-bdc0cd12b8fa?ixlib=rb-1.2.1&amp;ixid=eyJhcHBfaWQiOjEyMDd9&amp;auto=format&amp;fit=crop&amp;w=1000&amp;q=80">
            <a:extLst>
              <a:ext uri="{FF2B5EF4-FFF2-40B4-BE49-F238E27FC236}">
                <a16:creationId xmlns:a16="http://schemas.microsoft.com/office/drawing/2014/main" id="{E7A8F814-A87C-4185-B4D9-6BCCEC0AB51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1515" t="10151" r="27554" b="53478"/>
          <a:stretch/>
        </p:blipFill>
        <p:spPr bwMode="auto">
          <a:xfrm>
            <a:off x="11147429" y="4074881"/>
            <a:ext cx="687022" cy="793893"/>
          </a:xfrm>
          <a:prstGeom prst="rect">
            <a:avLst/>
          </a:prstGeom>
          <a:noFill/>
          <a:extLst>
            <a:ext uri="{909E8E84-426E-40dd-AFC4-6F175D3DCCD1}">
              <a14:hiddenFill xmlns:a14="http://schemas.microsoft.com/office/drawing/2010/main" xmlns="">
                <a:solidFill>
                  <a:srgbClr val="FFFFFF"/>
                </a:solidFill>
              </a14:hiddenFill>
            </a:ext>
          </a:extLst>
        </p:spPr>
      </p:pic>
      <p:pic>
        <p:nvPicPr>
          <p:cNvPr id="41" name="Picture 2" descr="https://images.unsplash.com/photo-1563975946821-bdc0cd12b8fa?ixlib=rb-1.2.1&amp;ixid=eyJhcHBfaWQiOjEyMDd9&amp;auto=format&amp;fit=crop&amp;w=1000&amp;q=80">
            <a:extLst>
              <a:ext uri="{FF2B5EF4-FFF2-40B4-BE49-F238E27FC236}">
                <a16:creationId xmlns:a16="http://schemas.microsoft.com/office/drawing/2014/main" id="{63FFA56B-3A46-428B-90A3-0F7DCBE6FE1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1515" t="10151" r="27554" b="53478"/>
          <a:stretch/>
        </p:blipFill>
        <p:spPr bwMode="auto">
          <a:xfrm>
            <a:off x="11157010" y="3280988"/>
            <a:ext cx="687022" cy="793893"/>
          </a:xfrm>
          <a:prstGeom prst="rect">
            <a:avLst/>
          </a:prstGeom>
          <a:noFill/>
          <a:extLst>
            <a:ext uri="{909E8E84-426E-40dd-AFC4-6F175D3DCCD1}">
              <a14:hiddenFill xmlns:a14="http://schemas.microsoft.com/office/drawing/2010/main" xmlns="">
                <a:solidFill>
                  <a:srgbClr val="FFFFFF"/>
                </a:solidFill>
              </a14:hiddenFill>
            </a:ext>
          </a:extLst>
        </p:spPr>
      </p:pic>
      <p:pic>
        <p:nvPicPr>
          <p:cNvPr id="42" name="Picture 2" descr="https://images.unsplash.com/photo-1563975946821-bdc0cd12b8fa?ixlib=rb-1.2.1&amp;ixid=eyJhcHBfaWQiOjEyMDd9&amp;auto=format&amp;fit=crop&amp;w=1000&amp;q=80">
            <a:extLst>
              <a:ext uri="{FF2B5EF4-FFF2-40B4-BE49-F238E27FC236}">
                <a16:creationId xmlns:a16="http://schemas.microsoft.com/office/drawing/2014/main" id="{FB16A93E-EF46-401E-B34E-BA40999BE5B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1515" t="10151" r="27554" b="53478"/>
          <a:stretch/>
        </p:blipFill>
        <p:spPr bwMode="auto">
          <a:xfrm>
            <a:off x="7209004" y="96613"/>
            <a:ext cx="687022" cy="793893"/>
          </a:xfrm>
          <a:prstGeom prst="rect">
            <a:avLst/>
          </a:prstGeom>
          <a:noFill/>
          <a:extLst>
            <a:ext uri="{909E8E84-426E-40dd-AFC4-6F175D3DCCD1}">
              <a14:hiddenFill xmlns:a14="http://schemas.microsoft.com/office/drawing/2010/main" xmlns="">
                <a:solidFill>
                  <a:srgbClr val="FFFFFF"/>
                </a:solidFill>
              </a14:hiddenFill>
            </a:ext>
          </a:extLst>
        </p:spPr>
      </p:pic>
      <p:pic>
        <p:nvPicPr>
          <p:cNvPr id="43" name="Picture 2" descr="https://images.unsplash.com/photo-1563975946821-bdc0cd12b8fa?ixlib=rb-1.2.1&amp;ixid=eyJhcHBfaWQiOjEyMDd9&amp;auto=format&amp;fit=crop&amp;w=1000&amp;q=80">
            <a:extLst>
              <a:ext uri="{FF2B5EF4-FFF2-40B4-BE49-F238E27FC236}">
                <a16:creationId xmlns:a16="http://schemas.microsoft.com/office/drawing/2014/main" id="{41DB6878-79C1-43E2-9D60-87B326FB2BF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1515" t="10151" r="27554" b="53478"/>
          <a:stretch/>
        </p:blipFill>
        <p:spPr bwMode="auto">
          <a:xfrm>
            <a:off x="7209004" y="890506"/>
            <a:ext cx="687022" cy="793893"/>
          </a:xfrm>
          <a:prstGeom prst="rect">
            <a:avLst/>
          </a:prstGeom>
          <a:noFill/>
          <a:extLst>
            <a:ext uri="{909E8E84-426E-40dd-AFC4-6F175D3DCCD1}">
              <a14:hiddenFill xmlns:a14="http://schemas.microsoft.com/office/drawing/2010/main" xmlns="">
                <a:solidFill>
                  <a:srgbClr val="FFFFFF"/>
                </a:solidFill>
              </a14:hiddenFill>
            </a:ext>
          </a:extLst>
        </p:spPr>
      </p:pic>
      <p:pic>
        <p:nvPicPr>
          <p:cNvPr id="44" name="Picture 2" descr="https://images.unsplash.com/photo-1563975946821-bdc0cd12b8fa?ixlib=rb-1.2.1&amp;ixid=eyJhcHBfaWQiOjEyMDd9&amp;auto=format&amp;fit=crop&amp;w=1000&amp;q=80">
            <a:extLst>
              <a:ext uri="{FF2B5EF4-FFF2-40B4-BE49-F238E27FC236}">
                <a16:creationId xmlns:a16="http://schemas.microsoft.com/office/drawing/2014/main" id="{43F3419B-89BF-40EE-89B2-C19C748DB81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1515" t="10151" r="27554" b="53478"/>
          <a:stretch/>
        </p:blipFill>
        <p:spPr bwMode="auto">
          <a:xfrm>
            <a:off x="3375053" y="4280992"/>
            <a:ext cx="687022" cy="793893"/>
          </a:xfrm>
          <a:prstGeom prst="rect">
            <a:avLst/>
          </a:prstGeom>
          <a:noFill/>
          <a:extLst>
            <a:ext uri="{909E8E84-426E-40dd-AFC4-6F175D3DCCD1}">
              <a14:hiddenFill xmlns:a14="http://schemas.microsoft.com/office/drawing/2010/main" xmlns="">
                <a:solidFill>
                  <a:srgbClr val="FFFFFF"/>
                </a:solidFill>
              </a14:hiddenFill>
            </a:ext>
          </a:extLst>
        </p:spPr>
      </p:pic>
      <p:pic>
        <p:nvPicPr>
          <p:cNvPr id="45" name="Picture 6" descr="http://www.clker.com/cliparts/8/4/1/8/12413705941060166068Anonymous_Newspaper.svg.med.png">
            <a:extLst>
              <a:ext uri="{FF2B5EF4-FFF2-40B4-BE49-F238E27FC236}">
                <a16:creationId xmlns:a16="http://schemas.microsoft.com/office/drawing/2014/main" id="{27094F03-B694-4C71-92D7-D3ABC633ABF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874294">
            <a:off x="6865041" y="2265123"/>
            <a:ext cx="752410" cy="436398"/>
          </a:xfrm>
          <a:prstGeom prst="rect">
            <a:avLst/>
          </a:prstGeom>
          <a:noFill/>
          <a:extLst>
            <a:ext uri="{909E8E84-426E-40dd-AFC4-6F175D3DCCD1}">
              <a14:hiddenFill xmlns:a14="http://schemas.microsoft.com/office/drawing/2010/main" xmlns="">
                <a:solidFill>
                  <a:srgbClr val="FFFFFF"/>
                </a:solidFill>
              </a14:hiddenFill>
            </a:ext>
          </a:extLst>
        </p:spPr>
      </p:pic>
      <p:pic>
        <p:nvPicPr>
          <p:cNvPr id="46" name="Picture 6" descr="http://www.clker.com/cliparts/8/4/1/8/12413705941060166068Anonymous_Newspaper.svg.med.png">
            <a:extLst>
              <a:ext uri="{FF2B5EF4-FFF2-40B4-BE49-F238E27FC236}">
                <a16:creationId xmlns:a16="http://schemas.microsoft.com/office/drawing/2014/main" id="{BE3FF471-1C9F-4645-827E-3CCBCA9EC0E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874294">
            <a:off x="6930174" y="2422875"/>
            <a:ext cx="752410" cy="436398"/>
          </a:xfrm>
          <a:prstGeom prst="rect">
            <a:avLst/>
          </a:prstGeom>
          <a:noFill/>
          <a:extLst>
            <a:ext uri="{909E8E84-426E-40dd-AFC4-6F175D3DCCD1}">
              <a14:hiddenFill xmlns:a14="http://schemas.microsoft.com/office/drawing/2010/main" xmlns="">
                <a:solidFill>
                  <a:srgbClr val="FFFFFF"/>
                </a:solidFill>
              </a14:hiddenFill>
            </a:ext>
          </a:extLst>
        </p:spPr>
      </p:pic>
      <p:pic>
        <p:nvPicPr>
          <p:cNvPr id="47" name="Picture 6" descr="http://www.clker.com/cliparts/8/4/1/8/12413705941060166068Anonymous_Newspaper.svg.med.png">
            <a:extLst>
              <a:ext uri="{FF2B5EF4-FFF2-40B4-BE49-F238E27FC236}">
                <a16:creationId xmlns:a16="http://schemas.microsoft.com/office/drawing/2014/main" id="{08755A6E-AFB8-40CF-8AEE-41FF72C3E04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874294">
            <a:off x="6995307" y="2585173"/>
            <a:ext cx="752410" cy="436398"/>
          </a:xfrm>
          <a:prstGeom prst="rect">
            <a:avLst/>
          </a:prstGeom>
          <a:noFill/>
          <a:extLst>
            <a:ext uri="{909E8E84-426E-40dd-AFC4-6F175D3DCCD1}">
              <a14:hiddenFill xmlns:a14="http://schemas.microsoft.com/office/drawing/2010/main" xmlns="">
                <a:solidFill>
                  <a:srgbClr val="FFFFFF"/>
                </a:solidFill>
              </a14:hiddenFill>
            </a:ext>
          </a:extLst>
        </p:spPr>
      </p:pic>
      <p:pic>
        <p:nvPicPr>
          <p:cNvPr id="48" name="Picture 6" descr="http://www.clker.com/cliparts/8/4/1/8/12413705941060166068Anonymous_Newspaper.svg.med.png">
            <a:extLst>
              <a:ext uri="{FF2B5EF4-FFF2-40B4-BE49-F238E27FC236}">
                <a16:creationId xmlns:a16="http://schemas.microsoft.com/office/drawing/2014/main" id="{231E8005-B48C-4089-ADE1-5F937828D2A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874294">
            <a:off x="4189567" y="4318858"/>
            <a:ext cx="752410" cy="436398"/>
          </a:xfrm>
          <a:prstGeom prst="rect">
            <a:avLst/>
          </a:prstGeom>
          <a:noFill/>
          <a:extLst>
            <a:ext uri="{909E8E84-426E-40dd-AFC4-6F175D3DCCD1}">
              <a14:hiddenFill xmlns:a14="http://schemas.microsoft.com/office/drawing/2010/main" xmlns="">
                <a:solidFill>
                  <a:srgbClr val="FFFFFF"/>
                </a:solidFill>
              </a14:hiddenFill>
            </a:ext>
          </a:extLst>
        </p:spPr>
      </p:pic>
      <p:pic>
        <p:nvPicPr>
          <p:cNvPr id="49" name="Picture 6" descr="http://www.clker.com/cliparts/8/4/1/8/12413705941060166068Anonymous_Newspaper.svg.med.png">
            <a:extLst>
              <a:ext uri="{FF2B5EF4-FFF2-40B4-BE49-F238E27FC236}">
                <a16:creationId xmlns:a16="http://schemas.microsoft.com/office/drawing/2014/main" id="{DA847662-8C47-41ED-BC07-2AD3CD98A0B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874294">
            <a:off x="8233213" y="2513101"/>
            <a:ext cx="752410" cy="436398"/>
          </a:xfrm>
          <a:prstGeom prst="rect">
            <a:avLst/>
          </a:prstGeom>
          <a:noFill/>
          <a:extLst>
            <a:ext uri="{909E8E84-426E-40dd-AFC4-6F175D3DCCD1}">
              <a14:hiddenFill xmlns:a14="http://schemas.microsoft.com/office/drawing/2010/main" xmlns="">
                <a:solidFill>
                  <a:srgbClr val="FFFFFF"/>
                </a:solidFill>
              </a14:hiddenFill>
            </a:ext>
          </a:extLst>
        </p:spPr>
      </p:pic>
      <p:pic>
        <p:nvPicPr>
          <p:cNvPr id="50" name="Picture 6" descr="http://www.clker.com/cliparts/8/4/1/8/12413705941060166068Anonymous_Newspaper.svg.med.png">
            <a:extLst>
              <a:ext uri="{FF2B5EF4-FFF2-40B4-BE49-F238E27FC236}">
                <a16:creationId xmlns:a16="http://schemas.microsoft.com/office/drawing/2014/main" id="{6A71F71A-C82E-4782-B59E-692A52A81E7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874294">
            <a:off x="8385613" y="2665501"/>
            <a:ext cx="752410" cy="436398"/>
          </a:xfrm>
          <a:prstGeom prst="rect">
            <a:avLst/>
          </a:prstGeom>
          <a:noFill/>
          <a:extLst>
            <a:ext uri="{909E8E84-426E-40dd-AFC4-6F175D3DCCD1}">
              <a14:hiddenFill xmlns:a14="http://schemas.microsoft.com/office/drawing/2010/main" xmlns="">
                <a:solidFill>
                  <a:srgbClr val="FFFFFF"/>
                </a:solidFill>
              </a14:hiddenFill>
            </a:ext>
          </a:extLst>
        </p:spPr>
      </p:pic>
      <p:pic>
        <p:nvPicPr>
          <p:cNvPr id="51" name="Picture 6" descr="http://www.clker.com/cliparts/8/4/1/8/12413705941060166068Anonymous_Newspaper.svg.med.png">
            <a:extLst>
              <a:ext uri="{FF2B5EF4-FFF2-40B4-BE49-F238E27FC236}">
                <a16:creationId xmlns:a16="http://schemas.microsoft.com/office/drawing/2014/main" id="{743BAC32-CF9F-478E-8DCB-776C78AE155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106983">
            <a:off x="1725146" y="1666652"/>
            <a:ext cx="752410" cy="436398"/>
          </a:xfrm>
          <a:prstGeom prst="rect">
            <a:avLst/>
          </a:prstGeom>
          <a:noFill/>
          <a:extLst>
            <a:ext uri="{909E8E84-426E-40dd-AFC4-6F175D3DCCD1}">
              <a14:hiddenFill xmlns:a14="http://schemas.microsoft.com/office/drawing/2010/main" xmlns="">
                <a:solidFill>
                  <a:srgbClr val="FFFFFF"/>
                </a:solidFill>
              </a14:hiddenFill>
            </a:ext>
          </a:extLst>
        </p:spPr>
      </p:pic>
      <p:pic>
        <p:nvPicPr>
          <p:cNvPr id="52" name="Picture 6" descr="http://www.clker.com/cliparts/8/4/1/8/12413705941060166068Anonymous_Newspaper.svg.med.png">
            <a:extLst>
              <a:ext uri="{FF2B5EF4-FFF2-40B4-BE49-F238E27FC236}">
                <a16:creationId xmlns:a16="http://schemas.microsoft.com/office/drawing/2014/main" id="{A28D4FC0-F09D-4B39-9CAB-98420E283B8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874294">
            <a:off x="1841605" y="4292633"/>
            <a:ext cx="752410" cy="436398"/>
          </a:xfrm>
          <a:prstGeom prst="rect">
            <a:avLst/>
          </a:prstGeom>
          <a:noFill/>
          <a:extLst>
            <a:ext uri="{909E8E84-426E-40dd-AFC4-6F175D3DCCD1}">
              <a14:hiddenFill xmlns:a14="http://schemas.microsoft.com/office/drawing/2010/main" xmlns="">
                <a:solidFill>
                  <a:srgbClr val="FFFFFF"/>
                </a:solidFill>
              </a14:hiddenFill>
            </a:ext>
          </a:extLst>
        </p:spPr>
      </p:pic>
      <p:pic>
        <p:nvPicPr>
          <p:cNvPr id="53" name="Picture 2" descr="http://www.clker.com/cliparts/w/d/u/B/w/V/stamp1-md.png">
            <a:extLst>
              <a:ext uri="{FF2B5EF4-FFF2-40B4-BE49-F238E27FC236}">
                <a16:creationId xmlns:a16="http://schemas.microsoft.com/office/drawing/2014/main" id="{AF7D8624-CB15-43D1-99B1-240EAFB743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745032">
            <a:off x="5631093" y="276146"/>
            <a:ext cx="1458504" cy="1321465"/>
          </a:xfrm>
          <a:prstGeom prst="rect">
            <a:avLst/>
          </a:prstGeom>
          <a:noFill/>
          <a:extLst>
            <a:ext uri="{909E8E84-426E-40dd-AFC4-6F175D3DCCD1}">
              <a14:hiddenFill xmlns:a14="http://schemas.microsoft.com/office/drawing/2010/main" xmlns="">
                <a:solidFill>
                  <a:srgbClr val="FFFFFF"/>
                </a:solidFill>
              </a14:hiddenFill>
            </a:ext>
          </a:extLst>
        </p:spPr>
      </p:pic>
      <p:sp>
        <p:nvSpPr>
          <p:cNvPr id="54" name="TextBox 53">
            <a:extLst>
              <a:ext uri="{FF2B5EF4-FFF2-40B4-BE49-F238E27FC236}">
                <a16:creationId xmlns:a16="http://schemas.microsoft.com/office/drawing/2014/main" id="{7A395D8D-B8B6-48BB-8FC8-632FFF5C4B93}"/>
              </a:ext>
            </a:extLst>
          </p:cNvPr>
          <p:cNvSpPr txBox="1"/>
          <p:nvPr/>
        </p:nvSpPr>
        <p:spPr>
          <a:xfrm rot="21229203">
            <a:off x="5699468" y="695975"/>
            <a:ext cx="1549187" cy="400110"/>
          </a:xfrm>
          <a:prstGeom prst="rect">
            <a:avLst/>
          </a:prstGeom>
          <a:noFill/>
        </p:spPr>
        <p:txBody>
          <a:bodyPr wrap="square" rtlCol="0">
            <a:spAutoFit/>
          </a:bodyPr>
          <a:lstStyle/>
          <a:p>
            <a:r>
              <a:rPr lang="en-GB" sz="2000" dirty="0">
                <a:solidFill>
                  <a:prstClr val="black"/>
                </a:solidFill>
                <a:cs typeface="Calibri" panose="020F0502020204030204" pitchFamily="34" charset="0"/>
              </a:rPr>
              <a:t>[a friend]</a:t>
            </a:r>
          </a:p>
        </p:txBody>
      </p:sp>
      <p:pic>
        <p:nvPicPr>
          <p:cNvPr id="55" name="Picture 2" descr="http://www.clker.com/cliparts/w/d/u/B/w/V/stamp1-md.png">
            <a:extLst>
              <a:ext uri="{FF2B5EF4-FFF2-40B4-BE49-F238E27FC236}">
                <a16:creationId xmlns:a16="http://schemas.microsoft.com/office/drawing/2014/main" id="{8E1C2593-6D89-4DA6-AA53-3318D5A2F76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745032">
            <a:off x="9790542" y="1603693"/>
            <a:ext cx="1458504" cy="1321465"/>
          </a:xfrm>
          <a:prstGeom prst="rect">
            <a:avLst/>
          </a:prstGeom>
          <a:noFill/>
          <a:extLst>
            <a:ext uri="{909E8E84-426E-40dd-AFC4-6F175D3DCCD1}">
              <a14:hiddenFill xmlns:a14="http://schemas.microsoft.com/office/drawing/2010/main" xmlns="">
                <a:solidFill>
                  <a:srgbClr val="FFFFFF"/>
                </a:solidFill>
              </a14:hiddenFill>
            </a:ext>
          </a:extLst>
        </p:spPr>
      </p:pic>
      <p:sp>
        <p:nvSpPr>
          <p:cNvPr id="56" name="TextBox 55">
            <a:extLst>
              <a:ext uri="{FF2B5EF4-FFF2-40B4-BE49-F238E27FC236}">
                <a16:creationId xmlns:a16="http://schemas.microsoft.com/office/drawing/2014/main" id="{C1278D4C-7200-46FE-AE95-19085F85B59D}"/>
              </a:ext>
            </a:extLst>
          </p:cNvPr>
          <p:cNvSpPr txBox="1"/>
          <p:nvPr/>
        </p:nvSpPr>
        <p:spPr>
          <a:xfrm rot="21229203">
            <a:off x="9982760" y="1851415"/>
            <a:ext cx="1549187" cy="707886"/>
          </a:xfrm>
          <a:prstGeom prst="rect">
            <a:avLst/>
          </a:prstGeom>
          <a:noFill/>
        </p:spPr>
        <p:txBody>
          <a:bodyPr wrap="square" rtlCol="0">
            <a:spAutoFit/>
          </a:bodyPr>
          <a:lstStyle/>
          <a:p>
            <a:r>
              <a:rPr lang="en-GB" sz="2000" dirty="0">
                <a:solidFill>
                  <a:prstClr val="black"/>
                </a:solidFill>
                <a:cs typeface="Calibri" panose="020F0502020204030204" pitchFamily="34" charset="0"/>
              </a:rPr>
              <a:t>[some friends]</a:t>
            </a:r>
          </a:p>
        </p:txBody>
      </p:sp>
      <p:pic>
        <p:nvPicPr>
          <p:cNvPr id="57" name="Picture 2" descr="http://www.clker.com/cliparts/w/d/u/B/w/V/stamp1-md.png">
            <a:extLst>
              <a:ext uri="{FF2B5EF4-FFF2-40B4-BE49-F238E27FC236}">
                <a16:creationId xmlns:a16="http://schemas.microsoft.com/office/drawing/2014/main" id="{F9CCFE00-2257-4CA5-9F82-0D16A74257A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745032">
            <a:off x="5133265" y="5022956"/>
            <a:ext cx="1458504" cy="1321465"/>
          </a:xfrm>
          <a:prstGeom prst="rect">
            <a:avLst/>
          </a:prstGeom>
          <a:noFill/>
          <a:extLst>
            <a:ext uri="{909E8E84-426E-40dd-AFC4-6F175D3DCCD1}">
              <a14:hiddenFill xmlns:a14="http://schemas.microsoft.com/office/drawing/2010/main" xmlns="">
                <a:solidFill>
                  <a:srgbClr val="FFFFFF"/>
                </a:solidFill>
              </a14:hiddenFill>
            </a:ext>
          </a:extLst>
        </p:spPr>
      </p:pic>
      <p:sp>
        <p:nvSpPr>
          <p:cNvPr id="58" name="TextBox 57">
            <a:extLst>
              <a:ext uri="{FF2B5EF4-FFF2-40B4-BE49-F238E27FC236}">
                <a16:creationId xmlns:a16="http://schemas.microsoft.com/office/drawing/2014/main" id="{AFD11DDD-53CF-4859-9C30-E6E01CFC3639}"/>
              </a:ext>
            </a:extLst>
          </p:cNvPr>
          <p:cNvSpPr txBox="1"/>
          <p:nvPr/>
        </p:nvSpPr>
        <p:spPr>
          <a:xfrm rot="21229203">
            <a:off x="5201640" y="5442785"/>
            <a:ext cx="1549187" cy="400110"/>
          </a:xfrm>
          <a:prstGeom prst="rect">
            <a:avLst/>
          </a:prstGeom>
          <a:noFill/>
        </p:spPr>
        <p:txBody>
          <a:bodyPr wrap="square" rtlCol="0">
            <a:spAutoFit/>
          </a:bodyPr>
          <a:lstStyle/>
          <a:p>
            <a:r>
              <a:rPr lang="en-GB" sz="2000" dirty="0">
                <a:solidFill>
                  <a:prstClr val="black"/>
                </a:solidFill>
                <a:cs typeface="Calibri" panose="020F0502020204030204" pitchFamily="34" charset="0"/>
              </a:rPr>
              <a:t>[a friend]</a:t>
            </a:r>
          </a:p>
        </p:txBody>
      </p:sp>
      <p:pic>
        <p:nvPicPr>
          <p:cNvPr id="59" name="Picture 2" descr="http://www.clker.com/cliparts/w/d/u/B/w/V/stamp1-md.png">
            <a:extLst>
              <a:ext uri="{FF2B5EF4-FFF2-40B4-BE49-F238E27FC236}">
                <a16:creationId xmlns:a16="http://schemas.microsoft.com/office/drawing/2014/main" id="{A8A44764-0421-44B5-8201-BFFFC3A748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745032">
            <a:off x="259969" y="5180525"/>
            <a:ext cx="1458504" cy="1321465"/>
          </a:xfrm>
          <a:prstGeom prst="rect">
            <a:avLst/>
          </a:prstGeom>
          <a:noFill/>
          <a:extLst>
            <a:ext uri="{909E8E84-426E-40dd-AFC4-6F175D3DCCD1}">
              <a14:hiddenFill xmlns:a14="http://schemas.microsoft.com/office/drawing/2010/main" xmlns="">
                <a:solidFill>
                  <a:srgbClr val="FFFFFF"/>
                </a:solidFill>
              </a14:hiddenFill>
            </a:ext>
          </a:extLst>
        </p:spPr>
      </p:pic>
      <p:sp>
        <p:nvSpPr>
          <p:cNvPr id="60" name="TextBox 59">
            <a:extLst>
              <a:ext uri="{FF2B5EF4-FFF2-40B4-BE49-F238E27FC236}">
                <a16:creationId xmlns:a16="http://schemas.microsoft.com/office/drawing/2014/main" id="{18A317C0-B4FE-4621-B45C-98C33AB3EFA8}"/>
              </a:ext>
            </a:extLst>
          </p:cNvPr>
          <p:cNvSpPr txBox="1"/>
          <p:nvPr/>
        </p:nvSpPr>
        <p:spPr>
          <a:xfrm rot="21229203">
            <a:off x="448550" y="5441890"/>
            <a:ext cx="1549187" cy="707886"/>
          </a:xfrm>
          <a:prstGeom prst="rect">
            <a:avLst/>
          </a:prstGeom>
          <a:noFill/>
        </p:spPr>
        <p:txBody>
          <a:bodyPr wrap="square" rtlCol="0">
            <a:spAutoFit/>
          </a:bodyPr>
          <a:lstStyle/>
          <a:p>
            <a:r>
              <a:rPr lang="en-GB" sz="2000" dirty="0">
                <a:solidFill>
                  <a:prstClr val="black"/>
                </a:solidFill>
                <a:cs typeface="Calibri" panose="020F0502020204030204" pitchFamily="34" charset="0"/>
              </a:rPr>
              <a:t>[some friends]</a:t>
            </a:r>
          </a:p>
        </p:txBody>
      </p:sp>
      <p:pic>
        <p:nvPicPr>
          <p:cNvPr id="61" name="Picture 2" descr="http://www.clker.com/cliparts/w/d/u/B/w/V/stamp1-md.png">
            <a:extLst>
              <a:ext uri="{FF2B5EF4-FFF2-40B4-BE49-F238E27FC236}">
                <a16:creationId xmlns:a16="http://schemas.microsoft.com/office/drawing/2014/main" id="{69D6385F-C511-47E7-8293-19EE998FEB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930748">
            <a:off x="2499979" y="1261513"/>
            <a:ext cx="1458504" cy="1321465"/>
          </a:xfrm>
          <a:prstGeom prst="rect">
            <a:avLst/>
          </a:prstGeom>
          <a:noFill/>
          <a:extLst>
            <a:ext uri="{909E8E84-426E-40dd-AFC4-6F175D3DCCD1}">
              <a14:hiddenFill xmlns:a14="http://schemas.microsoft.com/office/drawing/2010/main" xmlns="">
                <a:solidFill>
                  <a:srgbClr val="FFFFFF"/>
                </a:solidFill>
              </a14:hiddenFill>
            </a:ext>
          </a:extLst>
        </p:spPr>
      </p:pic>
      <p:sp>
        <p:nvSpPr>
          <p:cNvPr id="62" name="TextBox 61">
            <a:extLst>
              <a:ext uri="{FF2B5EF4-FFF2-40B4-BE49-F238E27FC236}">
                <a16:creationId xmlns:a16="http://schemas.microsoft.com/office/drawing/2014/main" id="{2848DA24-DC57-4390-AF6F-714D66436FDB}"/>
              </a:ext>
            </a:extLst>
          </p:cNvPr>
          <p:cNvSpPr txBox="1"/>
          <p:nvPr/>
        </p:nvSpPr>
        <p:spPr>
          <a:xfrm rot="20414919">
            <a:off x="2568354" y="1681342"/>
            <a:ext cx="1549187" cy="400110"/>
          </a:xfrm>
          <a:prstGeom prst="rect">
            <a:avLst/>
          </a:prstGeom>
          <a:noFill/>
        </p:spPr>
        <p:txBody>
          <a:bodyPr wrap="square" rtlCol="0">
            <a:spAutoFit/>
          </a:bodyPr>
          <a:lstStyle/>
          <a:p>
            <a:r>
              <a:rPr lang="en-GB" sz="2000" dirty="0">
                <a:solidFill>
                  <a:prstClr val="black"/>
                </a:solidFill>
                <a:cs typeface="Calibri" panose="020F0502020204030204" pitchFamily="34" charset="0"/>
              </a:rPr>
              <a:t>[a friend]</a:t>
            </a:r>
          </a:p>
        </p:txBody>
      </p:sp>
      <p:pic>
        <p:nvPicPr>
          <p:cNvPr id="63" name="Picture 8" descr="http://www.clker.com/cliparts/c/2/2/8/119542194923136461johnny_automatic_pen_1.svg.med.png">
            <a:extLst>
              <a:ext uri="{FF2B5EF4-FFF2-40B4-BE49-F238E27FC236}">
                <a16:creationId xmlns:a16="http://schemas.microsoft.com/office/drawing/2014/main" id="{77A57892-2113-4D36-91E1-33E577B131F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68955" y="3685575"/>
            <a:ext cx="257957" cy="1298677"/>
          </a:xfrm>
          <a:prstGeom prst="rect">
            <a:avLst/>
          </a:prstGeom>
          <a:noFill/>
          <a:extLst>
            <a:ext uri="{909E8E84-426E-40dd-AFC4-6F175D3DCCD1}">
              <a14:hiddenFill xmlns:a14="http://schemas.microsoft.com/office/drawing/2010/main" xmlns="">
                <a:solidFill>
                  <a:srgbClr val="FFFFFF"/>
                </a:solidFill>
              </a14:hiddenFill>
            </a:ext>
          </a:extLst>
        </p:spPr>
      </p:pic>
      <p:pic>
        <p:nvPicPr>
          <p:cNvPr id="64" name="Picture 8" descr="http://www.clker.com/cliparts/c/2/2/8/119542194923136461johnny_automatic_pen_1.svg.med.png">
            <a:extLst>
              <a:ext uri="{FF2B5EF4-FFF2-40B4-BE49-F238E27FC236}">
                <a16:creationId xmlns:a16="http://schemas.microsoft.com/office/drawing/2014/main" id="{2E104165-79E6-4EDE-A760-B20D8B90B16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27542" y="2824838"/>
            <a:ext cx="257957" cy="1298677"/>
          </a:xfrm>
          <a:prstGeom prst="rect">
            <a:avLst/>
          </a:prstGeom>
          <a:noFill/>
          <a:extLst>
            <a:ext uri="{909E8E84-426E-40dd-AFC4-6F175D3DCCD1}">
              <a14:hiddenFill xmlns:a14="http://schemas.microsoft.com/office/drawing/2010/main" xmlns="">
                <a:solidFill>
                  <a:srgbClr val="FFFFFF"/>
                </a:solidFill>
              </a14:hiddenFill>
            </a:ext>
          </a:extLst>
        </p:spPr>
      </p:pic>
      <p:pic>
        <p:nvPicPr>
          <p:cNvPr id="65" name="Picture 8" descr="http://www.clker.com/cliparts/c/2/2/8/119542194923136461johnny_automatic_pen_1.svg.med.png">
            <a:extLst>
              <a:ext uri="{FF2B5EF4-FFF2-40B4-BE49-F238E27FC236}">
                <a16:creationId xmlns:a16="http://schemas.microsoft.com/office/drawing/2014/main" id="{1944B25A-EA6B-49A2-935A-8C41261875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47144" y="2737540"/>
            <a:ext cx="257957" cy="1298677"/>
          </a:xfrm>
          <a:prstGeom prst="rect">
            <a:avLst/>
          </a:prstGeom>
          <a:noFill/>
          <a:extLst>
            <a:ext uri="{909E8E84-426E-40dd-AFC4-6F175D3DCCD1}">
              <a14:hiddenFill xmlns:a14="http://schemas.microsoft.com/office/drawing/2010/main" xmlns="">
                <a:solidFill>
                  <a:srgbClr val="FFFFFF"/>
                </a:solidFill>
              </a14:hiddenFill>
            </a:ext>
          </a:extLst>
        </p:spPr>
      </p:pic>
      <p:pic>
        <p:nvPicPr>
          <p:cNvPr id="66" name="Picture 8" descr="http://www.clker.com/cliparts/c/2/2/8/119542194923136461johnny_automatic_pen_1.svg.med.png">
            <a:extLst>
              <a:ext uri="{FF2B5EF4-FFF2-40B4-BE49-F238E27FC236}">
                <a16:creationId xmlns:a16="http://schemas.microsoft.com/office/drawing/2014/main" id="{01457F5F-6C05-4385-90D4-179791EAED0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53091" y="3669776"/>
            <a:ext cx="257957" cy="1298677"/>
          </a:xfrm>
          <a:prstGeom prst="rect">
            <a:avLst/>
          </a:prstGeom>
          <a:noFill/>
          <a:extLst>
            <a:ext uri="{909E8E84-426E-40dd-AFC4-6F175D3DCCD1}">
              <a14:hiddenFill xmlns:a14="http://schemas.microsoft.com/office/drawing/2010/main" xmlns="">
                <a:solidFill>
                  <a:srgbClr val="FFFFFF"/>
                </a:solidFill>
              </a14:hiddenFill>
            </a:ext>
          </a:extLst>
        </p:spPr>
      </p:pic>
      <p:pic>
        <p:nvPicPr>
          <p:cNvPr id="67" name="Picture 8" descr="http://www.clker.com/cliparts/c/2/2/8/119542194923136461johnny_automatic_pen_1.svg.med.png">
            <a:extLst>
              <a:ext uri="{FF2B5EF4-FFF2-40B4-BE49-F238E27FC236}">
                <a16:creationId xmlns:a16="http://schemas.microsoft.com/office/drawing/2014/main" id="{94A591A6-1BC9-4F61-A99E-B51864A21E4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4546" y="3688848"/>
            <a:ext cx="257957" cy="1298677"/>
          </a:xfrm>
          <a:prstGeom prst="rect">
            <a:avLst/>
          </a:prstGeom>
          <a:noFill/>
          <a:extLst>
            <a:ext uri="{909E8E84-426E-40dd-AFC4-6F175D3DCCD1}">
              <a14:hiddenFill xmlns:a14="http://schemas.microsoft.com/office/drawing/2010/main" xmlns="">
                <a:solidFill>
                  <a:srgbClr val="FFFFFF"/>
                </a:solidFill>
              </a14:hiddenFill>
            </a:ext>
          </a:extLst>
        </p:spPr>
      </p:pic>
      <p:pic>
        <p:nvPicPr>
          <p:cNvPr id="68" name="Picture 8" descr="http://www.clker.com/cliparts/c/2/2/8/119542194923136461johnny_automatic_pen_1.svg.med.png">
            <a:extLst>
              <a:ext uri="{FF2B5EF4-FFF2-40B4-BE49-F238E27FC236}">
                <a16:creationId xmlns:a16="http://schemas.microsoft.com/office/drawing/2014/main" id="{62198CA2-8A53-426A-8188-198329544AA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85500" y="1450457"/>
            <a:ext cx="317755" cy="1599727"/>
          </a:xfrm>
          <a:prstGeom prst="rect">
            <a:avLst/>
          </a:prstGeom>
          <a:noFill/>
          <a:extLst>
            <a:ext uri="{909E8E84-426E-40dd-AFC4-6F175D3DCCD1}">
              <a14:hiddenFill xmlns:a14="http://schemas.microsoft.com/office/drawing/2010/main" xmlns="">
                <a:solidFill>
                  <a:srgbClr val="FFFFFF"/>
                </a:solidFill>
              </a14:hiddenFill>
            </a:ext>
          </a:extLst>
        </p:spPr>
      </p:pic>
      <p:pic>
        <p:nvPicPr>
          <p:cNvPr id="69" name="Picture 8" descr="http://www.clker.com/cliparts/c/2/2/8/119542194923136461johnny_automatic_pen_1.svg.med.png">
            <a:extLst>
              <a:ext uri="{FF2B5EF4-FFF2-40B4-BE49-F238E27FC236}">
                <a16:creationId xmlns:a16="http://schemas.microsoft.com/office/drawing/2014/main" id="{344411CA-FD22-40DD-8EDC-C9C8E69AF5B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332863" y="123001"/>
            <a:ext cx="267864" cy="1348555"/>
          </a:xfrm>
          <a:prstGeom prst="rect">
            <a:avLst/>
          </a:prstGeom>
          <a:noFill/>
          <a:extLst>
            <a:ext uri="{909E8E84-426E-40dd-AFC4-6F175D3DCCD1}">
              <a14:hiddenFill xmlns:a14="http://schemas.microsoft.com/office/drawing/2010/main" xmlns="">
                <a:solidFill>
                  <a:srgbClr val="FFFFFF"/>
                </a:solidFill>
              </a14:hiddenFill>
            </a:ext>
          </a:extLst>
        </p:spPr>
      </p:pic>
      <p:pic>
        <p:nvPicPr>
          <p:cNvPr id="70" name="Picture 8" descr="http://www.clker.com/cliparts/c/2/2/8/119542194923136461johnny_automatic_pen_1.svg.med.png">
            <a:extLst>
              <a:ext uri="{FF2B5EF4-FFF2-40B4-BE49-F238E27FC236}">
                <a16:creationId xmlns:a16="http://schemas.microsoft.com/office/drawing/2014/main" id="{5A999150-1162-40CF-91C0-CEB41C591D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0727" y="143141"/>
            <a:ext cx="257957" cy="1298677"/>
          </a:xfrm>
          <a:prstGeom prst="rect">
            <a:avLst/>
          </a:prstGeom>
          <a:noFill/>
          <a:extLst>
            <a:ext uri="{909E8E84-426E-40dd-AFC4-6F175D3DCCD1}">
              <a14:hiddenFill xmlns:a14="http://schemas.microsoft.com/office/drawing/2010/main" xmlns="">
                <a:solidFill>
                  <a:srgbClr val="FFFFFF"/>
                </a:solidFill>
              </a14:hiddenFill>
            </a:ext>
          </a:extLst>
        </p:spPr>
      </p:pic>
      <p:pic>
        <p:nvPicPr>
          <p:cNvPr id="71" name="Picture 8" descr="http://www.clker.com/cliparts/c/2/2/8/119542194923136461johnny_automatic_pen_1.svg.med.png">
            <a:extLst>
              <a:ext uri="{FF2B5EF4-FFF2-40B4-BE49-F238E27FC236}">
                <a16:creationId xmlns:a16="http://schemas.microsoft.com/office/drawing/2014/main" id="{406D8112-E6E4-418D-BE0B-0486FAAFE34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5488" y="3901811"/>
            <a:ext cx="317755" cy="1599727"/>
          </a:xfrm>
          <a:prstGeom prst="rect">
            <a:avLst/>
          </a:prstGeom>
          <a:noFill/>
          <a:extLst>
            <a:ext uri="{909E8E84-426E-40dd-AFC4-6F175D3DCCD1}">
              <a14:hiddenFill xmlns:a14="http://schemas.microsoft.com/office/drawing/2010/main" xmlns="">
                <a:solidFill>
                  <a:srgbClr val="FFFFFF"/>
                </a:solidFill>
              </a14:hiddenFill>
            </a:ext>
          </a:extLst>
        </p:spPr>
      </p:pic>
      <p:pic>
        <p:nvPicPr>
          <p:cNvPr id="72" name="Picture 10" descr="http://www.clker.com/cliparts/9/e/2/3/1206575835462097843yves_guillou_boat.svg.med.png">
            <a:extLst>
              <a:ext uri="{FF2B5EF4-FFF2-40B4-BE49-F238E27FC236}">
                <a16:creationId xmlns:a16="http://schemas.microsoft.com/office/drawing/2014/main" id="{E2C6B8B6-DA36-4B38-A3EC-6CA77E9B7E1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68588" y="3307876"/>
            <a:ext cx="1037103" cy="1234647"/>
          </a:xfrm>
          <a:prstGeom prst="rect">
            <a:avLst/>
          </a:prstGeom>
          <a:noFill/>
          <a:extLst>
            <a:ext uri="{909E8E84-426E-40dd-AFC4-6F175D3DCCD1}">
              <a14:hiddenFill xmlns:a14="http://schemas.microsoft.com/office/drawing/2010/main" xmlns="">
                <a:solidFill>
                  <a:srgbClr val="FFFFFF"/>
                </a:solidFill>
              </a14:hiddenFill>
            </a:ext>
          </a:extLst>
        </p:spPr>
      </p:pic>
      <p:pic>
        <p:nvPicPr>
          <p:cNvPr id="73" name="Picture 10" descr="http://www.clker.com/cliparts/9/e/2/3/1206575835462097843yves_guillou_boat.svg.med.png">
            <a:extLst>
              <a:ext uri="{FF2B5EF4-FFF2-40B4-BE49-F238E27FC236}">
                <a16:creationId xmlns:a16="http://schemas.microsoft.com/office/drawing/2014/main" id="{D9E929AD-5B7F-41A1-884D-76FC3779196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80345" y="3474176"/>
            <a:ext cx="1037103" cy="1234647"/>
          </a:xfrm>
          <a:prstGeom prst="rect">
            <a:avLst/>
          </a:prstGeom>
          <a:noFill/>
          <a:extLst>
            <a:ext uri="{909E8E84-426E-40dd-AFC4-6F175D3DCCD1}">
              <a14:hiddenFill xmlns:a14="http://schemas.microsoft.com/office/drawing/2010/main" xmlns="">
                <a:solidFill>
                  <a:srgbClr val="FFFFFF"/>
                </a:solidFill>
              </a14:hiddenFill>
            </a:ext>
          </a:extLst>
        </p:spPr>
      </p:pic>
      <p:pic>
        <p:nvPicPr>
          <p:cNvPr id="74" name="Picture 10" descr="http://www.clker.com/cliparts/9/e/2/3/1206575835462097843yves_guillou_boat.svg.med.png">
            <a:extLst>
              <a:ext uri="{FF2B5EF4-FFF2-40B4-BE49-F238E27FC236}">
                <a16:creationId xmlns:a16="http://schemas.microsoft.com/office/drawing/2014/main" id="{31A3CFEF-D19D-4323-8836-503E65B699E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68571" y="3674708"/>
            <a:ext cx="1037103" cy="1234647"/>
          </a:xfrm>
          <a:prstGeom prst="rect">
            <a:avLst/>
          </a:prstGeom>
          <a:noFill/>
          <a:extLst>
            <a:ext uri="{909E8E84-426E-40dd-AFC4-6F175D3DCCD1}">
              <a14:hiddenFill xmlns:a14="http://schemas.microsoft.com/office/drawing/2010/main" xmlns="">
                <a:solidFill>
                  <a:srgbClr val="FFFFFF"/>
                </a:solidFill>
              </a14:hiddenFill>
            </a:ext>
          </a:extLst>
        </p:spPr>
      </p:pic>
      <p:pic>
        <p:nvPicPr>
          <p:cNvPr id="75" name="Picture 10" descr="http://www.clker.com/cliparts/9/e/2/3/1206575835462097843yves_guillou_boat.svg.med.png">
            <a:extLst>
              <a:ext uri="{FF2B5EF4-FFF2-40B4-BE49-F238E27FC236}">
                <a16:creationId xmlns:a16="http://schemas.microsoft.com/office/drawing/2014/main" id="{76279608-55F8-4556-9090-DE9C209AE17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20971" y="3827108"/>
            <a:ext cx="1037103" cy="1234647"/>
          </a:xfrm>
          <a:prstGeom prst="rect">
            <a:avLst/>
          </a:prstGeom>
          <a:noFill/>
          <a:extLst>
            <a:ext uri="{909E8E84-426E-40dd-AFC4-6F175D3DCCD1}">
              <a14:hiddenFill xmlns:a14="http://schemas.microsoft.com/office/drawing/2010/main" xmlns="">
                <a:solidFill>
                  <a:srgbClr val="FFFFFF"/>
                </a:solidFill>
              </a14:hiddenFill>
            </a:ext>
          </a:extLst>
        </p:spPr>
      </p:pic>
      <p:pic>
        <p:nvPicPr>
          <p:cNvPr id="76" name="Picture 10" descr="http://www.clker.com/cliparts/9/e/2/3/1206575835462097843yves_guillou_boat.svg.med.png">
            <a:extLst>
              <a:ext uri="{FF2B5EF4-FFF2-40B4-BE49-F238E27FC236}">
                <a16:creationId xmlns:a16="http://schemas.microsoft.com/office/drawing/2014/main" id="{C16AB897-1106-4ABC-9C57-59F85789686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41092" y="3760288"/>
            <a:ext cx="1037103" cy="1234647"/>
          </a:xfrm>
          <a:prstGeom prst="rect">
            <a:avLst/>
          </a:prstGeom>
          <a:noFill/>
          <a:extLst>
            <a:ext uri="{909E8E84-426E-40dd-AFC4-6F175D3DCCD1}">
              <a14:hiddenFill xmlns:a14="http://schemas.microsoft.com/office/drawing/2010/main" xmlns="">
                <a:solidFill>
                  <a:srgbClr val="FFFFFF"/>
                </a:solidFill>
              </a14:hiddenFill>
            </a:ext>
          </a:extLst>
        </p:spPr>
      </p:pic>
      <p:pic>
        <p:nvPicPr>
          <p:cNvPr id="77" name="Picture 10" descr="http://www.clker.com/cliparts/9/e/2/3/1206575835462097843yves_guillou_boat.svg.med.png">
            <a:extLst>
              <a:ext uri="{FF2B5EF4-FFF2-40B4-BE49-F238E27FC236}">
                <a16:creationId xmlns:a16="http://schemas.microsoft.com/office/drawing/2014/main" id="{1245EB9A-A093-40DF-91D4-26886EA9823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1017" y="4423014"/>
            <a:ext cx="1037103" cy="1234647"/>
          </a:xfrm>
          <a:prstGeom prst="rect">
            <a:avLst/>
          </a:prstGeom>
          <a:noFill/>
          <a:extLst>
            <a:ext uri="{909E8E84-426E-40dd-AFC4-6F175D3DCCD1}">
              <a14:hiddenFill xmlns:a14="http://schemas.microsoft.com/office/drawing/2010/main" xmlns="">
                <a:solidFill>
                  <a:srgbClr val="FFFFFF"/>
                </a:solidFill>
              </a14:hiddenFill>
            </a:ext>
          </a:extLst>
        </p:spPr>
      </p:pic>
      <p:pic>
        <p:nvPicPr>
          <p:cNvPr id="78" name="Picture 10" descr="http://www.clker.com/cliparts/9/e/2/3/1206575835462097843yves_guillou_boat.svg.med.png">
            <a:extLst>
              <a:ext uri="{FF2B5EF4-FFF2-40B4-BE49-F238E27FC236}">
                <a16:creationId xmlns:a16="http://schemas.microsoft.com/office/drawing/2014/main" id="{F9F0A0E4-54B5-4567-B52E-CFC434A1ABB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06205" y="1310888"/>
            <a:ext cx="1037103" cy="1234647"/>
          </a:xfrm>
          <a:prstGeom prst="rect">
            <a:avLst/>
          </a:prstGeom>
          <a:noFill/>
          <a:extLst>
            <a:ext uri="{909E8E84-426E-40dd-AFC4-6F175D3DCCD1}">
              <a14:hiddenFill xmlns:a14="http://schemas.microsoft.com/office/drawing/2010/main" xmlns="">
                <a:solidFill>
                  <a:srgbClr val="FFFFFF"/>
                </a:solidFill>
              </a14:hiddenFill>
            </a:ext>
          </a:extLst>
        </p:spPr>
      </p:pic>
      <p:pic>
        <p:nvPicPr>
          <p:cNvPr id="79" name="Picture 10" descr="http://www.clker.com/cliparts/9/e/2/3/1206575835462097843yves_guillou_boat.svg.med.png">
            <a:extLst>
              <a:ext uri="{FF2B5EF4-FFF2-40B4-BE49-F238E27FC236}">
                <a16:creationId xmlns:a16="http://schemas.microsoft.com/office/drawing/2014/main" id="{1A9F46E5-E673-48F2-87BC-A040BE52B97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87397" y="1306909"/>
            <a:ext cx="1037103" cy="1234647"/>
          </a:xfrm>
          <a:prstGeom prst="rect">
            <a:avLst/>
          </a:prstGeom>
          <a:noFill/>
          <a:extLst>
            <a:ext uri="{909E8E84-426E-40dd-AFC4-6F175D3DCCD1}">
              <a14:hiddenFill xmlns:a14="http://schemas.microsoft.com/office/drawing/2010/main" xmlns="">
                <a:solidFill>
                  <a:srgbClr val="FFFFFF"/>
                </a:solidFill>
              </a14:hiddenFill>
            </a:ext>
          </a:extLst>
        </p:spPr>
      </p:pic>
      <p:pic>
        <p:nvPicPr>
          <p:cNvPr id="80" name="Picture 10" descr="http://www.clker.com/cliparts/9/e/2/3/1206575835462097843yves_guillou_boat.svg.med.png">
            <a:extLst>
              <a:ext uri="{FF2B5EF4-FFF2-40B4-BE49-F238E27FC236}">
                <a16:creationId xmlns:a16="http://schemas.microsoft.com/office/drawing/2014/main" id="{0097C72C-A65A-42AC-B205-A08FA16E365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9255" y="1377436"/>
            <a:ext cx="1037103" cy="1234647"/>
          </a:xfrm>
          <a:prstGeom prst="rect">
            <a:avLst/>
          </a:prstGeom>
          <a:noFill/>
          <a:extLst>
            <a:ext uri="{909E8E84-426E-40dd-AFC4-6F175D3DCCD1}">
              <a14:hiddenFill xmlns:a14="http://schemas.microsoft.com/office/drawing/2010/main" xmlns="">
                <a:solidFill>
                  <a:srgbClr val="FFFFFF"/>
                </a:solidFill>
              </a14:hiddenFill>
            </a:ext>
          </a:extLst>
        </p:spPr>
      </p:pic>
      <p:sp>
        <p:nvSpPr>
          <p:cNvPr id="81" name="Title 80">
            <a:extLst>
              <a:ext uri="{FF2B5EF4-FFF2-40B4-BE49-F238E27FC236}">
                <a16:creationId xmlns:a16="http://schemas.microsoft.com/office/drawing/2014/main" id="{05157863-8A5E-465A-B157-CCEC270C68EE}"/>
              </a:ext>
            </a:extLst>
          </p:cNvPr>
          <p:cNvSpPr>
            <a:spLocks noGrp="1"/>
          </p:cNvSpPr>
          <p:nvPr>
            <p:ph type="title"/>
          </p:nvPr>
        </p:nvSpPr>
        <p:spPr>
          <a:xfrm>
            <a:off x="10822915" y="191072"/>
            <a:ext cx="1302040" cy="555400"/>
          </a:xfrm>
        </p:spPr>
        <p:txBody>
          <a:bodyPr/>
          <a:lstStyle/>
          <a:p>
            <a:r>
              <a:rPr lang="en-GB" sz="2000" b="1" i="0" kern="1200" spc="0" baseline="0" dirty="0" err="1">
                <a:ln>
                  <a:noFill/>
                </a:ln>
                <a:solidFill>
                  <a:srgbClr val="FFFFFF"/>
                </a:solidFill>
                <a:effectLst/>
                <a:latin typeface="Century Gothic" panose="020B0502020202020204" pitchFamily="34" charset="0"/>
                <a:ea typeface="+mn-ea"/>
                <a:cs typeface="+mn-cs"/>
              </a:rPr>
              <a:t>hablar</a:t>
            </a:r>
            <a:endParaRPr lang="en-GB" dirty="0"/>
          </a:p>
        </p:txBody>
      </p:sp>
    </p:spTree>
    <p:extLst>
      <p:ext uri="{BB962C8B-B14F-4D97-AF65-F5344CB8AC3E}">
        <p14:creationId xmlns:p14="http://schemas.microsoft.com/office/powerpoint/2010/main" val="41031884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0ED44D-21FD-4E2C-829E-9022B18C9631}"/>
              </a:ext>
            </a:extLst>
          </p:cNvPr>
          <p:cNvSpPr>
            <a:spLocks noGrp="1"/>
          </p:cNvSpPr>
          <p:nvPr>
            <p:ph type="title"/>
          </p:nvPr>
        </p:nvSpPr>
        <p:spPr>
          <a:xfrm>
            <a:off x="2926162" y="188576"/>
            <a:ext cx="7715041" cy="1325563"/>
          </a:xfrm>
        </p:spPr>
        <p:txBody>
          <a:bodyPr/>
          <a:lstStyle/>
          <a:p>
            <a:r>
              <a:rPr lang="en-GB" dirty="0">
                <a:latin typeface="Century Gothic" panose="020B0502020202020204" pitchFamily="34" charset="0"/>
              </a:rPr>
              <a:t>Need some help?</a:t>
            </a:r>
          </a:p>
        </p:txBody>
      </p:sp>
      <p:sp>
        <p:nvSpPr>
          <p:cNvPr id="7" name="TextBox 6">
            <a:extLst>
              <a:ext uri="{FF2B5EF4-FFF2-40B4-BE49-F238E27FC236}">
                <a16:creationId xmlns:a16="http://schemas.microsoft.com/office/drawing/2014/main" id="{C2101742-01A9-4EFA-8B3E-97B6C6C54C05}"/>
              </a:ext>
            </a:extLst>
          </p:cNvPr>
          <p:cNvSpPr txBox="1"/>
          <p:nvPr/>
        </p:nvSpPr>
        <p:spPr>
          <a:xfrm>
            <a:off x="566894" y="1821915"/>
            <a:ext cx="5220956" cy="4247317"/>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Set 1 of picture cards</a:t>
            </a:r>
          </a:p>
          <a:p>
            <a:endParaRPr lang="en-GB" sz="2800" dirty="0">
              <a:solidFill>
                <a:srgbClr val="002060"/>
              </a:solidFill>
              <a:latin typeface="Century Gothic" panose="020B0502020202020204" pitchFamily="34" charset="0"/>
            </a:endParaRPr>
          </a:p>
          <a:p>
            <a:r>
              <a:rPr lang="en-GB" sz="2800" dirty="0">
                <a:solidFill>
                  <a:srgbClr val="002060"/>
                </a:solidFill>
                <a:latin typeface="Century Gothic" panose="020B0502020202020204" pitchFamily="34" charset="0"/>
              </a:rPr>
              <a:t>un </a:t>
            </a:r>
            <a:r>
              <a:rPr lang="en-GB" sz="2800" dirty="0" err="1">
                <a:solidFill>
                  <a:srgbClr val="002060"/>
                </a:solidFill>
                <a:latin typeface="Century Gothic" panose="020B0502020202020204" pitchFamily="34" charset="0"/>
              </a:rPr>
              <a:t>libro</a:t>
            </a:r>
            <a:r>
              <a:rPr lang="en-GB" sz="2800" dirty="0">
                <a:solidFill>
                  <a:srgbClr val="002060"/>
                </a:solidFill>
                <a:latin typeface="Century Gothic" panose="020B0502020202020204" pitchFamily="34" charset="0"/>
              </a:rPr>
              <a:t> – a book</a:t>
            </a:r>
          </a:p>
          <a:p>
            <a:r>
              <a:rPr lang="en-GB" sz="2800" dirty="0">
                <a:solidFill>
                  <a:srgbClr val="002060"/>
                </a:solidFill>
                <a:latin typeface="Century Gothic" panose="020B0502020202020204" pitchFamily="34" charset="0"/>
              </a:rPr>
              <a:t>una revista – a magazine</a:t>
            </a:r>
          </a:p>
          <a:p>
            <a:r>
              <a:rPr lang="en-GB" sz="2800" dirty="0">
                <a:solidFill>
                  <a:srgbClr val="002060"/>
                </a:solidFill>
                <a:latin typeface="Century Gothic" panose="020B0502020202020204" pitchFamily="34" charset="0"/>
              </a:rPr>
              <a:t>una </a:t>
            </a:r>
            <a:r>
              <a:rPr lang="en-GB" sz="2800" dirty="0" err="1">
                <a:solidFill>
                  <a:srgbClr val="002060"/>
                </a:solidFill>
                <a:latin typeface="Century Gothic" panose="020B0502020202020204" pitchFamily="34" charset="0"/>
              </a:rPr>
              <a:t>botella</a:t>
            </a:r>
            <a:r>
              <a:rPr lang="en-GB" sz="2800" dirty="0">
                <a:solidFill>
                  <a:srgbClr val="002060"/>
                </a:solidFill>
                <a:latin typeface="Century Gothic" panose="020B0502020202020204" pitchFamily="34" charset="0"/>
              </a:rPr>
              <a:t> – a bottle</a:t>
            </a:r>
          </a:p>
          <a:p>
            <a:r>
              <a:rPr lang="en-GB" sz="2800" dirty="0">
                <a:solidFill>
                  <a:srgbClr val="002060"/>
                </a:solidFill>
                <a:latin typeface="Century Gothic" panose="020B0502020202020204" pitchFamily="34" charset="0"/>
              </a:rPr>
              <a:t>un caballo – a horse</a:t>
            </a:r>
          </a:p>
          <a:p>
            <a:r>
              <a:rPr lang="en-GB" sz="2800" dirty="0">
                <a:solidFill>
                  <a:srgbClr val="002060"/>
                </a:solidFill>
                <a:latin typeface="Century Gothic" panose="020B0502020202020204" pitchFamily="34" charset="0"/>
              </a:rPr>
              <a:t>un gato – a cat</a:t>
            </a:r>
          </a:p>
          <a:p>
            <a:r>
              <a:rPr lang="en-GB" sz="2800" dirty="0">
                <a:solidFill>
                  <a:srgbClr val="002060"/>
                </a:solidFill>
                <a:latin typeface="Century Gothic" panose="020B0502020202020204" pitchFamily="34" charset="0"/>
              </a:rPr>
              <a:t>una </a:t>
            </a:r>
            <a:r>
              <a:rPr lang="en-GB" sz="2800" dirty="0" err="1">
                <a:solidFill>
                  <a:srgbClr val="002060"/>
                </a:solidFill>
                <a:latin typeface="Century Gothic" panose="020B0502020202020204" pitchFamily="34" charset="0"/>
              </a:rPr>
              <a:t>bicicleta</a:t>
            </a:r>
            <a:r>
              <a:rPr lang="en-GB" sz="2800" dirty="0">
                <a:solidFill>
                  <a:srgbClr val="002060"/>
                </a:solidFill>
                <a:latin typeface="Century Gothic" panose="020B0502020202020204" pitchFamily="34" charset="0"/>
              </a:rPr>
              <a:t> – a bicycle</a:t>
            </a:r>
          </a:p>
          <a:p>
            <a:r>
              <a:rPr lang="en-GB" sz="2800" dirty="0">
                <a:solidFill>
                  <a:srgbClr val="002060"/>
                </a:solidFill>
                <a:latin typeface="Century Gothic" panose="020B0502020202020204" pitchFamily="34" charset="0"/>
              </a:rPr>
              <a:t>una casa –a house</a:t>
            </a:r>
          </a:p>
          <a:p>
            <a:endParaRPr lang="en-GB" dirty="0">
              <a:latin typeface="Century Gothic" panose="020B0502020202020204" pitchFamily="34" charset="0"/>
            </a:endParaRPr>
          </a:p>
        </p:txBody>
      </p:sp>
      <p:sp>
        <p:nvSpPr>
          <p:cNvPr id="8" name="TextBox 7">
            <a:extLst>
              <a:ext uri="{FF2B5EF4-FFF2-40B4-BE49-F238E27FC236}">
                <a16:creationId xmlns:a16="http://schemas.microsoft.com/office/drawing/2014/main" id="{B05FC902-05E4-4F00-BEB2-BC76BA4832B9}"/>
              </a:ext>
            </a:extLst>
          </p:cNvPr>
          <p:cNvSpPr txBox="1"/>
          <p:nvPr/>
        </p:nvSpPr>
        <p:spPr>
          <a:xfrm>
            <a:off x="5787850" y="1821915"/>
            <a:ext cx="5220956" cy="4401205"/>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Set 2 of picture cards</a:t>
            </a:r>
          </a:p>
          <a:p>
            <a:endParaRPr lang="en-GB" sz="2800" dirty="0">
              <a:solidFill>
                <a:srgbClr val="002060"/>
              </a:solidFill>
              <a:latin typeface="Century Gothic" panose="020B0502020202020204" pitchFamily="34" charset="0"/>
            </a:endParaRPr>
          </a:p>
          <a:p>
            <a:r>
              <a:rPr lang="en-GB" sz="2800" dirty="0">
                <a:solidFill>
                  <a:srgbClr val="002060"/>
                </a:solidFill>
                <a:latin typeface="Century Gothic" panose="020B0502020202020204" pitchFamily="34" charset="0"/>
              </a:rPr>
              <a:t>un </a:t>
            </a:r>
            <a:r>
              <a:rPr lang="en-GB" sz="2800" dirty="0" err="1">
                <a:solidFill>
                  <a:srgbClr val="002060"/>
                </a:solidFill>
                <a:latin typeface="Century Gothic" panose="020B0502020202020204" pitchFamily="34" charset="0"/>
              </a:rPr>
              <a:t>bolígrafo</a:t>
            </a:r>
            <a:r>
              <a:rPr lang="en-GB" sz="2800" dirty="0">
                <a:solidFill>
                  <a:srgbClr val="002060"/>
                </a:solidFill>
                <a:latin typeface="Century Gothic" panose="020B0502020202020204" pitchFamily="34" charset="0"/>
              </a:rPr>
              <a:t> – a pen</a:t>
            </a:r>
          </a:p>
          <a:p>
            <a:r>
              <a:rPr lang="en-GB" sz="2800" dirty="0">
                <a:solidFill>
                  <a:srgbClr val="002060"/>
                </a:solidFill>
                <a:latin typeface="Century Gothic" panose="020B0502020202020204" pitchFamily="34" charset="0"/>
              </a:rPr>
              <a:t>una planta – a plant</a:t>
            </a:r>
          </a:p>
          <a:p>
            <a:r>
              <a:rPr lang="en-GB" sz="2800" dirty="0">
                <a:solidFill>
                  <a:srgbClr val="002060"/>
                </a:solidFill>
                <a:latin typeface="Century Gothic" panose="020B0502020202020204" pitchFamily="34" charset="0"/>
              </a:rPr>
              <a:t>una </a:t>
            </a:r>
            <a:r>
              <a:rPr lang="en-GB" sz="2800" dirty="0" err="1">
                <a:solidFill>
                  <a:srgbClr val="002060"/>
                </a:solidFill>
                <a:latin typeface="Century Gothic" panose="020B0502020202020204" pitchFamily="34" charset="0"/>
              </a:rPr>
              <a:t>moneda</a:t>
            </a:r>
            <a:r>
              <a:rPr lang="en-GB" sz="2800" dirty="0">
                <a:solidFill>
                  <a:srgbClr val="002060"/>
                </a:solidFill>
                <a:latin typeface="Century Gothic" panose="020B0502020202020204" pitchFamily="34" charset="0"/>
              </a:rPr>
              <a:t> – a coin</a:t>
            </a:r>
          </a:p>
          <a:p>
            <a:r>
              <a:rPr lang="en-GB" sz="2800" dirty="0">
                <a:solidFill>
                  <a:srgbClr val="002060"/>
                </a:solidFill>
                <a:latin typeface="Century Gothic" panose="020B0502020202020204" pitchFamily="34" charset="0"/>
              </a:rPr>
              <a:t>un </a:t>
            </a:r>
            <a:r>
              <a:rPr lang="en-GB" sz="2800" dirty="0" err="1">
                <a:solidFill>
                  <a:srgbClr val="002060"/>
                </a:solidFill>
                <a:latin typeface="Century Gothic" panose="020B0502020202020204" pitchFamily="34" charset="0"/>
              </a:rPr>
              <a:t>teléfono</a:t>
            </a:r>
            <a:r>
              <a:rPr lang="en-GB" sz="2800" dirty="0">
                <a:solidFill>
                  <a:srgbClr val="002060"/>
                </a:solidFill>
                <a:latin typeface="Century Gothic" panose="020B0502020202020204" pitchFamily="34" charset="0"/>
              </a:rPr>
              <a:t> – a telephone</a:t>
            </a:r>
          </a:p>
          <a:p>
            <a:r>
              <a:rPr lang="en-GB" sz="2800" dirty="0">
                <a:solidFill>
                  <a:srgbClr val="002060"/>
                </a:solidFill>
                <a:latin typeface="Century Gothic" panose="020B0502020202020204" pitchFamily="34" charset="0"/>
              </a:rPr>
              <a:t>un </a:t>
            </a:r>
            <a:r>
              <a:rPr lang="en-GB" sz="2800" dirty="0" err="1">
                <a:solidFill>
                  <a:srgbClr val="002060"/>
                </a:solidFill>
                <a:latin typeface="Century Gothic" panose="020B0502020202020204" pitchFamily="34" charset="0"/>
              </a:rPr>
              <a:t>barco</a:t>
            </a:r>
            <a:r>
              <a:rPr lang="en-GB" sz="2800" dirty="0">
                <a:solidFill>
                  <a:srgbClr val="002060"/>
                </a:solidFill>
                <a:latin typeface="Century Gothic" panose="020B0502020202020204" pitchFamily="34" charset="0"/>
              </a:rPr>
              <a:t> – a boat</a:t>
            </a:r>
          </a:p>
          <a:p>
            <a:r>
              <a:rPr lang="en-GB" sz="2800" dirty="0">
                <a:solidFill>
                  <a:srgbClr val="002060"/>
                </a:solidFill>
                <a:latin typeface="Century Gothic" panose="020B0502020202020204" pitchFamily="34" charset="0"/>
              </a:rPr>
              <a:t>un amigo – a friend</a:t>
            </a:r>
          </a:p>
          <a:p>
            <a:r>
              <a:rPr lang="en-GB" sz="2800" dirty="0">
                <a:solidFill>
                  <a:srgbClr val="002060"/>
                </a:solidFill>
                <a:latin typeface="Century Gothic" panose="020B0502020202020204" pitchFamily="34" charset="0"/>
              </a:rPr>
              <a:t>un </a:t>
            </a:r>
            <a:r>
              <a:rPr lang="en-GB" sz="2800" dirty="0" err="1">
                <a:solidFill>
                  <a:srgbClr val="002060"/>
                </a:solidFill>
                <a:latin typeface="Century Gothic" panose="020B0502020202020204" pitchFamily="34" charset="0"/>
              </a:rPr>
              <a:t>periódico</a:t>
            </a:r>
            <a:r>
              <a:rPr lang="en-GB" sz="2800" dirty="0">
                <a:solidFill>
                  <a:srgbClr val="002060"/>
                </a:solidFill>
                <a:latin typeface="Century Gothic" panose="020B0502020202020204" pitchFamily="34" charset="0"/>
              </a:rPr>
              <a:t> – a newspaper</a:t>
            </a:r>
          </a:p>
          <a:p>
            <a:endParaRPr lang="en-GB" sz="2800" dirty="0">
              <a:solidFill>
                <a:srgbClr val="002060"/>
              </a:solidFill>
              <a:latin typeface="Century Gothic" panose="020B0502020202020204" pitchFamily="34" charset="0"/>
            </a:endParaRPr>
          </a:p>
        </p:txBody>
      </p:sp>
      <p:sp>
        <p:nvSpPr>
          <p:cNvPr id="9" name="Rectangle 8">
            <a:extLst>
              <a:ext uri="{FF2B5EF4-FFF2-40B4-BE49-F238E27FC236}">
                <a16:creationId xmlns:a16="http://schemas.microsoft.com/office/drawing/2014/main" id="{CC29FC8B-1B5E-47A0-B403-D0D38118D0EA}"/>
              </a:ext>
            </a:extLst>
          </p:cNvPr>
          <p:cNvSpPr/>
          <p:nvPr/>
        </p:nvSpPr>
        <p:spPr>
          <a:xfrm>
            <a:off x="566894" y="2514600"/>
            <a:ext cx="4857750" cy="3429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02A801C-C9F0-41AC-9BC0-2EB15DCEC962}"/>
              </a:ext>
            </a:extLst>
          </p:cNvPr>
          <p:cNvSpPr/>
          <p:nvPr/>
        </p:nvSpPr>
        <p:spPr>
          <a:xfrm>
            <a:off x="5787850" y="2514600"/>
            <a:ext cx="5039353" cy="3429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773021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599452"/>
            <a:ext cx="4864546" cy="1154112"/>
          </a:xfrm>
        </p:spPr>
        <p:txBody>
          <a:bodyPr>
            <a:normAutofit lnSpcReduction="10000"/>
          </a:bodyPr>
          <a:lstStyle/>
          <a:p>
            <a:r>
              <a:rPr lang="en-GB" b="1" dirty="0"/>
              <a:t>Y7 Spanish</a:t>
            </a:r>
            <a:br>
              <a:rPr lang="en-GB" dirty="0"/>
            </a:br>
            <a:r>
              <a:rPr lang="en-GB" sz="1600" dirty="0"/>
              <a:t>Term 1.1 – Week 5 – Lesson 10</a:t>
            </a:r>
            <a:br>
              <a:rPr lang="en-GB" sz="1600" dirty="0"/>
            </a:br>
            <a:r>
              <a:rPr lang="en-GB" sz="1400" dirty="0"/>
              <a:t>Nick Avery</a:t>
            </a:r>
            <a:br>
              <a:rPr lang="en-GB" sz="1400" dirty="0"/>
            </a:br>
            <a:br>
              <a:rPr lang="en-GB" sz="1400" dirty="0"/>
            </a:br>
            <a:r>
              <a:rPr lang="en-GB" sz="1400" dirty="0"/>
              <a:t>Date updated: 24.05.23</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63538" y="2576575"/>
            <a:ext cx="4864546" cy="844549"/>
          </a:xfrm>
        </p:spPr>
        <p:txBody>
          <a:bodyPr>
            <a:normAutofit fontScale="85000" lnSpcReduction="10000"/>
          </a:bodyPr>
          <a:lstStyle/>
          <a:p>
            <a:r>
              <a:rPr lang="en-GB" dirty="0"/>
              <a:t>Plural indefinite articles (</a:t>
            </a:r>
            <a:r>
              <a:rPr lang="en-GB" dirty="0" err="1"/>
              <a:t>unos</a:t>
            </a:r>
            <a:r>
              <a:rPr lang="en-GB" dirty="0"/>
              <a:t>/</a:t>
            </a:r>
            <a:r>
              <a:rPr lang="en-GB" dirty="0" err="1"/>
              <a:t>unas</a:t>
            </a:r>
            <a:r>
              <a:rPr lang="en-GB" dirty="0"/>
              <a:t>)</a:t>
            </a:r>
            <a:br>
              <a:rPr lang="en-GB" dirty="0"/>
            </a:br>
            <a:r>
              <a:rPr lang="en-GB" dirty="0"/>
              <a:t>Plural nouns with ‘-s’</a:t>
            </a:r>
            <a:br>
              <a:rPr lang="en-GB" dirty="0"/>
            </a:br>
            <a:r>
              <a:rPr lang="en-GB" dirty="0"/>
              <a:t>SSC [ca], [co], cu]</a:t>
            </a: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p:txBody>
          <a:bodyPr>
            <a:normAutofit fontScale="70000" lnSpcReduction="20000"/>
          </a:bodyPr>
          <a:lstStyle/>
          <a:p>
            <a:r>
              <a:rPr lang="en-GB" dirty="0"/>
              <a:t>Saying what people have</a:t>
            </a:r>
          </a:p>
        </p:txBody>
      </p:sp>
      <p:pic>
        <p:nvPicPr>
          <p:cNvPr id="5" name="Picture 4" descr="A picture containing circle, graphics, colorfulness, astronomy&#10;&#10;Description automatically generated">
            <a:extLst>
              <a:ext uri="{FF2B5EF4-FFF2-40B4-BE49-F238E27FC236}">
                <a16:creationId xmlns:a16="http://schemas.microsoft.com/office/drawing/2014/main" id="{A003287D-69E3-4148-AE56-AE695D7A4A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71061" y="2576575"/>
            <a:ext cx="2395161" cy="1565930"/>
          </a:xfrm>
          <a:prstGeom prst="rect">
            <a:avLst/>
          </a:prstGeom>
        </p:spPr>
      </p:pic>
      <p:sp>
        <p:nvSpPr>
          <p:cNvPr id="6" name="TextBox 5">
            <a:extLst>
              <a:ext uri="{FF2B5EF4-FFF2-40B4-BE49-F238E27FC236}">
                <a16:creationId xmlns:a16="http://schemas.microsoft.com/office/drawing/2014/main" id="{EF4544FE-4AE1-4CBF-A335-733124939D5D}"/>
              </a:ext>
            </a:extLst>
          </p:cNvPr>
          <p:cNvSpPr txBox="1"/>
          <p:nvPr/>
        </p:nvSpPr>
        <p:spPr>
          <a:xfrm>
            <a:off x="7258756" y="4204089"/>
            <a:ext cx="4707466" cy="461665"/>
          </a:xfrm>
          <a:prstGeom prst="rect">
            <a:avLst/>
          </a:prstGeom>
          <a:noFill/>
        </p:spPr>
        <p:txBody>
          <a:bodyPr wrap="square" rtlCol="0">
            <a:spAutoFit/>
          </a:bodyPr>
          <a:lstStyle/>
          <a:p>
            <a:pPr algn="r"/>
            <a:r>
              <a:rPr lang="en-GB" sz="2400" dirty="0"/>
              <a:t>Una </a:t>
            </a:r>
            <a:r>
              <a:rPr lang="en-GB" sz="2400" dirty="0" err="1"/>
              <a:t>conversación</a:t>
            </a:r>
            <a:r>
              <a:rPr lang="en-GB" sz="2400" dirty="0"/>
              <a:t> </a:t>
            </a:r>
            <a:r>
              <a:rPr lang="en-GB" sz="2400" dirty="0" err="1"/>
              <a:t>en</a:t>
            </a:r>
            <a:r>
              <a:rPr lang="en-GB" sz="2400" dirty="0"/>
              <a:t> </a:t>
            </a:r>
            <a:r>
              <a:rPr lang="en-GB" sz="2400" dirty="0" err="1"/>
              <a:t>clase</a:t>
            </a:r>
            <a:endParaRPr lang="en-GB" sz="2400" dirty="0"/>
          </a:p>
        </p:txBody>
      </p:sp>
    </p:spTree>
    <p:extLst>
      <p:ext uri="{BB962C8B-B14F-4D97-AF65-F5344CB8AC3E}">
        <p14:creationId xmlns:p14="http://schemas.microsoft.com/office/powerpoint/2010/main" val="454625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F5E65802-D6E0-45BA-9EB1-D75D577D0063}"/>
              </a:ext>
            </a:extLst>
          </p:cNvPr>
          <p:cNvSpPr txBox="1"/>
          <p:nvPr/>
        </p:nvSpPr>
        <p:spPr>
          <a:xfrm>
            <a:off x="907130" y="1679864"/>
            <a:ext cx="3388333" cy="1200329"/>
          </a:xfrm>
          <a:prstGeom prst="rect">
            <a:avLst/>
          </a:prstGeom>
          <a:noFill/>
        </p:spPr>
        <p:txBody>
          <a:bodyPr wrap="square" rtlCol="0">
            <a:spAutoFit/>
          </a:bodyPr>
          <a:lstStyle/>
          <a:p>
            <a:r>
              <a:rPr lang="es-CO" sz="7200" dirty="0">
                <a:solidFill>
                  <a:srgbClr val="E87D1E"/>
                </a:solidFill>
                <a:latin typeface="Century Gothic" panose="020B0502020202020204" pitchFamily="34" charset="0"/>
                <a:cs typeface="Calibri" panose="020F0502020204030204" pitchFamily="34" charset="0"/>
              </a:rPr>
              <a:t>ca</a:t>
            </a:r>
            <a:r>
              <a:rPr lang="es-CO" sz="7200" dirty="0">
                <a:solidFill>
                  <a:srgbClr val="115076"/>
                </a:solidFill>
                <a:latin typeface="Century Gothic" panose="020B0502020202020204" pitchFamily="34" charset="0"/>
                <a:cs typeface="Calibri" panose="020F0502020204030204" pitchFamily="34" charset="0"/>
              </a:rPr>
              <a:t>ntar</a:t>
            </a:r>
          </a:p>
        </p:txBody>
      </p:sp>
      <p:sp>
        <p:nvSpPr>
          <p:cNvPr id="24" name="TextBox 23">
            <a:extLst>
              <a:ext uri="{FF2B5EF4-FFF2-40B4-BE49-F238E27FC236}">
                <a16:creationId xmlns:a16="http://schemas.microsoft.com/office/drawing/2014/main" id="{089E8C41-E16F-485C-AC10-B70D1CD96703}"/>
              </a:ext>
            </a:extLst>
          </p:cNvPr>
          <p:cNvSpPr txBox="1"/>
          <p:nvPr/>
        </p:nvSpPr>
        <p:spPr>
          <a:xfrm>
            <a:off x="8806888" y="2792150"/>
            <a:ext cx="2376576" cy="1200329"/>
          </a:xfrm>
          <a:prstGeom prst="rect">
            <a:avLst/>
          </a:prstGeom>
          <a:noFill/>
        </p:spPr>
        <p:txBody>
          <a:bodyPr wrap="square" rtlCol="0">
            <a:spAutoFit/>
          </a:bodyPr>
          <a:lstStyle/>
          <a:p>
            <a:pPr algn="ctr"/>
            <a:r>
              <a:rPr lang="es-CO" sz="7200" dirty="0">
                <a:solidFill>
                  <a:srgbClr val="E87D1E"/>
                </a:solidFill>
                <a:latin typeface="Century Gothic" panose="020B0502020202020204" pitchFamily="34" charset="0"/>
                <a:cs typeface="Calibri" panose="020F0502020204030204" pitchFamily="34" charset="0"/>
              </a:rPr>
              <a:t>ca</a:t>
            </a:r>
            <a:r>
              <a:rPr lang="es-CO" sz="7200" dirty="0">
                <a:solidFill>
                  <a:srgbClr val="115076"/>
                </a:solidFill>
                <a:latin typeface="Century Gothic" panose="020B0502020202020204" pitchFamily="34" charset="0"/>
                <a:cs typeface="Calibri" panose="020F0502020204030204" pitchFamily="34" charset="0"/>
              </a:rPr>
              <a:t>lle</a:t>
            </a:r>
          </a:p>
        </p:txBody>
      </p:sp>
      <p:sp>
        <p:nvSpPr>
          <p:cNvPr id="25" name="TextBox 24">
            <a:extLst>
              <a:ext uri="{FF2B5EF4-FFF2-40B4-BE49-F238E27FC236}">
                <a16:creationId xmlns:a16="http://schemas.microsoft.com/office/drawing/2014/main" id="{2E0072C7-A942-4501-BD70-8B8B9A057CCC}"/>
              </a:ext>
            </a:extLst>
          </p:cNvPr>
          <p:cNvSpPr txBox="1"/>
          <p:nvPr/>
        </p:nvSpPr>
        <p:spPr>
          <a:xfrm>
            <a:off x="4829905" y="341037"/>
            <a:ext cx="2778017" cy="1938992"/>
          </a:xfrm>
          <a:prstGeom prst="rect">
            <a:avLst/>
          </a:prstGeom>
          <a:noFill/>
        </p:spPr>
        <p:txBody>
          <a:bodyPr wrap="square" rtlCol="0">
            <a:spAutoFit/>
          </a:bodyPr>
          <a:lstStyle/>
          <a:p>
            <a:pPr algn="ctr"/>
            <a:r>
              <a:rPr lang="en-GB" sz="12000" b="1" dirty="0">
                <a:solidFill>
                  <a:srgbClr val="115076"/>
                </a:solidFill>
                <a:latin typeface="Century Gothic" panose="020B0502020202020204" pitchFamily="34" charset="0"/>
                <a:cs typeface="Calibri" panose="020F0502020204030204" pitchFamily="34" charset="0"/>
              </a:rPr>
              <a:t>CA</a:t>
            </a:r>
          </a:p>
        </p:txBody>
      </p:sp>
      <p:sp>
        <p:nvSpPr>
          <p:cNvPr id="26" name="Rounded Rectangle 20">
            <a:extLst>
              <a:ext uri="{FF2B5EF4-FFF2-40B4-BE49-F238E27FC236}">
                <a16:creationId xmlns:a16="http://schemas.microsoft.com/office/drawing/2014/main" id="{82059A9D-A514-42DB-B0F8-4D23F0844810}"/>
              </a:ext>
            </a:extLst>
          </p:cNvPr>
          <p:cNvSpPr/>
          <p:nvPr/>
        </p:nvSpPr>
        <p:spPr>
          <a:xfrm>
            <a:off x="4835779" y="2506570"/>
            <a:ext cx="2902226" cy="261623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7" name="TextBox 26">
            <a:extLst>
              <a:ext uri="{FF2B5EF4-FFF2-40B4-BE49-F238E27FC236}">
                <a16:creationId xmlns:a16="http://schemas.microsoft.com/office/drawing/2014/main" id="{C5025E11-85A2-45C6-8380-BCF935FB3ECC}"/>
              </a:ext>
            </a:extLst>
          </p:cNvPr>
          <p:cNvSpPr txBox="1"/>
          <p:nvPr/>
        </p:nvSpPr>
        <p:spPr>
          <a:xfrm>
            <a:off x="5160595" y="3992479"/>
            <a:ext cx="2348672"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ca</a:t>
            </a:r>
            <a:r>
              <a:rPr lang="es-CO" sz="6000" dirty="0">
                <a:solidFill>
                  <a:srgbClr val="115076"/>
                </a:solidFill>
                <a:latin typeface="Century Gothic" panose="020B0502020202020204" pitchFamily="34" charset="0"/>
                <a:cs typeface="Calibri" panose="020F0502020204030204" pitchFamily="34" charset="0"/>
              </a:rPr>
              <a:t>sa</a:t>
            </a:r>
          </a:p>
        </p:txBody>
      </p:sp>
      <p:sp>
        <p:nvSpPr>
          <p:cNvPr id="15" name="Title 14">
            <a:extLst>
              <a:ext uri="{FF2B5EF4-FFF2-40B4-BE49-F238E27FC236}">
                <a16:creationId xmlns:a16="http://schemas.microsoft.com/office/drawing/2014/main" id="{7134487F-DB22-4A25-B334-3B4213EDD10C}"/>
              </a:ext>
            </a:extLst>
          </p:cNvPr>
          <p:cNvSpPr>
            <a:spLocks noGrp="1"/>
          </p:cNvSpPr>
          <p:nvPr>
            <p:ph type="title"/>
          </p:nvPr>
        </p:nvSpPr>
        <p:spPr>
          <a:xfrm>
            <a:off x="0" y="7162800"/>
            <a:ext cx="507481" cy="583991"/>
          </a:xfrm>
        </p:spPr>
        <p:txBody>
          <a:bodyPr>
            <a:normAutofit/>
          </a:bodyPr>
          <a:lstStyle/>
          <a:p>
            <a:r>
              <a:rPr lang="en-GB" sz="100" dirty="0">
                <a:solidFill>
                  <a:schemeClr val="bg1"/>
                </a:solidFill>
              </a:rPr>
              <a:t>ca</a:t>
            </a:r>
          </a:p>
        </p:txBody>
      </p:sp>
    </p:spTree>
    <p:extLst>
      <p:ext uri="{BB962C8B-B14F-4D97-AF65-F5344CB8AC3E}">
        <p14:creationId xmlns:p14="http://schemas.microsoft.com/office/powerpoint/2010/main" val="44324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3" name="c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subTnLst>
                                    <p:audio>
                                      <p:cMediaNode>
                                        <p:cTn display="0" masterRel="sameClick">
                                          <p:stCondLst>
                                            <p:cond evt="begin" delay="0">
                                              <p:tn val="10"/>
                                            </p:cond>
                                          </p:stCondLst>
                                          <p:endCondLst>
                                            <p:cond evt="onStopAudio" delay="0">
                                              <p:tgtEl>
                                                <p:sldTgt/>
                                              </p:tgtEl>
                                            </p:cond>
                                          </p:endCondLst>
                                        </p:cTn>
                                        <p:tgtEl>
                                          <p:sndTgt r:embed="rId4" name="casa.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5" name="cantar.wav"/>
                                        </p:tgtEl>
                                      </p:cMediaNode>
                                    </p:audio>
                                  </p:sub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subTnLst>
                                    <p:audio>
                                      <p:cMediaNode>
                                        <p:cTn display="0" masterRel="sameClick">
                                          <p:stCondLst>
                                            <p:cond evt="begin" delay="0">
                                              <p:tn val="22"/>
                                            </p:cond>
                                          </p:stCondLst>
                                          <p:endCondLst>
                                            <p:cond evt="onStopAudio" delay="0">
                                              <p:tgtEl>
                                                <p:sldTgt/>
                                              </p:tgtEl>
                                            </p:cond>
                                          </p:endCondLst>
                                        </p:cTn>
                                        <p:tgtEl>
                                          <p:sndTgt r:embed="rId6" name="ca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p:bldP spid="25" grpId="0"/>
      <p:bldP spid="26" grpId="0" animBg="1"/>
      <p:bldP spid="2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2" descr="rectangle for the timer">
            <a:extLst>
              <a:ext uri="{FF2B5EF4-FFF2-40B4-BE49-F238E27FC236}">
                <a16:creationId xmlns:a16="http://schemas.microsoft.com/office/drawing/2014/main" id="{A2656836-D2CC-4EA1-8010-9396B14EBBE6}"/>
              </a:ext>
            </a:extLst>
          </p:cNvPr>
          <p:cNvSpPr>
            <a:spLocks noChangeArrowheads="1"/>
          </p:cNvSpPr>
          <p:nvPr/>
        </p:nvSpPr>
        <p:spPr bwMode="auto">
          <a:xfrm>
            <a:off x="10068765" y="1163993"/>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Rectangle 3" descr="rectnagle for the timer ">
            <a:extLst>
              <a:ext uri="{FF2B5EF4-FFF2-40B4-BE49-F238E27FC236}">
                <a16:creationId xmlns:a16="http://schemas.microsoft.com/office/drawing/2014/main" id="{97B4E952-2961-4DD3-B82B-F2875394EF9C}"/>
              </a:ext>
            </a:extLst>
          </p:cNvPr>
          <p:cNvSpPr>
            <a:spLocks noChangeArrowheads="1"/>
          </p:cNvSpPr>
          <p:nvPr/>
        </p:nvSpPr>
        <p:spPr bwMode="auto">
          <a:xfrm>
            <a:off x="10066399" y="1163991"/>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Line 7" descr="top line for the timer to mark 60 seconds">
            <a:extLst>
              <a:ext uri="{FF2B5EF4-FFF2-40B4-BE49-F238E27FC236}">
                <a16:creationId xmlns:a16="http://schemas.microsoft.com/office/drawing/2014/main" id="{28FFF6A1-59F8-4C39-9E0A-7B23933123FD}"/>
              </a:ext>
            </a:extLst>
          </p:cNvPr>
          <p:cNvSpPr>
            <a:spLocks noChangeShapeType="1"/>
          </p:cNvSpPr>
          <p:nvPr/>
        </p:nvSpPr>
        <p:spPr bwMode="auto">
          <a:xfrm>
            <a:off x="10776826" y="1152565"/>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2" name="Text Box 12">
            <a:extLst>
              <a:ext uri="{FF2B5EF4-FFF2-40B4-BE49-F238E27FC236}">
                <a16:creationId xmlns:a16="http://schemas.microsoft.com/office/drawing/2014/main" id="{CB51685C-D5EB-4432-8705-6D7BDD0FF7BE}"/>
              </a:ext>
            </a:extLst>
          </p:cNvPr>
          <p:cNvSpPr txBox="1">
            <a:spLocks noChangeArrowheads="1"/>
          </p:cNvSpPr>
          <p:nvPr/>
        </p:nvSpPr>
        <p:spPr bwMode="auto">
          <a:xfrm>
            <a:off x="10993617" y="994714"/>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8" name="Line 4" descr="line for the 60 second timer">
            <a:extLst>
              <a:ext uri="{FF2B5EF4-FFF2-40B4-BE49-F238E27FC236}">
                <a16:creationId xmlns:a16="http://schemas.microsoft.com/office/drawing/2014/main" id="{10D814ED-75BC-4FD0-B510-4889E3874922}"/>
              </a:ext>
            </a:extLst>
          </p:cNvPr>
          <p:cNvSpPr>
            <a:spLocks noChangeShapeType="1"/>
          </p:cNvSpPr>
          <p:nvPr/>
        </p:nvSpPr>
        <p:spPr bwMode="auto">
          <a:xfrm>
            <a:off x="10752138" y="1152565"/>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Text Box 10">
            <a:extLst>
              <a:ext uri="{FF2B5EF4-FFF2-40B4-BE49-F238E27FC236}">
                <a16:creationId xmlns:a16="http://schemas.microsoft.com/office/drawing/2014/main" id="{1D08F0B0-5C28-4964-AD36-CFA2F96452DD}"/>
              </a:ext>
            </a:extLst>
          </p:cNvPr>
          <p:cNvSpPr txBox="1">
            <a:spLocks noChangeArrowheads="1"/>
          </p:cNvSpPr>
          <p:nvPr/>
        </p:nvSpPr>
        <p:spPr bwMode="auto">
          <a:xfrm>
            <a:off x="10752138" y="3136467"/>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Segundos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he timer to mark 0 seconds">
            <a:extLst>
              <a:ext uri="{FF2B5EF4-FFF2-40B4-BE49-F238E27FC236}">
                <a16:creationId xmlns:a16="http://schemas.microsoft.com/office/drawing/2014/main" id="{B8CCA8EC-25EA-49A4-90DF-5A8B723FBCB4}"/>
              </a:ext>
            </a:extLst>
          </p:cNvPr>
          <p:cNvSpPr>
            <a:spLocks noChangeShapeType="1"/>
          </p:cNvSpPr>
          <p:nvPr/>
        </p:nvSpPr>
        <p:spPr bwMode="auto">
          <a:xfrm>
            <a:off x="10752138" y="53088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4">
            <a:extLst>
              <a:ext uri="{FF2B5EF4-FFF2-40B4-BE49-F238E27FC236}">
                <a16:creationId xmlns:a16="http://schemas.microsoft.com/office/drawing/2014/main" id="{036C791A-1209-4D50-8F39-C4C1D681605E}"/>
              </a:ext>
            </a:extLst>
          </p:cNvPr>
          <p:cNvSpPr txBox="1">
            <a:spLocks noChangeArrowheads="1"/>
          </p:cNvSpPr>
          <p:nvPr/>
        </p:nvSpPr>
        <p:spPr bwMode="auto">
          <a:xfrm>
            <a:off x="10968929" y="5128296"/>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rectangle that hides the timer as it disappears off the screen">
            <a:extLst>
              <a:ext uri="{FF2B5EF4-FFF2-40B4-BE49-F238E27FC236}">
                <a16:creationId xmlns:a16="http://schemas.microsoft.com/office/drawing/2014/main" id="{8402B45A-6CB4-41BA-967B-237A6432E4DB}"/>
              </a:ext>
            </a:extLst>
          </p:cNvPr>
          <p:cNvSpPr/>
          <p:nvPr/>
        </p:nvSpPr>
        <p:spPr>
          <a:xfrm>
            <a:off x="9915171" y="5320250"/>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 name="AutoShape 11">
            <a:hlinkClick r:id="" action="ppaction://noaction" highlightClick="1"/>
            <a:extLst>
              <a:ext uri="{FF2B5EF4-FFF2-40B4-BE49-F238E27FC236}">
                <a16:creationId xmlns:a16="http://schemas.microsoft.com/office/drawing/2014/main" id="{F8773997-3B8E-4E58-896C-52B3C89F2195}"/>
              </a:ext>
            </a:extLst>
          </p:cNvPr>
          <p:cNvSpPr>
            <a:spLocks noChangeArrowheads="1"/>
          </p:cNvSpPr>
          <p:nvPr/>
        </p:nvSpPr>
        <p:spPr bwMode="auto">
          <a:xfrm>
            <a:off x="9805501" y="5539244"/>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INICIO</a:t>
            </a:r>
          </a:p>
        </p:txBody>
      </p:sp>
      <p:pic>
        <p:nvPicPr>
          <p:cNvPr id="16" name="Picture 7">
            <a:extLst>
              <a:ext uri="{FF2B5EF4-FFF2-40B4-BE49-F238E27FC236}">
                <a16:creationId xmlns:a16="http://schemas.microsoft.com/office/drawing/2014/main" id="{F48B64F5-2F77-48A4-A53F-1D3B89B1C394}"/>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43625" y="1350424"/>
            <a:ext cx="1331737" cy="8487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14875D05-93D3-4C3A-8DBD-7C13839ED0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4517" y="1479059"/>
            <a:ext cx="687399" cy="566900"/>
          </a:xfrm>
          <a:prstGeom prst="rect">
            <a:avLst/>
          </a:prstGeom>
        </p:spPr>
      </p:pic>
      <p:sp>
        <p:nvSpPr>
          <p:cNvPr id="19" name="TextBox 18">
            <a:extLst>
              <a:ext uri="{FF2B5EF4-FFF2-40B4-BE49-F238E27FC236}">
                <a16:creationId xmlns:a16="http://schemas.microsoft.com/office/drawing/2014/main" id="{4AD4C326-985B-41E7-8B64-F4045FAFDD1B}"/>
              </a:ext>
            </a:extLst>
          </p:cNvPr>
          <p:cNvSpPr txBox="1"/>
          <p:nvPr/>
        </p:nvSpPr>
        <p:spPr>
          <a:xfrm>
            <a:off x="5332191" y="4017280"/>
            <a:ext cx="2629842" cy="845713"/>
          </a:xfrm>
          <a:prstGeom prst="rect">
            <a:avLst/>
          </a:prstGeom>
          <a:noFill/>
        </p:spPr>
        <p:txBody>
          <a:bodyPr wrap="square" rtlCol="0">
            <a:spAutoFit/>
          </a:bodyPr>
          <a:lstStyle/>
          <a:p>
            <a:pPr algn="ctr"/>
            <a:r>
              <a:rPr lang="en-GB" sz="6000" b="1" dirty="0">
                <a:solidFill>
                  <a:srgbClr val="ED7D31"/>
                </a:solidFill>
                <a:cs typeface="Calibri" panose="020F0502020204030204" pitchFamily="34" charset="0"/>
              </a:rPr>
              <a:t>co</a:t>
            </a:r>
            <a:r>
              <a:rPr lang="en-GB" sz="6000" b="1" dirty="0">
                <a:solidFill>
                  <a:srgbClr val="4472C4">
                    <a:lumMod val="50000"/>
                  </a:srgbClr>
                </a:solidFill>
                <a:cs typeface="Calibri" panose="020F0502020204030204" pitchFamily="34" charset="0"/>
              </a:rPr>
              <a:t>che</a:t>
            </a:r>
            <a:endParaRPr lang="en-GB" sz="6000" b="1" strike="sngStrike" dirty="0">
              <a:solidFill>
                <a:srgbClr val="4472C4">
                  <a:lumMod val="50000"/>
                </a:srgbClr>
              </a:solidFill>
              <a:cs typeface="Calibri" panose="020F0502020204030204" pitchFamily="34" charset="0"/>
            </a:endParaRPr>
          </a:p>
        </p:txBody>
      </p:sp>
      <p:sp>
        <p:nvSpPr>
          <p:cNvPr id="20" name="TextBox 19">
            <a:extLst>
              <a:ext uri="{FF2B5EF4-FFF2-40B4-BE49-F238E27FC236}">
                <a16:creationId xmlns:a16="http://schemas.microsoft.com/office/drawing/2014/main" id="{4653CD40-5CF0-4593-8A16-2A223938C3EA}"/>
              </a:ext>
            </a:extLst>
          </p:cNvPr>
          <p:cNvSpPr txBox="1"/>
          <p:nvPr/>
        </p:nvSpPr>
        <p:spPr>
          <a:xfrm flipH="1">
            <a:off x="2626215" y="1056202"/>
            <a:ext cx="3155744" cy="845713"/>
          </a:xfrm>
          <a:prstGeom prst="rect">
            <a:avLst/>
          </a:prstGeom>
          <a:noFill/>
        </p:spPr>
        <p:txBody>
          <a:bodyPr wrap="square" rtlCol="0">
            <a:spAutoFit/>
          </a:bodyPr>
          <a:lstStyle/>
          <a:p>
            <a:r>
              <a:rPr lang="en-GB" sz="6000" b="1" dirty="0">
                <a:solidFill>
                  <a:srgbClr val="ED7D31"/>
                </a:solidFill>
                <a:cs typeface="Calibri" panose="020F0502020204030204" pitchFamily="34" charset="0"/>
              </a:rPr>
              <a:t>ca</a:t>
            </a:r>
            <a:r>
              <a:rPr lang="en-GB" sz="6000" b="1" dirty="0">
                <a:solidFill>
                  <a:srgbClr val="5B9BD5">
                    <a:lumMod val="50000"/>
                  </a:srgbClr>
                </a:solidFill>
                <a:cs typeface="Calibri" panose="020F0502020204030204" pitchFamily="34" charset="0"/>
              </a:rPr>
              <a:t>lle</a:t>
            </a:r>
            <a:endParaRPr lang="en-GB" sz="6000" b="1" strike="sngStrike" dirty="0">
              <a:solidFill>
                <a:srgbClr val="E65D00"/>
              </a:solidFill>
              <a:cs typeface="Calibri" panose="020F0502020204030204" pitchFamily="34" charset="0"/>
            </a:endParaRPr>
          </a:p>
        </p:txBody>
      </p:sp>
      <p:sp>
        <p:nvSpPr>
          <p:cNvPr id="21" name="TextBox 20">
            <a:extLst>
              <a:ext uri="{FF2B5EF4-FFF2-40B4-BE49-F238E27FC236}">
                <a16:creationId xmlns:a16="http://schemas.microsoft.com/office/drawing/2014/main" id="{23AA4951-F519-487F-B4AE-BA0FF12C1F09}"/>
              </a:ext>
            </a:extLst>
          </p:cNvPr>
          <p:cNvSpPr txBox="1"/>
          <p:nvPr/>
        </p:nvSpPr>
        <p:spPr>
          <a:xfrm>
            <a:off x="401219" y="2362434"/>
            <a:ext cx="2686861" cy="845713"/>
          </a:xfrm>
          <a:prstGeom prst="rect">
            <a:avLst/>
          </a:prstGeom>
          <a:noFill/>
        </p:spPr>
        <p:txBody>
          <a:bodyPr wrap="square" rtlCol="0">
            <a:spAutoFit/>
          </a:bodyPr>
          <a:lstStyle/>
          <a:p>
            <a:r>
              <a:rPr lang="en-GB" sz="6000" b="1" dirty="0">
                <a:solidFill>
                  <a:srgbClr val="ED7D31"/>
                </a:solidFill>
                <a:cs typeface="Calibri" panose="020F0502020204030204" pitchFamily="34" charset="0"/>
              </a:rPr>
              <a:t>ca</a:t>
            </a:r>
            <a:r>
              <a:rPr lang="en-GB" sz="6000" b="1" dirty="0">
                <a:solidFill>
                  <a:srgbClr val="4472C4">
                    <a:lumMod val="50000"/>
                  </a:srgbClr>
                </a:solidFill>
                <a:cs typeface="Calibri" panose="020F0502020204030204" pitchFamily="34" charset="0"/>
              </a:rPr>
              <a:t>ntar</a:t>
            </a:r>
            <a:endParaRPr lang="en-GB" sz="6000" b="1" strike="sngStrike" dirty="0">
              <a:solidFill>
                <a:srgbClr val="4472C4">
                  <a:lumMod val="50000"/>
                </a:srgbClr>
              </a:solidFill>
              <a:cs typeface="Calibri" panose="020F0502020204030204" pitchFamily="34" charset="0"/>
            </a:endParaRPr>
          </a:p>
        </p:txBody>
      </p:sp>
      <p:sp>
        <p:nvSpPr>
          <p:cNvPr id="22" name="TextBox 21">
            <a:extLst>
              <a:ext uri="{FF2B5EF4-FFF2-40B4-BE49-F238E27FC236}">
                <a16:creationId xmlns:a16="http://schemas.microsoft.com/office/drawing/2014/main" id="{572387AC-E16B-489F-A6B5-3042AA7DB71A}"/>
              </a:ext>
            </a:extLst>
          </p:cNvPr>
          <p:cNvSpPr txBox="1"/>
          <p:nvPr/>
        </p:nvSpPr>
        <p:spPr>
          <a:xfrm>
            <a:off x="63966" y="4440137"/>
            <a:ext cx="3088895" cy="845713"/>
          </a:xfrm>
          <a:prstGeom prst="rect">
            <a:avLst/>
          </a:prstGeom>
          <a:noFill/>
        </p:spPr>
        <p:txBody>
          <a:bodyPr wrap="square" rtlCol="0">
            <a:spAutoFit/>
          </a:bodyPr>
          <a:lstStyle/>
          <a:p>
            <a:r>
              <a:rPr lang="en-GB" sz="6000" b="1" dirty="0">
                <a:solidFill>
                  <a:srgbClr val="ED7D31"/>
                </a:solidFill>
                <a:cs typeface="Calibri" panose="020F0502020204030204" pitchFamily="34" charset="0"/>
              </a:rPr>
              <a:t>co</a:t>
            </a:r>
            <a:r>
              <a:rPr lang="en-GB" sz="6000" b="1" dirty="0">
                <a:solidFill>
                  <a:srgbClr val="5B9BD5">
                    <a:lumMod val="50000"/>
                  </a:srgbClr>
                </a:solidFill>
                <a:cs typeface="Calibri" panose="020F0502020204030204" pitchFamily="34" charset="0"/>
              </a:rPr>
              <a:t>mer</a:t>
            </a:r>
            <a:endParaRPr lang="en-GB" sz="6000" b="1" strike="sngStrike" dirty="0">
              <a:solidFill>
                <a:srgbClr val="E65D00"/>
              </a:solidFill>
              <a:cs typeface="Calibri" panose="020F0502020204030204" pitchFamily="34" charset="0"/>
            </a:endParaRPr>
          </a:p>
        </p:txBody>
      </p:sp>
      <p:sp>
        <p:nvSpPr>
          <p:cNvPr id="23" name="TextBox 22">
            <a:extLst>
              <a:ext uri="{FF2B5EF4-FFF2-40B4-BE49-F238E27FC236}">
                <a16:creationId xmlns:a16="http://schemas.microsoft.com/office/drawing/2014/main" id="{80FB572D-5C35-4F40-9056-056D027AC7A8}"/>
              </a:ext>
            </a:extLst>
          </p:cNvPr>
          <p:cNvSpPr txBox="1"/>
          <p:nvPr/>
        </p:nvSpPr>
        <p:spPr>
          <a:xfrm>
            <a:off x="2161916" y="3379410"/>
            <a:ext cx="2316047" cy="845713"/>
          </a:xfrm>
          <a:prstGeom prst="rect">
            <a:avLst/>
          </a:prstGeom>
          <a:noFill/>
        </p:spPr>
        <p:txBody>
          <a:bodyPr wrap="square" rtlCol="0">
            <a:spAutoFit/>
          </a:bodyPr>
          <a:lstStyle/>
          <a:p>
            <a:r>
              <a:rPr lang="en-GB" sz="6000" b="1" dirty="0">
                <a:solidFill>
                  <a:srgbClr val="ED7D31"/>
                </a:solidFill>
                <a:cs typeface="Calibri" panose="020F0502020204030204" pitchFamily="34" charset="0"/>
              </a:rPr>
              <a:t>ca</a:t>
            </a:r>
            <a:r>
              <a:rPr lang="en-GB" sz="6000" b="1" dirty="0">
                <a:solidFill>
                  <a:srgbClr val="5B9BD5">
                    <a:lumMod val="50000"/>
                  </a:srgbClr>
                </a:solidFill>
                <a:cs typeface="Calibri" panose="020F0502020204030204" pitchFamily="34" charset="0"/>
              </a:rPr>
              <a:t>sa</a:t>
            </a:r>
            <a:endParaRPr lang="en-GB" sz="6000" b="1" strike="sngStrike" dirty="0">
              <a:solidFill>
                <a:srgbClr val="E65D00"/>
              </a:solidFill>
              <a:cs typeface="Calibri" panose="020F0502020204030204" pitchFamily="34" charset="0"/>
            </a:endParaRPr>
          </a:p>
        </p:txBody>
      </p:sp>
      <p:sp>
        <p:nvSpPr>
          <p:cNvPr id="25" name="TextBox 24">
            <a:extLst>
              <a:ext uri="{FF2B5EF4-FFF2-40B4-BE49-F238E27FC236}">
                <a16:creationId xmlns:a16="http://schemas.microsoft.com/office/drawing/2014/main" id="{22E6CC62-6CFF-4962-B3DC-35B3146A987B}"/>
              </a:ext>
            </a:extLst>
          </p:cNvPr>
          <p:cNvSpPr txBox="1"/>
          <p:nvPr/>
        </p:nvSpPr>
        <p:spPr>
          <a:xfrm>
            <a:off x="2913398" y="4699837"/>
            <a:ext cx="2223406" cy="845713"/>
          </a:xfrm>
          <a:prstGeom prst="rect">
            <a:avLst/>
          </a:prstGeom>
          <a:noFill/>
        </p:spPr>
        <p:txBody>
          <a:bodyPr wrap="square" rtlCol="0">
            <a:spAutoFit/>
          </a:bodyPr>
          <a:lstStyle/>
          <a:p>
            <a:pPr algn="ctr"/>
            <a:r>
              <a:rPr lang="en-GB" sz="6000" b="1" dirty="0">
                <a:solidFill>
                  <a:srgbClr val="ED7D31"/>
                </a:solidFill>
                <a:cs typeface="Calibri" panose="020F0502020204030204" pitchFamily="34" charset="0"/>
              </a:rPr>
              <a:t>co</a:t>
            </a:r>
            <a:r>
              <a:rPr lang="en-GB" sz="6000" b="1" dirty="0">
                <a:solidFill>
                  <a:srgbClr val="4472C4">
                    <a:lumMod val="75000"/>
                  </a:srgbClr>
                </a:solidFill>
                <a:cs typeface="Calibri" panose="020F0502020204030204" pitchFamily="34" charset="0"/>
              </a:rPr>
              <a:t>n</a:t>
            </a:r>
            <a:endParaRPr lang="en-GB" sz="6000" b="1" strike="sngStrike" dirty="0">
              <a:solidFill>
                <a:srgbClr val="4472C4">
                  <a:lumMod val="75000"/>
                </a:srgbClr>
              </a:solidFill>
              <a:cs typeface="Calibri" panose="020F0502020204030204" pitchFamily="34" charset="0"/>
            </a:endParaRPr>
          </a:p>
        </p:txBody>
      </p:sp>
      <p:sp>
        <p:nvSpPr>
          <p:cNvPr id="26" name="TextBox 25">
            <a:extLst>
              <a:ext uri="{FF2B5EF4-FFF2-40B4-BE49-F238E27FC236}">
                <a16:creationId xmlns:a16="http://schemas.microsoft.com/office/drawing/2014/main" id="{8B10748B-6FA2-4BCD-B6E7-249F335D75CF}"/>
              </a:ext>
            </a:extLst>
          </p:cNvPr>
          <p:cNvSpPr txBox="1"/>
          <p:nvPr/>
        </p:nvSpPr>
        <p:spPr>
          <a:xfrm>
            <a:off x="5781958" y="1167583"/>
            <a:ext cx="2965640" cy="845713"/>
          </a:xfrm>
          <a:prstGeom prst="rect">
            <a:avLst/>
          </a:prstGeom>
          <a:noFill/>
        </p:spPr>
        <p:txBody>
          <a:bodyPr wrap="square" rtlCol="0">
            <a:spAutoFit/>
          </a:bodyPr>
          <a:lstStyle/>
          <a:p>
            <a:pPr algn="ctr"/>
            <a:r>
              <a:rPr lang="en-GB" sz="6000" b="1" dirty="0">
                <a:solidFill>
                  <a:srgbClr val="ED7D31"/>
                </a:solidFill>
                <a:cs typeface="Calibri" panose="020F0502020204030204" pitchFamily="34" charset="0"/>
              </a:rPr>
              <a:t>cu</a:t>
            </a:r>
            <a:r>
              <a:rPr lang="en-GB" sz="6000" b="1" dirty="0">
                <a:solidFill>
                  <a:srgbClr val="4472C4">
                    <a:lumMod val="50000"/>
                  </a:srgbClr>
                </a:solidFill>
                <a:cs typeface="Calibri" panose="020F0502020204030204" pitchFamily="34" charset="0"/>
              </a:rPr>
              <a:t>ltura</a:t>
            </a:r>
            <a:endParaRPr lang="en-GB" sz="6000" b="1" strike="sngStrike" dirty="0">
              <a:solidFill>
                <a:srgbClr val="4472C4">
                  <a:lumMod val="50000"/>
                </a:srgbClr>
              </a:solidFill>
              <a:cs typeface="Calibri" panose="020F0502020204030204" pitchFamily="34" charset="0"/>
            </a:endParaRPr>
          </a:p>
        </p:txBody>
      </p:sp>
      <p:sp>
        <p:nvSpPr>
          <p:cNvPr id="27" name="TextBox 26">
            <a:extLst>
              <a:ext uri="{FF2B5EF4-FFF2-40B4-BE49-F238E27FC236}">
                <a16:creationId xmlns:a16="http://schemas.microsoft.com/office/drawing/2014/main" id="{081D2712-2863-435C-8CCB-5D0A5B189A48}"/>
              </a:ext>
            </a:extLst>
          </p:cNvPr>
          <p:cNvSpPr txBox="1"/>
          <p:nvPr/>
        </p:nvSpPr>
        <p:spPr>
          <a:xfrm>
            <a:off x="4539437" y="2335278"/>
            <a:ext cx="3757671" cy="845713"/>
          </a:xfrm>
          <a:prstGeom prst="rect">
            <a:avLst/>
          </a:prstGeom>
          <a:noFill/>
        </p:spPr>
        <p:txBody>
          <a:bodyPr wrap="square" rtlCol="0">
            <a:spAutoFit/>
          </a:bodyPr>
          <a:lstStyle/>
          <a:p>
            <a:r>
              <a:rPr lang="en-GB" sz="6000" b="1" dirty="0">
                <a:solidFill>
                  <a:srgbClr val="4472C4">
                    <a:lumMod val="50000"/>
                  </a:srgbClr>
                </a:solidFill>
                <a:cs typeface="Calibri" panose="020F0502020204030204" pitchFamily="34" charset="0"/>
              </a:rPr>
              <a:t>es</a:t>
            </a:r>
            <a:r>
              <a:rPr lang="en-GB" sz="6000" b="1" dirty="0">
                <a:solidFill>
                  <a:srgbClr val="ED7D31"/>
                </a:solidFill>
                <a:cs typeface="Calibri" panose="020F0502020204030204" pitchFamily="34" charset="0"/>
              </a:rPr>
              <a:t>cu</a:t>
            </a:r>
            <a:r>
              <a:rPr lang="en-GB" sz="6000" b="1" dirty="0">
                <a:solidFill>
                  <a:srgbClr val="4472C4">
                    <a:lumMod val="50000"/>
                  </a:srgbClr>
                </a:solidFill>
                <a:cs typeface="Calibri" panose="020F0502020204030204" pitchFamily="34" charset="0"/>
              </a:rPr>
              <a:t>char</a:t>
            </a:r>
            <a:endParaRPr lang="en-GB" sz="6000" b="1" strike="sngStrike" dirty="0">
              <a:solidFill>
                <a:srgbClr val="4472C4">
                  <a:lumMod val="50000"/>
                </a:srgbClr>
              </a:solidFill>
              <a:cs typeface="Calibri" panose="020F0502020204030204" pitchFamily="34" charset="0"/>
            </a:endParaRPr>
          </a:p>
        </p:txBody>
      </p:sp>
      <p:sp>
        <p:nvSpPr>
          <p:cNvPr id="28" name="TextBox 27">
            <a:extLst>
              <a:ext uri="{FF2B5EF4-FFF2-40B4-BE49-F238E27FC236}">
                <a16:creationId xmlns:a16="http://schemas.microsoft.com/office/drawing/2014/main" id="{949653CE-36A4-446B-8DC5-4EACA511590F}"/>
              </a:ext>
            </a:extLst>
          </p:cNvPr>
          <p:cNvSpPr txBox="1"/>
          <p:nvPr/>
        </p:nvSpPr>
        <p:spPr>
          <a:xfrm>
            <a:off x="5210319" y="5383733"/>
            <a:ext cx="4648389" cy="845713"/>
          </a:xfrm>
          <a:prstGeom prst="rect">
            <a:avLst/>
          </a:prstGeom>
          <a:noFill/>
        </p:spPr>
        <p:txBody>
          <a:bodyPr wrap="square" rtlCol="0">
            <a:spAutoFit/>
          </a:bodyPr>
          <a:lstStyle/>
          <a:p>
            <a:pPr algn="ctr"/>
            <a:r>
              <a:rPr lang="en-GB" sz="6000" b="1" dirty="0">
                <a:solidFill>
                  <a:srgbClr val="4472C4">
                    <a:lumMod val="50000"/>
                  </a:srgbClr>
                </a:solidFill>
                <a:cs typeface="Calibri" panose="020F0502020204030204" pitchFamily="34" charset="0"/>
              </a:rPr>
              <a:t>do</a:t>
            </a:r>
            <a:r>
              <a:rPr lang="en-GB" sz="6000" b="1" dirty="0">
                <a:solidFill>
                  <a:srgbClr val="ED7D31"/>
                </a:solidFill>
                <a:cs typeface="Calibri" panose="020F0502020204030204" pitchFamily="34" charset="0"/>
              </a:rPr>
              <a:t>cu</a:t>
            </a:r>
            <a:r>
              <a:rPr lang="en-GB" sz="6000" b="1" dirty="0">
                <a:solidFill>
                  <a:srgbClr val="4472C4">
                    <a:lumMod val="50000"/>
                  </a:srgbClr>
                </a:solidFill>
                <a:cs typeface="Calibri" panose="020F0502020204030204" pitchFamily="34" charset="0"/>
              </a:rPr>
              <a:t>mento</a:t>
            </a:r>
            <a:endParaRPr lang="en-GB" sz="6000" b="1" strike="sngStrike" dirty="0">
              <a:solidFill>
                <a:srgbClr val="4472C4">
                  <a:lumMod val="50000"/>
                </a:srgbClr>
              </a:solidFill>
              <a:cs typeface="Calibri" panose="020F0502020204030204" pitchFamily="34" charset="0"/>
            </a:endParaRPr>
          </a:p>
        </p:txBody>
      </p:sp>
      <p:pic>
        <p:nvPicPr>
          <p:cNvPr id="24" name="Picture 23" descr="A picture containing sandglass, design&#10;&#10;Description automatically generated">
            <a:extLst>
              <a:ext uri="{FF2B5EF4-FFF2-40B4-BE49-F238E27FC236}">
                <a16:creationId xmlns:a16="http://schemas.microsoft.com/office/drawing/2014/main" id="{A17AA161-D26F-411B-9D3E-0EAD60A0AEAC}"/>
              </a:ext>
            </a:extLst>
          </p:cNvPr>
          <p:cNvPicPr>
            <a:picLocks noChangeAspect="1"/>
          </p:cNvPicPr>
          <p:nvPr/>
        </p:nvPicPr>
        <p:blipFill>
          <a:blip r:embed="rId6"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8104079" y="-180834"/>
            <a:ext cx="1503828" cy="1503828"/>
          </a:xfrm>
          <a:prstGeom prst="rect">
            <a:avLst/>
          </a:prstGeom>
        </p:spPr>
      </p:pic>
    </p:spTree>
    <p:extLst>
      <p:ext uri="{BB962C8B-B14F-4D97-AF65-F5344CB8AC3E}">
        <p14:creationId xmlns:p14="http://schemas.microsoft.com/office/powerpoint/2010/main" val="18258336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7"/>
                                        </p:tgtEl>
                                      </p:cBhvr>
                                    </p:animEffect>
                                    <p:set>
                                      <p:cBhvr>
                                        <p:cTn id="7"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1E77C8-28DF-4FD6-A6A1-A6CB0FFB1B75}"/>
              </a:ext>
            </a:extLst>
          </p:cNvPr>
          <p:cNvSpPr>
            <a:spLocks noGrp="1"/>
          </p:cNvSpPr>
          <p:nvPr>
            <p:ph type="title"/>
          </p:nvPr>
        </p:nvSpPr>
        <p:spPr>
          <a:xfrm>
            <a:off x="0" y="211148"/>
            <a:ext cx="4427580" cy="647577"/>
          </a:xfrm>
        </p:spPr>
        <p:txBody>
          <a:bodyPr>
            <a:normAutofit/>
          </a:bodyPr>
          <a:lstStyle/>
          <a:p>
            <a:r>
              <a:rPr lang="en-GB" dirty="0" err="1">
                <a:latin typeface="Century Gothic" panose="020B0502020202020204" pitchFamily="34" charset="0"/>
              </a:rPr>
              <a:t>Vocabulario</a:t>
            </a:r>
            <a:endParaRPr lang="en-GB" dirty="0">
              <a:latin typeface="Century Gothic" panose="020B0502020202020204" pitchFamily="34" charset="0"/>
            </a:endParaRPr>
          </a:p>
        </p:txBody>
      </p:sp>
      <p:sp>
        <p:nvSpPr>
          <p:cNvPr id="7" name="TextBox 6">
            <a:extLst>
              <a:ext uri="{FF2B5EF4-FFF2-40B4-BE49-F238E27FC236}">
                <a16:creationId xmlns:a16="http://schemas.microsoft.com/office/drawing/2014/main" id="{541F9E98-40C1-498F-AF97-AFAA8679EF3E}"/>
              </a:ext>
            </a:extLst>
          </p:cNvPr>
          <p:cNvSpPr txBox="1"/>
          <p:nvPr/>
        </p:nvSpPr>
        <p:spPr>
          <a:xfrm rot="20949250">
            <a:off x="572959" y="1234717"/>
            <a:ext cx="2217042"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amigo</a:t>
            </a:r>
          </a:p>
        </p:txBody>
      </p:sp>
      <p:sp>
        <p:nvSpPr>
          <p:cNvPr id="8" name="TextBox 7">
            <a:extLst>
              <a:ext uri="{FF2B5EF4-FFF2-40B4-BE49-F238E27FC236}">
                <a16:creationId xmlns:a16="http://schemas.microsoft.com/office/drawing/2014/main" id="{5D636E8F-8A68-49B0-9823-1D930477F67E}"/>
              </a:ext>
            </a:extLst>
          </p:cNvPr>
          <p:cNvSpPr txBox="1"/>
          <p:nvPr/>
        </p:nvSpPr>
        <p:spPr>
          <a:xfrm rot="399586">
            <a:off x="364933" y="4989231"/>
            <a:ext cx="3095138"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periódico</a:t>
            </a:r>
          </a:p>
        </p:txBody>
      </p:sp>
      <p:sp>
        <p:nvSpPr>
          <p:cNvPr id="9" name="TextBox 8">
            <a:extLst>
              <a:ext uri="{FF2B5EF4-FFF2-40B4-BE49-F238E27FC236}">
                <a16:creationId xmlns:a16="http://schemas.microsoft.com/office/drawing/2014/main" id="{DFA5EB22-E3CB-4A38-9855-F82F85DF798B}"/>
              </a:ext>
            </a:extLst>
          </p:cNvPr>
          <p:cNvSpPr txBox="1"/>
          <p:nvPr/>
        </p:nvSpPr>
        <p:spPr>
          <a:xfrm rot="399586">
            <a:off x="8551362" y="1118667"/>
            <a:ext cx="4872146"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caballo</a:t>
            </a:r>
          </a:p>
        </p:txBody>
      </p:sp>
      <p:sp>
        <p:nvSpPr>
          <p:cNvPr id="10" name="TextBox 9">
            <a:extLst>
              <a:ext uri="{FF2B5EF4-FFF2-40B4-BE49-F238E27FC236}">
                <a16:creationId xmlns:a16="http://schemas.microsoft.com/office/drawing/2014/main" id="{329680A8-8CEE-453D-AF60-15AE54CBA5A5}"/>
              </a:ext>
            </a:extLst>
          </p:cNvPr>
          <p:cNvSpPr txBox="1"/>
          <p:nvPr/>
        </p:nvSpPr>
        <p:spPr>
          <a:xfrm rot="516122">
            <a:off x="3669141" y="1392262"/>
            <a:ext cx="263378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teléfono</a:t>
            </a:r>
          </a:p>
        </p:txBody>
      </p:sp>
      <p:sp>
        <p:nvSpPr>
          <p:cNvPr id="12" name="TextBox 11">
            <a:extLst>
              <a:ext uri="{FF2B5EF4-FFF2-40B4-BE49-F238E27FC236}">
                <a16:creationId xmlns:a16="http://schemas.microsoft.com/office/drawing/2014/main" id="{02800FCB-D1B2-42A0-BDEE-288693D8105F}"/>
              </a:ext>
            </a:extLst>
          </p:cNvPr>
          <p:cNvSpPr txBox="1"/>
          <p:nvPr/>
        </p:nvSpPr>
        <p:spPr>
          <a:xfrm rot="21173064">
            <a:off x="8240256" y="2243243"/>
            <a:ext cx="213213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planta</a:t>
            </a:r>
          </a:p>
        </p:txBody>
      </p:sp>
      <p:sp>
        <p:nvSpPr>
          <p:cNvPr id="13" name="TextBox 12">
            <a:extLst>
              <a:ext uri="{FF2B5EF4-FFF2-40B4-BE49-F238E27FC236}">
                <a16:creationId xmlns:a16="http://schemas.microsoft.com/office/drawing/2014/main" id="{F46CD08B-CBA8-4CF4-AC53-C420A2847F10}"/>
              </a:ext>
            </a:extLst>
          </p:cNvPr>
          <p:cNvSpPr txBox="1"/>
          <p:nvPr/>
        </p:nvSpPr>
        <p:spPr>
          <a:xfrm rot="21048927">
            <a:off x="1074297" y="2214261"/>
            <a:ext cx="231145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botella</a:t>
            </a:r>
          </a:p>
        </p:txBody>
      </p:sp>
      <p:sp>
        <p:nvSpPr>
          <p:cNvPr id="14" name="TextBox 13">
            <a:extLst>
              <a:ext uri="{FF2B5EF4-FFF2-40B4-BE49-F238E27FC236}">
                <a16:creationId xmlns:a16="http://schemas.microsoft.com/office/drawing/2014/main" id="{86D64982-692D-46CC-9143-965416B10307}"/>
              </a:ext>
            </a:extLst>
          </p:cNvPr>
          <p:cNvSpPr txBox="1"/>
          <p:nvPr/>
        </p:nvSpPr>
        <p:spPr>
          <a:xfrm rot="190434">
            <a:off x="6570581" y="339438"/>
            <a:ext cx="201210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revista</a:t>
            </a:r>
          </a:p>
        </p:txBody>
      </p:sp>
      <p:sp>
        <p:nvSpPr>
          <p:cNvPr id="15" name="TextBox 14">
            <a:extLst>
              <a:ext uri="{FF2B5EF4-FFF2-40B4-BE49-F238E27FC236}">
                <a16:creationId xmlns:a16="http://schemas.microsoft.com/office/drawing/2014/main" id="{25A24312-3178-42CE-8419-DEF95E03E49A}"/>
              </a:ext>
            </a:extLst>
          </p:cNvPr>
          <p:cNvSpPr txBox="1"/>
          <p:nvPr/>
        </p:nvSpPr>
        <p:spPr>
          <a:xfrm rot="399586">
            <a:off x="9104066" y="5069693"/>
            <a:ext cx="26155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palabra</a:t>
            </a:r>
          </a:p>
        </p:txBody>
      </p:sp>
      <p:sp>
        <p:nvSpPr>
          <p:cNvPr id="16" name="TextBox 15">
            <a:extLst>
              <a:ext uri="{FF2B5EF4-FFF2-40B4-BE49-F238E27FC236}">
                <a16:creationId xmlns:a16="http://schemas.microsoft.com/office/drawing/2014/main" id="{0D430B3E-313E-42F4-BCC7-221EC60172C4}"/>
              </a:ext>
            </a:extLst>
          </p:cNvPr>
          <p:cNvSpPr txBox="1"/>
          <p:nvPr/>
        </p:nvSpPr>
        <p:spPr>
          <a:xfrm rot="399586">
            <a:off x="546933" y="3629516"/>
            <a:ext cx="2850409" cy="769441"/>
          </a:xfrm>
          <a:prstGeom prst="rect">
            <a:avLst/>
          </a:prstGeom>
          <a:noFill/>
        </p:spPr>
        <p:txBody>
          <a:bodyPr wrap="square" rtlCol="0">
            <a:spAutoFit/>
          </a:bodyPr>
          <a:lstStyle/>
          <a:p>
            <a:endParaRPr lang="es-CO" sz="4400" dirty="0">
              <a:solidFill>
                <a:srgbClr val="002060"/>
              </a:solidFill>
              <a:latin typeface="Century Gothic" panose="020B050202020202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FCED3BD4-BCB5-45F7-BC15-2883CF50B69C}"/>
              </a:ext>
            </a:extLst>
          </p:cNvPr>
          <p:cNvSpPr txBox="1"/>
          <p:nvPr/>
        </p:nvSpPr>
        <p:spPr>
          <a:xfrm rot="21027610">
            <a:off x="5215691" y="5276629"/>
            <a:ext cx="1669110"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tarea</a:t>
            </a:r>
          </a:p>
        </p:txBody>
      </p:sp>
      <p:sp>
        <p:nvSpPr>
          <p:cNvPr id="18" name="TextBox 17">
            <a:extLst>
              <a:ext uri="{FF2B5EF4-FFF2-40B4-BE49-F238E27FC236}">
                <a16:creationId xmlns:a16="http://schemas.microsoft.com/office/drawing/2014/main" id="{B45E5BD5-D0C1-4D09-88B1-7AA3F80F2087}"/>
              </a:ext>
            </a:extLst>
          </p:cNvPr>
          <p:cNvSpPr txBox="1"/>
          <p:nvPr/>
        </p:nvSpPr>
        <p:spPr>
          <a:xfrm rot="399586">
            <a:off x="7377145" y="3615194"/>
            <a:ext cx="26034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también</a:t>
            </a:r>
          </a:p>
        </p:txBody>
      </p:sp>
      <p:sp>
        <p:nvSpPr>
          <p:cNvPr id="19" name="Oval 18">
            <a:extLst>
              <a:ext uri="{FF2B5EF4-FFF2-40B4-BE49-F238E27FC236}">
                <a16:creationId xmlns:a16="http://schemas.microsoft.com/office/drawing/2014/main" id="{BF74EC01-DFF1-45FB-A4E0-260350107D45}"/>
              </a:ext>
            </a:extLst>
          </p:cNvPr>
          <p:cNvSpPr/>
          <p:nvPr/>
        </p:nvSpPr>
        <p:spPr>
          <a:xfrm>
            <a:off x="262369" y="3385214"/>
            <a:ext cx="3300266" cy="140488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descr="question mark upside down.jpe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71871" y="2805964"/>
            <a:ext cx="1312733" cy="1654044"/>
          </a:xfrm>
          <a:prstGeom prst="rect">
            <a:avLst/>
          </a:prstGeom>
        </p:spPr>
      </p:pic>
      <p:sp>
        <p:nvSpPr>
          <p:cNvPr id="23" name="TextBox 22"/>
          <p:cNvSpPr txBox="1"/>
          <p:nvPr/>
        </p:nvSpPr>
        <p:spPr>
          <a:xfrm>
            <a:off x="5094614" y="3618218"/>
            <a:ext cx="1004156" cy="830997"/>
          </a:xfrm>
          <a:prstGeom prst="rect">
            <a:avLst/>
          </a:prstGeom>
          <a:noFill/>
        </p:spPr>
        <p:txBody>
          <a:bodyPr wrap="square" rtlCol="0">
            <a:spAutoFit/>
          </a:bodyPr>
          <a:lstStyle/>
          <a:p>
            <a:r>
              <a:rPr lang="is-IS" sz="4800" dirty="0"/>
              <a:t>…</a:t>
            </a:r>
            <a:endParaRPr lang="en-US" sz="4800" dirty="0"/>
          </a:p>
        </p:txBody>
      </p:sp>
      <p:pic>
        <p:nvPicPr>
          <p:cNvPr id="24" name="Picture 23" descr="question mark.jpe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23898" y="2865037"/>
            <a:ext cx="1249492" cy="1491593"/>
          </a:xfrm>
          <a:prstGeom prst="rect">
            <a:avLst/>
          </a:prstGeom>
        </p:spPr>
      </p:pic>
      <p:sp>
        <p:nvSpPr>
          <p:cNvPr id="25" name="TextBox 24">
            <a:extLst>
              <a:ext uri="{FF2B5EF4-FFF2-40B4-BE49-F238E27FC236}">
                <a16:creationId xmlns:a16="http://schemas.microsoft.com/office/drawing/2014/main" id="{CC2E3E6D-8881-457D-A448-F4F2ABEF48D3}"/>
              </a:ext>
            </a:extLst>
          </p:cNvPr>
          <p:cNvSpPr txBox="1"/>
          <p:nvPr/>
        </p:nvSpPr>
        <p:spPr>
          <a:xfrm rot="399586">
            <a:off x="562225" y="3780240"/>
            <a:ext cx="3095138"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pregunta</a:t>
            </a:r>
          </a:p>
        </p:txBody>
      </p:sp>
    </p:spTree>
    <p:extLst>
      <p:ext uri="{BB962C8B-B14F-4D97-AF65-F5344CB8AC3E}">
        <p14:creationId xmlns:p14="http://schemas.microsoft.com/office/powerpoint/2010/main" val="202898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775E4-1392-4863-9D8B-7F39E4B96090}"/>
              </a:ext>
            </a:extLst>
          </p:cNvPr>
          <p:cNvSpPr>
            <a:spLocks noGrp="1"/>
          </p:cNvSpPr>
          <p:nvPr>
            <p:ph type="title"/>
          </p:nvPr>
        </p:nvSpPr>
        <p:spPr/>
        <p:txBody>
          <a:bodyPr>
            <a:normAutofit fontScale="90000"/>
          </a:bodyPr>
          <a:lstStyle/>
          <a:p>
            <a:r>
              <a:rPr lang="en-GB" sz="4400" dirty="0" err="1">
                <a:latin typeface="Century Gothic" panose="020B0502020202020204" pitchFamily="34" charset="0"/>
              </a:rPr>
              <a:t>Vocabulario</a:t>
            </a:r>
            <a:endParaRPr lang="en-GB" dirty="0"/>
          </a:p>
        </p:txBody>
      </p:sp>
      <p:sp>
        <p:nvSpPr>
          <p:cNvPr id="21" name="TextBox 20">
            <a:extLst>
              <a:ext uri="{FF2B5EF4-FFF2-40B4-BE49-F238E27FC236}">
                <a16:creationId xmlns:a16="http://schemas.microsoft.com/office/drawing/2014/main" id="{D01376B9-9319-4128-8CDC-A8D89E44A041}"/>
              </a:ext>
            </a:extLst>
          </p:cNvPr>
          <p:cNvSpPr txBox="1"/>
          <p:nvPr/>
        </p:nvSpPr>
        <p:spPr>
          <a:xfrm rot="399586">
            <a:off x="364933" y="4989231"/>
            <a:ext cx="3095138"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periódico</a:t>
            </a:r>
          </a:p>
        </p:txBody>
      </p:sp>
      <p:sp>
        <p:nvSpPr>
          <p:cNvPr id="22" name="TextBox 21">
            <a:extLst>
              <a:ext uri="{FF2B5EF4-FFF2-40B4-BE49-F238E27FC236}">
                <a16:creationId xmlns:a16="http://schemas.microsoft.com/office/drawing/2014/main" id="{6364F3C8-C5AE-430B-8D9D-327FE00425B2}"/>
              </a:ext>
            </a:extLst>
          </p:cNvPr>
          <p:cNvSpPr txBox="1"/>
          <p:nvPr/>
        </p:nvSpPr>
        <p:spPr>
          <a:xfrm rot="399586">
            <a:off x="8874016" y="570376"/>
            <a:ext cx="4872146"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caballo</a:t>
            </a:r>
          </a:p>
        </p:txBody>
      </p:sp>
      <p:sp>
        <p:nvSpPr>
          <p:cNvPr id="23" name="TextBox 22">
            <a:extLst>
              <a:ext uri="{FF2B5EF4-FFF2-40B4-BE49-F238E27FC236}">
                <a16:creationId xmlns:a16="http://schemas.microsoft.com/office/drawing/2014/main" id="{61438407-55F5-41CD-B1A3-A49C6D31FB9F}"/>
              </a:ext>
            </a:extLst>
          </p:cNvPr>
          <p:cNvSpPr txBox="1"/>
          <p:nvPr/>
        </p:nvSpPr>
        <p:spPr>
          <a:xfrm rot="216169">
            <a:off x="2985105" y="1202164"/>
            <a:ext cx="263378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teléfono</a:t>
            </a:r>
          </a:p>
        </p:txBody>
      </p:sp>
      <p:sp>
        <p:nvSpPr>
          <p:cNvPr id="24" name="TextBox 23">
            <a:extLst>
              <a:ext uri="{FF2B5EF4-FFF2-40B4-BE49-F238E27FC236}">
                <a16:creationId xmlns:a16="http://schemas.microsoft.com/office/drawing/2014/main" id="{A35C84A3-8EA3-4C58-9274-4BA42650CFF8}"/>
              </a:ext>
            </a:extLst>
          </p:cNvPr>
          <p:cNvSpPr txBox="1"/>
          <p:nvPr/>
        </p:nvSpPr>
        <p:spPr>
          <a:xfrm rot="21173064">
            <a:off x="5068236" y="5036814"/>
            <a:ext cx="213213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planta</a:t>
            </a:r>
          </a:p>
        </p:txBody>
      </p:sp>
      <p:sp>
        <p:nvSpPr>
          <p:cNvPr id="25" name="TextBox 24">
            <a:extLst>
              <a:ext uri="{FF2B5EF4-FFF2-40B4-BE49-F238E27FC236}">
                <a16:creationId xmlns:a16="http://schemas.microsoft.com/office/drawing/2014/main" id="{FD73B5C2-FBA3-4394-849A-0240CC41D2EB}"/>
              </a:ext>
            </a:extLst>
          </p:cNvPr>
          <p:cNvSpPr txBox="1"/>
          <p:nvPr/>
        </p:nvSpPr>
        <p:spPr>
          <a:xfrm rot="21048927">
            <a:off x="1136202" y="2514316"/>
            <a:ext cx="231145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botella</a:t>
            </a:r>
          </a:p>
        </p:txBody>
      </p:sp>
      <p:sp>
        <p:nvSpPr>
          <p:cNvPr id="26" name="TextBox 25">
            <a:extLst>
              <a:ext uri="{FF2B5EF4-FFF2-40B4-BE49-F238E27FC236}">
                <a16:creationId xmlns:a16="http://schemas.microsoft.com/office/drawing/2014/main" id="{AA98238D-A6EB-4006-A4D3-E438C00BE430}"/>
              </a:ext>
            </a:extLst>
          </p:cNvPr>
          <p:cNvSpPr txBox="1"/>
          <p:nvPr/>
        </p:nvSpPr>
        <p:spPr>
          <a:xfrm rot="190434">
            <a:off x="239314" y="1376497"/>
            <a:ext cx="201210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revista</a:t>
            </a:r>
          </a:p>
        </p:txBody>
      </p:sp>
      <p:sp>
        <p:nvSpPr>
          <p:cNvPr id="27" name="TextBox 26">
            <a:extLst>
              <a:ext uri="{FF2B5EF4-FFF2-40B4-BE49-F238E27FC236}">
                <a16:creationId xmlns:a16="http://schemas.microsoft.com/office/drawing/2014/main" id="{C16747EB-9168-4DC2-A3BE-4F412E792C52}"/>
              </a:ext>
            </a:extLst>
          </p:cNvPr>
          <p:cNvSpPr txBox="1"/>
          <p:nvPr/>
        </p:nvSpPr>
        <p:spPr>
          <a:xfrm rot="399586">
            <a:off x="8391632" y="5015240"/>
            <a:ext cx="26155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palabra</a:t>
            </a:r>
          </a:p>
        </p:txBody>
      </p:sp>
      <p:sp>
        <p:nvSpPr>
          <p:cNvPr id="28" name="TextBox 27">
            <a:extLst>
              <a:ext uri="{FF2B5EF4-FFF2-40B4-BE49-F238E27FC236}">
                <a16:creationId xmlns:a16="http://schemas.microsoft.com/office/drawing/2014/main" id="{57B2C8ED-F09A-46C8-82AB-078E7C7A0C02}"/>
              </a:ext>
            </a:extLst>
          </p:cNvPr>
          <p:cNvSpPr txBox="1"/>
          <p:nvPr/>
        </p:nvSpPr>
        <p:spPr>
          <a:xfrm rot="399586">
            <a:off x="679839" y="3771783"/>
            <a:ext cx="285040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pregunta</a:t>
            </a:r>
          </a:p>
        </p:txBody>
      </p:sp>
      <p:sp>
        <p:nvSpPr>
          <p:cNvPr id="29" name="TextBox 28">
            <a:extLst>
              <a:ext uri="{FF2B5EF4-FFF2-40B4-BE49-F238E27FC236}">
                <a16:creationId xmlns:a16="http://schemas.microsoft.com/office/drawing/2014/main" id="{FFF6C934-59E8-4F5E-B2FB-B664BE4711AB}"/>
              </a:ext>
            </a:extLst>
          </p:cNvPr>
          <p:cNvSpPr txBox="1"/>
          <p:nvPr/>
        </p:nvSpPr>
        <p:spPr>
          <a:xfrm rot="21027610">
            <a:off x="8706842" y="1996602"/>
            <a:ext cx="1669110"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tarea</a:t>
            </a:r>
          </a:p>
        </p:txBody>
      </p:sp>
      <p:sp>
        <p:nvSpPr>
          <p:cNvPr id="30" name="TextBox 29">
            <a:extLst>
              <a:ext uri="{FF2B5EF4-FFF2-40B4-BE49-F238E27FC236}">
                <a16:creationId xmlns:a16="http://schemas.microsoft.com/office/drawing/2014/main" id="{D6534E97-FD1D-4E82-8BCD-6CFA2DD8E4AF}"/>
              </a:ext>
            </a:extLst>
          </p:cNvPr>
          <p:cNvSpPr txBox="1"/>
          <p:nvPr/>
        </p:nvSpPr>
        <p:spPr>
          <a:xfrm rot="399586">
            <a:off x="8798172" y="3469352"/>
            <a:ext cx="26034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también</a:t>
            </a:r>
          </a:p>
        </p:txBody>
      </p:sp>
      <p:sp>
        <p:nvSpPr>
          <p:cNvPr id="31" name="Oval 30">
            <a:extLst>
              <a:ext uri="{FF2B5EF4-FFF2-40B4-BE49-F238E27FC236}">
                <a16:creationId xmlns:a16="http://schemas.microsoft.com/office/drawing/2014/main" id="{509FB2D8-F92B-46F7-960D-607E77733CF4}"/>
              </a:ext>
            </a:extLst>
          </p:cNvPr>
          <p:cNvSpPr/>
          <p:nvPr/>
        </p:nvSpPr>
        <p:spPr>
          <a:xfrm>
            <a:off x="5955846" y="605557"/>
            <a:ext cx="2567950" cy="1336579"/>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Picture 2" descr="grayscale photography of two boys hugging while laughing">
            <a:extLst>
              <a:ext uri="{FF2B5EF4-FFF2-40B4-BE49-F238E27FC236}">
                <a16:creationId xmlns:a16="http://schemas.microsoft.com/office/drawing/2014/main" id="{3EDD8743-F8C6-49AD-A04C-3255D584DF3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5866" y="2201050"/>
            <a:ext cx="4070181" cy="2706671"/>
          </a:xfrm>
          <a:prstGeom prst="rect">
            <a:avLst/>
          </a:prstGeom>
          <a:noFill/>
          <a:ln w="25400">
            <a:solidFill>
              <a:schemeClr val="accent2"/>
            </a:solidFill>
          </a:ln>
          <a:extLst>
            <a:ext uri="{909E8E84-426E-40dd-AFC4-6F175D3DCCD1}">
              <a14:hiddenFill xmlns:a14="http://schemas.microsoft.com/office/drawing/2010/main" xmlns="">
                <a:solidFill>
                  <a:srgbClr val="FFFFFF"/>
                </a:solidFill>
              </a14:hiddenFill>
            </a:ext>
          </a:extLst>
        </p:spPr>
      </p:pic>
      <p:sp>
        <p:nvSpPr>
          <p:cNvPr id="18" name="TextBox 17">
            <a:extLst>
              <a:ext uri="{FF2B5EF4-FFF2-40B4-BE49-F238E27FC236}">
                <a16:creationId xmlns:a16="http://schemas.microsoft.com/office/drawing/2014/main" id="{E3F81321-2B74-4F9C-9BA2-53E6D6BC0EF8}"/>
              </a:ext>
            </a:extLst>
          </p:cNvPr>
          <p:cNvSpPr txBox="1"/>
          <p:nvPr/>
        </p:nvSpPr>
        <p:spPr>
          <a:xfrm rot="216169">
            <a:off x="6183815" y="834963"/>
            <a:ext cx="263378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amigo</a:t>
            </a:r>
          </a:p>
        </p:txBody>
      </p:sp>
    </p:spTree>
    <p:extLst>
      <p:ext uri="{BB962C8B-B14F-4D97-AF65-F5344CB8AC3E}">
        <p14:creationId xmlns:p14="http://schemas.microsoft.com/office/powerpoint/2010/main" val="3513367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2E6785-DFD2-4592-9907-55EB6DC033F5}"/>
              </a:ext>
            </a:extLst>
          </p:cNvPr>
          <p:cNvSpPr txBox="1"/>
          <p:nvPr/>
        </p:nvSpPr>
        <p:spPr>
          <a:xfrm rot="20949250">
            <a:off x="77104" y="1113428"/>
            <a:ext cx="2217042"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amigo</a:t>
            </a:r>
          </a:p>
        </p:txBody>
      </p:sp>
      <p:sp>
        <p:nvSpPr>
          <p:cNvPr id="3" name="TextBox 2">
            <a:extLst>
              <a:ext uri="{FF2B5EF4-FFF2-40B4-BE49-F238E27FC236}">
                <a16:creationId xmlns:a16="http://schemas.microsoft.com/office/drawing/2014/main" id="{D85430AD-DD0A-4D89-A7FD-B737A4DB6789}"/>
              </a:ext>
            </a:extLst>
          </p:cNvPr>
          <p:cNvSpPr txBox="1"/>
          <p:nvPr/>
        </p:nvSpPr>
        <p:spPr>
          <a:xfrm rot="399586">
            <a:off x="364933" y="4989231"/>
            <a:ext cx="3095138"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periódico</a:t>
            </a:r>
          </a:p>
        </p:txBody>
      </p:sp>
      <p:sp>
        <p:nvSpPr>
          <p:cNvPr id="4" name="TextBox 3">
            <a:extLst>
              <a:ext uri="{FF2B5EF4-FFF2-40B4-BE49-F238E27FC236}">
                <a16:creationId xmlns:a16="http://schemas.microsoft.com/office/drawing/2014/main" id="{18492BD2-1683-424C-AE7D-A35A5BC48E36}"/>
              </a:ext>
            </a:extLst>
          </p:cNvPr>
          <p:cNvSpPr txBox="1"/>
          <p:nvPr/>
        </p:nvSpPr>
        <p:spPr>
          <a:xfrm rot="399586">
            <a:off x="4522900" y="4884387"/>
            <a:ext cx="4872146"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caballo</a:t>
            </a:r>
          </a:p>
        </p:txBody>
      </p:sp>
      <p:sp>
        <p:nvSpPr>
          <p:cNvPr id="5" name="TextBox 4">
            <a:extLst>
              <a:ext uri="{FF2B5EF4-FFF2-40B4-BE49-F238E27FC236}">
                <a16:creationId xmlns:a16="http://schemas.microsoft.com/office/drawing/2014/main" id="{A781AD70-E84F-4C71-92AE-BF29ACED22D0}"/>
              </a:ext>
            </a:extLst>
          </p:cNvPr>
          <p:cNvSpPr txBox="1"/>
          <p:nvPr/>
        </p:nvSpPr>
        <p:spPr>
          <a:xfrm rot="201830">
            <a:off x="3642032" y="1312413"/>
            <a:ext cx="263378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teléfono</a:t>
            </a:r>
          </a:p>
        </p:txBody>
      </p:sp>
      <p:sp>
        <p:nvSpPr>
          <p:cNvPr id="6" name="TextBox 5">
            <a:extLst>
              <a:ext uri="{FF2B5EF4-FFF2-40B4-BE49-F238E27FC236}">
                <a16:creationId xmlns:a16="http://schemas.microsoft.com/office/drawing/2014/main" id="{AEBAADBE-C7C6-416B-AF0E-AFD77139A91D}"/>
              </a:ext>
            </a:extLst>
          </p:cNvPr>
          <p:cNvSpPr txBox="1"/>
          <p:nvPr/>
        </p:nvSpPr>
        <p:spPr>
          <a:xfrm rot="21173064">
            <a:off x="9020887" y="869143"/>
            <a:ext cx="213213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planta</a:t>
            </a:r>
          </a:p>
        </p:txBody>
      </p:sp>
      <p:sp>
        <p:nvSpPr>
          <p:cNvPr id="7" name="TextBox 6">
            <a:extLst>
              <a:ext uri="{FF2B5EF4-FFF2-40B4-BE49-F238E27FC236}">
                <a16:creationId xmlns:a16="http://schemas.microsoft.com/office/drawing/2014/main" id="{F83F99CE-FEEB-4DD1-A5F5-77AFD216B963}"/>
              </a:ext>
            </a:extLst>
          </p:cNvPr>
          <p:cNvSpPr txBox="1"/>
          <p:nvPr/>
        </p:nvSpPr>
        <p:spPr>
          <a:xfrm rot="21048927">
            <a:off x="816409" y="1996601"/>
            <a:ext cx="231145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botella</a:t>
            </a:r>
          </a:p>
        </p:txBody>
      </p:sp>
      <p:sp>
        <p:nvSpPr>
          <p:cNvPr id="8" name="TextBox 7">
            <a:extLst>
              <a:ext uri="{FF2B5EF4-FFF2-40B4-BE49-F238E27FC236}">
                <a16:creationId xmlns:a16="http://schemas.microsoft.com/office/drawing/2014/main" id="{F0D6D31D-2C16-4F82-95FF-9D610A70772D}"/>
              </a:ext>
            </a:extLst>
          </p:cNvPr>
          <p:cNvSpPr txBox="1"/>
          <p:nvPr/>
        </p:nvSpPr>
        <p:spPr>
          <a:xfrm rot="190434">
            <a:off x="6420978" y="928005"/>
            <a:ext cx="201210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revista</a:t>
            </a:r>
          </a:p>
        </p:txBody>
      </p:sp>
      <p:sp>
        <p:nvSpPr>
          <p:cNvPr id="9" name="TextBox 8">
            <a:extLst>
              <a:ext uri="{FF2B5EF4-FFF2-40B4-BE49-F238E27FC236}">
                <a16:creationId xmlns:a16="http://schemas.microsoft.com/office/drawing/2014/main" id="{5043B6B3-E2B7-4C27-9D52-92648F47326E}"/>
              </a:ext>
            </a:extLst>
          </p:cNvPr>
          <p:cNvSpPr txBox="1"/>
          <p:nvPr/>
        </p:nvSpPr>
        <p:spPr>
          <a:xfrm rot="399586">
            <a:off x="8115453" y="5046264"/>
            <a:ext cx="26155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palabra</a:t>
            </a:r>
          </a:p>
        </p:txBody>
      </p:sp>
      <p:sp>
        <p:nvSpPr>
          <p:cNvPr id="10" name="TextBox 9">
            <a:extLst>
              <a:ext uri="{FF2B5EF4-FFF2-40B4-BE49-F238E27FC236}">
                <a16:creationId xmlns:a16="http://schemas.microsoft.com/office/drawing/2014/main" id="{6D1AD42A-F067-4844-9B2A-A7532B04A0AA}"/>
              </a:ext>
            </a:extLst>
          </p:cNvPr>
          <p:cNvSpPr txBox="1"/>
          <p:nvPr/>
        </p:nvSpPr>
        <p:spPr>
          <a:xfrm rot="399586">
            <a:off x="7670889" y="2494655"/>
            <a:ext cx="285040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pregunta</a:t>
            </a:r>
          </a:p>
        </p:txBody>
      </p:sp>
      <p:sp>
        <p:nvSpPr>
          <p:cNvPr id="12" name="TextBox 11">
            <a:extLst>
              <a:ext uri="{FF2B5EF4-FFF2-40B4-BE49-F238E27FC236}">
                <a16:creationId xmlns:a16="http://schemas.microsoft.com/office/drawing/2014/main" id="{04D4EAAE-37E5-430B-9721-59132A604096}"/>
              </a:ext>
            </a:extLst>
          </p:cNvPr>
          <p:cNvSpPr txBox="1"/>
          <p:nvPr/>
        </p:nvSpPr>
        <p:spPr>
          <a:xfrm rot="399586">
            <a:off x="8127512" y="4015386"/>
            <a:ext cx="26034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también</a:t>
            </a:r>
          </a:p>
        </p:txBody>
      </p:sp>
      <p:sp>
        <p:nvSpPr>
          <p:cNvPr id="13" name="Oval 12">
            <a:extLst>
              <a:ext uri="{FF2B5EF4-FFF2-40B4-BE49-F238E27FC236}">
                <a16:creationId xmlns:a16="http://schemas.microsoft.com/office/drawing/2014/main" id="{EE291682-32C6-4CB3-BE83-4D2E0C80CB46}"/>
              </a:ext>
            </a:extLst>
          </p:cNvPr>
          <p:cNvSpPr/>
          <p:nvPr/>
        </p:nvSpPr>
        <p:spPr>
          <a:xfrm>
            <a:off x="905718" y="3156859"/>
            <a:ext cx="2567950" cy="1336579"/>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2" descr="http://www.clker.com/cliparts/w/d/u/B/w/V/stamp1-md.png">
            <a:extLst>
              <a:ext uri="{FF2B5EF4-FFF2-40B4-BE49-F238E27FC236}">
                <a16:creationId xmlns:a16="http://schemas.microsoft.com/office/drawing/2014/main" id="{30E2494B-E406-4240-87F0-FA41B60451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769707" y="2359213"/>
            <a:ext cx="2226710" cy="2017492"/>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TextBox 14">
            <a:extLst>
              <a:ext uri="{FF2B5EF4-FFF2-40B4-BE49-F238E27FC236}">
                <a16:creationId xmlns:a16="http://schemas.microsoft.com/office/drawing/2014/main" id="{7076D630-221E-4590-911A-397DBDEE270A}"/>
              </a:ext>
            </a:extLst>
          </p:cNvPr>
          <p:cNvSpPr txBox="1"/>
          <p:nvPr/>
        </p:nvSpPr>
        <p:spPr>
          <a:xfrm rot="21229203">
            <a:off x="5052784" y="2909172"/>
            <a:ext cx="2025043" cy="707886"/>
          </a:xfrm>
          <a:prstGeom prst="rect">
            <a:avLst/>
          </a:prstGeom>
          <a:noFill/>
        </p:spPr>
        <p:txBody>
          <a:bodyPr wrap="square" rtlCol="0">
            <a:spAutoFit/>
          </a:bodyPr>
          <a:lstStyle/>
          <a:p>
            <a:r>
              <a:rPr lang="en-GB" sz="4000" dirty="0">
                <a:latin typeface="Century Gothic" panose="020B0502020202020204" pitchFamily="34" charset="0"/>
                <a:cs typeface="Calibri" panose="020F0502020204030204" pitchFamily="34" charset="0"/>
              </a:rPr>
              <a:t>[task]</a:t>
            </a:r>
          </a:p>
        </p:txBody>
      </p:sp>
      <p:sp>
        <p:nvSpPr>
          <p:cNvPr id="19" name="TextBox 18">
            <a:extLst>
              <a:ext uri="{FF2B5EF4-FFF2-40B4-BE49-F238E27FC236}">
                <a16:creationId xmlns:a16="http://schemas.microsoft.com/office/drawing/2014/main" id="{F84AFC09-254A-486F-894D-E1B255637F14}"/>
              </a:ext>
            </a:extLst>
          </p:cNvPr>
          <p:cNvSpPr txBox="1"/>
          <p:nvPr/>
        </p:nvSpPr>
        <p:spPr>
          <a:xfrm rot="399586">
            <a:off x="1192172" y="3440427"/>
            <a:ext cx="1944223"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tarea</a:t>
            </a:r>
          </a:p>
        </p:txBody>
      </p:sp>
      <p:sp>
        <p:nvSpPr>
          <p:cNvPr id="21" name="Title 20">
            <a:extLst>
              <a:ext uri="{FF2B5EF4-FFF2-40B4-BE49-F238E27FC236}">
                <a16:creationId xmlns:a16="http://schemas.microsoft.com/office/drawing/2014/main" id="{220FD3F8-A051-4987-99CE-03440F184A20}"/>
              </a:ext>
            </a:extLst>
          </p:cNvPr>
          <p:cNvSpPr>
            <a:spLocks noGrp="1"/>
          </p:cNvSpPr>
          <p:nvPr>
            <p:ph type="title"/>
          </p:nvPr>
        </p:nvSpPr>
        <p:spPr/>
        <p:txBody>
          <a:bodyPr/>
          <a:lstStyle/>
          <a:p>
            <a:r>
              <a:rPr lang="en-GB" dirty="0" err="1"/>
              <a:t>Vocabulario</a:t>
            </a:r>
            <a:endParaRPr lang="en-GB" dirty="0"/>
          </a:p>
        </p:txBody>
      </p:sp>
    </p:spTree>
    <p:extLst>
      <p:ext uri="{BB962C8B-B14F-4D97-AF65-F5344CB8AC3E}">
        <p14:creationId xmlns:p14="http://schemas.microsoft.com/office/powerpoint/2010/main" val="46993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4FCB864E-5A8C-4D75-AE0D-44FF869AB2B3}"/>
              </a:ext>
            </a:extLst>
          </p:cNvPr>
          <p:cNvSpPr>
            <a:spLocks noGrp="1"/>
          </p:cNvSpPr>
          <p:nvPr>
            <p:ph type="title"/>
          </p:nvPr>
        </p:nvSpPr>
        <p:spPr/>
        <p:txBody>
          <a:bodyPr>
            <a:normAutofit fontScale="90000"/>
          </a:bodyPr>
          <a:lstStyle/>
          <a:p>
            <a:r>
              <a:rPr lang="es-CO" sz="4400" kern="1200" dirty="0">
                <a:effectLst/>
                <a:latin typeface="Century Gothic" panose="020B0502020202020204" pitchFamily="34" charset="0"/>
                <a:ea typeface="+mn-ea"/>
                <a:cs typeface="Calibri" panose="020F0502020204030204" pitchFamily="34" charset="0"/>
              </a:rPr>
              <a:t>Vocabulario</a:t>
            </a:r>
            <a:endParaRPr lang="en-GB" dirty="0"/>
          </a:p>
        </p:txBody>
      </p:sp>
      <p:sp>
        <p:nvSpPr>
          <p:cNvPr id="2" name="TextBox 1">
            <a:extLst>
              <a:ext uri="{FF2B5EF4-FFF2-40B4-BE49-F238E27FC236}">
                <a16:creationId xmlns:a16="http://schemas.microsoft.com/office/drawing/2014/main" id="{D239342E-D9B1-4D46-A87B-6FE08DCC5D31}"/>
              </a:ext>
            </a:extLst>
          </p:cNvPr>
          <p:cNvSpPr txBox="1"/>
          <p:nvPr/>
        </p:nvSpPr>
        <p:spPr>
          <a:xfrm rot="20949250">
            <a:off x="52590" y="1233538"/>
            <a:ext cx="2217042"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amigo</a:t>
            </a:r>
          </a:p>
        </p:txBody>
      </p:sp>
      <p:sp>
        <p:nvSpPr>
          <p:cNvPr id="3" name="TextBox 2">
            <a:extLst>
              <a:ext uri="{FF2B5EF4-FFF2-40B4-BE49-F238E27FC236}">
                <a16:creationId xmlns:a16="http://schemas.microsoft.com/office/drawing/2014/main" id="{9D18BB68-B20D-472A-B201-2537774C00D5}"/>
              </a:ext>
            </a:extLst>
          </p:cNvPr>
          <p:cNvSpPr txBox="1"/>
          <p:nvPr/>
        </p:nvSpPr>
        <p:spPr>
          <a:xfrm rot="399586">
            <a:off x="364933" y="4989231"/>
            <a:ext cx="3095138"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periódico</a:t>
            </a:r>
          </a:p>
        </p:txBody>
      </p:sp>
      <p:sp>
        <p:nvSpPr>
          <p:cNvPr id="4" name="TextBox 3">
            <a:extLst>
              <a:ext uri="{FF2B5EF4-FFF2-40B4-BE49-F238E27FC236}">
                <a16:creationId xmlns:a16="http://schemas.microsoft.com/office/drawing/2014/main" id="{BC53701E-987A-4B83-ACCD-ECD19E614899}"/>
              </a:ext>
            </a:extLst>
          </p:cNvPr>
          <p:cNvSpPr txBox="1"/>
          <p:nvPr/>
        </p:nvSpPr>
        <p:spPr>
          <a:xfrm rot="399586">
            <a:off x="8874016" y="570376"/>
            <a:ext cx="4872146"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caballo</a:t>
            </a:r>
          </a:p>
        </p:txBody>
      </p:sp>
      <p:sp>
        <p:nvSpPr>
          <p:cNvPr id="5" name="TextBox 4">
            <a:extLst>
              <a:ext uri="{FF2B5EF4-FFF2-40B4-BE49-F238E27FC236}">
                <a16:creationId xmlns:a16="http://schemas.microsoft.com/office/drawing/2014/main" id="{3D39FB8E-7BB2-4351-90A8-9FC14BE7A592}"/>
              </a:ext>
            </a:extLst>
          </p:cNvPr>
          <p:cNvSpPr txBox="1"/>
          <p:nvPr/>
        </p:nvSpPr>
        <p:spPr>
          <a:xfrm rot="447590">
            <a:off x="3455001" y="1188179"/>
            <a:ext cx="263378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teléfono</a:t>
            </a:r>
          </a:p>
        </p:txBody>
      </p:sp>
      <p:sp>
        <p:nvSpPr>
          <p:cNvPr id="7" name="TextBox 6">
            <a:extLst>
              <a:ext uri="{FF2B5EF4-FFF2-40B4-BE49-F238E27FC236}">
                <a16:creationId xmlns:a16="http://schemas.microsoft.com/office/drawing/2014/main" id="{D59F8263-71BB-4DAD-A844-32E3CA020D91}"/>
              </a:ext>
            </a:extLst>
          </p:cNvPr>
          <p:cNvSpPr txBox="1"/>
          <p:nvPr/>
        </p:nvSpPr>
        <p:spPr>
          <a:xfrm rot="21048927">
            <a:off x="665798" y="2238190"/>
            <a:ext cx="231145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botella</a:t>
            </a:r>
          </a:p>
        </p:txBody>
      </p:sp>
      <p:sp>
        <p:nvSpPr>
          <p:cNvPr id="8" name="TextBox 7">
            <a:extLst>
              <a:ext uri="{FF2B5EF4-FFF2-40B4-BE49-F238E27FC236}">
                <a16:creationId xmlns:a16="http://schemas.microsoft.com/office/drawing/2014/main" id="{723304AB-B430-4094-BFB2-D0482C4A232F}"/>
              </a:ext>
            </a:extLst>
          </p:cNvPr>
          <p:cNvSpPr txBox="1"/>
          <p:nvPr/>
        </p:nvSpPr>
        <p:spPr>
          <a:xfrm rot="190434">
            <a:off x="6421616" y="471689"/>
            <a:ext cx="201210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revista</a:t>
            </a:r>
          </a:p>
        </p:txBody>
      </p:sp>
      <p:sp>
        <p:nvSpPr>
          <p:cNvPr id="9" name="TextBox 8">
            <a:extLst>
              <a:ext uri="{FF2B5EF4-FFF2-40B4-BE49-F238E27FC236}">
                <a16:creationId xmlns:a16="http://schemas.microsoft.com/office/drawing/2014/main" id="{77685ED6-377F-4109-BCDC-82A78CE8B4D4}"/>
              </a:ext>
            </a:extLst>
          </p:cNvPr>
          <p:cNvSpPr txBox="1"/>
          <p:nvPr/>
        </p:nvSpPr>
        <p:spPr>
          <a:xfrm rot="399586">
            <a:off x="8391632" y="5015240"/>
            <a:ext cx="26155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palabra</a:t>
            </a:r>
          </a:p>
        </p:txBody>
      </p:sp>
      <p:sp>
        <p:nvSpPr>
          <p:cNvPr id="10" name="TextBox 9">
            <a:extLst>
              <a:ext uri="{FF2B5EF4-FFF2-40B4-BE49-F238E27FC236}">
                <a16:creationId xmlns:a16="http://schemas.microsoft.com/office/drawing/2014/main" id="{19CF7716-CC35-405D-BD49-4997068F4D5A}"/>
              </a:ext>
            </a:extLst>
          </p:cNvPr>
          <p:cNvSpPr txBox="1"/>
          <p:nvPr/>
        </p:nvSpPr>
        <p:spPr>
          <a:xfrm rot="399586">
            <a:off x="608837" y="3613499"/>
            <a:ext cx="285040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pregunta</a:t>
            </a:r>
          </a:p>
        </p:txBody>
      </p:sp>
      <p:sp>
        <p:nvSpPr>
          <p:cNvPr id="11" name="TextBox 10">
            <a:extLst>
              <a:ext uri="{FF2B5EF4-FFF2-40B4-BE49-F238E27FC236}">
                <a16:creationId xmlns:a16="http://schemas.microsoft.com/office/drawing/2014/main" id="{251099E8-6A2C-4D07-91D6-60DDE2F97661}"/>
              </a:ext>
            </a:extLst>
          </p:cNvPr>
          <p:cNvSpPr txBox="1"/>
          <p:nvPr/>
        </p:nvSpPr>
        <p:spPr>
          <a:xfrm rot="21027610">
            <a:off x="8706842" y="1996602"/>
            <a:ext cx="1669110"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tarea</a:t>
            </a:r>
          </a:p>
        </p:txBody>
      </p:sp>
      <p:sp>
        <p:nvSpPr>
          <p:cNvPr id="12" name="TextBox 11">
            <a:extLst>
              <a:ext uri="{FF2B5EF4-FFF2-40B4-BE49-F238E27FC236}">
                <a16:creationId xmlns:a16="http://schemas.microsoft.com/office/drawing/2014/main" id="{F3ACD1BA-DF0D-4E80-A644-F628D619EEB6}"/>
              </a:ext>
            </a:extLst>
          </p:cNvPr>
          <p:cNvSpPr txBox="1"/>
          <p:nvPr/>
        </p:nvSpPr>
        <p:spPr>
          <a:xfrm rot="399586">
            <a:off x="8798172" y="3469352"/>
            <a:ext cx="26034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también</a:t>
            </a:r>
          </a:p>
        </p:txBody>
      </p:sp>
      <p:sp>
        <p:nvSpPr>
          <p:cNvPr id="13" name="Oval 12">
            <a:extLst>
              <a:ext uri="{FF2B5EF4-FFF2-40B4-BE49-F238E27FC236}">
                <a16:creationId xmlns:a16="http://schemas.microsoft.com/office/drawing/2014/main" id="{5F2ACE63-EBE0-4411-9220-69F16EA6B607}"/>
              </a:ext>
            </a:extLst>
          </p:cNvPr>
          <p:cNvSpPr/>
          <p:nvPr/>
        </p:nvSpPr>
        <p:spPr>
          <a:xfrm>
            <a:off x="4848599" y="4866169"/>
            <a:ext cx="2567950" cy="1336579"/>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2" descr="green plant">
            <a:extLst>
              <a:ext uri="{FF2B5EF4-FFF2-40B4-BE49-F238E27FC236}">
                <a16:creationId xmlns:a16="http://schemas.microsoft.com/office/drawing/2014/main" id="{85EC98BC-1512-4974-A8E7-0F542ED5797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3851" t="7778"/>
          <a:stretch/>
        </p:blipFill>
        <p:spPr bwMode="auto">
          <a:xfrm>
            <a:off x="4958076" y="2279809"/>
            <a:ext cx="2175156" cy="2382906"/>
          </a:xfrm>
          <a:prstGeom prst="rect">
            <a:avLst/>
          </a:prstGeom>
          <a:noFill/>
          <a:ln w="25400">
            <a:solidFill>
              <a:schemeClr val="accent2"/>
            </a:solidFill>
          </a:ln>
          <a:extLst>
            <a:ext uri="{909E8E84-426E-40dd-AFC4-6F175D3DCCD1}">
              <a14:hiddenFill xmlns:a14="http://schemas.microsoft.com/office/drawing/2010/main" xmlns="">
                <a:solidFill>
                  <a:srgbClr val="FFFFFF"/>
                </a:solidFill>
              </a14:hiddenFill>
            </a:ext>
          </a:extLst>
        </p:spPr>
      </p:pic>
      <p:sp>
        <p:nvSpPr>
          <p:cNvPr id="18" name="TextBox 17">
            <a:extLst>
              <a:ext uri="{FF2B5EF4-FFF2-40B4-BE49-F238E27FC236}">
                <a16:creationId xmlns:a16="http://schemas.microsoft.com/office/drawing/2014/main" id="{4094DA79-3B08-4D08-9A9F-7DE268841702}"/>
              </a:ext>
            </a:extLst>
          </p:cNvPr>
          <p:cNvSpPr txBox="1"/>
          <p:nvPr/>
        </p:nvSpPr>
        <p:spPr>
          <a:xfrm rot="399586">
            <a:off x="4993868" y="5232241"/>
            <a:ext cx="26155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planta</a:t>
            </a:r>
          </a:p>
        </p:txBody>
      </p:sp>
    </p:spTree>
    <p:extLst>
      <p:ext uri="{BB962C8B-B14F-4D97-AF65-F5344CB8AC3E}">
        <p14:creationId xmlns:p14="http://schemas.microsoft.com/office/powerpoint/2010/main" val="60719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D99B2CC-E27E-4BF8-89AD-427586DC1413}"/>
              </a:ext>
            </a:extLst>
          </p:cNvPr>
          <p:cNvSpPr>
            <a:spLocks noGrp="1"/>
          </p:cNvSpPr>
          <p:nvPr>
            <p:ph type="body" sz="quarter" idx="10"/>
          </p:nvPr>
        </p:nvSpPr>
        <p:spPr/>
        <p:txBody>
          <a:bodyPr/>
          <a:lstStyle/>
          <a:p>
            <a:endParaRPr lang="en-GB"/>
          </a:p>
        </p:txBody>
      </p:sp>
      <p:sp>
        <p:nvSpPr>
          <p:cNvPr id="15" name="Title 14">
            <a:extLst>
              <a:ext uri="{FF2B5EF4-FFF2-40B4-BE49-F238E27FC236}">
                <a16:creationId xmlns:a16="http://schemas.microsoft.com/office/drawing/2014/main" id="{876C953B-6095-4F00-890B-4813F43F22D7}"/>
              </a:ext>
            </a:extLst>
          </p:cNvPr>
          <p:cNvSpPr>
            <a:spLocks noGrp="1"/>
          </p:cNvSpPr>
          <p:nvPr>
            <p:ph type="title"/>
          </p:nvPr>
        </p:nvSpPr>
        <p:spPr/>
        <p:txBody>
          <a:bodyPr>
            <a:normAutofit fontScale="90000"/>
          </a:bodyPr>
          <a:lstStyle/>
          <a:p>
            <a:r>
              <a:rPr lang="es-CO" sz="4400" kern="1200" dirty="0">
                <a:effectLst/>
                <a:latin typeface="Century Gothic" panose="020B0502020202020204" pitchFamily="34" charset="0"/>
                <a:ea typeface="+mn-ea"/>
                <a:cs typeface="Calibri" panose="020F0502020204030204" pitchFamily="34" charset="0"/>
              </a:rPr>
              <a:t>Vocabulario</a:t>
            </a:r>
            <a:endParaRPr lang="en-GB" dirty="0"/>
          </a:p>
        </p:txBody>
      </p:sp>
      <p:sp>
        <p:nvSpPr>
          <p:cNvPr id="2" name="TextBox 1">
            <a:extLst>
              <a:ext uri="{FF2B5EF4-FFF2-40B4-BE49-F238E27FC236}">
                <a16:creationId xmlns:a16="http://schemas.microsoft.com/office/drawing/2014/main" id="{FEF9DE58-E0D6-4BA0-9329-895DBC02560E}"/>
              </a:ext>
            </a:extLst>
          </p:cNvPr>
          <p:cNvSpPr txBox="1"/>
          <p:nvPr/>
        </p:nvSpPr>
        <p:spPr>
          <a:xfrm rot="20949250">
            <a:off x="123559" y="1871424"/>
            <a:ext cx="2217042"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amigo</a:t>
            </a:r>
          </a:p>
        </p:txBody>
      </p:sp>
      <p:sp>
        <p:nvSpPr>
          <p:cNvPr id="3" name="TextBox 2">
            <a:extLst>
              <a:ext uri="{FF2B5EF4-FFF2-40B4-BE49-F238E27FC236}">
                <a16:creationId xmlns:a16="http://schemas.microsoft.com/office/drawing/2014/main" id="{42D8D0E3-32CD-4CA0-B9ED-E40D5B51F529}"/>
              </a:ext>
            </a:extLst>
          </p:cNvPr>
          <p:cNvSpPr txBox="1"/>
          <p:nvPr/>
        </p:nvSpPr>
        <p:spPr>
          <a:xfrm rot="399586">
            <a:off x="9071914" y="1301696"/>
            <a:ext cx="3095138"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periódico</a:t>
            </a:r>
          </a:p>
        </p:txBody>
      </p:sp>
      <p:sp>
        <p:nvSpPr>
          <p:cNvPr id="5" name="TextBox 4">
            <a:extLst>
              <a:ext uri="{FF2B5EF4-FFF2-40B4-BE49-F238E27FC236}">
                <a16:creationId xmlns:a16="http://schemas.microsoft.com/office/drawing/2014/main" id="{94423E13-35E8-4DDB-A065-57AFC6900A78}"/>
              </a:ext>
            </a:extLst>
          </p:cNvPr>
          <p:cNvSpPr txBox="1"/>
          <p:nvPr/>
        </p:nvSpPr>
        <p:spPr>
          <a:xfrm>
            <a:off x="2063336" y="1226460"/>
            <a:ext cx="263378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teléfono</a:t>
            </a:r>
          </a:p>
        </p:txBody>
      </p:sp>
      <p:sp>
        <p:nvSpPr>
          <p:cNvPr id="6" name="TextBox 5">
            <a:extLst>
              <a:ext uri="{FF2B5EF4-FFF2-40B4-BE49-F238E27FC236}">
                <a16:creationId xmlns:a16="http://schemas.microsoft.com/office/drawing/2014/main" id="{03921264-00E8-4244-B10A-1ED610B7F4B9}"/>
              </a:ext>
            </a:extLst>
          </p:cNvPr>
          <p:cNvSpPr txBox="1"/>
          <p:nvPr/>
        </p:nvSpPr>
        <p:spPr>
          <a:xfrm rot="21173064">
            <a:off x="9887826" y="4791395"/>
            <a:ext cx="213213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planta</a:t>
            </a:r>
          </a:p>
        </p:txBody>
      </p:sp>
      <p:sp>
        <p:nvSpPr>
          <p:cNvPr id="7" name="TextBox 6">
            <a:extLst>
              <a:ext uri="{FF2B5EF4-FFF2-40B4-BE49-F238E27FC236}">
                <a16:creationId xmlns:a16="http://schemas.microsoft.com/office/drawing/2014/main" id="{28C31911-041B-4F89-AE71-52C5D77A7D1F}"/>
              </a:ext>
            </a:extLst>
          </p:cNvPr>
          <p:cNvSpPr txBox="1"/>
          <p:nvPr/>
        </p:nvSpPr>
        <p:spPr>
          <a:xfrm rot="21048927">
            <a:off x="1853688" y="2910347"/>
            <a:ext cx="231145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botella</a:t>
            </a:r>
          </a:p>
        </p:txBody>
      </p:sp>
      <p:sp>
        <p:nvSpPr>
          <p:cNvPr id="8" name="TextBox 7">
            <a:extLst>
              <a:ext uri="{FF2B5EF4-FFF2-40B4-BE49-F238E27FC236}">
                <a16:creationId xmlns:a16="http://schemas.microsoft.com/office/drawing/2014/main" id="{6D6E4280-354E-45DD-9AD3-26CAABB105FD}"/>
              </a:ext>
            </a:extLst>
          </p:cNvPr>
          <p:cNvSpPr txBox="1"/>
          <p:nvPr/>
        </p:nvSpPr>
        <p:spPr>
          <a:xfrm rot="190434">
            <a:off x="6655004" y="572738"/>
            <a:ext cx="201210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revista</a:t>
            </a:r>
          </a:p>
        </p:txBody>
      </p:sp>
      <p:sp>
        <p:nvSpPr>
          <p:cNvPr id="9" name="TextBox 8">
            <a:extLst>
              <a:ext uri="{FF2B5EF4-FFF2-40B4-BE49-F238E27FC236}">
                <a16:creationId xmlns:a16="http://schemas.microsoft.com/office/drawing/2014/main" id="{0B6F38EF-2264-4109-83BC-54D161BE0E27}"/>
              </a:ext>
            </a:extLst>
          </p:cNvPr>
          <p:cNvSpPr txBox="1"/>
          <p:nvPr/>
        </p:nvSpPr>
        <p:spPr>
          <a:xfrm rot="399586">
            <a:off x="5363802" y="5377238"/>
            <a:ext cx="26155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palabra</a:t>
            </a:r>
          </a:p>
        </p:txBody>
      </p:sp>
      <p:sp>
        <p:nvSpPr>
          <p:cNvPr id="10" name="TextBox 9">
            <a:extLst>
              <a:ext uri="{FF2B5EF4-FFF2-40B4-BE49-F238E27FC236}">
                <a16:creationId xmlns:a16="http://schemas.microsoft.com/office/drawing/2014/main" id="{E50518CE-4BFD-424B-87D5-E5473CF6C682}"/>
              </a:ext>
            </a:extLst>
          </p:cNvPr>
          <p:cNvSpPr txBox="1"/>
          <p:nvPr/>
        </p:nvSpPr>
        <p:spPr>
          <a:xfrm rot="399586">
            <a:off x="208079" y="3829151"/>
            <a:ext cx="285040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pregunta</a:t>
            </a:r>
          </a:p>
        </p:txBody>
      </p:sp>
      <p:sp>
        <p:nvSpPr>
          <p:cNvPr id="11" name="TextBox 10">
            <a:extLst>
              <a:ext uri="{FF2B5EF4-FFF2-40B4-BE49-F238E27FC236}">
                <a16:creationId xmlns:a16="http://schemas.microsoft.com/office/drawing/2014/main" id="{B6B503CA-9696-486F-AF60-BA9647C25362}"/>
              </a:ext>
            </a:extLst>
          </p:cNvPr>
          <p:cNvSpPr txBox="1"/>
          <p:nvPr/>
        </p:nvSpPr>
        <p:spPr>
          <a:xfrm rot="21027610">
            <a:off x="8415967" y="2266493"/>
            <a:ext cx="1669110"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tarea</a:t>
            </a:r>
          </a:p>
        </p:txBody>
      </p:sp>
      <p:sp>
        <p:nvSpPr>
          <p:cNvPr id="12" name="TextBox 11">
            <a:extLst>
              <a:ext uri="{FF2B5EF4-FFF2-40B4-BE49-F238E27FC236}">
                <a16:creationId xmlns:a16="http://schemas.microsoft.com/office/drawing/2014/main" id="{6E18F3EB-AEA2-4AA4-ABC8-6AD6EABB40E8}"/>
              </a:ext>
            </a:extLst>
          </p:cNvPr>
          <p:cNvSpPr txBox="1"/>
          <p:nvPr/>
        </p:nvSpPr>
        <p:spPr>
          <a:xfrm rot="399586">
            <a:off x="7498019" y="3623677"/>
            <a:ext cx="26034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también</a:t>
            </a:r>
          </a:p>
        </p:txBody>
      </p:sp>
      <p:sp>
        <p:nvSpPr>
          <p:cNvPr id="13" name="Oval 12">
            <a:extLst>
              <a:ext uri="{FF2B5EF4-FFF2-40B4-BE49-F238E27FC236}">
                <a16:creationId xmlns:a16="http://schemas.microsoft.com/office/drawing/2014/main" id="{650CA0BC-3709-4D5C-AAB9-1F0DB1C7BCF5}"/>
              </a:ext>
            </a:extLst>
          </p:cNvPr>
          <p:cNvSpPr/>
          <p:nvPr/>
        </p:nvSpPr>
        <p:spPr>
          <a:xfrm>
            <a:off x="1001777" y="4662302"/>
            <a:ext cx="2782828" cy="1336579"/>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48B2E36F-38EB-439D-918F-414B18D78B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8593" y="1808625"/>
            <a:ext cx="2335364" cy="3349067"/>
          </a:xfrm>
          <a:prstGeom prst="rect">
            <a:avLst/>
          </a:prstGeom>
          <a:ln w="25400">
            <a:solidFill>
              <a:schemeClr val="accent2"/>
            </a:solidFill>
          </a:ln>
        </p:spPr>
      </p:pic>
      <p:sp>
        <p:nvSpPr>
          <p:cNvPr id="18" name="TextBox 17">
            <a:extLst>
              <a:ext uri="{FF2B5EF4-FFF2-40B4-BE49-F238E27FC236}">
                <a16:creationId xmlns:a16="http://schemas.microsoft.com/office/drawing/2014/main" id="{E87736EE-D402-4B89-AE7A-E2BB9EAAADE8}"/>
              </a:ext>
            </a:extLst>
          </p:cNvPr>
          <p:cNvSpPr txBox="1"/>
          <p:nvPr/>
        </p:nvSpPr>
        <p:spPr>
          <a:xfrm rot="399586">
            <a:off x="1165554" y="5004240"/>
            <a:ext cx="26155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caballo</a:t>
            </a:r>
          </a:p>
        </p:txBody>
      </p:sp>
    </p:spTree>
    <p:extLst>
      <p:ext uri="{BB962C8B-B14F-4D97-AF65-F5344CB8AC3E}">
        <p14:creationId xmlns:p14="http://schemas.microsoft.com/office/powerpoint/2010/main" val="5754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FE96D8D-A03B-4346-8E70-4C28B5845741}"/>
              </a:ext>
            </a:extLst>
          </p:cNvPr>
          <p:cNvSpPr>
            <a:spLocks noGrp="1"/>
          </p:cNvSpPr>
          <p:nvPr>
            <p:ph type="body" sz="quarter" idx="10"/>
          </p:nvPr>
        </p:nvSpPr>
        <p:spPr/>
        <p:txBody>
          <a:bodyPr/>
          <a:lstStyle/>
          <a:p>
            <a:endParaRPr lang="en-GB"/>
          </a:p>
        </p:txBody>
      </p:sp>
      <p:sp>
        <p:nvSpPr>
          <p:cNvPr id="16" name="Title 15">
            <a:extLst>
              <a:ext uri="{FF2B5EF4-FFF2-40B4-BE49-F238E27FC236}">
                <a16:creationId xmlns:a16="http://schemas.microsoft.com/office/drawing/2014/main" id="{22819710-D901-4B96-AE49-70A37F373266}"/>
              </a:ext>
            </a:extLst>
          </p:cNvPr>
          <p:cNvSpPr>
            <a:spLocks noGrp="1"/>
          </p:cNvSpPr>
          <p:nvPr>
            <p:ph type="title"/>
          </p:nvPr>
        </p:nvSpPr>
        <p:spPr/>
        <p:txBody>
          <a:bodyPr>
            <a:normAutofit fontScale="90000"/>
          </a:bodyPr>
          <a:lstStyle/>
          <a:p>
            <a:r>
              <a:rPr lang="es-CO" sz="4400" kern="1200" dirty="0">
                <a:effectLst/>
                <a:latin typeface="Century Gothic" panose="020B0502020202020204" pitchFamily="34" charset="0"/>
                <a:ea typeface="+mn-ea"/>
                <a:cs typeface="Calibri" panose="020F0502020204030204" pitchFamily="34" charset="0"/>
              </a:rPr>
              <a:t>Vocabulario</a:t>
            </a:r>
            <a:endParaRPr lang="en-GB" dirty="0"/>
          </a:p>
        </p:txBody>
      </p:sp>
      <p:sp>
        <p:nvSpPr>
          <p:cNvPr id="2" name="TextBox 1">
            <a:extLst>
              <a:ext uri="{FF2B5EF4-FFF2-40B4-BE49-F238E27FC236}">
                <a16:creationId xmlns:a16="http://schemas.microsoft.com/office/drawing/2014/main" id="{FE0DAE97-9C31-4211-8519-66AEE25E0218}"/>
              </a:ext>
            </a:extLst>
          </p:cNvPr>
          <p:cNvSpPr txBox="1"/>
          <p:nvPr/>
        </p:nvSpPr>
        <p:spPr>
          <a:xfrm rot="20949250">
            <a:off x="580160" y="1722531"/>
            <a:ext cx="2217042"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amigo</a:t>
            </a:r>
          </a:p>
        </p:txBody>
      </p:sp>
      <p:sp>
        <p:nvSpPr>
          <p:cNvPr id="3" name="TextBox 2">
            <a:extLst>
              <a:ext uri="{FF2B5EF4-FFF2-40B4-BE49-F238E27FC236}">
                <a16:creationId xmlns:a16="http://schemas.microsoft.com/office/drawing/2014/main" id="{C38C9750-7F7D-4101-919A-3B959FA689AC}"/>
              </a:ext>
            </a:extLst>
          </p:cNvPr>
          <p:cNvSpPr txBox="1"/>
          <p:nvPr/>
        </p:nvSpPr>
        <p:spPr>
          <a:xfrm rot="399586">
            <a:off x="8568742" y="2158245"/>
            <a:ext cx="3095138"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periódico</a:t>
            </a:r>
          </a:p>
        </p:txBody>
      </p:sp>
      <p:sp>
        <p:nvSpPr>
          <p:cNvPr id="4" name="TextBox 3">
            <a:extLst>
              <a:ext uri="{FF2B5EF4-FFF2-40B4-BE49-F238E27FC236}">
                <a16:creationId xmlns:a16="http://schemas.microsoft.com/office/drawing/2014/main" id="{6314A7AE-F83D-4636-8771-EED66BA0B538}"/>
              </a:ext>
            </a:extLst>
          </p:cNvPr>
          <p:cNvSpPr txBox="1"/>
          <p:nvPr/>
        </p:nvSpPr>
        <p:spPr>
          <a:xfrm rot="399586">
            <a:off x="1551674" y="2692805"/>
            <a:ext cx="2628812"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caballo</a:t>
            </a:r>
          </a:p>
        </p:txBody>
      </p:sp>
      <p:sp>
        <p:nvSpPr>
          <p:cNvPr id="5" name="TextBox 4">
            <a:extLst>
              <a:ext uri="{FF2B5EF4-FFF2-40B4-BE49-F238E27FC236}">
                <a16:creationId xmlns:a16="http://schemas.microsoft.com/office/drawing/2014/main" id="{8AE23D9C-4DCD-4996-B8DA-05DD8F50497E}"/>
              </a:ext>
            </a:extLst>
          </p:cNvPr>
          <p:cNvSpPr txBox="1"/>
          <p:nvPr/>
        </p:nvSpPr>
        <p:spPr>
          <a:xfrm rot="873763">
            <a:off x="3794731" y="1557135"/>
            <a:ext cx="263378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teléfono</a:t>
            </a:r>
          </a:p>
        </p:txBody>
      </p:sp>
      <p:sp>
        <p:nvSpPr>
          <p:cNvPr id="6" name="TextBox 5">
            <a:extLst>
              <a:ext uri="{FF2B5EF4-FFF2-40B4-BE49-F238E27FC236}">
                <a16:creationId xmlns:a16="http://schemas.microsoft.com/office/drawing/2014/main" id="{F49C83AA-5A83-4999-8B6D-0CFA7AB2348A}"/>
              </a:ext>
            </a:extLst>
          </p:cNvPr>
          <p:cNvSpPr txBox="1"/>
          <p:nvPr/>
        </p:nvSpPr>
        <p:spPr>
          <a:xfrm rot="21173064">
            <a:off x="4801382" y="5173506"/>
            <a:ext cx="213213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planta</a:t>
            </a:r>
          </a:p>
        </p:txBody>
      </p:sp>
      <p:sp>
        <p:nvSpPr>
          <p:cNvPr id="7" name="TextBox 6">
            <a:extLst>
              <a:ext uri="{FF2B5EF4-FFF2-40B4-BE49-F238E27FC236}">
                <a16:creationId xmlns:a16="http://schemas.microsoft.com/office/drawing/2014/main" id="{D172F72F-6D52-41F7-994C-1AD144B02F8D}"/>
              </a:ext>
            </a:extLst>
          </p:cNvPr>
          <p:cNvSpPr txBox="1"/>
          <p:nvPr/>
        </p:nvSpPr>
        <p:spPr>
          <a:xfrm rot="21048927">
            <a:off x="1769238" y="5070197"/>
            <a:ext cx="231145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botella</a:t>
            </a:r>
          </a:p>
        </p:txBody>
      </p:sp>
      <p:sp>
        <p:nvSpPr>
          <p:cNvPr id="8" name="TextBox 7">
            <a:extLst>
              <a:ext uri="{FF2B5EF4-FFF2-40B4-BE49-F238E27FC236}">
                <a16:creationId xmlns:a16="http://schemas.microsoft.com/office/drawing/2014/main" id="{82DCE36F-62B4-4076-B69E-C0B0D15D531E}"/>
              </a:ext>
            </a:extLst>
          </p:cNvPr>
          <p:cNvSpPr txBox="1"/>
          <p:nvPr/>
        </p:nvSpPr>
        <p:spPr>
          <a:xfrm rot="190434">
            <a:off x="6371804" y="1136096"/>
            <a:ext cx="201210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revista</a:t>
            </a:r>
          </a:p>
        </p:txBody>
      </p:sp>
      <p:sp>
        <p:nvSpPr>
          <p:cNvPr id="10" name="TextBox 9">
            <a:extLst>
              <a:ext uri="{FF2B5EF4-FFF2-40B4-BE49-F238E27FC236}">
                <a16:creationId xmlns:a16="http://schemas.microsoft.com/office/drawing/2014/main" id="{EA3F9D4C-7B7D-4CE8-8740-C3514767BF29}"/>
              </a:ext>
            </a:extLst>
          </p:cNvPr>
          <p:cNvSpPr txBox="1"/>
          <p:nvPr/>
        </p:nvSpPr>
        <p:spPr>
          <a:xfrm rot="399586">
            <a:off x="7582944" y="4974779"/>
            <a:ext cx="285040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pregunta</a:t>
            </a:r>
          </a:p>
        </p:txBody>
      </p:sp>
      <p:sp>
        <p:nvSpPr>
          <p:cNvPr id="11" name="TextBox 10">
            <a:extLst>
              <a:ext uri="{FF2B5EF4-FFF2-40B4-BE49-F238E27FC236}">
                <a16:creationId xmlns:a16="http://schemas.microsoft.com/office/drawing/2014/main" id="{0F249171-C487-42BE-A3FD-3FC7FF33882A}"/>
              </a:ext>
            </a:extLst>
          </p:cNvPr>
          <p:cNvSpPr txBox="1"/>
          <p:nvPr/>
        </p:nvSpPr>
        <p:spPr>
          <a:xfrm rot="21027610">
            <a:off x="1466499" y="3725975"/>
            <a:ext cx="1669110"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tarea</a:t>
            </a:r>
          </a:p>
        </p:txBody>
      </p:sp>
      <p:sp>
        <p:nvSpPr>
          <p:cNvPr id="12" name="TextBox 11">
            <a:extLst>
              <a:ext uri="{FF2B5EF4-FFF2-40B4-BE49-F238E27FC236}">
                <a16:creationId xmlns:a16="http://schemas.microsoft.com/office/drawing/2014/main" id="{7E407E2F-5957-4C7D-86D9-9698AC881812}"/>
              </a:ext>
            </a:extLst>
          </p:cNvPr>
          <p:cNvSpPr txBox="1"/>
          <p:nvPr/>
        </p:nvSpPr>
        <p:spPr>
          <a:xfrm rot="399586">
            <a:off x="8712456" y="769004"/>
            <a:ext cx="26034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también</a:t>
            </a:r>
          </a:p>
        </p:txBody>
      </p:sp>
      <p:sp>
        <p:nvSpPr>
          <p:cNvPr id="13" name="Oval 12">
            <a:extLst>
              <a:ext uri="{FF2B5EF4-FFF2-40B4-BE49-F238E27FC236}">
                <a16:creationId xmlns:a16="http://schemas.microsoft.com/office/drawing/2014/main" id="{D70EE2AC-5D4A-4C8F-93B3-87E9C2722D08}"/>
              </a:ext>
            </a:extLst>
          </p:cNvPr>
          <p:cNvSpPr/>
          <p:nvPr/>
        </p:nvSpPr>
        <p:spPr>
          <a:xfrm>
            <a:off x="8403668" y="3317904"/>
            <a:ext cx="3141486" cy="1336579"/>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2" descr="http://www.clker.com/cliparts/w/d/u/B/w/V/stamp1-md.png">
            <a:extLst>
              <a:ext uri="{FF2B5EF4-FFF2-40B4-BE49-F238E27FC236}">
                <a16:creationId xmlns:a16="http://schemas.microsoft.com/office/drawing/2014/main" id="{DDF5BB25-B054-4AA0-9EA7-03DBF01D2C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971277" y="2623914"/>
            <a:ext cx="2226710" cy="2017492"/>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TextBox 14">
            <a:extLst>
              <a:ext uri="{FF2B5EF4-FFF2-40B4-BE49-F238E27FC236}">
                <a16:creationId xmlns:a16="http://schemas.microsoft.com/office/drawing/2014/main" id="{0221C453-B2ED-4E75-99EE-DE3D06A5976D}"/>
              </a:ext>
            </a:extLst>
          </p:cNvPr>
          <p:cNvSpPr txBox="1"/>
          <p:nvPr/>
        </p:nvSpPr>
        <p:spPr>
          <a:xfrm rot="21229203">
            <a:off x="5179383" y="3171365"/>
            <a:ext cx="2025043" cy="707886"/>
          </a:xfrm>
          <a:prstGeom prst="rect">
            <a:avLst/>
          </a:prstGeom>
          <a:noFill/>
        </p:spPr>
        <p:txBody>
          <a:bodyPr wrap="square" rtlCol="0">
            <a:spAutoFit/>
          </a:bodyPr>
          <a:lstStyle/>
          <a:p>
            <a:r>
              <a:rPr lang="en-GB" sz="4000" dirty="0">
                <a:latin typeface="Century Gothic" panose="020B0502020202020204" pitchFamily="34" charset="0"/>
                <a:cs typeface="Calibri" panose="020F0502020204030204" pitchFamily="34" charset="0"/>
              </a:rPr>
              <a:t>[word]</a:t>
            </a:r>
          </a:p>
        </p:txBody>
      </p:sp>
      <p:sp>
        <p:nvSpPr>
          <p:cNvPr id="19" name="TextBox 18">
            <a:extLst>
              <a:ext uri="{FF2B5EF4-FFF2-40B4-BE49-F238E27FC236}">
                <a16:creationId xmlns:a16="http://schemas.microsoft.com/office/drawing/2014/main" id="{E755F80B-4314-4128-A7EB-6374E4C09C18}"/>
              </a:ext>
            </a:extLst>
          </p:cNvPr>
          <p:cNvSpPr txBox="1"/>
          <p:nvPr/>
        </p:nvSpPr>
        <p:spPr>
          <a:xfrm rot="399586">
            <a:off x="8691106" y="3606124"/>
            <a:ext cx="285040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palabra</a:t>
            </a:r>
          </a:p>
        </p:txBody>
      </p:sp>
    </p:spTree>
    <p:extLst>
      <p:ext uri="{BB962C8B-B14F-4D97-AF65-F5344CB8AC3E}">
        <p14:creationId xmlns:p14="http://schemas.microsoft.com/office/powerpoint/2010/main" val="342740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1462E35-1505-4EF0-A914-7FB6A1970FAE}"/>
              </a:ext>
            </a:extLst>
          </p:cNvPr>
          <p:cNvSpPr>
            <a:spLocks noGrp="1"/>
          </p:cNvSpPr>
          <p:nvPr>
            <p:ph type="title"/>
          </p:nvPr>
        </p:nvSpPr>
        <p:spPr/>
        <p:txBody>
          <a:bodyPr>
            <a:normAutofit fontScale="90000"/>
          </a:bodyPr>
          <a:lstStyle/>
          <a:p>
            <a:r>
              <a:rPr lang="es-CO" sz="4400" kern="1200" dirty="0">
                <a:effectLst/>
                <a:latin typeface="Century Gothic" panose="020B0502020202020204" pitchFamily="34" charset="0"/>
                <a:ea typeface="+mn-ea"/>
                <a:cs typeface="Calibri" panose="020F0502020204030204" pitchFamily="34" charset="0"/>
              </a:rPr>
              <a:t>Vocabulario</a:t>
            </a:r>
            <a:endParaRPr lang="en-GB" dirty="0"/>
          </a:p>
        </p:txBody>
      </p:sp>
      <p:sp>
        <p:nvSpPr>
          <p:cNvPr id="2" name="TextBox 1">
            <a:extLst>
              <a:ext uri="{FF2B5EF4-FFF2-40B4-BE49-F238E27FC236}">
                <a16:creationId xmlns:a16="http://schemas.microsoft.com/office/drawing/2014/main" id="{485DCA64-86E6-45F6-BF8C-E146D3FE1F08}"/>
              </a:ext>
            </a:extLst>
          </p:cNvPr>
          <p:cNvSpPr txBox="1"/>
          <p:nvPr/>
        </p:nvSpPr>
        <p:spPr>
          <a:xfrm rot="20949250">
            <a:off x="4084543" y="1596643"/>
            <a:ext cx="2217042"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amigo</a:t>
            </a:r>
          </a:p>
        </p:txBody>
      </p:sp>
      <p:sp>
        <p:nvSpPr>
          <p:cNvPr id="3" name="TextBox 2">
            <a:extLst>
              <a:ext uri="{FF2B5EF4-FFF2-40B4-BE49-F238E27FC236}">
                <a16:creationId xmlns:a16="http://schemas.microsoft.com/office/drawing/2014/main" id="{0A71CC6A-A940-49EE-B7EC-23E0470F0FB6}"/>
              </a:ext>
            </a:extLst>
          </p:cNvPr>
          <p:cNvSpPr txBox="1"/>
          <p:nvPr/>
        </p:nvSpPr>
        <p:spPr>
          <a:xfrm rot="399586">
            <a:off x="8688796" y="1056923"/>
            <a:ext cx="3095138"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periódico</a:t>
            </a:r>
          </a:p>
        </p:txBody>
      </p:sp>
      <p:sp>
        <p:nvSpPr>
          <p:cNvPr id="4" name="TextBox 3">
            <a:extLst>
              <a:ext uri="{FF2B5EF4-FFF2-40B4-BE49-F238E27FC236}">
                <a16:creationId xmlns:a16="http://schemas.microsoft.com/office/drawing/2014/main" id="{E4895709-53C8-4A3B-A131-B51AFB3ED388}"/>
              </a:ext>
            </a:extLst>
          </p:cNvPr>
          <p:cNvSpPr txBox="1"/>
          <p:nvPr/>
        </p:nvSpPr>
        <p:spPr>
          <a:xfrm rot="399586">
            <a:off x="4911516" y="5424761"/>
            <a:ext cx="4872146"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caballo</a:t>
            </a:r>
          </a:p>
        </p:txBody>
      </p:sp>
      <p:sp>
        <p:nvSpPr>
          <p:cNvPr id="5" name="TextBox 4">
            <a:extLst>
              <a:ext uri="{FF2B5EF4-FFF2-40B4-BE49-F238E27FC236}">
                <a16:creationId xmlns:a16="http://schemas.microsoft.com/office/drawing/2014/main" id="{A8859058-141A-4E2F-A259-4F412C1036BF}"/>
              </a:ext>
            </a:extLst>
          </p:cNvPr>
          <p:cNvSpPr txBox="1"/>
          <p:nvPr/>
        </p:nvSpPr>
        <p:spPr>
          <a:xfrm rot="262936">
            <a:off x="483035" y="1163174"/>
            <a:ext cx="263378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teléfono</a:t>
            </a:r>
          </a:p>
        </p:txBody>
      </p:sp>
      <p:sp>
        <p:nvSpPr>
          <p:cNvPr id="6" name="TextBox 5">
            <a:extLst>
              <a:ext uri="{FF2B5EF4-FFF2-40B4-BE49-F238E27FC236}">
                <a16:creationId xmlns:a16="http://schemas.microsoft.com/office/drawing/2014/main" id="{C4D4C5BE-1B51-4F47-95C6-0F6FB5CA4D7B}"/>
              </a:ext>
            </a:extLst>
          </p:cNvPr>
          <p:cNvSpPr txBox="1"/>
          <p:nvPr/>
        </p:nvSpPr>
        <p:spPr>
          <a:xfrm rot="21173064">
            <a:off x="8064782" y="5065255"/>
            <a:ext cx="213213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planta</a:t>
            </a:r>
          </a:p>
        </p:txBody>
      </p:sp>
      <p:sp>
        <p:nvSpPr>
          <p:cNvPr id="7" name="TextBox 6">
            <a:extLst>
              <a:ext uri="{FF2B5EF4-FFF2-40B4-BE49-F238E27FC236}">
                <a16:creationId xmlns:a16="http://schemas.microsoft.com/office/drawing/2014/main" id="{44CA6DA7-5AEC-4DE8-96C6-179CC567894A}"/>
              </a:ext>
            </a:extLst>
          </p:cNvPr>
          <p:cNvSpPr txBox="1"/>
          <p:nvPr/>
        </p:nvSpPr>
        <p:spPr>
          <a:xfrm rot="21048927">
            <a:off x="9405837" y="4105012"/>
            <a:ext cx="231145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botella</a:t>
            </a:r>
          </a:p>
        </p:txBody>
      </p:sp>
      <p:sp>
        <p:nvSpPr>
          <p:cNvPr id="8" name="TextBox 7">
            <a:extLst>
              <a:ext uri="{FF2B5EF4-FFF2-40B4-BE49-F238E27FC236}">
                <a16:creationId xmlns:a16="http://schemas.microsoft.com/office/drawing/2014/main" id="{7A7A98BD-8958-478D-9CB1-8875805AA0CC}"/>
              </a:ext>
            </a:extLst>
          </p:cNvPr>
          <p:cNvSpPr txBox="1"/>
          <p:nvPr/>
        </p:nvSpPr>
        <p:spPr>
          <a:xfrm rot="190434">
            <a:off x="6481465" y="688895"/>
            <a:ext cx="201210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revista</a:t>
            </a:r>
          </a:p>
        </p:txBody>
      </p:sp>
      <p:sp>
        <p:nvSpPr>
          <p:cNvPr id="9" name="TextBox 8">
            <a:extLst>
              <a:ext uri="{FF2B5EF4-FFF2-40B4-BE49-F238E27FC236}">
                <a16:creationId xmlns:a16="http://schemas.microsoft.com/office/drawing/2014/main" id="{94744E90-1580-4D61-83AA-1E2E79912818}"/>
              </a:ext>
            </a:extLst>
          </p:cNvPr>
          <p:cNvSpPr txBox="1"/>
          <p:nvPr/>
        </p:nvSpPr>
        <p:spPr>
          <a:xfrm rot="399586">
            <a:off x="1542697" y="5293909"/>
            <a:ext cx="26155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palabra</a:t>
            </a:r>
          </a:p>
        </p:txBody>
      </p:sp>
      <p:sp>
        <p:nvSpPr>
          <p:cNvPr id="10" name="TextBox 9">
            <a:extLst>
              <a:ext uri="{FF2B5EF4-FFF2-40B4-BE49-F238E27FC236}">
                <a16:creationId xmlns:a16="http://schemas.microsoft.com/office/drawing/2014/main" id="{C96848CA-3263-4820-BBF0-A789AEB5919C}"/>
              </a:ext>
            </a:extLst>
          </p:cNvPr>
          <p:cNvSpPr txBox="1"/>
          <p:nvPr/>
        </p:nvSpPr>
        <p:spPr>
          <a:xfrm rot="399586">
            <a:off x="967985" y="4004031"/>
            <a:ext cx="285040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pregunta</a:t>
            </a:r>
          </a:p>
        </p:txBody>
      </p:sp>
      <p:sp>
        <p:nvSpPr>
          <p:cNvPr id="11" name="TextBox 10">
            <a:extLst>
              <a:ext uri="{FF2B5EF4-FFF2-40B4-BE49-F238E27FC236}">
                <a16:creationId xmlns:a16="http://schemas.microsoft.com/office/drawing/2014/main" id="{9D89502D-AA0A-4485-BF4F-ECBA1AF72709}"/>
              </a:ext>
            </a:extLst>
          </p:cNvPr>
          <p:cNvSpPr txBox="1"/>
          <p:nvPr/>
        </p:nvSpPr>
        <p:spPr>
          <a:xfrm rot="21027610">
            <a:off x="9280048" y="2333028"/>
            <a:ext cx="1669110"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tarea</a:t>
            </a:r>
          </a:p>
        </p:txBody>
      </p:sp>
      <p:sp>
        <p:nvSpPr>
          <p:cNvPr id="13" name="Oval 12">
            <a:extLst>
              <a:ext uri="{FF2B5EF4-FFF2-40B4-BE49-F238E27FC236}">
                <a16:creationId xmlns:a16="http://schemas.microsoft.com/office/drawing/2014/main" id="{85EFE770-5AFC-48ED-8A98-2C1095DB5E3B}"/>
              </a:ext>
            </a:extLst>
          </p:cNvPr>
          <p:cNvSpPr/>
          <p:nvPr/>
        </p:nvSpPr>
        <p:spPr>
          <a:xfrm>
            <a:off x="966750" y="2136453"/>
            <a:ext cx="2851619" cy="1336579"/>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2" descr="http://www.clker.com/cliparts/w/d/u/B/w/V/stamp1-md.png">
            <a:extLst>
              <a:ext uri="{FF2B5EF4-FFF2-40B4-BE49-F238E27FC236}">
                <a16:creationId xmlns:a16="http://schemas.microsoft.com/office/drawing/2014/main" id="{09E0C657-AFA1-4AF6-94F3-6E3215B14D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845260" y="1939728"/>
            <a:ext cx="3263691" cy="2957040"/>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TextBox 14">
            <a:extLst>
              <a:ext uri="{FF2B5EF4-FFF2-40B4-BE49-F238E27FC236}">
                <a16:creationId xmlns:a16="http://schemas.microsoft.com/office/drawing/2014/main" id="{31F1B0C0-31E0-4FC3-BD9F-213F9E6F896D}"/>
              </a:ext>
            </a:extLst>
          </p:cNvPr>
          <p:cNvSpPr txBox="1"/>
          <p:nvPr/>
        </p:nvSpPr>
        <p:spPr>
          <a:xfrm rot="21288482">
            <a:off x="5183894" y="3000985"/>
            <a:ext cx="2811434" cy="707886"/>
          </a:xfrm>
          <a:prstGeom prst="rect">
            <a:avLst/>
          </a:prstGeom>
          <a:noFill/>
        </p:spPr>
        <p:txBody>
          <a:bodyPr wrap="square" rtlCol="0">
            <a:spAutoFit/>
          </a:bodyPr>
          <a:lstStyle/>
          <a:p>
            <a:r>
              <a:rPr lang="en-GB" sz="4000" dirty="0">
                <a:latin typeface="Century Gothic" panose="020B0502020202020204" pitchFamily="34" charset="0"/>
                <a:cs typeface="Calibri" panose="020F0502020204030204" pitchFamily="34" charset="0"/>
              </a:rPr>
              <a:t>[also; too]</a:t>
            </a:r>
          </a:p>
        </p:txBody>
      </p:sp>
      <p:sp>
        <p:nvSpPr>
          <p:cNvPr id="19" name="TextBox 18">
            <a:extLst>
              <a:ext uri="{FF2B5EF4-FFF2-40B4-BE49-F238E27FC236}">
                <a16:creationId xmlns:a16="http://schemas.microsoft.com/office/drawing/2014/main" id="{C3818FDB-9F03-4481-9164-B3A86B0DCFC6}"/>
              </a:ext>
            </a:extLst>
          </p:cNvPr>
          <p:cNvSpPr txBox="1"/>
          <p:nvPr/>
        </p:nvSpPr>
        <p:spPr>
          <a:xfrm rot="262936">
            <a:off x="1274874" y="2420021"/>
            <a:ext cx="263378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también</a:t>
            </a:r>
          </a:p>
        </p:txBody>
      </p:sp>
    </p:spTree>
    <p:extLst>
      <p:ext uri="{BB962C8B-B14F-4D97-AF65-F5344CB8AC3E}">
        <p14:creationId xmlns:p14="http://schemas.microsoft.com/office/powerpoint/2010/main" val="172576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AE724648-9D0E-4B0D-8927-78A2D5DF3356}"/>
              </a:ext>
            </a:extLst>
          </p:cNvPr>
          <p:cNvSpPr>
            <a:spLocks noGrp="1"/>
          </p:cNvSpPr>
          <p:nvPr>
            <p:ph type="title"/>
          </p:nvPr>
        </p:nvSpPr>
        <p:spPr/>
        <p:txBody>
          <a:bodyPr>
            <a:normAutofit fontScale="90000"/>
          </a:bodyPr>
          <a:lstStyle/>
          <a:p>
            <a:r>
              <a:rPr lang="es-CO" sz="4400" kern="1200" dirty="0">
                <a:effectLst/>
                <a:latin typeface="Century Gothic" panose="020B0502020202020204" pitchFamily="34" charset="0"/>
                <a:ea typeface="+mn-ea"/>
                <a:cs typeface="Calibri" panose="020F0502020204030204" pitchFamily="34" charset="0"/>
              </a:rPr>
              <a:t>Vocabulario</a:t>
            </a:r>
            <a:endParaRPr lang="en-GB" dirty="0"/>
          </a:p>
        </p:txBody>
      </p:sp>
      <p:sp>
        <p:nvSpPr>
          <p:cNvPr id="2" name="TextBox 1">
            <a:extLst>
              <a:ext uri="{FF2B5EF4-FFF2-40B4-BE49-F238E27FC236}">
                <a16:creationId xmlns:a16="http://schemas.microsoft.com/office/drawing/2014/main" id="{74BF9A13-A963-4E4A-8143-B66C02FED5C8}"/>
              </a:ext>
            </a:extLst>
          </p:cNvPr>
          <p:cNvSpPr txBox="1"/>
          <p:nvPr/>
        </p:nvSpPr>
        <p:spPr>
          <a:xfrm rot="20949250">
            <a:off x="9548477" y="3835526"/>
            <a:ext cx="2217042"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amigo</a:t>
            </a:r>
          </a:p>
        </p:txBody>
      </p:sp>
      <p:sp>
        <p:nvSpPr>
          <p:cNvPr id="4" name="TextBox 3">
            <a:extLst>
              <a:ext uri="{FF2B5EF4-FFF2-40B4-BE49-F238E27FC236}">
                <a16:creationId xmlns:a16="http://schemas.microsoft.com/office/drawing/2014/main" id="{9F9393B4-7690-4A27-BB18-16BE247F58EB}"/>
              </a:ext>
            </a:extLst>
          </p:cNvPr>
          <p:cNvSpPr txBox="1"/>
          <p:nvPr/>
        </p:nvSpPr>
        <p:spPr>
          <a:xfrm rot="399586">
            <a:off x="8992195" y="2454967"/>
            <a:ext cx="4872146"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caballo</a:t>
            </a:r>
          </a:p>
        </p:txBody>
      </p:sp>
      <p:sp>
        <p:nvSpPr>
          <p:cNvPr id="5" name="TextBox 4">
            <a:extLst>
              <a:ext uri="{FF2B5EF4-FFF2-40B4-BE49-F238E27FC236}">
                <a16:creationId xmlns:a16="http://schemas.microsoft.com/office/drawing/2014/main" id="{28703371-8459-481A-8640-184DCF5CBCB9}"/>
              </a:ext>
            </a:extLst>
          </p:cNvPr>
          <p:cNvSpPr txBox="1"/>
          <p:nvPr/>
        </p:nvSpPr>
        <p:spPr>
          <a:xfrm rot="558500">
            <a:off x="368672" y="1257618"/>
            <a:ext cx="263378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teléfono</a:t>
            </a:r>
          </a:p>
        </p:txBody>
      </p:sp>
      <p:sp>
        <p:nvSpPr>
          <p:cNvPr id="6" name="TextBox 5">
            <a:extLst>
              <a:ext uri="{FF2B5EF4-FFF2-40B4-BE49-F238E27FC236}">
                <a16:creationId xmlns:a16="http://schemas.microsoft.com/office/drawing/2014/main" id="{42E67153-B149-48CD-A797-8DB12A92489B}"/>
              </a:ext>
            </a:extLst>
          </p:cNvPr>
          <p:cNvSpPr txBox="1"/>
          <p:nvPr/>
        </p:nvSpPr>
        <p:spPr>
          <a:xfrm rot="21173064">
            <a:off x="1380978" y="3904932"/>
            <a:ext cx="213213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planta</a:t>
            </a:r>
          </a:p>
        </p:txBody>
      </p:sp>
      <p:sp>
        <p:nvSpPr>
          <p:cNvPr id="7" name="TextBox 6">
            <a:extLst>
              <a:ext uri="{FF2B5EF4-FFF2-40B4-BE49-F238E27FC236}">
                <a16:creationId xmlns:a16="http://schemas.microsoft.com/office/drawing/2014/main" id="{B9D5807C-CFCC-4FE1-9ABF-9AD8FB5CA322}"/>
              </a:ext>
            </a:extLst>
          </p:cNvPr>
          <p:cNvSpPr txBox="1"/>
          <p:nvPr/>
        </p:nvSpPr>
        <p:spPr>
          <a:xfrm rot="21048927">
            <a:off x="3407890" y="1186520"/>
            <a:ext cx="231145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botella</a:t>
            </a:r>
          </a:p>
        </p:txBody>
      </p:sp>
      <p:sp>
        <p:nvSpPr>
          <p:cNvPr id="8" name="TextBox 7">
            <a:extLst>
              <a:ext uri="{FF2B5EF4-FFF2-40B4-BE49-F238E27FC236}">
                <a16:creationId xmlns:a16="http://schemas.microsoft.com/office/drawing/2014/main" id="{1D6B9CFB-3639-497F-93DD-7819C662504A}"/>
              </a:ext>
            </a:extLst>
          </p:cNvPr>
          <p:cNvSpPr txBox="1"/>
          <p:nvPr/>
        </p:nvSpPr>
        <p:spPr>
          <a:xfrm rot="190434">
            <a:off x="6547002" y="664960"/>
            <a:ext cx="201210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revista</a:t>
            </a:r>
          </a:p>
        </p:txBody>
      </p:sp>
      <p:sp>
        <p:nvSpPr>
          <p:cNvPr id="9" name="TextBox 8">
            <a:extLst>
              <a:ext uri="{FF2B5EF4-FFF2-40B4-BE49-F238E27FC236}">
                <a16:creationId xmlns:a16="http://schemas.microsoft.com/office/drawing/2014/main" id="{FB75E900-BA98-468B-A1D4-BCB933E691F2}"/>
              </a:ext>
            </a:extLst>
          </p:cNvPr>
          <p:cNvSpPr txBox="1"/>
          <p:nvPr/>
        </p:nvSpPr>
        <p:spPr>
          <a:xfrm rot="399586">
            <a:off x="1542697" y="5293909"/>
            <a:ext cx="26155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palabra</a:t>
            </a:r>
          </a:p>
        </p:txBody>
      </p:sp>
      <p:sp>
        <p:nvSpPr>
          <p:cNvPr id="10" name="TextBox 9">
            <a:extLst>
              <a:ext uri="{FF2B5EF4-FFF2-40B4-BE49-F238E27FC236}">
                <a16:creationId xmlns:a16="http://schemas.microsoft.com/office/drawing/2014/main" id="{5223039C-F414-4EEF-A920-C09FCF52FF41}"/>
              </a:ext>
            </a:extLst>
          </p:cNvPr>
          <p:cNvSpPr txBox="1"/>
          <p:nvPr/>
        </p:nvSpPr>
        <p:spPr>
          <a:xfrm rot="399586">
            <a:off x="8078159" y="5279743"/>
            <a:ext cx="285040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pregunta</a:t>
            </a:r>
          </a:p>
        </p:txBody>
      </p:sp>
      <p:sp>
        <p:nvSpPr>
          <p:cNvPr id="11" name="TextBox 10">
            <a:extLst>
              <a:ext uri="{FF2B5EF4-FFF2-40B4-BE49-F238E27FC236}">
                <a16:creationId xmlns:a16="http://schemas.microsoft.com/office/drawing/2014/main" id="{EF47055D-D180-4B1D-85BD-48CB365A90B4}"/>
              </a:ext>
            </a:extLst>
          </p:cNvPr>
          <p:cNvSpPr txBox="1"/>
          <p:nvPr/>
        </p:nvSpPr>
        <p:spPr>
          <a:xfrm rot="21027610">
            <a:off x="9401812" y="570374"/>
            <a:ext cx="1669110"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tarea</a:t>
            </a:r>
          </a:p>
        </p:txBody>
      </p:sp>
      <p:sp>
        <p:nvSpPr>
          <p:cNvPr id="12" name="TextBox 11">
            <a:extLst>
              <a:ext uri="{FF2B5EF4-FFF2-40B4-BE49-F238E27FC236}">
                <a16:creationId xmlns:a16="http://schemas.microsoft.com/office/drawing/2014/main" id="{E5FA8042-8B80-406E-A8F4-9B9EE06374E3}"/>
              </a:ext>
            </a:extLst>
          </p:cNvPr>
          <p:cNvSpPr txBox="1"/>
          <p:nvPr/>
        </p:nvSpPr>
        <p:spPr>
          <a:xfrm rot="399586">
            <a:off x="1145326" y="2416575"/>
            <a:ext cx="26034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también</a:t>
            </a:r>
          </a:p>
        </p:txBody>
      </p:sp>
      <p:sp>
        <p:nvSpPr>
          <p:cNvPr id="13" name="Oval 12">
            <a:extLst>
              <a:ext uri="{FF2B5EF4-FFF2-40B4-BE49-F238E27FC236}">
                <a16:creationId xmlns:a16="http://schemas.microsoft.com/office/drawing/2014/main" id="{786AE4BD-394C-43AA-8BAA-161F107BCDD9}"/>
              </a:ext>
            </a:extLst>
          </p:cNvPr>
          <p:cNvSpPr/>
          <p:nvPr/>
        </p:nvSpPr>
        <p:spPr>
          <a:xfrm>
            <a:off x="4407595" y="5147423"/>
            <a:ext cx="3098673" cy="1336579"/>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periódic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3574" y="1949406"/>
            <a:ext cx="2879564" cy="3062563"/>
          </a:xfrm>
          <a:prstGeom prst="rect">
            <a:avLst/>
          </a:prstGeom>
        </p:spPr>
      </p:pic>
      <p:sp>
        <p:nvSpPr>
          <p:cNvPr id="18" name="TextBox 17">
            <a:extLst>
              <a:ext uri="{FF2B5EF4-FFF2-40B4-BE49-F238E27FC236}">
                <a16:creationId xmlns:a16="http://schemas.microsoft.com/office/drawing/2014/main" id="{BB833C89-4CBE-4BD7-A0A4-74D81EF8C7CF}"/>
              </a:ext>
            </a:extLst>
          </p:cNvPr>
          <p:cNvSpPr txBox="1"/>
          <p:nvPr/>
        </p:nvSpPr>
        <p:spPr>
          <a:xfrm rot="399586">
            <a:off x="4670795" y="5416242"/>
            <a:ext cx="285040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periódico</a:t>
            </a:r>
          </a:p>
        </p:txBody>
      </p:sp>
    </p:spTree>
    <p:extLst>
      <p:ext uri="{BB962C8B-B14F-4D97-AF65-F5344CB8AC3E}">
        <p14:creationId xmlns:p14="http://schemas.microsoft.com/office/powerpoint/2010/main" val="100234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CC1FCB40-341A-4542-9EAF-18D04A0B2356}"/>
              </a:ext>
            </a:extLst>
          </p:cNvPr>
          <p:cNvSpPr>
            <a:spLocks noGrp="1"/>
          </p:cNvSpPr>
          <p:nvPr>
            <p:ph type="title"/>
          </p:nvPr>
        </p:nvSpPr>
        <p:spPr/>
        <p:txBody>
          <a:bodyPr>
            <a:normAutofit fontScale="90000"/>
          </a:bodyPr>
          <a:lstStyle/>
          <a:p>
            <a:r>
              <a:rPr lang="es-CO" sz="4400" kern="1200" dirty="0">
                <a:effectLst/>
                <a:latin typeface="Century Gothic" panose="020B0502020202020204" pitchFamily="34" charset="0"/>
                <a:ea typeface="+mn-ea"/>
                <a:cs typeface="Calibri" panose="020F0502020204030204" pitchFamily="34" charset="0"/>
              </a:rPr>
              <a:t>Vocabulario</a:t>
            </a:r>
            <a:endParaRPr lang="en-GB" dirty="0"/>
          </a:p>
        </p:txBody>
      </p:sp>
      <p:sp>
        <p:nvSpPr>
          <p:cNvPr id="2" name="TextBox 1">
            <a:extLst>
              <a:ext uri="{FF2B5EF4-FFF2-40B4-BE49-F238E27FC236}">
                <a16:creationId xmlns:a16="http://schemas.microsoft.com/office/drawing/2014/main" id="{6B22E6C5-54EC-4CB3-A6CB-BD3DA14262B0}"/>
              </a:ext>
            </a:extLst>
          </p:cNvPr>
          <p:cNvSpPr txBox="1"/>
          <p:nvPr/>
        </p:nvSpPr>
        <p:spPr>
          <a:xfrm rot="20949250">
            <a:off x="8540165" y="5155543"/>
            <a:ext cx="2217042"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amigo</a:t>
            </a:r>
          </a:p>
        </p:txBody>
      </p:sp>
      <p:sp>
        <p:nvSpPr>
          <p:cNvPr id="3" name="TextBox 2">
            <a:extLst>
              <a:ext uri="{FF2B5EF4-FFF2-40B4-BE49-F238E27FC236}">
                <a16:creationId xmlns:a16="http://schemas.microsoft.com/office/drawing/2014/main" id="{6F697AF5-78C4-4895-A12B-B0A9B3B34586}"/>
              </a:ext>
            </a:extLst>
          </p:cNvPr>
          <p:cNvSpPr txBox="1"/>
          <p:nvPr/>
        </p:nvSpPr>
        <p:spPr>
          <a:xfrm rot="399586">
            <a:off x="4562117" y="5430993"/>
            <a:ext cx="3095138"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periódico</a:t>
            </a:r>
          </a:p>
        </p:txBody>
      </p:sp>
      <p:sp>
        <p:nvSpPr>
          <p:cNvPr id="4" name="TextBox 3">
            <a:extLst>
              <a:ext uri="{FF2B5EF4-FFF2-40B4-BE49-F238E27FC236}">
                <a16:creationId xmlns:a16="http://schemas.microsoft.com/office/drawing/2014/main" id="{13E9CFEA-B52B-4F1E-BC6E-B58D7A1A3309}"/>
              </a:ext>
            </a:extLst>
          </p:cNvPr>
          <p:cNvSpPr txBox="1"/>
          <p:nvPr/>
        </p:nvSpPr>
        <p:spPr>
          <a:xfrm rot="399586">
            <a:off x="6558525" y="1031359"/>
            <a:ext cx="4872146"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caballo</a:t>
            </a:r>
          </a:p>
        </p:txBody>
      </p:sp>
      <p:sp>
        <p:nvSpPr>
          <p:cNvPr id="5" name="TextBox 4">
            <a:extLst>
              <a:ext uri="{FF2B5EF4-FFF2-40B4-BE49-F238E27FC236}">
                <a16:creationId xmlns:a16="http://schemas.microsoft.com/office/drawing/2014/main" id="{B38E8634-0B75-4435-AF97-D920E54A1AB4}"/>
              </a:ext>
            </a:extLst>
          </p:cNvPr>
          <p:cNvSpPr txBox="1"/>
          <p:nvPr/>
        </p:nvSpPr>
        <p:spPr>
          <a:xfrm rot="355599">
            <a:off x="322187" y="1233410"/>
            <a:ext cx="263378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teléfono</a:t>
            </a:r>
          </a:p>
        </p:txBody>
      </p:sp>
      <p:sp>
        <p:nvSpPr>
          <p:cNvPr id="6" name="TextBox 5">
            <a:extLst>
              <a:ext uri="{FF2B5EF4-FFF2-40B4-BE49-F238E27FC236}">
                <a16:creationId xmlns:a16="http://schemas.microsoft.com/office/drawing/2014/main" id="{ABBE0C2F-0833-4B52-ADF8-6E787EBDBBC9}"/>
              </a:ext>
            </a:extLst>
          </p:cNvPr>
          <p:cNvSpPr txBox="1"/>
          <p:nvPr/>
        </p:nvSpPr>
        <p:spPr>
          <a:xfrm rot="21173064">
            <a:off x="1678527" y="5228164"/>
            <a:ext cx="213213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planta</a:t>
            </a:r>
          </a:p>
        </p:txBody>
      </p:sp>
      <p:sp>
        <p:nvSpPr>
          <p:cNvPr id="7" name="TextBox 6">
            <a:extLst>
              <a:ext uri="{FF2B5EF4-FFF2-40B4-BE49-F238E27FC236}">
                <a16:creationId xmlns:a16="http://schemas.microsoft.com/office/drawing/2014/main" id="{D95403BF-C56D-4B90-A2D7-6F4BD4B42F6C}"/>
              </a:ext>
            </a:extLst>
          </p:cNvPr>
          <p:cNvSpPr txBox="1"/>
          <p:nvPr/>
        </p:nvSpPr>
        <p:spPr>
          <a:xfrm rot="21048927">
            <a:off x="3728270" y="1253507"/>
            <a:ext cx="231145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botella</a:t>
            </a:r>
          </a:p>
        </p:txBody>
      </p:sp>
      <p:sp>
        <p:nvSpPr>
          <p:cNvPr id="9" name="TextBox 8">
            <a:extLst>
              <a:ext uri="{FF2B5EF4-FFF2-40B4-BE49-F238E27FC236}">
                <a16:creationId xmlns:a16="http://schemas.microsoft.com/office/drawing/2014/main" id="{0700D3A1-C33E-4B0E-9A44-E3272DB0AC80}"/>
              </a:ext>
            </a:extLst>
          </p:cNvPr>
          <p:cNvSpPr txBox="1"/>
          <p:nvPr/>
        </p:nvSpPr>
        <p:spPr>
          <a:xfrm rot="399586">
            <a:off x="1111520" y="3917690"/>
            <a:ext cx="26155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palabra</a:t>
            </a:r>
          </a:p>
        </p:txBody>
      </p:sp>
      <p:sp>
        <p:nvSpPr>
          <p:cNvPr id="10" name="TextBox 9">
            <a:extLst>
              <a:ext uri="{FF2B5EF4-FFF2-40B4-BE49-F238E27FC236}">
                <a16:creationId xmlns:a16="http://schemas.microsoft.com/office/drawing/2014/main" id="{60918DE3-8857-431F-9764-CEBA4437EDBB}"/>
              </a:ext>
            </a:extLst>
          </p:cNvPr>
          <p:cNvSpPr txBox="1"/>
          <p:nvPr/>
        </p:nvSpPr>
        <p:spPr>
          <a:xfrm rot="399586">
            <a:off x="9384593" y="4021698"/>
            <a:ext cx="285040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pregunta</a:t>
            </a:r>
          </a:p>
        </p:txBody>
      </p:sp>
      <p:sp>
        <p:nvSpPr>
          <p:cNvPr id="11" name="TextBox 10">
            <a:extLst>
              <a:ext uri="{FF2B5EF4-FFF2-40B4-BE49-F238E27FC236}">
                <a16:creationId xmlns:a16="http://schemas.microsoft.com/office/drawing/2014/main" id="{688F2722-6017-406B-B382-E84D256B0AED}"/>
              </a:ext>
            </a:extLst>
          </p:cNvPr>
          <p:cNvSpPr txBox="1"/>
          <p:nvPr/>
        </p:nvSpPr>
        <p:spPr>
          <a:xfrm rot="21027610">
            <a:off x="9401812" y="570374"/>
            <a:ext cx="1669110"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tarea</a:t>
            </a:r>
          </a:p>
        </p:txBody>
      </p:sp>
      <p:sp>
        <p:nvSpPr>
          <p:cNvPr id="12" name="TextBox 11">
            <a:extLst>
              <a:ext uri="{FF2B5EF4-FFF2-40B4-BE49-F238E27FC236}">
                <a16:creationId xmlns:a16="http://schemas.microsoft.com/office/drawing/2014/main" id="{63D81CD7-601B-4989-A96B-81047C1AD84E}"/>
              </a:ext>
            </a:extLst>
          </p:cNvPr>
          <p:cNvSpPr txBox="1"/>
          <p:nvPr/>
        </p:nvSpPr>
        <p:spPr>
          <a:xfrm rot="399586">
            <a:off x="1145326" y="2416575"/>
            <a:ext cx="26034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también</a:t>
            </a:r>
          </a:p>
        </p:txBody>
      </p:sp>
      <p:sp>
        <p:nvSpPr>
          <p:cNvPr id="13" name="Oval 12">
            <a:extLst>
              <a:ext uri="{FF2B5EF4-FFF2-40B4-BE49-F238E27FC236}">
                <a16:creationId xmlns:a16="http://schemas.microsoft.com/office/drawing/2014/main" id="{1055E0D8-4889-4355-B347-86B5E5ED7FCA}"/>
              </a:ext>
            </a:extLst>
          </p:cNvPr>
          <p:cNvSpPr/>
          <p:nvPr/>
        </p:nvSpPr>
        <p:spPr>
          <a:xfrm>
            <a:off x="8719437" y="2238012"/>
            <a:ext cx="3098673" cy="1336579"/>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2" descr="man reading New Scientist book">
            <a:extLst>
              <a:ext uri="{FF2B5EF4-FFF2-40B4-BE49-F238E27FC236}">
                <a16:creationId xmlns:a16="http://schemas.microsoft.com/office/drawing/2014/main" id="{D5382EBF-CF74-4324-B981-79B622235E7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7504" y="2172463"/>
            <a:ext cx="3993611" cy="2663738"/>
          </a:xfrm>
          <a:prstGeom prst="rect">
            <a:avLst/>
          </a:prstGeom>
          <a:noFill/>
          <a:ln w="25400">
            <a:solidFill>
              <a:schemeClr val="accent2"/>
            </a:solidFill>
          </a:ln>
          <a:extLst>
            <a:ext uri="{909E8E84-426E-40dd-AFC4-6F175D3DCCD1}">
              <a14:hiddenFill xmlns:a14="http://schemas.microsoft.com/office/drawing/2010/main" xmlns="">
                <a:solidFill>
                  <a:srgbClr val="FFFFFF"/>
                </a:solidFill>
              </a14:hiddenFill>
            </a:ext>
          </a:extLst>
        </p:spPr>
      </p:pic>
      <p:sp>
        <p:nvSpPr>
          <p:cNvPr id="18" name="TextBox 17">
            <a:extLst>
              <a:ext uri="{FF2B5EF4-FFF2-40B4-BE49-F238E27FC236}">
                <a16:creationId xmlns:a16="http://schemas.microsoft.com/office/drawing/2014/main" id="{AD8147FE-06B4-4954-8974-F76DAFC088C4}"/>
              </a:ext>
            </a:extLst>
          </p:cNvPr>
          <p:cNvSpPr txBox="1"/>
          <p:nvPr/>
        </p:nvSpPr>
        <p:spPr>
          <a:xfrm rot="399586">
            <a:off x="9020763" y="2549185"/>
            <a:ext cx="2850409" cy="769441"/>
          </a:xfrm>
          <a:prstGeom prst="rect">
            <a:avLst/>
          </a:prstGeom>
          <a:noFill/>
        </p:spPr>
        <p:txBody>
          <a:bodyPr wrap="square" rtlCol="0">
            <a:spAutoFit/>
          </a:bodyPr>
          <a:lstStyle/>
          <a:p>
            <a:pPr algn="ctr"/>
            <a:r>
              <a:rPr lang="es-CO" sz="4400" dirty="0">
                <a:solidFill>
                  <a:srgbClr val="002060"/>
                </a:solidFill>
                <a:latin typeface="Century Gothic" panose="020B0502020202020204" pitchFamily="34" charset="0"/>
                <a:cs typeface="Calibri" panose="020F0502020204030204" pitchFamily="34" charset="0"/>
              </a:rPr>
              <a:t>revista</a:t>
            </a:r>
          </a:p>
        </p:txBody>
      </p:sp>
    </p:spTree>
    <p:extLst>
      <p:ext uri="{BB962C8B-B14F-4D97-AF65-F5344CB8AC3E}">
        <p14:creationId xmlns:p14="http://schemas.microsoft.com/office/powerpoint/2010/main" val="953464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F5E65802-D6E0-45BA-9EB1-D75D577D0063}"/>
              </a:ext>
            </a:extLst>
          </p:cNvPr>
          <p:cNvSpPr txBox="1"/>
          <p:nvPr/>
        </p:nvSpPr>
        <p:spPr>
          <a:xfrm>
            <a:off x="907130" y="1679864"/>
            <a:ext cx="3388333" cy="1200329"/>
          </a:xfrm>
          <a:prstGeom prst="rect">
            <a:avLst/>
          </a:prstGeom>
          <a:noFill/>
        </p:spPr>
        <p:txBody>
          <a:bodyPr wrap="square" rtlCol="0">
            <a:spAutoFit/>
          </a:bodyPr>
          <a:lstStyle/>
          <a:p>
            <a:r>
              <a:rPr lang="es-CO" sz="7200" dirty="0">
                <a:solidFill>
                  <a:srgbClr val="E87D1E"/>
                </a:solidFill>
                <a:latin typeface="Century Gothic" panose="020B0502020202020204" pitchFamily="34" charset="0"/>
                <a:cs typeface="Calibri" panose="020F0502020204030204" pitchFamily="34" charset="0"/>
              </a:rPr>
              <a:t>ca</a:t>
            </a:r>
            <a:r>
              <a:rPr lang="es-CO" sz="7200" dirty="0">
                <a:solidFill>
                  <a:srgbClr val="115076"/>
                </a:solidFill>
                <a:latin typeface="Century Gothic" panose="020B0502020202020204" pitchFamily="34" charset="0"/>
                <a:cs typeface="Calibri" panose="020F0502020204030204" pitchFamily="34" charset="0"/>
              </a:rPr>
              <a:t>ntar</a:t>
            </a:r>
          </a:p>
        </p:txBody>
      </p:sp>
      <p:sp>
        <p:nvSpPr>
          <p:cNvPr id="24" name="TextBox 23">
            <a:extLst>
              <a:ext uri="{FF2B5EF4-FFF2-40B4-BE49-F238E27FC236}">
                <a16:creationId xmlns:a16="http://schemas.microsoft.com/office/drawing/2014/main" id="{089E8C41-E16F-485C-AC10-B70D1CD96703}"/>
              </a:ext>
            </a:extLst>
          </p:cNvPr>
          <p:cNvSpPr txBox="1"/>
          <p:nvPr/>
        </p:nvSpPr>
        <p:spPr>
          <a:xfrm>
            <a:off x="8806888" y="2792150"/>
            <a:ext cx="2376576" cy="1200329"/>
          </a:xfrm>
          <a:prstGeom prst="rect">
            <a:avLst/>
          </a:prstGeom>
          <a:noFill/>
        </p:spPr>
        <p:txBody>
          <a:bodyPr wrap="square" rtlCol="0">
            <a:spAutoFit/>
          </a:bodyPr>
          <a:lstStyle/>
          <a:p>
            <a:pPr algn="ctr"/>
            <a:r>
              <a:rPr lang="es-CO" sz="7200" dirty="0">
                <a:solidFill>
                  <a:srgbClr val="E87D1E"/>
                </a:solidFill>
                <a:latin typeface="Century Gothic" panose="020B0502020202020204" pitchFamily="34" charset="0"/>
                <a:cs typeface="Calibri" panose="020F0502020204030204" pitchFamily="34" charset="0"/>
              </a:rPr>
              <a:t>ca</a:t>
            </a:r>
            <a:r>
              <a:rPr lang="es-CO" sz="7200" dirty="0">
                <a:solidFill>
                  <a:srgbClr val="115076"/>
                </a:solidFill>
                <a:latin typeface="Century Gothic" panose="020B0502020202020204" pitchFamily="34" charset="0"/>
                <a:cs typeface="Calibri" panose="020F0502020204030204" pitchFamily="34" charset="0"/>
              </a:rPr>
              <a:t>lle</a:t>
            </a:r>
          </a:p>
        </p:txBody>
      </p:sp>
      <p:sp>
        <p:nvSpPr>
          <p:cNvPr id="25" name="TextBox 24">
            <a:extLst>
              <a:ext uri="{FF2B5EF4-FFF2-40B4-BE49-F238E27FC236}">
                <a16:creationId xmlns:a16="http://schemas.microsoft.com/office/drawing/2014/main" id="{2E0072C7-A942-4501-BD70-8B8B9A057CCC}"/>
              </a:ext>
            </a:extLst>
          </p:cNvPr>
          <p:cNvSpPr txBox="1"/>
          <p:nvPr/>
        </p:nvSpPr>
        <p:spPr>
          <a:xfrm>
            <a:off x="4829905" y="341037"/>
            <a:ext cx="2778017" cy="1938992"/>
          </a:xfrm>
          <a:prstGeom prst="rect">
            <a:avLst/>
          </a:prstGeom>
          <a:noFill/>
        </p:spPr>
        <p:txBody>
          <a:bodyPr wrap="square" rtlCol="0">
            <a:spAutoFit/>
          </a:bodyPr>
          <a:lstStyle/>
          <a:p>
            <a:pPr algn="ctr"/>
            <a:r>
              <a:rPr lang="en-GB" sz="12000" b="1" dirty="0">
                <a:solidFill>
                  <a:srgbClr val="115076"/>
                </a:solidFill>
                <a:latin typeface="Century Gothic" panose="020B0502020202020204" pitchFamily="34" charset="0"/>
                <a:cs typeface="Calibri" panose="020F0502020204030204" pitchFamily="34" charset="0"/>
              </a:rPr>
              <a:t>CA</a:t>
            </a:r>
          </a:p>
        </p:txBody>
      </p:sp>
      <p:sp>
        <p:nvSpPr>
          <p:cNvPr id="26" name="Rounded Rectangle 20">
            <a:extLst>
              <a:ext uri="{FF2B5EF4-FFF2-40B4-BE49-F238E27FC236}">
                <a16:creationId xmlns:a16="http://schemas.microsoft.com/office/drawing/2014/main" id="{82059A9D-A514-42DB-B0F8-4D23F0844810}"/>
              </a:ext>
            </a:extLst>
          </p:cNvPr>
          <p:cNvSpPr/>
          <p:nvPr/>
        </p:nvSpPr>
        <p:spPr>
          <a:xfrm>
            <a:off x="4835779" y="2506570"/>
            <a:ext cx="2902226" cy="261623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7" name="TextBox 26">
            <a:extLst>
              <a:ext uri="{FF2B5EF4-FFF2-40B4-BE49-F238E27FC236}">
                <a16:creationId xmlns:a16="http://schemas.microsoft.com/office/drawing/2014/main" id="{C5025E11-85A2-45C6-8380-BCF935FB3ECC}"/>
              </a:ext>
            </a:extLst>
          </p:cNvPr>
          <p:cNvSpPr txBox="1"/>
          <p:nvPr/>
        </p:nvSpPr>
        <p:spPr>
          <a:xfrm>
            <a:off x="5160595" y="3992479"/>
            <a:ext cx="2348672"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ca</a:t>
            </a:r>
            <a:r>
              <a:rPr lang="es-CO" sz="6000" dirty="0">
                <a:solidFill>
                  <a:srgbClr val="115076"/>
                </a:solidFill>
                <a:latin typeface="Century Gothic" panose="020B0502020202020204" pitchFamily="34" charset="0"/>
                <a:cs typeface="Calibri" panose="020F0502020204030204" pitchFamily="34" charset="0"/>
              </a:rPr>
              <a:t>sa</a:t>
            </a:r>
          </a:p>
        </p:txBody>
      </p:sp>
      <p:sp>
        <p:nvSpPr>
          <p:cNvPr id="15" name="Title 14">
            <a:extLst>
              <a:ext uri="{FF2B5EF4-FFF2-40B4-BE49-F238E27FC236}">
                <a16:creationId xmlns:a16="http://schemas.microsoft.com/office/drawing/2014/main" id="{7134487F-DB22-4A25-B334-3B4213EDD10C}"/>
              </a:ext>
            </a:extLst>
          </p:cNvPr>
          <p:cNvSpPr>
            <a:spLocks noGrp="1"/>
          </p:cNvSpPr>
          <p:nvPr>
            <p:ph type="title"/>
          </p:nvPr>
        </p:nvSpPr>
        <p:spPr>
          <a:xfrm>
            <a:off x="0" y="7162800"/>
            <a:ext cx="507481" cy="583991"/>
          </a:xfrm>
        </p:spPr>
        <p:txBody>
          <a:bodyPr>
            <a:normAutofit/>
          </a:bodyPr>
          <a:lstStyle/>
          <a:p>
            <a:r>
              <a:rPr lang="en-GB" sz="100" dirty="0">
                <a:solidFill>
                  <a:schemeClr val="bg1"/>
                </a:solidFill>
              </a:rPr>
              <a:t>ca</a:t>
            </a:r>
          </a:p>
        </p:txBody>
      </p:sp>
    </p:spTree>
    <p:extLst>
      <p:ext uri="{BB962C8B-B14F-4D97-AF65-F5344CB8AC3E}">
        <p14:creationId xmlns:p14="http://schemas.microsoft.com/office/powerpoint/2010/main" val="222232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p:bldP spid="25" grpId="0"/>
      <p:bldP spid="26" grpId="0" animBg="1"/>
      <p:bldP spid="2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DCBD0E65-DE95-48BA-88AD-81D1FEDC4861}"/>
              </a:ext>
            </a:extLst>
          </p:cNvPr>
          <p:cNvSpPr>
            <a:spLocks noGrp="1"/>
          </p:cNvSpPr>
          <p:nvPr>
            <p:ph type="title"/>
          </p:nvPr>
        </p:nvSpPr>
        <p:spPr/>
        <p:txBody>
          <a:bodyPr>
            <a:normAutofit fontScale="90000"/>
          </a:bodyPr>
          <a:lstStyle/>
          <a:p>
            <a:r>
              <a:rPr lang="es-CO" sz="4400" kern="1200" dirty="0">
                <a:effectLst/>
                <a:latin typeface="Century Gothic" panose="020B0502020202020204" pitchFamily="34" charset="0"/>
                <a:ea typeface="+mn-ea"/>
                <a:cs typeface="Calibri" panose="020F0502020204030204" pitchFamily="34" charset="0"/>
              </a:rPr>
              <a:t>Vocabulario</a:t>
            </a:r>
            <a:endParaRPr lang="en-GB" dirty="0"/>
          </a:p>
        </p:txBody>
      </p:sp>
      <p:sp>
        <p:nvSpPr>
          <p:cNvPr id="2" name="TextBox 1">
            <a:extLst>
              <a:ext uri="{FF2B5EF4-FFF2-40B4-BE49-F238E27FC236}">
                <a16:creationId xmlns:a16="http://schemas.microsoft.com/office/drawing/2014/main" id="{EC4D8F13-55EA-4AE4-B316-D1620699D2F6}"/>
              </a:ext>
            </a:extLst>
          </p:cNvPr>
          <p:cNvSpPr txBox="1"/>
          <p:nvPr/>
        </p:nvSpPr>
        <p:spPr>
          <a:xfrm rot="20949250">
            <a:off x="9350546" y="2469919"/>
            <a:ext cx="2217042"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amigo</a:t>
            </a:r>
          </a:p>
        </p:txBody>
      </p:sp>
      <p:sp>
        <p:nvSpPr>
          <p:cNvPr id="3" name="TextBox 2">
            <a:extLst>
              <a:ext uri="{FF2B5EF4-FFF2-40B4-BE49-F238E27FC236}">
                <a16:creationId xmlns:a16="http://schemas.microsoft.com/office/drawing/2014/main" id="{7425EF35-6F72-46E8-89A1-33EADD360904}"/>
              </a:ext>
            </a:extLst>
          </p:cNvPr>
          <p:cNvSpPr txBox="1"/>
          <p:nvPr/>
        </p:nvSpPr>
        <p:spPr>
          <a:xfrm rot="399586">
            <a:off x="4562117" y="5430993"/>
            <a:ext cx="3095138"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periódico</a:t>
            </a:r>
          </a:p>
        </p:txBody>
      </p:sp>
      <p:sp>
        <p:nvSpPr>
          <p:cNvPr id="4" name="TextBox 3">
            <a:extLst>
              <a:ext uri="{FF2B5EF4-FFF2-40B4-BE49-F238E27FC236}">
                <a16:creationId xmlns:a16="http://schemas.microsoft.com/office/drawing/2014/main" id="{40C3F388-DDB8-41C0-B754-01C8B1F86A8F}"/>
              </a:ext>
            </a:extLst>
          </p:cNvPr>
          <p:cNvSpPr txBox="1"/>
          <p:nvPr/>
        </p:nvSpPr>
        <p:spPr>
          <a:xfrm rot="399586">
            <a:off x="8771100" y="4075870"/>
            <a:ext cx="4872146"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caballo</a:t>
            </a:r>
          </a:p>
        </p:txBody>
      </p:sp>
      <p:sp>
        <p:nvSpPr>
          <p:cNvPr id="5" name="TextBox 4">
            <a:extLst>
              <a:ext uri="{FF2B5EF4-FFF2-40B4-BE49-F238E27FC236}">
                <a16:creationId xmlns:a16="http://schemas.microsoft.com/office/drawing/2014/main" id="{C942F4BD-3703-44FF-B4C5-AE9DF8654E40}"/>
              </a:ext>
            </a:extLst>
          </p:cNvPr>
          <p:cNvSpPr txBox="1"/>
          <p:nvPr/>
        </p:nvSpPr>
        <p:spPr>
          <a:xfrm rot="873763">
            <a:off x="462937" y="5369846"/>
            <a:ext cx="263378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teléfono</a:t>
            </a:r>
          </a:p>
        </p:txBody>
      </p:sp>
      <p:sp>
        <p:nvSpPr>
          <p:cNvPr id="6" name="TextBox 5">
            <a:extLst>
              <a:ext uri="{FF2B5EF4-FFF2-40B4-BE49-F238E27FC236}">
                <a16:creationId xmlns:a16="http://schemas.microsoft.com/office/drawing/2014/main" id="{D21434A2-A8B2-41CF-A471-33BC0F031FD5}"/>
              </a:ext>
            </a:extLst>
          </p:cNvPr>
          <p:cNvSpPr txBox="1"/>
          <p:nvPr/>
        </p:nvSpPr>
        <p:spPr>
          <a:xfrm rot="21173064">
            <a:off x="10020415" y="5254327"/>
            <a:ext cx="213213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planta</a:t>
            </a:r>
          </a:p>
        </p:txBody>
      </p:sp>
      <p:sp>
        <p:nvSpPr>
          <p:cNvPr id="8" name="TextBox 7">
            <a:extLst>
              <a:ext uri="{FF2B5EF4-FFF2-40B4-BE49-F238E27FC236}">
                <a16:creationId xmlns:a16="http://schemas.microsoft.com/office/drawing/2014/main" id="{BC216140-2FFC-47FE-9D54-0770A01FBF7E}"/>
              </a:ext>
            </a:extLst>
          </p:cNvPr>
          <p:cNvSpPr txBox="1"/>
          <p:nvPr/>
        </p:nvSpPr>
        <p:spPr>
          <a:xfrm rot="190434">
            <a:off x="6547002" y="664960"/>
            <a:ext cx="201210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revista</a:t>
            </a:r>
          </a:p>
        </p:txBody>
      </p:sp>
      <p:sp>
        <p:nvSpPr>
          <p:cNvPr id="9" name="TextBox 8">
            <a:extLst>
              <a:ext uri="{FF2B5EF4-FFF2-40B4-BE49-F238E27FC236}">
                <a16:creationId xmlns:a16="http://schemas.microsoft.com/office/drawing/2014/main" id="{F9CF82B3-E8EB-49DC-BD17-B1CFFFDCAA18}"/>
              </a:ext>
            </a:extLst>
          </p:cNvPr>
          <p:cNvSpPr txBox="1"/>
          <p:nvPr/>
        </p:nvSpPr>
        <p:spPr>
          <a:xfrm rot="399586">
            <a:off x="1704647" y="4160864"/>
            <a:ext cx="26155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palabra</a:t>
            </a:r>
          </a:p>
        </p:txBody>
      </p:sp>
      <p:sp>
        <p:nvSpPr>
          <p:cNvPr id="10" name="TextBox 9">
            <a:extLst>
              <a:ext uri="{FF2B5EF4-FFF2-40B4-BE49-F238E27FC236}">
                <a16:creationId xmlns:a16="http://schemas.microsoft.com/office/drawing/2014/main" id="{2932947F-FD2C-404E-806B-9DF108981C10}"/>
              </a:ext>
            </a:extLst>
          </p:cNvPr>
          <p:cNvSpPr txBox="1"/>
          <p:nvPr/>
        </p:nvSpPr>
        <p:spPr>
          <a:xfrm rot="399586">
            <a:off x="8911033" y="1104793"/>
            <a:ext cx="285040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pregunta</a:t>
            </a:r>
          </a:p>
        </p:txBody>
      </p:sp>
      <p:sp>
        <p:nvSpPr>
          <p:cNvPr id="11" name="TextBox 10">
            <a:extLst>
              <a:ext uri="{FF2B5EF4-FFF2-40B4-BE49-F238E27FC236}">
                <a16:creationId xmlns:a16="http://schemas.microsoft.com/office/drawing/2014/main" id="{9F3741EA-90CD-447C-8BE8-2F4AB0C01893}"/>
              </a:ext>
            </a:extLst>
          </p:cNvPr>
          <p:cNvSpPr txBox="1"/>
          <p:nvPr/>
        </p:nvSpPr>
        <p:spPr>
          <a:xfrm rot="21027610">
            <a:off x="4657331" y="1034146"/>
            <a:ext cx="1669110"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tarea</a:t>
            </a:r>
          </a:p>
        </p:txBody>
      </p:sp>
      <p:sp>
        <p:nvSpPr>
          <p:cNvPr id="12" name="TextBox 11">
            <a:extLst>
              <a:ext uri="{FF2B5EF4-FFF2-40B4-BE49-F238E27FC236}">
                <a16:creationId xmlns:a16="http://schemas.microsoft.com/office/drawing/2014/main" id="{5316F158-A1C7-45C6-9D01-2B30CAD43ECF}"/>
              </a:ext>
            </a:extLst>
          </p:cNvPr>
          <p:cNvSpPr txBox="1"/>
          <p:nvPr/>
        </p:nvSpPr>
        <p:spPr>
          <a:xfrm rot="399586">
            <a:off x="373141" y="2955201"/>
            <a:ext cx="26034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también</a:t>
            </a:r>
          </a:p>
        </p:txBody>
      </p:sp>
      <p:sp>
        <p:nvSpPr>
          <p:cNvPr id="13" name="Oval 12">
            <a:extLst>
              <a:ext uri="{FF2B5EF4-FFF2-40B4-BE49-F238E27FC236}">
                <a16:creationId xmlns:a16="http://schemas.microsoft.com/office/drawing/2014/main" id="{9CDA041F-82AE-4C58-8D06-B008438AF9B1}"/>
              </a:ext>
            </a:extLst>
          </p:cNvPr>
          <p:cNvSpPr/>
          <p:nvPr/>
        </p:nvSpPr>
        <p:spPr>
          <a:xfrm>
            <a:off x="682996" y="1262079"/>
            <a:ext cx="3098673" cy="1336579"/>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4" descr="left person's hand holding flavored juice bottle">
            <a:extLst>
              <a:ext uri="{FF2B5EF4-FFF2-40B4-BE49-F238E27FC236}">
                <a16:creationId xmlns:a16="http://schemas.microsoft.com/office/drawing/2014/main" id="{3222898D-8E55-4FFC-ABB8-AEC223317E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6930" y="2139604"/>
            <a:ext cx="4365044" cy="2911484"/>
          </a:xfrm>
          <a:prstGeom prst="rect">
            <a:avLst/>
          </a:prstGeom>
          <a:noFill/>
          <a:ln w="25400">
            <a:solidFill>
              <a:schemeClr val="accent2"/>
            </a:solidFill>
          </a:ln>
          <a:extLst>
            <a:ext uri="{909E8E84-426E-40dd-AFC4-6F175D3DCCD1}">
              <a14:hiddenFill xmlns:a14="http://schemas.microsoft.com/office/drawing/2010/main" xmlns="">
                <a:solidFill>
                  <a:srgbClr val="FFFFFF"/>
                </a:solidFill>
              </a14:hiddenFill>
            </a:ext>
          </a:extLst>
        </p:spPr>
      </p:pic>
      <p:sp>
        <p:nvSpPr>
          <p:cNvPr id="18" name="TextBox 17">
            <a:extLst>
              <a:ext uri="{FF2B5EF4-FFF2-40B4-BE49-F238E27FC236}">
                <a16:creationId xmlns:a16="http://schemas.microsoft.com/office/drawing/2014/main" id="{1BE693F8-828B-4635-B086-C643588A839C}"/>
              </a:ext>
            </a:extLst>
          </p:cNvPr>
          <p:cNvSpPr txBox="1"/>
          <p:nvPr/>
        </p:nvSpPr>
        <p:spPr>
          <a:xfrm rot="21415998">
            <a:off x="1144548" y="1520013"/>
            <a:ext cx="2232203"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botella</a:t>
            </a:r>
          </a:p>
        </p:txBody>
      </p:sp>
    </p:spTree>
    <p:extLst>
      <p:ext uri="{BB962C8B-B14F-4D97-AF65-F5344CB8AC3E}">
        <p14:creationId xmlns:p14="http://schemas.microsoft.com/office/powerpoint/2010/main" val="72946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79F28430-9893-4432-A03F-3D85CE748403}"/>
              </a:ext>
            </a:extLst>
          </p:cNvPr>
          <p:cNvSpPr>
            <a:spLocks noGrp="1"/>
          </p:cNvSpPr>
          <p:nvPr>
            <p:ph type="title"/>
          </p:nvPr>
        </p:nvSpPr>
        <p:spPr/>
        <p:txBody>
          <a:bodyPr>
            <a:normAutofit fontScale="90000"/>
          </a:bodyPr>
          <a:lstStyle/>
          <a:p>
            <a:r>
              <a:rPr lang="es-CO" sz="4400" kern="1200" dirty="0">
                <a:effectLst/>
                <a:latin typeface="Century Gothic" panose="020B0502020202020204" pitchFamily="34" charset="0"/>
                <a:ea typeface="+mn-ea"/>
                <a:cs typeface="Calibri" panose="020F0502020204030204" pitchFamily="34" charset="0"/>
              </a:rPr>
              <a:t>Vocabulario</a:t>
            </a:r>
            <a:endParaRPr lang="en-GB" dirty="0"/>
          </a:p>
        </p:txBody>
      </p:sp>
      <p:sp>
        <p:nvSpPr>
          <p:cNvPr id="2" name="TextBox 1">
            <a:extLst>
              <a:ext uri="{FF2B5EF4-FFF2-40B4-BE49-F238E27FC236}">
                <a16:creationId xmlns:a16="http://schemas.microsoft.com/office/drawing/2014/main" id="{6BED7C79-66D3-4B10-8501-47F691DFE8EE}"/>
              </a:ext>
            </a:extLst>
          </p:cNvPr>
          <p:cNvSpPr txBox="1"/>
          <p:nvPr/>
        </p:nvSpPr>
        <p:spPr>
          <a:xfrm rot="20949250">
            <a:off x="3743772" y="1126871"/>
            <a:ext cx="2217042"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amigo</a:t>
            </a:r>
          </a:p>
        </p:txBody>
      </p:sp>
      <p:sp>
        <p:nvSpPr>
          <p:cNvPr id="3" name="TextBox 2">
            <a:extLst>
              <a:ext uri="{FF2B5EF4-FFF2-40B4-BE49-F238E27FC236}">
                <a16:creationId xmlns:a16="http://schemas.microsoft.com/office/drawing/2014/main" id="{9A2CE854-F91A-4F7E-96A3-8AD64D7C43AA}"/>
              </a:ext>
            </a:extLst>
          </p:cNvPr>
          <p:cNvSpPr txBox="1"/>
          <p:nvPr/>
        </p:nvSpPr>
        <p:spPr>
          <a:xfrm rot="399586">
            <a:off x="4562117" y="5430993"/>
            <a:ext cx="3095138"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periódico</a:t>
            </a:r>
          </a:p>
        </p:txBody>
      </p:sp>
      <p:sp>
        <p:nvSpPr>
          <p:cNvPr id="4" name="TextBox 3">
            <a:extLst>
              <a:ext uri="{FF2B5EF4-FFF2-40B4-BE49-F238E27FC236}">
                <a16:creationId xmlns:a16="http://schemas.microsoft.com/office/drawing/2014/main" id="{AA63FA09-308C-45B0-B39A-478AE4EB73F3}"/>
              </a:ext>
            </a:extLst>
          </p:cNvPr>
          <p:cNvSpPr txBox="1"/>
          <p:nvPr/>
        </p:nvSpPr>
        <p:spPr>
          <a:xfrm rot="399586">
            <a:off x="8992195" y="2454967"/>
            <a:ext cx="4872146"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caballo</a:t>
            </a:r>
          </a:p>
        </p:txBody>
      </p:sp>
      <p:sp>
        <p:nvSpPr>
          <p:cNvPr id="6" name="TextBox 5">
            <a:extLst>
              <a:ext uri="{FF2B5EF4-FFF2-40B4-BE49-F238E27FC236}">
                <a16:creationId xmlns:a16="http://schemas.microsoft.com/office/drawing/2014/main" id="{07162F49-FD3D-4848-B7E5-E547588722FA}"/>
              </a:ext>
            </a:extLst>
          </p:cNvPr>
          <p:cNvSpPr txBox="1"/>
          <p:nvPr/>
        </p:nvSpPr>
        <p:spPr>
          <a:xfrm rot="21173064">
            <a:off x="798669" y="3762765"/>
            <a:ext cx="213213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planta</a:t>
            </a:r>
          </a:p>
        </p:txBody>
      </p:sp>
      <p:sp>
        <p:nvSpPr>
          <p:cNvPr id="7" name="TextBox 6">
            <a:extLst>
              <a:ext uri="{FF2B5EF4-FFF2-40B4-BE49-F238E27FC236}">
                <a16:creationId xmlns:a16="http://schemas.microsoft.com/office/drawing/2014/main" id="{0D0429CB-7015-4A01-9619-6E46078EDDC4}"/>
              </a:ext>
            </a:extLst>
          </p:cNvPr>
          <p:cNvSpPr txBox="1"/>
          <p:nvPr/>
        </p:nvSpPr>
        <p:spPr>
          <a:xfrm rot="21048927">
            <a:off x="9409936" y="3766556"/>
            <a:ext cx="231145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botella</a:t>
            </a:r>
          </a:p>
        </p:txBody>
      </p:sp>
      <p:sp>
        <p:nvSpPr>
          <p:cNvPr id="8" name="TextBox 7">
            <a:extLst>
              <a:ext uri="{FF2B5EF4-FFF2-40B4-BE49-F238E27FC236}">
                <a16:creationId xmlns:a16="http://schemas.microsoft.com/office/drawing/2014/main" id="{4CB6D3FC-012E-428A-8034-65AB808018C8}"/>
              </a:ext>
            </a:extLst>
          </p:cNvPr>
          <p:cNvSpPr txBox="1"/>
          <p:nvPr/>
        </p:nvSpPr>
        <p:spPr>
          <a:xfrm rot="190434">
            <a:off x="1010459" y="2667335"/>
            <a:ext cx="201210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revista</a:t>
            </a:r>
          </a:p>
        </p:txBody>
      </p:sp>
      <p:sp>
        <p:nvSpPr>
          <p:cNvPr id="9" name="TextBox 8">
            <a:extLst>
              <a:ext uri="{FF2B5EF4-FFF2-40B4-BE49-F238E27FC236}">
                <a16:creationId xmlns:a16="http://schemas.microsoft.com/office/drawing/2014/main" id="{D06FCB9D-E43A-4B28-BC09-9E4CC36BC410}"/>
              </a:ext>
            </a:extLst>
          </p:cNvPr>
          <p:cNvSpPr txBox="1"/>
          <p:nvPr/>
        </p:nvSpPr>
        <p:spPr>
          <a:xfrm rot="399586">
            <a:off x="390788" y="1606958"/>
            <a:ext cx="26155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palabra</a:t>
            </a:r>
          </a:p>
        </p:txBody>
      </p:sp>
      <p:sp>
        <p:nvSpPr>
          <p:cNvPr id="10" name="TextBox 9">
            <a:extLst>
              <a:ext uri="{FF2B5EF4-FFF2-40B4-BE49-F238E27FC236}">
                <a16:creationId xmlns:a16="http://schemas.microsoft.com/office/drawing/2014/main" id="{C51FDE61-4D25-4E9B-8893-7A705F602F22}"/>
              </a:ext>
            </a:extLst>
          </p:cNvPr>
          <p:cNvSpPr txBox="1"/>
          <p:nvPr/>
        </p:nvSpPr>
        <p:spPr>
          <a:xfrm rot="399586">
            <a:off x="8078159" y="5279743"/>
            <a:ext cx="285040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pregunta</a:t>
            </a:r>
          </a:p>
        </p:txBody>
      </p:sp>
      <p:sp>
        <p:nvSpPr>
          <p:cNvPr id="11" name="TextBox 10">
            <a:extLst>
              <a:ext uri="{FF2B5EF4-FFF2-40B4-BE49-F238E27FC236}">
                <a16:creationId xmlns:a16="http://schemas.microsoft.com/office/drawing/2014/main" id="{80BF9469-1AC1-447F-9710-AD7D49A217C7}"/>
              </a:ext>
            </a:extLst>
          </p:cNvPr>
          <p:cNvSpPr txBox="1"/>
          <p:nvPr/>
        </p:nvSpPr>
        <p:spPr>
          <a:xfrm rot="21027610">
            <a:off x="9401812" y="570374"/>
            <a:ext cx="1669110"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tarea</a:t>
            </a:r>
          </a:p>
        </p:txBody>
      </p:sp>
      <p:sp>
        <p:nvSpPr>
          <p:cNvPr id="12" name="TextBox 11">
            <a:extLst>
              <a:ext uri="{FF2B5EF4-FFF2-40B4-BE49-F238E27FC236}">
                <a16:creationId xmlns:a16="http://schemas.microsoft.com/office/drawing/2014/main" id="{241F77C2-E345-4AE2-81FC-7BF9C98C2965}"/>
              </a:ext>
            </a:extLst>
          </p:cNvPr>
          <p:cNvSpPr txBox="1"/>
          <p:nvPr/>
        </p:nvSpPr>
        <p:spPr>
          <a:xfrm rot="399586">
            <a:off x="6389709" y="1054605"/>
            <a:ext cx="26034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también</a:t>
            </a:r>
          </a:p>
        </p:txBody>
      </p:sp>
      <p:sp>
        <p:nvSpPr>
          <p:cNvPr id="13" name="Oval 12">
            <a:extLst>
              <a:ext uri="{FF2B5EF4-FFF2-40B4-BE49-F238E27FC236}">
                <a16:creationId xmlns:a16="http://schemas.microsoft.com/office/drawing/2014/main" id="{AD3AA1F4-562A-44A5-9756-5F531CB2C14D}"/>
              </a:ext>
            </a:extLst>
          </p:cNvPr>
          <p:cNvSpPr/>
          <p:nvPr/>
        </p:nvSpPr>
        <p:spPr>
          <a:xfrm>
            <a:off x="944871" y="4831971"/>
            <a:ext cx="3098673" cy="1336579"/>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2" descr="https://images.unsplash.com/photo-1563975946821-bdc0cd12b8fa?ixlib=rb-1.2.1&amp;ixid=eyJhcHBfaWQiOjEyMDd9&amp;auto=format&amp;fit=crop&amp;w=1000&amp;q=80">
            <a:extLst>
              <a:ext uri="{FF2B5EF4-FFF2-40B4-BE49-F238E27FC236}">
                <a16:creationId xmlns:a16="http://schemas.microsoft.com/office/drawing/2014/main" id="{754F5FAC-6152-4F6D-B573-011FA84AEE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9049" y="2147615"/>
            <a:ext cx="4148713" cy="2758895"/>
          </a:xfrm>
          <a:prstGeom prst="rect">
            <a:avLst/>
          </a:prstGeom>
          <a:noFill/>
          <a:ln w="25400">
            <a:solidFill>
              <a:schemeClr val="accent2"/>
            </a:solidFill>
          </a:ln>
          <a:extLst>
            <a:ext uri="{909E8E84-426E-40dd-AFC4-6F175D3DCCD1}">
              <a14:hiddenFill xmlns:a14="http://schemas.microsoft.com/office/drawing/2010/main" xmlns="">
                <a:solidFill>
                  <a:srgbClr val="FFFFFF"/>
                </a:solidFill>
              </a14:hiddenFill>
            </a:ext>
          </a:extLst>
        </p:spPr>
      </p:pic>
      <p:sp>
        <p:nvSpPr>
          <p:cNvPr id="18" name="TextBox 17">
            <a:extLst>
              <a:ext uri="{FF2B5EF4-FFF2-40B4-BE49-F238E27FC236}">
                <a16:creationId xmlns:a16="http://schemas.microsoft.com/office/drawing/2014/main" id="{F826E096-F12C-4F4B-9A61-C62E0A2CEBB1}"/>
              </a:ext>
            </a:extLst>
          </p:cNvPr>
          <p:cNvSpPr txBox="1"/>
          <p:nvPr/>
        </p:nvSpPr>
        <p:spPr>
          <a:xfrm rot="399586">
            <a:off x="1223036" y="5200421"/>
            <a:ext cx="2610198"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teléfono</a:t>
            </a:r>
          </a:p>
        </p:txBody>
      </p:sp>
    </p:spTree>
    <p:extLst>
      <p:ext uri="{BB962C8B-B14F-4D97-AF65-F5344CB8AC3E}">
        <p14:creationId xmlns:p14="http://schemas.microsoft.com/office/powerpoint/2010/main" val="658425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extLst>
              <p:ext uri="{D42A27DB-BD31-4B8C-83A1-F6EECF244321}">
                <p14:modId xmlns:p14="http://schemas.microsoft.com/office/powerpoint/2010/main" val="3335528758"/>
              </p:ext>
            </p:extLst>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47" name="Bitmap Image" r:id="rId4" imgW="0" imgH="0" progId="Paint.Picture">
                  <p:embed/>
                </p:oleObj>
              </mc:Choice>
              <mc:Fallback>
                <p:oleObj name="Bitmap Image" r:id="rId4" imgW="0" imgH="0" progId="Paint.Picture">
                  <p:embed/>
                  <p:pic>
                    <p:nvPicPr>
                      <p:cNvPr id="0" name=""/>
                      <p:cNvPicPr/>
                      <p:nvPr/>
                    </p:nvPicPr>
                    <p:blipFill/>
                    <p:spPr>
                      <a:xfrm>
                        <a:off x="2032000" y="719138"/>
                        <a:ext cx="8128000" cy="5418137"/>
                      </a:xfrm>
                      <a:prstGeom prst="rect">
                        <a:avLst/>
                      </a:prstGeom>
                    </p:spPr>
                  </p:pic>
                </p:oleObj>
              </mc:Fallback>
            </mc:AlternateContent>
          </a:graphicData>
        </a:graphic>
      </p:graphicFrame>
      <p:pic>
        <p:nvPicPr>
          <p:cNvPr id="4" name="Picture 3" descr="A picture containing circle, graphics, colorfulness, astronomy&#10;&#10;Description automatically generated">
            <a:extLst>
              <a:ext uri="{FF2B5EF4-FFF2-40B4-BE49-F238E27FC236}">
                <a16:creationId xmlns:a16="http://schemas.microsoft.com/office/drawing/2014/main" id="{9F4639F4-747B-43EF-A931-5D803DC1C4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7906" y="49479"/>
            <a:ext cx="1864840" cy="1219212"/>
          </a:xfrm>
          <a:prstGeom prst="rect">
            <a:avLst/>
          </a:prstGeom>
        </p:spPr>
      </p:pic>
      <p:sp>
        <p:nvSpPr>
          <p:cNvPr id="5" name="Title 4">
            <a:extLst>
              <a:ext uri="{FF2B5EF4-FFF2-40B4-BE49-F238E27FC236}">
                <a16:creationId xmlns:a16="http://schemas.microsoft.com/office/drawing/2014/main" id="{60851FBB-43CF-4D96-966D-2846052FA8AF}"/>
              </a:ext>
            </a:extLst>
          </p:cNvPr>
          <p:cNvSpPr>
            <a:spLocks noGrp="1"/>
          </p:cNvSpPr>
          <p:nvPr>
            <p:ph type="title"/>
          </p:nvPr>
        </p:nvSpPr>
        <p:spPr>
          <a:xfrm>
            <a:off x="0" y="213557"/>
            <a:ext cx="6525492" cy="647577"/>
          </a:xfrm>
        </p:spPr>
        <p:txBody>
          <a:bodyPr/>
          <a:lstStyle/>
          <a:p>
            <a:r>
              <a:rPr lang="en-GB" dirty="0"/>
              <a:t>Una </a:t>
            </a:r>
            <a:r>
              <a:rPr lang="en-GB" dirty="0" err="1"/>
              <a:t>conversación</a:t>
            </a:r>
            <a:r>
              <a:rPr lang="en-GB" dirty="0"/>
              <a:t> </a:t>
            </a:r>
            <a:r>
              <a:rPr lang="en-GB" dirty="0" err="1"/>
              <a:t>en</a:t>
            </a:r>
            <a:r>
              <a:rPr lang="en-GB" dirty="0"/>
              <a:t> </a:t>
            </a:r>
            <a:r>
              <a:rPr lang="en-GB" dirty="0" err="1"/>
              <a:t>clase</a:t>
            </a:r>
            <a:endParaRPr lang="en-GB" dirty="0"/>
          </a:p>
        </p:txBody>
      </p:sp>
      <p:sp>
        <p:nvSpPr>
          <p:cNvPr id="9" name="Rounded Rectangle 11">
            <a:extLst>
              <a:ext uri="{FF2B5EF4-FFF2-40B4-BE49-F238E27FC236}">
                <a16:creationId xmlns:a16="http://schemas.microsoft.com/office/drawing/2014/main" id="{9F132E7C-7361-4ACD-A003-306811EEE34B}"/>
              </a:ext>
            </a:extLst>
          </p:cNvPr>
          <p:cNvSpPr/>
          <p:nvPr/>
        </p:nvSpPr>
        <p:spPr>
          <a:xfrm>
            <a:off x="9608234" y="258166"/>
            <a:ext cx="2319909"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DA457987-B5A0-43B7-B3B7-BD2EC6F38933}"/>
              </a:ext>
            </a:extLst>
          </p:cNvPr>
          <p:cNvSpPr txBox="1"/>
          <p:nvPr/>
        </p:nvSpPr>
        <p:spPr>
          <a:xfrm>
            <a:off x="49002" y="1408103"/>
            <a:ext cx="8545243" cy="4526560"/>
          </a:xfrm>
          <a:prstGeom prst="rect">
            <a:avLst/>
          </a:prstGeom>
          <a:solidFill>
            <a:srgbClr val="FFFCFB"/>
          </a:solidFill>
          <a:ln>
            <a:noFill/>
          </a:ln>
        </p:spPr>
        <p:txBody>
          <a:bodyPr wrap="square">
            <a:spAutoFit/>
          </a:bodyPr>
          <a:lstStyle/>
          <a:p>
            <a:pPr>
              <a:lnSpc>
                <a:spcPct val="107000"/>
              </a:lnSpc>
              <a:spcAft>
                <a:spcPts val="800"/>
              </a:spcAft>
            </a:pPr>
            <a:r>
              <a:rPr lang="es-ES" sz="2400" dirty="0">
                <a:solidFill>
                  <a:srgbClr val="002060"/>
                </a:solidFill>
                <a:effectLst/>
                <a:ea typeface="Calibri" panose="020F0502020204030204" pitchFamily="34" charset="0"/>
                <a:cs typeface="Times New Roman" panose="02020603050405020304" pitchFamily="18" charset="0"/>
              </a:rPr>
              <a:t>A: ¡Hola, amigo/amiga! ¿Cómo estás hoy?</a:t>
            </a:r>
            <a:endParaRPr lang="en-GB" sz="2400" dirty="0">
              <a:solidFill>
                <a:srgbClr val="002060"/>
              </a:solidFill>
              <a:effectLst/>
              <a:ea typeface="Calibri" panose="020F0502020204030204" pitchFamily="34" charset="0"/>
              <a:cs typeface="Times New Roman" panose="02020603050405020304" pitchFamily="18" charset="0"/>
            </a:endParaRPr>
          </a:p>
          <a:p>
            <a:pPr>
              <a:lnSpc>
                <a:spcPct val="107000"/>
              </a:lnSpc>
              <a:spcAft>
                <a:spcPts val="800"/>
              </a:spcAft>
            </a:pPr>
            <a:r>
              <a:rPr lang="es-ES" sz="2400" dirty="0">
                <a:solidFill>
                  <a:srgbClr val="002060"/>
                </a:solidFill>
                <a:effectLst/>
                <a:ea typeface="Calibri" panose="020F0502020204030204" pitchFamily="34" charset="0"/>
                <a:cs typeface="Times New Roman" panose="02020603050405020304" pitchFamily="18" charset="0"/>
              </a:rPr>
              <a:t>B: Hola, estoy bien. ¿Y tú?</a:t>
            </a:r>
            <a:endParaRPr lang="en-GB" sz="2400" dirty="0">
              <a:solidFill>
                <a:srgbClr val="002060"/>
              </a:solidFill>
              <a:effectLst/>
              <a:ea typeface="Calibri" panose="020F0502020204030204" pitchFamily="34" charset="0"/>
              <a:cs typeface="Times New Roman" panose="02020603050405020304" pitchFamily="18" charset="0"/>
            </a:endParaRPr>
          </a:p>
          <a:p>
            <a:pPr>
              <a:lnSpc>
                <a:spcPct val="107000"/>
              </a:lnSpc>
              <a:spcAft>
                <a:spcPts val="800"/>
              </a:spcAft>
            </a:pPr>
            <a:r>
              <a:rPr lang="es-ES" sz="2400" dirty="0">
                <a:solidFill>
                  <a:srgbClr val="002060"/>
                </a:solidFill>
                <a:effectLst/>
                <a:ea typeface="Calibri" panose="020F0502020204030204" pitchFamily="34" charset="0"/>
                <a:cs typeface="Times New Roman" panose="02020603050405020304" pitchFamily="18" charset="0"/>
              </a:rPr>
              <a:t>A: También estoy bien. Amigo/a, ¿Tienes un bolígrafo?</a:t>
            </a:r>
            <a:endParaRPr lang="en-GB" sz="2400" dirty="0">
              <a:solidFill>
                <a:srgbClr val="002060"/>
              </a:solidFill>
              <a:effectLst/>
              <a:ea typeface="Calibri" panose="020F0502020204030204" pitchFamily="34" charset="0"/>
              <a:cs typeface="Times New Roman" panose="02020603050405020304" pitchFamily="18" charset="0"/>
            </a:endParaRPr>
          </a:p>
          <a:p>
            <a:pPr>
              <a:lnSpc>
                <a:spcPct val="107000"/>
              </a:lnSpc>
              <a:spcAft>
                <a:spcPts val="800"/>
              </a:spcAft>
            </a:pPr>
            <a:r>
              <a:rPr lang="es-ES" sz="2400" dirty="0">
                <a:solidFill>
                  <a:srgbClr val="002060"/>
                </a:solidFill>
                <a:effectLst/>
                <a:ea typeface="Calibri" panose="020F0502020204030204" pitchFamily="34" charset="0"/>
                <a:cs typeface="Times New Roman" panose="02020603050405020304" pitchFamily="18" charset="0"/>
              </a:rPr>
              <a:t>B: Sí, tengo un boli. </a:t>
            </a:r>
            <a:r>
              <a:rPr lang="en-GB" sz="2400" dirty="0" err="1">
                <a:solidFill>
                  <a:srgbClr val="002060"/>
                </a:solidFill>
                <a:effectLst/>
                <a:ea typeface="Calibri" panose="020F0502020204030204" pitchFamily="34" charset="0"/>
                <a:cs typeface="Times New Roman" panose="02020603050405020304" pitchFamily="18" charset="0"/>
              </a:rPr>
              <a:t>Aquí</a:t>
            </a:r>
            <a:r>
              <a:rPr lang="en-GB" sz="2400" dirty="0">
                <a:solidFill>
                  <a:srgbClr val="002060"/>
                </a:solidFill>
                <a:effectLst/>
                <a:ea typeface="Calibri" panose="020F0502020204030204" pitchFamily="34" charset="0"/>
                <a:cs typeface="Times New Roman" panose="02020603050405020304" pitchFamily="18" charset="0"/>
              </a:rPr>
              <a:t> </a:t>
            </a:r>
            <a:r>
              <a:rPr lang="en-GB" sz="2400" dirty="0" err="1">
                <a:solidFill>
                  <a:srgbClr val="002060"/>
                </a:solidFill>
                <a:effectLst/>
                <a:ea typeface="Calibri" panose="020F0502020204030204" pitchFamily="34" charset="0"/>
                <a:cs typeface="Times New Roman" panose="02020603050405020304" pitchFamily="18" charset="0"/>
              </a:rPr>
              <a:t>tienes</a:t>
            </a:r>
            <a:r>
              <a:rPr lang="en-GB" sz="2400" dirty="0">
                <a:solidFill>
                  <a:srgbClr val="002060"/>
                </a:solidFill>
                <a:effectLst/>
                <a:ea typeface="Calibri" panose="020F0502020204030204" pitchFamily="34" charset="0"/>
                <a:cs typeface="Times New Roman" panose="02020603050405020304" pitchFamily="18" charset="0"/>
              </a:rPr>
              <a:t>.</a:t>
            </a:r>
          </a:p>
          <a:p>
            <a:pPr>
              <a:lnSpc>
                <a:spcPct val="107000"/>
              </a:lnSpc>
              <a:spcAft>
                <a:spcPts val="800"/>
              </a:spcAft>
            </a:pPr>
            <a:r>
              <a:rPr lang="es-ES" sz="2400" dirty="0">
                <a:solidFill>
                  <a:srgbClr val="002060"/>
                </a:solidFill>
                <a:effectLst/>
                <a:ea typeface="Calibri" panose="020F0502020204030204" pitchFamily="34" charset="0"/>
                <a:cs typeface="Times New Roman" panose="02020603050405020304" pitchFamily="18" charset="0"/>
              </a:rPr>
              <a:t>A: ¡Gracias! ¿También tienes un papel?</a:t>
            </a:r>
            <a:br>
              <a:rPr lang="es-ES" sz="2400" dirty="0">
                <a:solidFill>
                  <a:srgbClr val="002060"/>
                </a:solidFill>
                <a:effectLst/>
                <a:ea typeface="Calibri" panose="020F0502020204030204" pitchFamily="34" charset="0"/>
                <a:cs typeface="Times New Roman" panose="02020603050405020304" pitchFamily="18" charset="0"/>
              </a:rPr>
            </a:br>
            <a:r>
              <a:rPr lang="es-ES" sz="2400" dirty="0">
                <a:solidFill>
                  <a:srgbClr val="002060"/>
                </a:solidFill>
                <a:effectLst/>
                <a:ea typeface="Calibri" panose="020F0502020204030204" pitchFamily="34" charset="0"/>
                <a:cs typeface="Times New Roman" panose="02020603050405020304" pitchFamily="18" charset="0"/>
              </a:rPr>
              <a:t>B: Sí, tengo un papel. Aquí tienes.</a:t>
            </a:r>
            <a:endParaRPr lang="en-GB" sz="2400" dirty="0">
              <a:solidFill>
                <a:srgbClr val="002060"/>
              </a:solidFill>
              <a:effectLst/>
              <a:ea typeface="Calibri" panose="020F0502020204030204" pitchFamily="34" charset="0"/>
              <a:cs typeface="Times New Roman" panose="02020603050405020304" pitchFamily="18" charset="0"/>
            </a:endParaRPr>
          </a:p>
          <a:p>
            <a:pPr>
              <a:lnSpc>
                <a:spcPct val="107000"/>
              </a:lnSpc>
              <a:spcAft>
                <a:spcPts val="800"/>
              </a:spcAft>
            </a:pPr>
            <a:r>
              <a:rPr lang="es-ES" sz="2400" dirty="0">
                <a:solidFill>
                  <a:srgbClr val="002060"/>
                </a:solidFill>
                <a:effectLst/>
                <a:ea typeface="Calibri" panose="020F0502020204030204" pitchFamily="34" charset="0"/>
                <a:cs typeface="Times New Roman" panose="02020603050405020304" pitchFamily="18" charset="0"/>
              </a:rPr>
              <a:t>A:¿Cómo se dice "you are very nice" en español?</a:t>
            </a:r>
            <a:br>
              <a:rPr lang="es-ES" sz="2400" dirty="0">
                <a:solidFill>
                  <a:srgbClr val="002060"/>
                </a:solidFill>
                <a:effectLst/>
                <a:ea typeface="Calibri" panose="020F0502020204030204" pitchFamily="34" charset="0"/>
                <a:cs typeface="Times New Roman" panose="02020603050405020304" pitchFamily="18" charset="0"/>
              </a:rPr>
            </a:br>
            <a:r>
              <a:rPr lang="es-ES" sz="2400" dirty="0">
                <a:solidFill>
                  <a:srgbClr val="002060"/>
                </a:solidFill>
                <a:effectLst/>
                <a:ea typeface="Calibri" panose="020F0502020204030204" pitchFamily="34" charset="0"/>
                <a:cs typeface="Times New Roman" panose="02020603050405020304" pitchFamily="18" charset="0"/>
              </a:rPr>
              <a:t>B: Eres muy simpático/a.</a:t>
            </a:r>
            <a:br>
              <a:rPr lang="es-ES" sz="2400" dirty="0">
                <a:solidFill>
                  <a:srgbClr val="002060"/>
                </a:solidFill>
                <a:effectLst/>
                <a:ea typeface="Calibri" panose="020F0502020204030204" pitchFamily="34" charset="0"/>
                <a:cs typeface="Times New Roman" panose="02020603050405020304" pitchFamily="18" charset="0"/>
              </a:rPr>
            </a:br>
            <a:r>
              <a:rPr lang="es-ES" sz="2400" dirty="0">
                <a:solidFill>
                  <a:srgbClr val="002060"/>
                </a:solidFill>
                <a:effectLst/>
                <a:ea typeface="Calibri" panose="020F0502020204030204" pitchFamily="34" charset="0"/>
                <a:cs typeface="Times New Roman" panose="02020603050405020304" pitchFamily="18" charset="0"/>
              </a:rPr>
              <a:t>A: Pues, </a:t>
            </a:r>
            <a:r>
              <a:rPr lang="es-ES" sz="2400" dirty="0">
                <a:solidFill>
                  <a:srgbClr val="002060"/>
                </a:solidFill>
                <a:effectLst/>
                <a:ea typeface="Calibri" panose="020F0502020204030204" pitchFamily="34" charset="0"/>
                <a:cs typeface="Calibri" panose="020F0502020204030204" pitchFamily="34" charset="0"/>
              </a:rPr>
              <a:t>¡</a:t>
            </a:r>
            <a:r>
              <a:rPr lang="es-ES" sz="2400" dirty="0">
                <a:solidFill>
                  <a:srgbClr val="002060"/>
                </a:solidFill>
                <a:effectLst/>
                <a:ea typeface="Calibri" panose="020F0502020204030204" pitchFamily="34" charset="0"/>
                <a:cs typeface="Times New Roman" panose="02020603050405020304" pitchFamily="18" charset="0"/>
              </a:rPr>
              <a:t>eres muy simpático/a!</a:t>
            </a:r>
            <a:br>
              <a:rPr lang="es-ES" sz="2400" dirty="0">
                <a:solidFill>
                  <a:srgbClr val="002060"/>
                </a:solidFill>
                <a:effectLst/>
                <a:ea typeface="Calibri" panose="020F0502020204030204" pitchFamily="34" charset="0"/>
                <a:cs typeface="Times New Roman" panose="02020603050405020304" pitchFamily="18" charset="0"/>
              </a:rPr>
            </a:br>
            <a:r>
              <a:rPr lang="es-ES" sz="2400" dirty="0">
                <a:solidFill>
                  <a:srgbClr val="002060"/>
                </a:solidFill>
                <a:effectLst/>
                <a:ea typeface="Calibri" panose="020F0502020204030204" pitchFamily="34" charset="0"/>
                <a:cs typeface="Times New Roman" panose="02020603050405020304" pitchFamily="18" charset="0"/>
              </a:rPr>
              <a:t>B: ¡Gracias! Tú, también.</a:t>
            </a:r>
            <a:endParaRPr lang="en-GB" sz="2400" dirty="0">
              <a:solidFill>
                <a:srgbClr val="002060"/>
              </a:solidFill>
              <a:effectLst/>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254E4C39-5039-45BD-82B3-26A76F8D4720}"/>
              </a:ext>
            </a:extLst>
          </p:cNvPr>
          <p:cNvSpPr txBox="1"/>
          <p:nvPr/>
        </p:nvSpPr>
        <p:spPr>
          <a:xfrm>
            <a:off x="49001" y="1408103"/>
            <a:ext cx="8545243" cy="4526560"/>
          </a:xfrm>
          <a:prstGeom prst="rect">
            <a:avLst/>
          </a:prstGeom>
          <a:solidFill>
            <a:srgbClr val="FFFCFB"/>
          </a:solidFill>
          <a:ln>
            <a:noFill/>
          </a:ln>
        </p:spPr>
        <p:txBody>
          <a:bodyPr wrap="square">
            <a:spAutoFit/>
          </a:bodyPr>
          <a:lstStyle/>
          <a:p>
            <a:pPr>
              <a:lnSpc>
                <a:spcPct val="107000"/>
              </a:lnSpc>
              <a:spcAft>
                <a:spcPts val="800"/>
              </a:spcAft>
            </a:pPr>
            <a:r>
              <a:rPr lang="es-ES" sz="2400" dirty="0">
                <a:solidFill>
                  <a:srgbClr val="002060"/>
                </a:solidFill>
                <a:effectLst/>
                <a:ea typeface="Calibri" panose="020F0502020204030204" pitchFamily="34" charset="0"/>
                <a:cs typeface="Times New Roman" panose="02020603050405020304" pitchFamily="18" charset="0"/>
              </a:rPr>
              <a:t>A: ¡Hola, amigo/</a:t>
            </a:r>
            <a:r>
              <a:rPr lang="es-ES" sz="2400" b="1" dirty="0">
                <a:solidFill>
                  <a:srgbClr val="002060"/>
                </a:solidFill>
                <a:effectLst/>
                <a:ea typeface="Calibri" panose="020F0502020204030204" pitchFamily="34" charset="0"/>
                <a:cs typeface="Times New Roman" panose="02020603050405020304" pitchFamily="18" charset="0"/>
              </a:rPr>
              <a:t>amiga</a:t>
            </a:r>
            <a:r>
              <a:rPr lang="es-ES" sz="2400" dirty="0">
                <a:solidFill>
                  <a:srgbClr val="002060"/>
                </a:solidFill>
                <a:effectLst/>
                <a:ea typeface="Calibri" panose="020F0502020204030204" pitchFamily="34" charset="0"/>
                <a:cs typeface="Times New Roman" panose="02020603050405020304" pitchFamily="18" charset="0"/>
              </a:rPr>
              <a:t>! ¿Cómo estás hoy?</a:t>
            </a:r>
            <a:endParaRPr lang="en-GB" sz="2400" dirty="0">
              <a:solidFill>
                <a:srgbClr val="002060"/>
              </a:solidFill>
              <a:effectLst/>
              <a:ea typeface="Calibri" panose="020F0502020204030204" pitchFamily="34" charset="0"/>
              <a:cs typeface="Times New Roman" panose="02020603050405020304" pitchFamily="18" charset="0"/>
            </a:endParaRPr>
          </a:p>
          <a:p>
            <a:pPr>
              <a:lnSpc>
                <a:spcPct val="107000"/>
              </a:lnSpc>
              <a:spcAft>
                <a:spcPts val="800"/>
              </a:spcAft>
            </a:pPr>
            <a:r>
              <a:rPr lang="es-ES" sz="2400" dirty="0">
                <a:solidFill>
                  <a:srgbClr val="002060"/>
                </a:solidFill>
                <a:effectLst/>
                <a:ea typeface="Calibri" panose="020F0502020204030204" pitchFamily="34" charset="0"/>
                <a:cs typeface="Times New Roman" panose="02020603050405020304" pitchFamily="18" charset="0"/>
              </a:rPr>
              <a:t>B: Hola, estoy </a:t>
            </a:r>
            <a:r>
              <a:rPr lang="es-ES" sz="2400" b="1" dirty="0">
                <a:solidFill>
                  <a:srgbClr val="002060"/>
                </a:solidFill>
                <a:effectLst/>
                <a:ea typeface="Calibri" panose="020F0502020204030204" pitchFamily="34" charset="0"/>
                <a:cs typeface="Times New Roman" panose="02020603050405020304" pitchFamily="18" charset="0"/>
              </a:rPr>
              <a:t>bien</a:t>
            </a:r>
            <a:r>
              <a:rPr lang="es-ES" sz="2400" dirty="0">
                <a:solidFill>
                  <a:srgbClr val="002060"/>
                </a:solidFill>
                <a:effectLst/>
                <a:ea typeface="Calibri" panose="020F0502020204030204" pitchFamily="34" charset="0"/>
                <a:cs typeface="Times New Roman" panose="02020603050405020304" pitchFamily="18" charset="0"/>
              </a:rPr>
              <a:t>. ¿</a:t>
            </a:r>
            <a:r>
              <a:rPr lang="es-ES" sz="2400" b="1" dirty="0">
                <a:solidFill>
                  <a:srgbClr val="002060"/>
                </a:solidFill>
                <a:effectLst/>
                <a:ea typeface="Calibri" panose="020F0502020204030204" pitchFamily="34" charset="0"/>
                <a:cs typeface="Times New Roman" panose="02020603050405020304" pitchFamily="18" charset="0"/>
              </a:rPr>
              <a:t>Y tú</a:t>
            </a:r>
            <a:r>
              <a:rPr lang="es-ES" sz="2400" dirty="0">
                <a:solidFill>
                  <a:srgbClr val="002060"/>
                </a:solidFill>
                <a:effectLst/>
                <a:ea typeface="Calibri" panose="020F0502020204030204" pitchFamily="34" charset="0"/>
                <a:cs typeface="Times New Roman" panose="02020603050405020304" pitchFamily="18" charset="0"/>
              </a:rPr>
              <a:t>?</a:t>
            </a:r>
            <a:endParaRPr lang="en-GB" sz="2400" dirty="0">
              <a:solidFill>
                <a:srgbClr val="002060"/>
              </a:solidFill>
              <a:effectLst/>
              <a:ea typeface="Calibri" panose="020F0502020204030204" pitchFamily="34" charset="0"/>
              <a:cs typeface="Times New Roman" panose="02020603050405020304" pitchFamily="18" charset="0"/>
            </a:endParaRPr>
          </a:p>
          <a:p>
            <a:pPr>
              <a:lnSpc>
                <a:spcPct val="107000"/>
              </a:lnSpc>
              <a:spcAft>
                <a:spcPts val="800"/>
              </a:spcAft>
            </a:pPr>
            <a:r>
              <a:rPr lang="es-ES" sz="2400" dirty="0">
                <a:solidFill>
                  <a:srgbClr val="002060"/>
                </a:solidFill>
                <a:effectLst/>
                <a:ea typeface="Calibri" panose="020F0502020204030204" pitchFamily="34" charset="0"/>
                <a:cs typeface="Times New Roman" panose="02020603050405020304" pitchFamily="18" charset="0"/>
              </a:rPr>
              <a:t>A: También estoy bien. </a:t>
            </a:r>
            <a:r>
              <a:rPr lang="es-ES" sz="2400" b="1" dirty="0">
                <a:solidFill>
                  <a:srgbClr val="002060"/>
                </a:solidFill>
                <a:effectLst/>
                <a:ea typeface="Calibri" panose="020F0502020204030204" pitchFamily="34" charset="0"/>
                <a:cs typeface="Times New Roman" panose="02020603050405020304" pitchFamily="18" charset="0"/>
              </a:rPr>
              <a:t>Amigo/a</a:t>
            </a:r>
            <a:r>
              <a:rPr lang="es-ES" sz="2400" dirty="0">
                <a:solidFill>
                  <a:srgbClr val="002060"/>
                </a:solidFill>
                <a:effectLst/>
                <a:ea typeface="Calibri" panose="020F0502020204030204" pitchFamily="34" charset="0"/>
                <a:cs typeface="Times New Roman" panose="02020603050405020304" pitchFamily="18" charset="0"/>
              </a:rPr>
              <a:t>, ¿Tienes un bolígrafo?</a:t>
            </a:r>
            <a:endParaRPr lang="en-GB" sz="2400" dirty="0">
              <a:solidFill>
                <a:srgbClr val="002060"/>
              </a:solidFill>
              <a:effectLst/>
              <a:ea typeface="Calibri" panose="020F0502020204030204" pitchFamily="34" charset="0"/>
              <a:cs typeface="Times New Roman" panose="02020603050405020304" pitchFamily="18" charset="0"/>
            </a:endParaRPr>
          </a:p>
          <a:p>
            <a:pPr>
              <a:lnSpc>
                <a:spcPct val="107000"/>
              </a:lnSpc>
              <a:spcAft>
                <a:spcPts val="800"/>
              </a:spcAft>
            </a:pPr>
            <a:r>
              <a:rPr lang="es-ES" sz="2400" dirty="0">
                <a:solidFill>
                  <a:srgbClr val="002060"/>
                </a:solidFill>
                <a:effectLst/>
                <a:ea typeface="Calibri" panose="020F0502020204030204" pitchFamily="34" charset="0"/>
                <a:cs typeface="Times New Roman" panose="02020603050405020304" pitchFamily="18" charset="0"/>
              </a:rPr>
              <a:t>B: Sí, tengo un boli. </a:t>
            </a:r>
            <a:r>
              <a:rPr lang="en-GB" sz="2400" b="1" dirty="0" err="1">
                <a:solidFill>
                  <a:srgbClr val="002060"/>
                </a:solidFill>
                <a:effectLst/>
                <a:ea typeface="Calibri" panose="020F0502020204030204" pitchFamily="34" charset="0"/>
                <a:cs typeface="Times New Roman" panose="02020603050405020304" pitchFamily="18" charset="0"/>
              </a:rPr>
              <a:t>Aquí</a:t>
            </a:r>
            <a:r>
              <a:rPr lang="en-GB" sz="2400" b="1" dirty="0">
                <a:solidFill>
                  <a:srgbClr val="002060"/>
                </a:solidFill>
                <a:effectLst/>
                <a:ea typeface="Calibri" panose="020F0502020204030204" pitchFamily="34" charset="0"/>
                <a:cs typeface="Times New Roman" panose="02020603050405020304" pitchFamily="18" charset="0"/>
              </a:rPr>
              <a:t> </a:t>
            </a:r>
            <a:r>
              <a:rPr lang="en-GB" sz="2400" b="1" dirty="0" err="1">
                <a:solidFill>
                  <a:srgbClr val="002060"/>
                </a:solidFill>
                <a:effectLst/>
                <a:ea typeface="Calibri" panose="020F0502020204030204" pitchFamily="34" charset="0"/>
                <a:cs typeface="Times New Roman" panose="02020603050405020304" pitchFamily="18" charset="0"/>
              </a:rPr>
              <a:t>tienes</a:t>
            </a:r>
            <a:r>
              <a:rPr lang="en-GB" sz="2400" dirty="0">
                <a:solidFill>
                  <a:srgbClr val="002060"/>
                </a:solidFill>
                <a:effectLst/>
                <a:ea typeface="Calibri" panose="020F0502020204030204" pitchFamily="34" charset="0"/>
                <a:cs typeface="Times New Roman" panose="02020603050405020304" pitchFamily="18" charset="0"/>
              </a:rPr>
              <a:t>.</a:t>
            </a:r>
          </a:p>
          <a:p>
            <a:pPr>
              <a:lnSpc>
                <a:spcPct val="107000"/>
              </a:lnSpc>
              <a:spcAft>
                <a:spcPts val="800"/>
              </a:spcAft>
            </a:pPr>
            <a:r>
              <a:rPr lang="es-ES" sz="2400" dirty="0">
                <a:solidFill>
                  <a:srgbClr val="002060"/>
                </a:solidFill>
                <a:effectLst/>
                <a:ea typeface="Calibri" panose="020F0502020204030204" pitchFamily="34" charset="0"/>
                <a:cs typeface="Times New Roman" panose="02020603050405020304" pitchFamily="18" charset="0"/>
              </a:rPr>
              <a:t>A: ¡</a:t>
            </a:r>
            <a:r>
              <a:rPr lang="es-ES" sz="2400" b="1" dirty="0">
                <a:solidFill>
                  <a:srgbClr val="002060"/>
                </a:solidFill>
                <a:effectLst/>
                <a:ea typeface="Calibri" panose="020F0502020204030204" pitchFamily="34" charset="0"/>
                <a:cs typeface="Times New Roman" panose="02020603050405020304" pitchFamily="18" charset="0"/>
              </a:rPr>
              <a:t>Gracias</a:t>
            </a:r>
            <a:r>
              <a:rPr lang="es-ES" sz="2400" dirty="0">
                <a:solidFill>
                  <a:srgbClr val="002060"/>
                </a:solidFill>
                <a:effectLst/>
                <a:ea typeface="Calibri" panose="020F0502020204030204" pitchFamily="34" charset="0"/>
                <a:cs typeface="Times New Roman" panose="02020603050405020304" pitchFamily="18" charset="0"/>
              </a:rPr>
              <a:t>! ¿También tienes un papel?</a:t>
            </a:r>
            <a:br>
              <a:rPr lang="es-ES" sz="2400" dirty="0">
                <a:solidFill>
                  <a:srgbClr val="002060"/>
                </a:solidFill>
                <a:effectLst/>
                <a:ea typeface="Calibri" panose="020F0502020204030204" pitchFamily="34" charset="0"/>
                <a:cs typeface="Times New Roman" panose="02020603050405020304" pitchFamily="18" charset="0"/>
              </a:rPr>
            </a:br>
            <a:r>
              <a:rPr lang="es-ES" sz="2400" dirty="0">
                <a:solidFill>
                  <a:srgbClr val="002060"/>
                </a:solidFill>
                <a:effectLst/>
                <a:ea typeface="Calibri" panose="020F0502020204030204" pitchFamily="34" charset="0"/>
                <a:cs typeface="Times New Roman" panose="02020603050405020304" pitchFamily="18" charset="0"/>
              </a:rPr>
              <a:t>B: Sí, tengo un papel. Aquí tienes.</a:t>
            </a:r>
            <a:endParaRPr lang="en-GB" sz="2400" dirty="0">
              <a:solidFill>
                <a:srgbClr val="002060"/>
              </a:solidFill>
              <a:effectLst/>
              <a:ea typeface="Calibri" panose="020F0502020204030204" pitchFamily="34" charset="0"/>
              <a:cs typeface="Times New Roman" panose="02020603050405020304" pitchFamily="18" charset="0"/>
            </a:endParaRPr>
          </a:p>
          <a:p>
            <a:pPr>
              <a:lnSpc>
                <a:spcPct val="107000"/>
              </a:lnSpc>
              <a:spcAft>
                <a:spcPts val="800"/>
              </a:spcAft>
            </a:pPr>
            <a:r>
              <a:rPr lang="es-ES" sz="2400" dirty="0">
                <a:solidFill>
                  <a:srgbClr val="002060"/>
                </a:solidFill>
                <a:effectLst/>
                <a:ea typeface="Calibri" panose="020F0502020204030204" pitchFamily="34" charset="0"/>
                <a:cs typeface="Times New Roman" panose="02020603050405020304" pitchFamily="18" charset="0"/>
              </a:rPr>
              <a:t>A:¿Cómo se dice "you are very nice" en español?</a:t>
            </a:r>
            <a:br>
              <a:rPr lang="es-ES" sz="2400" dirty="0">
                <a:solidFill>
                  <a:srgbClr val="002060"/>
                </a:solidFill>
                <a:effectLst/>
                <a:ea typeface="Calibri" panose="020F0502020204030204" pitchFamily="34" charset="0"/>
                <a:cs typeface="Times New Roman" panose="02020603050405020304" pitchFamily="18" charset="0"/>
              </a:rPr>
            </a:br>
            <a:r>
              <a:rPr lang="es-ES" sz="2400" dirty="0">
                <a:solidFill>
                  <a:srgbClr val="002060"/>
                </a:solidFill>
                <a:effectLst/>
                <a:ea typeface="Calibri" panose="020F0502020204030204" pitchFamily="34" charset="0"/>
                <a:cs typeface="Times New Roman" panose="02020603050405020304" pitchFamily="18" charset="0"/>
              </a:rPr>
              <a:t>B: Eres muy simpático/a.</a:t>
            </a:r>
            <a:br>
              <a:rPr lang="es-ES" sz="2400" dirty="0">
                <a:solidFill>
                  <a:srgbClr val="002060"/>
                </a:solidFill>
                <a:effectLst/>
                <a:ea typeface="Calibri" panose="020F0502020204030204" pitchFamily="34" charset="0"/>
                <a:cs typeface="Times New Roman" panose="02020603050405020304" pitchFamily="18" charset="0"/>
              </a:rPr>
            </a:br>
            <a:r>
              <a:rPr lang="es-ES" sz="2400" dirty="0">
                <a:solidFill>
                  <a:srgbClr val="002060"/>
                </a:solidFill>
                <a:effectLst/>
                <a:ea typeface="Calibri" panose="020F0502020204030204" pitchFamily="34" charset="0"/>
                <a:cs typeface="Times New Roman" panose="02020603050405020304" pitchFamily="18" charset="0"/>
              </a:rPr>
              <a:t>A: Pues, </a:t>
            </a:r>
            <a:r>
              <a:rPr lang="es-ES" sz="2400" dirty="0">
                <a:solidFill>
                  <a:srgbClr val="002060"/>
                </a:solidFill>
                <a:effectLst/>
                <a:ea typeface="Calibri" panose="020F0502020204030204" pitchFamily="34" charset="0"/>
                <a:cs typeface="Calibri" panose="020F0502020204030204" pitchFamily="34" charset="0"/>
              </a:rPr>
              <a:t>¡</a:t>
            </a:r>
            <a:r>
              <a:rPr lang="es-ES" sz="2400" dirty="0">
                <a:solidFill>
                  <a:srgbClr val="002060"/>
                </a:solidFill>
                <a:effectLst/>
                <a:ea typeface="Calibri" panose="020F0502020204030204" pitchFamily="34" charset="0"/>
                <a:cs typeface="Times New Roman" panose="02020603050405020304" pitchFamily="18" charset="0"/>
              </a:rPr>
              <a:t>eres muy simpático/a!</a:t>
            </a:r>
            <a:br>
              <a:rPr lang="es-ES" sz="2400" dirty="0">
                <a:solidFill>
                  <a:srgbClr val="002060"/>
                </a:solidFill>
                <a:effectLst/>
                <a:ea typeface="Calibri" panose="020F0502020204030204" pitchFamily="34" charset="0"/>
                <a:cs typeface="Times New Roman" panose="02020603050405020304" pitchFamily="18" charset="0"/>
              </a:rPr>
            </a:br>
            <a:r>
              <a:rPr lang="es-ES" sz="2400" dirty="0">
                <a:solidFill>
                  <a:srgbClr val="002060"/>
                </a:solidFill>
                <a:effectLst/>
                <a:ea typeface="Calibri" panose="020F0502020204030204" pitchFamily="34" charset="0"/>
                <a:cs typeface="Times New Roman" panose="02020603050405020304" pitchFamily="18" charset="0"/>
              </a:rPr>
              <a:t>B: ¡Gracias! </a:t>
            </a:r>
            <a:r>
              <a:rPr lang="es-ES" sz="2400" b="1" dirty="0">
                <a:solidFill>
                  <a:srgbClr val="002060"/>
                </a:solidFill>
                <a:effectLst/>
                <a:ea typeface="Calibri" panose="020F0502020204030204" pitchFamily="34" charset="0"/>
                <a:cs typeface="Times New Roman" panose="02020603050405020304" pitchFamily="18" charset="0"/>
              </a:rPr>
              <a:t>Tú, también</a:t>
            </a:r>
            <a:r>
              <a:rPr lang="es-ES" sz="2400" dirty="0">
                <a:solidFill>
                  <a:srgbClr val="002060"/>
                </a:solidFill>
                <a:effectLst/>
                <a:ea typeface="Calibri" panose="020F0502020204030204" pitchFamily="34" charset="0"/>
                <a:cs typeface="Times New Roman" panose="02020603050405020304" pitchFamily="18" charset="0"/>
              </a:rPr>
              <a:t>.</a:t>
            </a:r>
            <a:endParaRPr lang="en-GB" sz="2400" dirty="0">
              <a:solidFill>
                <a:srgbClr val="002060"/>
              </a:solidFill>
              <a:effectLst/>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4CE9729F-7E26-4A4F-A3E5-60FB6FC2EFCA}"/>
              </a:ext>
            </a:extLst>
          </p:cNvPr>
          <p:cNvSpPr txBox="1"/>
          <p:nvPr/>
        </p:nvSpPr>
        <p:spPr>
          <a:xfrm>
            <a:off x="49000" y="1410998"/>
            <a:ext cx="8545243" cy="4526560"/>
          </a:xfrm>
          <a:prstGeom prst="rect">
            <a:avLst/>
          </a:prstGeom>
          <a:solidFill>
            <a:srgbClr val="FFFCFB"/>
          </a:solidFill>
          <a:ln>
            <a:noFill/>
          </a:ln>
        </p:spPr>
        <p:txBody>
          <a:bodyPr wrap="square">
            <a:spAutoFit/>
          </a:bodyPr>
          <a:lstStyle/>
          <a:p>
            <a:pPr>
              <a:lnSpc>
                <a:spcPct val="107000"/>
              </a:lnSpc>
              <a:spcAft>
                <a:spcPts val="800"/>
              </a:spcAft>
            </a:pPr>
            <a:r>
              <a:rPr lang="es-ES" sz="2400" dirty="0">
                <a:solidFill>
                  <a:srgbClr val="002060"/>
                </a:solidFill>
                <a:effectLst/>
                <a:ea typeface="Calibri" panose="020F0502020204030204" pitchFamily="34" charset="0"/>
                <a:cs typeface="Times New Roman" panose="02020603050405020304" pitchFamily="18" charset="0"/>
              </a:rPr>
              <a:t>A: ¡[</a:t>
            </a:r>
            <a:r>
              <a:rPr lang="es-ES" sz="2400" dirty="0">
                <a:solidFill>
                  <a:srgbClr val="AE1518"/>
                </a:solidFill>
                <a:effectLst/>
                <a:ea typeface="Calibri" panose="020F0502020204030204" pitchFamily="34" charset="0"/>
                <a:cs typeface="Times New Roman" panose="02020603050405020304" pitchFamily="18" charset="0"/>
              </a:rPr>
              <a:t>Hello</a:t>
            </a:r>
            <a:r>
              <a:rPr lang="es-ES" sz="2400" dirty="0">
                <a:solidFill>
                  <a:srgbClr val="002060"/>
                </a:solidFill>
                <a:effectLst/>
                <a:ea typeface="Calibri" panose="020F0502020204030204" pitchFamily="34" charset="0"/>
                <a:cs typeface="Times New Roman" panose="02020603050405020304" pitchFamily="18" charset="0"/>
              </a:rPr>
              <a:t>] amigo/amiga! ¿[</a:t>
            </a:r>
            <a:r>
              <a:rPr lang="es-ES" sz="2400" dirty="0">
                <a:solidFill>
                  <a:srgbClr val="AE1518"/>
                </a:solidFill>
                <a:effectLst/>
                <a:ea typeface="Calibri" panose="020F0502020204030204" pitchFamily="34" charset="0"/>
                <a:cs typeface="Times New Roman" panose="02020603050405020304" pitchFamily="18" charset="0"/>
              </a:rPr>
              <a:t>How are you today</a:t>
            </a:r>
            <a:r>
              <a:rPr lang="es-ES" sz="2400" dirty="0">
                <a:solidFill>
                  <a:srgbClr val="002060"/>
                </a:solidFill>
                <a:effectLst/>
                <a:ea typeface="Calibri" panose="020F0502020204030204" pitchFamily="34" charset="0"/>
                <a:cs typeface="Times New Roman" panose="02020603050405020304" pitchFamily="18" charset="0"/>
              </a:rPr>
              <a:t>?]</a:t>
            </a:r>
            <a:endParaRPr lang="en-GB" sz="2400" dirty="0">
              <a:solidFill>
                <a:srgbClr val="002060"/>
              </a:solidFill>
              <a:effectLst/>
              <a:ea typeface="Calibri" panose="020F0502020204030204" pitchFamily="34" charset="0"/>
              <a:cs typeface="Times New Roman" panose="02020603050405020304" pitchFamily="18" charset="0"/>
            </a:endParaRPr>
          </a:p>
          <a:p>
            <a:pPr>
              <a:lnSpc>
                <a:spcPct val="107000"/>
              </a:lnSpc>
              <a:spcAft>
                <a:spcPts val="800"/>
              </a:spcAft>
            </a:pPr>
            <a:r>
              <a:rPr lang="es-ES" sz="2400" dirty="0">
                <a:solidFill>
                  <a:srgbClr val="002060"/>
                </a:solidFill>
                <a:effectLst/>
                <a:ea typeface="Calibri" panose="020F0502020204030204" pitchFamily="34" charset="0"/>
                <a:cs typeface="Times New Roman" panose="02020603050405020304" pitchFamily="18" charset="0"/>
              </a:rPr>
              <a:t>B: [</a:t>
            </a:r>
            <a:r>
              <a:rPr lang="es-ES" sz="2400" dirty="0">
                <a:solidFill>
                  <a:srgbClr val="AE1518"/>
                </a:solidFill>
                <a:effectLst/>
                <a:ea typeface="Calibri" panose="020F0502020204030204" pitchFamily="34" charset="0"/>
                <a:cs typeface="Times New Roman" panose="02020603050405020304" pitchFamily="18" charset="0"/>
              </a:rPr>
              <a:t>Hi, I am</a:t>
            </a:r>
            <a:r>
              <a:rPr lang="es-ES" sz="2400" dirty="0">
                <a:solidFill>
                  <a:srgbClr val="002060"/>
                </a:solidFill>
                <a:effectLst/>
                <a:ea typeface="Calibri" panose="020F0502020204030204" pitchFamily="34" charset="0"/>
                <a:cs typeface="Times New Roman" panose="02020603050405020304" pitchFamily="18" charset="0"/>
              </a:rPr>
              <a:t>] bien. ¿Y tú?</a:t>
            </a:r>
            <a:endParaRPr lang="en-GB" sz="2400" dirty="0">
              <a:solidFill>
                <a:srgbClr val="002060"/>
              </a:solidFill>
              <a:effectLst/>
              <a:ea typeface="Calibri" panose="020F0502020204030204" pitchFamily="34" charset="0"/>
              <a:cs typeface="Times New Roman" panose="02020603050405020304" pitchFamily="18" charset="0"/>
            </a:endParaRPr>
          </a:p>
          <a:p>
            <a:pPr>
              <a:lnSpc>
                <a:spcPct val="107000"/>
              </a:lnSpc>
              <a:spcAft>
                <a:spcPts val="800"/>
              </a:spcAft>
            </a:pPr>
            <a:r>
              <a:rPr lang="es-ES" sz="2400" dirty="0">
                <a:solidFill>
                  <a:srgbClr val="002060"/>
                </a:solidFill>
                <a:effectLst/>
                <a:ea typeface="Calibri" panose="020F0502020204030204" pitchFamily="34" charset="0"/>
                <a:cs typeface="Times New Roman" panose="02020603050405020304" pitchFamily="18" charset="0"/>
              </a:rPr>
              <a:t>A: [</a:t>
            </a:r>
            <a:r>
              <a:rPr lang="es-ES" sz="2400" dirty="0">
                <a:solidFill>
                  <a:srgbClr val="AE1518"/>
                </a:solidFill>
                <a:effectLst/>
                <a:ea typeface="Calibri" panose="020F0502020204030204" pitchFamily="34" charset="0"/>
                <a:cs typeface="Times New Roman" panose="02020603050405020304" pitchFamily="18" charset="0"/>
              </a:rPr>
              <a:t>Also I am</a:t>
            </a:r>
            <a:r>
              <a:rPr lang="es-ES" sz="2400" dirty="0">
                <a:solidFill>
                  <a:srgbClr val="002060"/>
                </a:solidFill>
                <a:effectLst/>
                <a:ea typeface="Calibri" panose="020F0502020204030204" pitchFamily="34" charset="0"/>
                <a:cs typeface="Times New Roman" panose="02020603050405020304" pitchFamily="18" charset="0"/>
              </a:rPr>
              <a:t>] bien. [</a:t>
            </a:r>
            <a:r>
              <a:rPr lang="es-ES" sz="2400" dirty="0">
                <a:solidFill>
                  <a:srgbClr val="AE1518"/>
                </a:solidFill>
                <a:effectLst/>
                <a:ea typeface="Calibri" panose="020F0502020204030204" pitchFamily="34" charset="0"/>
                <a:cs typeface="Times New Roman" panose="02020603050405020304" pitchFamily="18" charset="0"/>
              </a:rPr>
              <a:t>Mate</a:t>
            </a:r>
            <a:r>
              <a:rPr lang="es-ES" sz="2400" dirty="0">
                <a:solidFill>
                  <a:srgbClr val="002060"/>
                </a:solidFill>
                <a:effectLst/>
                <a:ea typeface="Calibri" panose="020F0502020204030204" pitchFamily="34" charset="0"/>
                <a:cs typeface="Times New Roman" panose="02020603050405020304" pitchFamily="18" charset="0"/>
              </a:rPr>
              <a:t>], ¿[</a:t>
            </a:r>
            <a:r>
              <a:rPr lang="es-ES" sz="2400" dirty="0">
                <a:solidFill>
                  <a:srgbClr val="AE1518"/>
                </a:solidFill>
                <a:effectLst/>
                <a:ea typeface="Calibri" panose="020F0502020204030204" pitchFamily="34" charset="0"/>
                <a:cs typeface="Times New Roman" panose="02020603050405020304" pitchFamily="18" charset="0"/>
              </a:rPr>
              <a:t>Do you have a pen</a:t>
            </a:r>
            <a:r>
              <a:rPr lang="es-ES" sz="2400" dirty="0">
                <a:solidFill>
                  <a:srgbClr val="002060"/>
                </a:solidFill>
                <a:effectLst/>
                <a:ea typeface="Calibri" panose="020F0502020204030204" pitchFamily="34" charset="0"/>
                <a:cs typeface="Times New Roman" panose="02020603050405020304" pitchFamily="18" charset="0"/>
              </a:rPr>
              <a:t>?]</a:t>
            </a:r>
            <a:endParaRPr lang="en-GB" sz="2400" dirty="0">
              <a:solidFill>
                <a:srgbClr val="002060"/>
              </a:solidFill>
              <a:effectLst/>
              <a:ea typeface="Calibri" panose="020F0502020204030204" pitchFamily="34" charset="0"/>
              <a:cs typeface="Times New Roman" panose="02020603050405020304" pitchFamily="18" charset="0"/>
            </a:endParaRPr>
          </a:p>
          <a:p>
            <a:pPr>
              <a:lnSpc>
                <a:spcPct val="107000"/>
              </a:lnSpc>
              <a:spcAft>
                <a:spcPts val="800"/>
              </a:spcAft>
            </a:pPr>
            <a:r>
              <a:rPr lang="es-ES" sz="2400" dirty="0">
                <a:solidFill>
                  <a:srgbClr val="002060"/>
                </a:solidFill>
                <a:effectLst/>
                <a:ea typeface="Calibri" panose="020F0502020204030204" pitchFamily="34" charset="0"/>
                <a:cs typeface="Times New Roman" panose="02020603050405020304" pitchFamily="18" charset="0"/>
              </a:rPr>
              <a:t>B: Sí, [</a:t>
            </a:r>
            <a:r>
              <a:rPr lang="es-ES" sz="2400" dirty="0">
                <a:solidFill>
                  <a:srgbClr val="AE1518"/>
                </a:solidFill>
                <a:effectLst/>
                <a:ea typeface="Calibri" panose="020F0502020204030204" pitchFamily="34" charset="0"/>
                <a:cs typeface="Times New Roman" panose="02020603050405020304" pitchFamily="18" charset="0"/>
              </a:rPr>
              <a:t>I have a pen</a:t>
            </a:r>
            <a:r>
              <a:rPr lang="es-ES" sz="2400" dirty="0">
                <a:solidFill>
                  <a:srgbClr val="002060"/>
                </a:solidFill>
                <a:effectLst/>
                <a:ea typeface="Calibri" panose="020F0502020204030204" pitchFamily="34" charset="0"/>
                <a:cs typeface="Times New Roman" panose="02020603050405020304" pitchFamily="18" charset="0"/>
              </a:rPr>
              <a:t>]. </a:t>
            </a:r>
            <a:r>
              <a:rPr lang="en-GB" sz="2400" dirty="0" err="1">
                <a:solidFill>
                  <a:srgbClr val="002060"/>
                </a:solidFill>
                <a:effectLst/>
                <a:ea typeface="Calibri" panose="020F0502020204030204" pitchFamily="34" charset="0"/>
                <a:cs typeface="Times New Roman" panose="02020603050405020304" pitchFamily="18" charset="0"/>
              </a:rPr>
              <a:t>Aquí</a:t>
            </a:r>
            <a:r>
              <a:rPr lang="en-GB" sz="2400" dirty="0">
                <a:solidFill>
                  <a:srgbClr val="002060"/>
                </a:solidFill>
                <a:effectLst/>
                <a:ea typeface="Calibri" panose="020F0502020204030204" pitchFamily="34" charset="0"/>
                <a:cs typeface="Times New Roman" panose="02020603050405020304" pitchFamily="18" charset="0"/>
              </a:rPr>
              <a:t> </a:t>
            </a:r>
            <a:r>
              <a:rPr lang="en-GB" sz="2400" dirty="0" err="1">
                <a:solidFill>
                  <a:srgbClr val="002060"/>
                </a:solidFill>
                <a:effectLst/>
                <a:ea typeface="Calibri" panose="020F0502020204030204" pitchFamily="34" charset="0"/>
                <a:cs typeface="Times New Roman" panose="02020603050405020304" pitchFamily="18" charset="0"/>
              </a:rPr>
              <a:t>tienes</a:t>
            </a:r>
            <a:r>
              <a:rPr lang="en-GB" sz="2400" dirty="0">
                <a:solidFill>
                  <a:srgbClr val="002060"/>
                </a:solidFill>
                <a:effectLst/>
                <a:ea typeface="Calibri" panose="020F0502020204030204" pitchFamily="34" charset="0"/>
                <a:cs typeface="Times New Roman" panose="02020603050405020304" pitchFamily="18" charset="0"/>
              </a:rPr>
              <a:t>.</a:t>
            </a:r>
          </a:p>
          <a:p>
            <a:pPr>
              <a:lnSpc>
                <a:spcPct val="107000"/>
              </a:lnSpc>
              <a:spcAft>
                <a:spcPts val="800"/>
              </a:spcAft>
            </a:pPr>
            <a:r>
              <a:rPr lang="es-ES" sz="2400" dirty="0">
                <a:solidFill>
                  <a:srgbClr val="002060"/>
                </a:solidFill>
                <a:effectLst/>
                <a:ea typeface="Calibri" panose="020F0502020204030204" pitchFamily="34" charset="0"/>
                <a:cs typeface="Times New Roman" panose="02020603050405020304" pitchFamily="18" charset="0"/>
              </a:rPr>
              <a:t>A: ¡Gracias! ¿[</a:t>
            </a:r>
            <a:r>
              <a:rPr lang="es-ES" sz="2400" dirty="0">
                <a:solidFill>
                  <a:srgbClr val="AE1518"/>
                </a:solidFill>
                <a:effectLst/>
                <a:ea typeface="Calibri" panose="020F0502020204030204" pitchFamily="34" charset="0"/>
                <a:cs typeface="Times New Roman" panose="02020603050405020304" pitchFamily="18" charset="0"/>
              </a:rPr>
              <a:t>Also, do you have a piece of paper</a:t>
            </a:r>
            <a:r>
              <a:rPr lang="es-ES" sz="2400" dirty="0">
                <a:solidFill>
                  <a:srgbClr val="002060"/>
                </a:solidFill>
                <a:effectLst/>
                <a:ea typeface="Calibri" panose="020F0502020204030204" pitchFamily="34" charset="0"/>
                <a:cs typeface="Times New Roman" panose="02020603050405020304" pitchFamily="18" charset="0"/>
              </a:rPr>
              <a:t>]?</a:t>
            </a:r>
            <a:br>
              <a:rPr lang="es-ES" sz="2400" dirty="0">
                <a:solidFill>
                  <a:srgbClr val="002060"/>
                </a:solidFill>
                <a:effectLst/>
                <a:ea typeface="Calibri" panose="020F0502020204030204" pitchFamily="34" charset="0"/>
                <a:cs typeface="Times New Roman" panose="02020603050405020304" pitchFamily="18" charset="0"/>
              </a:rPr>
            </a:br>
            <a:r>
              <a:rPr lang="es-ES" sz="2400" dirty="0">
                <a:solidFill>
                  <a:srgbClr val="002060"/>
                </a:solidFill>
                <a:effectLst/>
                <a:ea typeface="Calibri" panose="020F0502020204030204" pitchFamily="34" charset="0"/>
                <a:cs typeface="Times New Roman" panose="02020603050405020304" pitchFamily="18" charset="0"/>
              </a:rPr>
              <a:t>B: [</a:t>
            </a:r>
            <a:r>
              <a:rPr lang="es-ES" sz="2400" dirty="0">
                <a:solidFill>
                  <a:srgbClr val="AE1518"/>
                </a:solidFill>
                <a:effectLst/>
                <a:ea typeface="Calibri" panose="020F0502020204030204" pitchFamily="34" charset="0"/>
                <a:cs typeface="Times New Roman" panose="02020603050405020304" pitchFamily="18" charset="0"/>
              </a:rPr>
              <a:t>Yes, I have a piece of paper</a:t>
            </a:r>
            <a:r>
              <a:rPr lang="es-ES" sz="2400" dirty="0">
                <a:solidFill>
                  <a:srgbClr val="002060"/>
                </a:solidFill>
                <a:effectLst/>
                <a:ea typeface="Calibri" panose="020F0502020204030204" pitchFamily="34" charset="0"/>
                <a:cs typeface="Times New Roman" panose="02020603050405020304" pitchFamily="18" charset="0"/>
              </a:rPr>
              <a:t>]. Aquí tienes.</a:t>
            </a:r>
            <a:endParaRPr lang="en-GB" sz="2400" dirty="0">
              <a:solidFill>
                <a:srgbClr val="002060"/>
              </a:solidFill>
              <a:effectLst/>
              <a:ea typeface="Calibri" panose="020F0502020204030204" pitchFamily="34" charset="0"/>
              <a:cs typeface="Times New Roman" panose="02020603050405020304" pitchFamily="18" charset="0"/>
            </a:endParaRPr>
          </a:p>
          <a:p>
            <a:pPr>
              <a:lnSpc>
                <a:spcPct val="107000"/>
              </a:lnSpc>
              <a:spcAft>
                <a:spcPts val="800"/>
              </a:spcAft>
            </a:pPr>
            <a:r>
              <a:rPr lang="es-ES" sz="2400" dirty="0">
                <a:solidFill>
                  <a:srgbClr val="002060"/>
                </a:solidFill>
                <a:effectLst/>
                <a:ea typeface="Calibri" panose="020F0502020204030204" pitchFamily="34" charset="0"/>
                <a:cs typeface="Times New Roman" panose="02020603050405020304" pitchFamily="18" charset="0"/>
              </a:rPr>
              <a:t>A:¿[</a:t>
            </a:r>
            <a:r>
              <a:rPr lang="es-ES" sz="2400" dirty="0">
                <a:solidFill>
                  <a:srgbClr val="AE1518"/>
                </a:solidFill>
                <a:effectLst/>
                <a:ea typeface="Calibri" panose="020F0502020204030204" pitchFamily="34" charset="0"/>
                <a:cs typeface="Times New Roman" panose="02020603050405020304" pitchFamily="18" charset="0"/>
              </a:rPr>
              <a:t>How do you say </a:t>
            </a:r>
            <a:r>
              <a:rPr lang="es-ES" sz="2400" dirty="0">
                <a:solidFill>
                  <a:srgbClr val="002060"/>
                </a:solidFill>
                <a:effectLst/>
                <a:ea typeface="Calibri" panose="020F0502020204030204" pitchFamily="34" charset="0"/>
                <a:cs typeface="Times New Roman" panose="02020603050405020304" pitchFamily="18" charset="0"/>
              </a:rPr>
              <a:t>"you are very nice“] en español?</a:t>
            </a:r>
            <a:br>
              <a:rPr lang="es-ES" sz="2400" dirty="0">
                <a:solidFill>
                  <a:srgbClr val="002060"/>
                </a:solidFill>
                <a:effectLst/>
                <a:ea typeface="Calibri" panose="020F0502020204030204" pitchFamily="34" charset="0"/>
                <a:cs typeface="Times New Roman" panose="02020603050405020304" pitchFamily="18" charset="0"/>
              </a:rPr>
            </a:br>
            <a:r>
              <a:rPr lang="es-ES" sz="2400" dirty="0">
                <a:solidFill>
                  <a:srgbClr val="002060"/>
                </a:solidFill>
                <a:effectLst/>
                <a:ea typeface="Calibri" panose="020F0502020204030204" pitchFamily="34" charset="0"/>
                <a:cs typeface="Times New Roman" panose="02020603050405020304" pitchFamily="18" charset="0"/>
              </a:rPr>
              <a:t>B: [</a:t>
            </a:r>
            <a:r>
              <a:rPr lang="es-ES" sz="2400" dirty="0">
                <a:solidFill>
                  <a:srgbClr val="AE1518"/>
                </a:solidFill>
                <a:effectLst/>
                <a:ea typeface="Calibri" panose="020F0502020204030204" pitchFamily="34" charset="0"/>
                <a:cs typeface="Times New Roman" panose="02020603050405020304" pitchFamily="18" charset="0"/>
              </a:rPr>
              <a:t>You are</a:t>
            </a:r>
            <a:r>
              <a:rPr lang="es-ES" sz="2400" dirty="0">
                <a:solidFill>
                  <a:srgbClr val="002060"/>
                </a:solidFill>
                <a:effectLst/>
                <a:ea typeface="Calibri" panose="020F0502020204030204" pitchFamily="34" charset="0"/>
                <a:cs typeface="Times New Roman" panose="02020603050405020304" pitchFamily="18" charset="0"/>
              </a:rPr>
              <a:t>] simpático/a.</a:t>
            </a:r>
            <a:br>
              <a:rPr lang="es-ES" sz="2400" dirty="0">
                <a:solidFill>
                  <a:srgbClr val="002060"/>
                </a:solidFill>
                <a:effectLst/>
                <a:ea typeface="Calibri" panose="020F0502020204030204" pitchFamily="34" charset="0"/>
                <a:cs typeface="Times New Roman" panose="02020603050405020304" pitchFamily="18" charset="0"/>
              </a:rPr>
            </a:br>
            <a:r>
              <a:rPr lang="es-ES" sz="2400" dirty="0">
                <a:solidFill>
                  <a:srgbClr val="002060"/>
                </a:solidFill>
                <a:effectLst/>
                <a:ea typeface="Calibri" panose="020F0502020204030204" pitchFamily="34" charset="0"/>
                <a:cs typeface="Times New Roman" panose="02020603050405020304" pitchFamily="18" charset="0"/>
              </a:rPr>
              <a:t>A: Pues, </a:t>
            </a:r>
            <a:r>
              <a:rPr lang="es-ES" sz="2400" dirty="0">
                <a:solidFill>
                  <a:srgbClr val="002060"/>
                </a:solidFill>
                <a:effectLst/>
                <a:ea typeface="Calibri" panose="020F0502020204030204" pitchFamily="34" charset="0"/>
                <a:cs typeface="Calibri" panose="020F0502020204030204" pitchFamily="34" charset="0"/>
              </a:rPr>
              <a:t>¡[</a:t>
            </a:r>
            <a:r>
              <a:rPr lang="es-ES" sz="2400" dirty="0">
                <a:solidFill>
                  <a:srgbClr val="AE1518"/>
                </a:solidFill>
                <a:effectLst/>
                <a:ea typeface="Calibri" panose="020F0502020204030204" pitchFamily="34" charset="0"/>
                <a:cs typeface="Calibri" panose="020F0502020204030204" pitchFamily="34" charset="0"/>
              </a:rPr>
              <a:t>you are</a:t>
            </a:r>
            <a:r>
              <a:rPr lang="es-ES" sz="2400" dirty="0">
                <a:solidFill>
                  <a:srgbClr val="002060"/>
                </a:solidFill>
                <a:effectLst/>
                <a:ea typeface="Calibri" panose="020F0502020204030204" pitchFamily="34" charset="0"/>
                <a:cs typeface="Calibri" panose="020F0502020204030204" pitchFamily="34" charset="0"/>
              </a:rPr>
              <a:t>] </a:t>
            </a:r>
            <a:r>
              <a:rPr lang="es-ES" sz="2400" dirty="0">
                <a:solidFill>
                  <a:srgbClr val="002060"/>
                </a:solidFill>
                <a:effectLst/>
                <a:ea typeface="Calibri" panose="020F0502020204030204" pitchFamily="34" charset="0"/>
                <a:cs typeface="Times New Roman" panose="02020603050405020304" pitchFamily="18" charset="0"/>
              </a:rPr>
              <a:t>muy simpático/a!</a:t>
            </a:r>
            <a:br>
              <a:rPr lang="es-ES" sz="2400" dirty="0">
                <a:solidFill>
                  <a:srgbClr val="002060"/>
                </a:solidFill>
                <a:effectLst/>
                <a:ea typeface="Calibri" panose="020F0502020204030204" pitchFamily="34" charset="0"/>
                <a:cs typeface="Times New Roman" panose="02020603050405020304" pitchFamily="18" charset="0"/>
              </a:rPr>
            </a:br>
            <a:r>
              <a:rPr lang="es-ES" sz="2400" dirty="0">
                <a:solidFill>
                  <a:srgbClr val="002060"/>
                </a:solidFill>
                <a:effectLst/>
                <a:ea typeface="Calibri" panose="020F0502020204030204" pitchFamily="34" charset="0"/>
                <a:cs typeface="Times New Roman" panose="02020603050405020304" pitchFamily="18" charset="0"/>
              </a:rPr>
              <a:t>B: ¡Gracias! Tú, también.</a:t>
            </a:r>
            <a:endParaRPr lang="en-GB" sz="2400" dirty="0">
              <a:solidFill>
                <a:srgbClr val="002060"/>
              </a:solidFill>
              <a:effectLst/>
              <a:ea typeface="Calibri" panose="020F0502020204030204" pitchFamily="34" charset="0"/>
              <a:cs typeface="Times New Roman" panose="02020603050405020304" pitchFamily="18" charset="0"/>
            </a:endParaRPr>
          </a:p>
        </p:txBody>
      </p:sp>
      <p:sp>
        <p:nvSpPr>
          <p:cNvPr id="13" name="Speech Bubble: Rectangle with Corners Rounded 12">
            <a:extLst>
              <a:ext uri="{FF2B5EF4-FFF2-40B4-BE49-F238E27FC236}">
                <a16:creationId xmlns:a16="http://schemas.microsoft.com/office/drawing/2014/main" id="{F13DE89F-5A1B-4725-8BAC-79F1AB521F63}"/>
              </a:ext>
            </a:extLst>
          </p:cNvPr>
          <p:cNvSpPr/>
          <p:nvPr/>
        </p:nvSpPr>
        <p:spPr>
          <a:xfrm>
            <a:off x="8633655" y="1164666"/>
            <a:ext cx="3052690" cy="571635"/>
          </a:xfrm>
          <a:prstGeom prst="wedgeRoundRectCallout">
            <a:avLst>
              <a:gd name="adj1" fmla="val -69081"/>
              <a:gd name="adj2" fmla="val 1820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amiga = friend (f)</a:t>
            </a:r>
            <a:br>
              <a:rPr lang="en-GB" sz="2000" dirty="0"/>
            </a:br>
            <a:r>
              <a:rPr lang="en-GB" sz="2000" dirty="0"/>
              <a:t>a friend who is female</a:t>
            </a:r>
          </a:p>
        </p:txBody>
      </p:sp>
      <p:sp>
        <p:nvSpPr>
          <p:cNvPr id="14" name="Speech Bubble: Rectangle with Corners Rounded 13">
            <a:extLst>
              <a:ext uri="{FF2B5EF4-FFF2-40B4-BE49-F238E27FC236}">
                <a16:creationId xmlns:a16="http://schemas.microsoft.com/office/drawing/2014/main" id="{D9EF3152-68F4-4133-AF2D-935EC1792239}"/>
              </a:ext>
            </a:extLst>
          </p:cNvPr>
          <p:cNvSpPr/>
          <p:nvPr/>
        </p:nvSpPr>
        <p:spPr>
          <a:xfrm>
            <a:off x="8633659" y="2439033"/>
            <a:ext cx="3052689" cy="571635"/>
          </a:xfrm>
          <a:prstGeom prst="wedgeRoundRectCallout">
            <a:avLst>
              <a:gd name="adj1" fmla="val -69081"/>
              <a:gd name="adj2" fmla="val 1820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¿y </a:t>
            </a:r>
            <a:r>
              <a:rPr lang="en-GB" sz="2000" dirty="0" err="1"/>
              <a:t>tú</a:t>
            </a:r>
            <a:r>
              <a:rPr lang="en-GB" sz="2000" dirty="0"/>
              <a:t>? = and you?</a:t>
            </a:r>
          </a:p>
        </p:txBody>
      </p:sp>
      <p:sp>
        <p:nvSpPr>
          <p:cNvPr id="16" name="Speech Bubble: Rectangle with Corners Rounded 15">
            <a:extLst>
              <a:ext uri="{FF2B5EF4-FFF2-40B4-BE49-F238E27FC236}">
                <a16:creationId xmlns:a16="http://schemas.microsoft.com/office/drawing/2014/main" id="{B8F50E2F-54B4-409E-A4CE-5C26C97B20A6}"/>
              </a:ext>
            </a:extLst>
          </p:cNvPr>
          <p:cNvSpPr/>
          <p:nvPr/>
        </p:nvSpPr>
        <p:spPr>
          <a:xfrm>
            <a:off x="8633655" y="3138249"/>
            <a:ext cx="3052689" cy="919015"/>
          </a:xfrm>
          <a:prstGeom prst="wedgeRoundRectCallout">
            <a:avLst>
              <a:gd name="adj1" fmla="val -68159"/>
              <a:gd name="adj2" fmla="val -2771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aquí</a:t>
            </a:r>
            <a:r>
              <a:rPr lang="en-GB" sz="2000" dirty="0"/>
              <a:t> = here </a:t>
            </a:r>
            <a:r>
              <a:rPr lang="en-GB" sz="2000" dirty="0">
                <a:sym typeface="Wingdings" panose="05000000000000000000" pitchFamily="2" charset="2"/>
              </a:rPr>
              <a:t></a:t>
            </a:r>
            <a:br>
              <a:rPr lang="en-GB" sz="2000" dirty="0">
                <a:sym typeface="Wingdings" panose="05000000000000000000" pitchFamily="2" charset="2"/>
              </a:rPr>
            </a:br>
            <a:r>
              <a:rPr lang="en-GB" sz="2000" dirty="0">
                <a:sym typeface="Wingdings" panose="05000000000000000000" pitchFamily="2" charset="2"/>
              </a:rPr>
              <a:t>Here you go.</a:t>
            </a:r>
            <a:endParaRPr lang="en-GB" sz="2000" dirty="0"/>
          </a:p>
        </p:txBody>
      </p:sp>
      <p:sp>
        <p:nvSpPr>
          <p:cNvPr id="17" name="Speech Bubble: Rectangle with Corners Rounded 16">
            <a:extLst>
              <a:ext uri="{FF2B5EF4-FFF2-40B4-BE49-F238E27FC236}">
                <a16:creationId xmlns:a16="http://schemas.microsoft.com/office/drawing/2014/main" id="{1D00701A-E38D-4BCC-976A-C7F0C423402F}"/>
              </a:ext>
            </a:extLst>
          </p:cNvPr>
          <p:cNvSpPr/>
          <p:nvPr/>
        </p:nvSpPr>
        <p:spPr>
          <a:xfrm>
            <a:off x="8633654" y="4497169"/>
            <a:ext cx="3052689" cy="459508"/>
          </a:xfrm>
          <a:prstGeom prst="wedgeRoundRectCallout">
            <a:avLst>
              <a:gd name="adj1" fmla="val -69081"/>
              <a:gd name="adj2" fmla="val 1820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gracias = thank you</a:t>
            </a:r>
          </a:p>
        </p:txBody>
      </p:sp>
      <p:sp>
        <p:nvSpPr>
          <p:cNvPr id="18" name="Speech Bubble: Rectangle with Corners Rounded 17">
            <a:extLst>
              <a:ext uri="{FF2B5EF4-FFF2-40B4-BE49-F238E27FC236}">
                <a16:creationId xmlns:a16="http://schemas.microsoft.com/office/drawing/2014/main" id="{3D7E5664-06E9-43DE-A6BB-A833A0CB6A41}"/>
              </a:ext>
            </a:extLst>
          </p:cNvPr>
          <p:cNvSpPr/>
          <p:nvPr/>
        </p:nvSpPr>
        <p:spPr>
          <a:xfrm>
            <a:off x="8633653" y="5203810"/>
            <a:ext cx="3052689" cy="459508"/>
          </a:xfrm>
          <a:prstGeom prst="wedgeRoundRectCallout">
            <a:avLst>
              <a:gd name="adj1" fmla="val -69081"/>
              <a:gd name="adj2" fmla="val 1820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tú</a:t>
            </a:r>
            <a:r>
              <a:rPr lang="en-GB" sz="2000" dirty="0"/>
              <a:t>, </a:t>
            </a:r>
            <a:r>
              <a:rPr lang="en-GB" sz="2000" dirty="0" err="1"/>
              <a:t>también</a:t>
            </a:r>
            <a:r>
              <a:rPr lang="en-GB" sz="2000" dirty="0"/>
              <a:t> = you, too</a:t>
            </a:r>
          </a:p>
        </p:txBody>
      </p:sp>
      <p:sp>
        <p:nvSpPr>
          <p:cNvPr id="20" name="Speech Bubble: Rectangle with Corners Rounded 19">
            <a:extLst>
              <a:ext uri="{FF2B5EF4-FFF2-40B4-BE49-F238E27FC236}">
                <a16:creationId xmlns:a16="http://schemas.microsoft.com/office/drawing/2014/main" id="{A5D121A4-83A4-43AC-8B54-0838059DC2EF}"/>
              </a:ext>
            </a:extLst>
          </p:cNvPr>
          <p:cNvSpPr/>
          <p:nvPr/>
        </p:nvSpPr>
        <p:spPr>
          <a:xfrm>
            <a:off x="8633656" y="1816716"/>
            <a:ext cx="3052689" cy="571635"/>
          </a:xfrm>
          <a:prstGeom prst="wedgeRoundRectCallout">
            <a:avLst>
              <a:gd name="adj1" fmla="val -69081"/>
              <a:gd name="adj2" fmla="val 1820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bien = well</a:t>
            </a:r>
          </a:p>
        </p:txBody>
      </p:sp>
    </p:spTree>
    <p:extLst>
      <p:ext uri="{BB962C8B-B14F-4D97-AF65-F5344CB8AC3E}">
        <p14:creationId xmlns:p14="http://schemas.microsoft.com/office/powerpoint/2010/main" val="335258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9" grpId="0" animBg="1"/>
      <p:bldP spid="13" grpId="0" animBg="1"/>
      <p:bldP spid="14" grpId="0" animBg="1"/>
      <p:bldP spid="16" grpId="0" animBg="1"/>
      <p:bldP spid="17" grpId="0" animBg="1"/>
      <p:bldP spid="18" grpId="0" animBg="1"/>
      <p:bldP spid="2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5">
            <a:extLst>
              <a:ext uri="{FF2B5EF4-FFF2-40B4-BE49-F238E27FC236}">
                <a16:creationId xmlns:a16="http://schemas.microsoft.com/office/drawing/2014/main" id="{119C52FB-FB0A-44D9-90A0-04D85023C1C3}"/>
              </a:ext>
            </a:extLst>
          </p:cNvPr>
          <p:cNvGraphicFramePr>
            <a:graphicFrameLocks noGrp="1"/>
          </p:cNvGraphicFramePr>
          <p:nvPr/>
        </p:nvGraphicFramePr>
        <p:xfrm>
          <a:off x="692875" y="225560"/>
          <a:ext cx="3908154" cy="5916194"/>
        </p:xfrm>
        <a:graphic>
          <a:graphicData uri="http://schemas.openxmlformats.org/drawingml/2006/table">
            <a:tbl>
              <a:tblPr firstRow="1" bandRow="1"/>
              <a:tblGrid>
                <a:gridCol w="3908154">
                  <a:extLst>
                    <a:ext uri="{9D8B030D-6E8A-4147-A177-3AD203B41FA5}">
                      <a16:colId xmlns:a16="http://schemas.microsoft.com/office/drawing/2014/main" val="862796494"/>
                    </a:ext>
                  </a:extLst>
                </a:gridCol>
              </a:tblGrid>
              <a:tr h="608534">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800" dirty="0">
                          <a:solidFill>
                            <a:srgbClr val="002060"/>
                          </a:solidFill>
                          <a:latin typeface="Century Gothic" panose="020B0502020202020204" pitchFamily="34" charset="0"/>
                        </a:rPr>
                        <a:t>¿Qué tiene?</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44628243"/>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607598778"/>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462903717"/>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543922647"/>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080627764"/>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892411528"/>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306954587"/>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200440237"/>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503580831"/>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570968550"/>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729377403"/>
                  </a:ext>
                </a:extLst>
              </a:tr>
            </a:tbl>
          </a:graphicData>
        </a:graphic>
      </p:graphicFrame>
      <p:pic>
        <p:nvPicPr>
          <p:cNvPr id="8" name="Picture 2" descr="http://www.clker.com/cliparts/0/4/3/4/12198090302006169125female%20silhouette.svg.med.png">
            <a:extLst>
              <a:ext uri="{FF2B5EF4-FFF2-40B4-BE49-F238E27FC236}">
                <a16:creationId xmlns:a16="http://schemas.microsoft.com/office/drawing/2014/main" id="{FFD4B4A1-CDA1-4EFA-832F-5C12403976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8615" y="5306908"/>
            <a:ext cx="1044098" cy="1072802"/>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4" descr="http://www.clker.com/cliparts/X/Z/5/q/w/g/top-secret-stamp-md.png">
            <a:extLst>
              <a:ext uri="{FF2B5EF4-FFF2-40B4-BE49-F238E27FC236}">
                <a16:creationId xmlns:a16="http://schemas.microsoft.com/office/drawing/2014/main" id="{3D164816-9660-45E2-8084-341919444D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2495" y="6006941"/>
            <a:ext cx="1969024" cy="423375"/>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Action Button: Custom 7">
            <a:hlinkClick r:id="" action="ppaction://noaction" highlightClick="1">
              <a:snd r:embed="rId5" name="Coche - Q.wav"/>
            </a:hlinkClick>
            <a:extLst>
              <a:ext uri="{FF2B5EF4-FFF2-40B4-BE49-F238E27FC236}">
                <a16:creationId xmlns:a16="http://schemas.microsoft.com/office/drawing/2014/main" id="{29662C50-F39E-427B-9C3B-7DAA7590F375}"/>
              </a:ext>
            </a:extLst>
          </p:cNvPr>
          <p:cNvSpPr/>
          <p:nvPr/>
        </p:nvSpPr>
        <p:spPr>
          <a:xfrm>
            <a:off x="174171" y="92421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11" name="Action Button: Custom 8">
            <a:hlinkClick r:id="" action="ppaction://noaction" highlightClick="1">
              <a:snd r:embed="rId6" name="Casa - S.wav"/>
            </a:hlinkClick>
            <a:extLst>
              <a:ext uri="{FF2B5EF4-FFF2-40B4-BE49-F238E27FC236}">
                <a16:creationId xmlns:a16="http://schemas.microsoft.com/office/drawing/2014/main" id="{FDB4A697-51BB-4D4E-9A66-A222FE47EC1F}"/>
              </a:ext>
            </a:extLst>
          </p:cNvPr>
          <p:cNvSpPr/>
          <p:nvPr/>
        </p:nvSpPr>
        <p:spPr>
          <a:xfrm>
            <a:off x="174170" y="1476564"/>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12" name="Action Button: Custom 9">
            <a:hlinkClick r:id="" action="ppaction://noaction" highlightClick="1">
              <a:snd r:embed="rId7" name="Amigos - S.wav"/>
            </a:hlinkClick>
            <a:extLst>
              <a:ext uri="{FF2B5EF4-FFF2-40B4-BE49-F238E27FC236}">
                <a16:creationId xmlns:a16="http://schemas.microsoft.com/office/drawing/2014/main" id="{2FB0189F-ACB4-44F1-8B19-213CDB4A9A3F}"/>
              </a:ext>
            </a:extLst>
          </p:cNvPr>
          <p:cNvSpPr/>
          <p:nvPr/>
        </p:nvSpPr>
        <p:spPr>
          <a:xfrm>
            <a:off x="158805" y="198122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13" name="Action Button: Custom 10">
            <a:hlinkClick r:id="" action="ppaction://noaction" highlightClick="1">
              <a:snd r:embed="rId8" name="Monedas - Q.wav"/>
            </a:hlinkClick>
            <a:extLst>
              <a:ext uri="{FF2B5EF4-FFF2-40B4-BE49-F238E27FC236}">
                <a16:creationId xmlns:a16="http://schemas.microsoft.com/office/drawing/2014/main" id="{7C565CAA-126F-495B-BADE-A8BD0E3DD6CA}"/>
              </a:ext>
            </a:extLst>
          </p:cNvPr>
          <p:cNvSpPr/>
          <p:nvPr/>
        </p:nvSpPr>
        <p:spPr>
          <a:xfrm>
            <a:off x="158805" y="2533434"/>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14" name="Action Button: Custom 11">
            <a:hlinkClick r:id="" action="ppaction://noaction" highlightClick="1">
              <a:snd r:embed="rId9" name="Documentos - S.wav"/>
            </a:hlinkClick>
            <a:extLst>
              <a:ext uri="{FF2B5EF4-FFF2-40B4-BE49-F238E27FC236}">
                <a16:creationId xmlns:a16="http://schemas.microsoft.com/office/drawing/2014/main" id="{096CA98B-7D32-43FE-91DF-27CDF812A8D7}"/>
              </a:ext>
            </a:extLst>
          </p:cNvPr>
          <p:cNvSpPr/>
          <p:nvPr/>
        </p:nvSpPr>
        <p:spPr>
          <a:xfrm>
            <a:off x="145644" y="305146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15" name="Action Button: Custom 12">
            <a:hlinkClick r:id="" action="ppaction://noaction" highlightClick="1">
              <a:snd r:embed="rId10" name="Caballos - Q.wav"/>
            </a:hlinkClick>
            <a:extLst>
              <a:ext uri="{FF2B5EF4-FFF2-40B4-BE49-F238E27FC236}">
                <a16:creationId xmlns:a16="http://schemas.microsoft.com/office/drawing/2014/main" id="{F3BD4DBC-157E-4BE8-9906-C77DA57AAAA9}"/>
              </a:ext>
            </a:extLst>
          </p:cNvPr>
          <p:cNvSpPr/>
          <p:nvPr/>
        </p:nvSpPr>
        <p:spPr>
          <a:xfrm>
            <a:off x="145644" y="3582268"/>
            <a:ext cx="355485"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sp>
        <p:nvSpPr>
          <p:cNvPr id="16" name="Action Button: Custom 13">
            <a:hlinkClick r:id="" action="ppaction://noaction" highlightClick="1">
              <a:snd r:embed="rId11" name="Revista - S.wav"/>
            </a:hlinkClick>
            <a:extLst>
              <a:ext uri="{FF2B5EF4-FFF2-40B4-BE49-F238E27FC236}">
                <a16:creationId xmlns:a16="http://schemas.microsoft.com/office/drawing/2014/main" id="{286BB680-ABCC-473B-A017-5550CE31795B}"/>
              </a:ext>
            </a:extLst>
          </p:cNvPr>
          <p:cNvSpPr/>
          <p:nvPr/>
        </p:nvSpPr>
        <p:spPr>
          <a:xfrm>
            <a:off x="145644" y="410030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7</a:t>
            </a:r>
          </a:p>
        </p:txBody>
      </p:sp>
      <p:sp>
        <p:nvSpPr>
          <p:cNvPr id="17" name="Action Button: Custom 14">
            <a:hlinkClick r:id="" action="ppaction://noaction" highlightClick="1">
              <a:snd r:embed="rId12" name="Barcos - S.wav"/>
            </a:hlinkClick>
            <a:extLst>
              <a:ext uri="{FF2B5EF4-FFF2-40B4-BE49-F238E27FC236}">
                <a16:creationId xmlns:a16="http://schemas.microsoft.com/office/drawing/2014/main" id="{1CA11DFB-9441-417B-9BDF-235DBB3E2A85}"/>
              </a:ext>
            </a:extLst>
          </p:cNvPr>
          <p:cNvSpPr/>
          <p:nvPr/>
        </p:nvSpPr>
        <p:spPr>
          <a:xfrm>
            <a:off x="145644" y="4648407"/>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8</a:t>
            </a:r>
          </a:p>
        </p:txBody>
      </p:sp>
      <p:sp>
        <p:nvSpPr>
          <p:cNvPr id="18" name="Action Button: Custom 15">
            <a:hlinkClick r:id="" action="ppaction://noaction" highlightClick="1">
              <a:snd r:embed="rId13" name="Telefonos - Q.wav"/>
            </a:hlinkClick>
            <a:extLst>
              <a:ext uri="{FF2B5EF4-FFF2-40B4-BE49-F238E27FC236}">
                <a16:creationId xmlns:a16="http://schemas.microsoft.com/office/drawing/2014/main" id="{D9C1ADEF-2772-4BC3-9E8B-C764BFF56B28}"/>
              </a:ext>
            </a:extLst>
          </p:cNvPr>
          <p:cNvSpPr/>
          <p:nvPr/>
        </p:nvSpPr>
        <p:spPr>
          <a:xfrm>
            <a:off x="145644" y="519651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9</a:t>
            </a:r>
          </a:p>
        </p:txBody>
      </p:sp>
      <p:sp>
        <p:nvSpPr>
          <p:cNvPr id="19" name="Action Button: Custom 16">
            <a:hlinkClick r:id="" action="ppaction://noaction" highlightClick="1">
              <a:snd r:embed="rId14" name="Gato - Q.wav"/>
            </a:hlinkClick>
            <a:extLst>
              <a:ext uri="{FF2B5EF4-FFF2-40B4-BE49-F238E27FC236}">
                <a16:creationId xmlns:a16="http://schemas.microsoft.com/office/drawing/2014/main" id="{3D1241E6-E595-46DA-879E-4F86F8175E55}"/>
              </a:ext>
            </a:extLst>
          </p:cNvPr>
          <p:cNvSpPr/>
          <p:nvPr/>
        </p:nvSpPr>
        <p:spPr>
          <a:xfrm>
            <a:off x="158805" y="5727310"/>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Tw Cen MT" panose="020B0602020104020603"/>
                <a:ea typeface="+mn-ea"/>
                <a:cs typeface="+mn-cs"/>
              </a:rPr>
              <a:t>10</a:t>
            </a:r>
          </a:p>
        </p:txBody>
      </p:sp>
      <p:sp>
        <p:nvSpPr>
          <p:cNvPr id="20" name="TextBox 19">
            <a:extLst>
              <a:ext uri="{FF2B5EF4-FFF2-40B4-BE49-F238E27FC236}">
                <a16:creationId xmlns:a16="http://schemas.microsoft.com/office/drawing/2014/main" id="{75206E9D-12EF-4128-B605-AFA45958219D}"/>
              </a:ext>
            </a:extLst>
          </p:cNvPr>
          <p:cNvSpPr txBox="1"/>
          <p:nvPr/>
        </p:nvSpPr>
        <p:spPr>
          <a:xfrm>
            <a:off x="1070927" y="908198"/>
            <a:ext cx="315205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Tiene _____ _____ </a:t>
            </a:r>
          </a:p>
        </p:txBody>
      </p:sp>
      <p:sp>
        <p:nvSpPr>
          <p:cNvPr id="21" name="TextBox 20">
            <a:extLst>
              <a:ext uri="{FF2B5EF4-FFF2-40B4-BE49-F238E27FC236}">
                <a16:creationId xmlns:a16="http://schemas.microsoft.com/office/drawing/2014/main" id="{612C0763-E9A5-4A9D-BF8D-A763F85A6740}"/>
              </a:ext>
            </a:extLst>
          </p:cNvPr>
          <p:cNvSpPr txBox="1"/>
          <p:nvPr/>
        </p:nvSpPr>
        <p:spPr>
          <a:xfrm>
            <a:off x="1097312" y="1386092"/>
            <a:ext cx="567508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Tiene _____ _____</a:t>
            </a:r>
          </a:p>
        </p:txBody>
      </p:sp>
      <p:sp>
        <p:nvSpPr>
          <p:cNvPr id="22" name="TextBox 21">
            <a:extLst>
              <a:ext uri="{FF2B5EF4-FFF2-40B4-BE49-F238E27FC236}">
                <a16:creationId xmlns:a16="http://schemas.microsoft.com/office/drawing/2014/main" id="{9EC4447A-D047-4C02-AB9C-E7EF20081006}"/>
              </a:ext>
            </a:extLst>
          </p:cNvPr>
          <p:cNvSpPr txBox="1"/>
          <p:nvPr/>
        </p:nvSpPr>
        <p:spPr>
          <a:xfrm>
            <a:off x="895719" y="2951735"/>
            <a:ext cx="567508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Tiene _____ ____________</a:t>
            </a:r>
          </a:p>
        </p:txBody>
      </p:sp>
      <p:sp>
        <p:nvSpPr>
          <p:cNvPr id="23" name="TextBox 22">
            <a:extLst>
              <a:ext uri="{FF2B5EF4-FFF2-40B4-BE49-F238E27FC236}">
                <a16:creationId xmlns:a16="http://schemas.microsoft.com/office/drawing/2014/main" id="{B79C6214-3CD1-4795-9654-B246117B6335}"/>
              </a:ext>
            </a:extLst>
          </p:cNvPr>
          <p:cNvSpPr txBox="1"/>
          <p:nvPr/>
        </p:nvSpPr>
        <p:spPr>
          <a:xfrm>
            <a:off x="1081363" y="2415511"/>
            <a:ext cx="567508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Tiene _____ ______</a:t>
            </a:r>
          </a:p>
        </p:txBody>
      </p:sp>
      <p:sp>
        <p:nvSpPr>
          <p:cNvPr id="24" name="TextBox 23">
            <a:extLst>
              <a:ext uri="{FF2B5EF4-FFF2-40B4-BE49-F238E27FC236}">
                <a16:creationId xmlns:a16="http://schemas.microsoft.com/office/drawing/2014/main" id="{5D0CF81D-D75A-4ED9-993B-7956AB2639A6}"/>
              </a:ext>
            </a:extLst>
          </p:cNvPr>
          <p:cNvSpPr txBox="1"/>
          <p:nvPr/>
        </p:nvSpPr>
        <p:spPr>
          <a:xfrm>
            <a:off x="1097312" y="1952430"/>
            <a:ext cx="395304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Tiene ______  ______  </a:t>
            </a:r>
          </a:p>
        </p:txBody>
      </p:sp>
      <p:sp>
        <p:nvSpPr>
          <p:cNvPr id="25" name="TextBox 24">
            <a:extLst>
              <a:ext uri="{FF2B5EF4-FFF2-40B4-BE49-F238E27FC236}">
                <a16:creationId xmlns:a16="http://schemas.microsoft.com/office/drawing/2014/main" id="{211BEBF1-746F-4A1E-9045-13F4E6237078}"/>
              </a:ext>
            </a:extLst>
          </p:cNvPr>
          <p:cNvSpPr txBox="1"/>
          <p:nvPr/>
        </p:nvSpPr>
        <p:spPr>
          <a:xfrm>
            <a:off x="873793" y="3459152"/>
            <a:ext cx="567508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Tiene _____ __________</a:t>
            </a:r>
          </a:p>
        </p:txBody>
      </p:sp>
      <p:sp>
        <p:nvSpPr>
          <p:cNvPr id="26" name="TextBox 25">
            <a:extLst>
              <a:ext uri="{FF2B5EF4-FFF2-40B4-BE49-F238E27FC236}">
                <a16:creationId xmlns:a16="http://schemas.microsoft.com/office/drawing/2014/main" id="{C46005DB-948F-4109-A3E2-382C238E0878}"/>
              </a:ext>
            </a:extLst>
          </p:cNvPr>
          <p:cNvSpPr txBox="1"/>
          <p:nvPr/>
        </p:nvSpPr>
        <p:spPr>
          <a:xfrm>
            <a:off x="873793" y="4055250"/>
            <a:ext cx="567508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Tiene _____  _______</a:t>
            </a:r>
          </a:p>
        </p:txBody>
      </p:sp>
      <p:sp>
        <p:nvSpPr>
          <p:cNvPr id="27" name="TextBox 26">
            <a:extLst>
              <a:ext uri="{FF2B5EF4-FFF2-40B4-BE49-F238E27FC236}">
                <a16:creationId xmlns:a16="http://schemas.microsoft.com/office/drawing/2014/main" id="{CCF377FA-86F6-43BB-9EB9-AE6CAB720D45}"/>
              </a:ext>
            </a:extLst>
          </p:cNvPr>
          <p:cNvSpPr txBox="1"/>
          <p:nvPr/>
        </p:nvSpPr>
        <p:spPr>
          <a:xfrm>
            <a:off x="873793" y="4577084"/>
            <a:ext cx="375831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Tiene _____  ________</a:t>
            </a:r>
          </a:p>
        </p:txBody>
      </p:sp>
      <p:sp>
        <p:nvSpPr>
          <p:cNvPr id="28" name="TextBox 27">
            <a:extLst>
              <a:ext uri="{FF2B5EF4-FFF2-40B4-BE49-F238E27FC236}">
                <a16:creationId xmlns:a16="http://schemas.microsoft.com/office/drawing/2014/main" id="{A5A1542E-8830-4BCE-880F-32073F53FA3B}"/>
              </a:ext>
            </a:extLst>
          </p:cNvPr>
          <p:cNvSpPr txBox="1"/>
          <p:nvPr/>
        </p:nvSpPr>
        <p:spPr>
          <a:xfrm>
            <a:off x="873793" y="5111796"/>
            <a:ext cx="567508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Tiene _____  __________</a:t>
            </a:r>
          </a:p>
        </p:txBody>
      </p:sp>
      <p:sp>
        <p:nvSpPr>
          <p:cNvPr id="29" name="TextBox 28">
            <a:extLst>
              <a:ext uri="{FF2B5EF4-FFF2-40B4-BE49-F238E27FC236}">
                <a16:creationId xmlns:a16="http://schemas.microsoft.com/office/drawing/2014/main" id="{05920229-EE50-497B-B93C-FDAB16E3C5B5}"/>
              </a:ext>
            </a:extLst>
          </p:cNvPr>
          <p:cNvSpPr txBox="1"/>
          <p:nvPr/>
        </p:nvSpPr>
        <p:spPr>
          <a:xfrm>
            <a:off x="873794" y="5598560"/>
            <a:ext cx="332566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002060"/>
                </a:solidFill>
                <a:effectLst/>
                <a:uLnTx/>
                <a:uFillTx/>
              </a:rPr>
              <a:t>Tiene</a:t>
            </a:r>
            <a:r>
              <a:rPr kumimoji="0" lang="en-GB" sz="2400" b="0" i="0" u="none" strike="noStrike" kern="0" cap="none" spc="0" normalizeH="0" baseline="0" noProof="0" dirty="0">
                <a:ln>
                  <a:noFill/>
                </a:ln>
                <a:solidFill>
                  <a:srgbClr val="002060"/>
                </a:solidFill>
                <a:effectLst/>
                <a:uLnTx/>
                <a:uFillTx/>
              </a:rPr>
              <a:t> ____ _____</a:t>
            </a:r>
          </a:p>
        </p:txBody>
      </p:sp>
      <p:sp>
        <p:nvSpPr>
          <p:cNvPr id="30" name="Title 1">
            <a:extLst>
              <a:ext uri="{FF2B5EF4-FFF2-40B4-BE49-F238E27FC236}">
                <a16:creationId xmlns:a16="http://schemas.microsoft.com/office/drawing/2014/main" id="{A8A64179-5BEA-40A9-BBA6-A4F6F8459B5C}"/>
              </a:ext>
            </a:extLst>
          </p:cNvPr>
          <p:cNvSpPr txBox="1">
            <a:spLocks/>
          </p:cNvSpPr>
          <p:nvPr/>
        </p:nvSpPr>
        <p:spPr>
          <a:xfrm>
            <a:off x="4870760" y="2146713"/>
            <a:ext cx="6993524" cy="12826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An officer in your police squad has spotted a robber! Listen and write what she says he has.</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Your conversation is interrupted by message alerts, so you only hear the noun. If you hear her ask a question, add ‘¿’ and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b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b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31" name="TextBox 30">
            <a:extLst>
              <a:ext uri="{FF2B5EF4-FFF2-40B4-BE49-F238E27FC236}">
                <a16:creationId xmlns:a16="http://schemas.microsoft.com/office/drawing/2014/main" id="{070055FA-C972-441A-B141-2F4941576B04}"/>
              </a:ext>
            </a:extLst>
          </p:cNvPr>
          <p:cNvSpPr txBox="1"/>
          <p:nvPr/>
        </p:nvSpPr>
        <p:spPr>
          <a:xfrm>
            <a:off x="4958008" y="3950164"/>
            <a:ext cx="7401789" cy="1754326"/>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Then, use the noun to work out the missing article. This will be </a:t>
            </a:r>
            <a:r>
              <a:rPr kumimoji="0" lang="en-GB" sz="2400" b="0" i="1" u="none" strike="noStrike" kern="0" cap="none" spc="0" normalizeH="0" baseline="0" noProof="0" dirty="0">
                <a:ln>
                  <a:noFill/>
                </a:ln>
                <a:solidFill>
                  <a:srgbClr val="002060"/>
                </a:solidFill>
                <a:effectLst/>
                <a:uLnTx/>
                <a:uFillTx/>
              </a:rPr>
              <a:t>un</a:t>
            </a:r>
            <a:r>
              <a:rPr kumimoji="0" lang="en-GB" sz="2400" b="0" i="0" u="none" strike="noStrike" kern="0" cap="none" spc="0" normalizeH="0" baseline="0" noProof="0" dirty="0">
                <a:ln>
                  <a:noFill/>
                </a:ln>
                <a:solidFill>
                  <a:srgbClr val="002060"/>
                </a:solidFill>
                <a:effectLst/>
                <a:uLnTx/>
                <a:uFillTx/>
              </a:rPr>
              <a:t>, </a:t>
            </a:r>
            <a:r>
              <a:rPr kumimoji="0" lang="en-GB" sz="2400" b="0" i="1" u="none" strike="noStrike" kern="0" cap="none" spc="0" normalizeH="0" baseline="0" noProof="0" dirty="0">
                <a:ln>
                  <a:noFill/>
                </a:ln>
                <a:solidFill>
                  <a:srgbClr val="002060"/>
                </a:solidFill>
                <a:effectLst/>
                <a:uLnTx/>
                <a:uFillTx/>
              </a:rPr>
              <a:t>una</a:t>
            </a:r>
            <a:r>
              <a:rPr kumimoji="0" lang="en-GB" sz="2400" b="0" i="0" u="none" strike="noStrike" kern="0" cap="none" spc="0" normalizeH="0" baseline="0" noProof="0" dirty="0">
                <a:ln>
                  <a:noFill/>
                </a:ln>
                <a:solidFill>
                  <a:srgbClr val="002060"/>
                </a:solidFill>
                <a:effectLst/>
                <a:uLnTx/>
                <a:uFillTx/>
              </a:rPr>
              <a:t>, </a:t>
            </a:r>
            <a:r>
              <a:rPr kumimoji="0" lang="en-GB" sz="2400" b="0" i="1" u="none" strike="noStrike" kern="0" cap="none" spc="0" normalizeH="0" baseline="0" noProof="0" dirty="0">
                <a:ln>
                  <a:noFill/>
                </a:ln>
                <a:solidFill>
                  <a:srgbClr val="002060"/>
                </a:solidFill>
                <a:effectLst/>
                <a:uLnTx/>
                <a:uFillTx/>
              </a:rPr>
              <a:t>unos</a:t>
            </a:r>
            <a:r>
              <a:rPr kumimoji="0" lang="en-GB" sz="2400" b="0" i="0" u="none" strike="noStrike" kern="0" cap="none" spc="0" normalizeH="0" baseline="0" noProof="0" dirty="0">
                <a:ln>
                  <a:noFill/>
                </a:ln>
                <a:solidFill>
                  <a:srgbClr val="002060"/>
                </a:solidFill>
                <a:effectLst/>
                <a:uLnTx/>
                <a:uFillTx/>
              </a:rPr>
              <a:t> or </a:t>
            </a:r>
            <a:r>
              <a:rPr kumimoji="0" lang="en-GB" sz="2400" b="0" i="1" u="none" strike="noStrike" kern="0" cap="none" spc="0" normalizeH="0" baseline="0" noProof="0" dirty="0">
                <a:ln>
                  <a:noFill/>
                </a:ln>
                <a:solidFill>
                  <a:srgbClr val="002060"/>
                </a:solidFill>
                <a:effectLst/>
                <a:uLnTx/>
                <a:uFillTx/>
              </a:rPr>
              <a:t>unas</a:t>
            </a:r>
            <a:r>
              <a:rPr kumimoji="0" lang="en-GB" sz="2400" b="0" i="0" u="none" strike="noStrike" kern="0" cap="none" spc="0" normalizeH="0" baseline="0" noProof="0" dirty="0">
                <a:ln>
                  <a:noFill/>
                </a:ln>
                <a:solidFill>
                  <a:srgbClr val="002060"/>
                </a:solidFill>
                <a:effectLst/>
                <a:uLnTx/>
                <a:uFillTx/>
              </a:rPr>
              <a:t>.</a:t>
            </a:r>
          </a:p>
          <a:p>
            <a:pPr marL="0" marR="0" lvl="0" indent="0" defTabSz="914400" eaLnBrk="1" fontAlgn="auto" latinLnBrk="0" hangingPunct="1">
              <a:lnSpc>
                <a:spcPct val="15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002060"/>
              </a:solidFill>
              <a:effectLst/>
              <a:uLnTx/>
              <a:uFillTx/>
            </a:endParaRPr>
          </a:p>
        </p:txBody>
      </p:sp>
      <p:sp>
        <p:nvSpPr>
          <p:cNvPr id="32" name="TextBox 31">
            <a:extLst>
              <a:ext uri="{FF2B5EF4-FFF2-40B4-BE49-F238E27FC236}">
                <a16:creationId xmlns:a16="http://schemas.microsoft.com/office/drawing/2014/main" id="{6E7A0587-830B-4D07-B4C9-1D23346F68AA}"/>
              </a:ext>
            </a:extLst>
          </p:cNvPr>
          <p:cNvSpPr txBox="1"/>
          <p:nvPr/>
        </p:nvSpPr>
        <p:spPr>
          <a:xfrm>
            <a:off x="845221" y="798326"/>
            <a:ext cx="300005"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ED7D31"/>
                </a:solidFill>
                <a:effectLst/>
                <a:uLnTx/>
                <a:uFillTx/>
              </a:rPr>
              <a:t>¿</a:t>
            </a:r>
          </a:p>
        </p:txBody>
      </p:sp>
      <p:sp>
        <p:nvSpPr>
          <p:cNvPr id="33" name="TextBox 32">
            <a:extLst>
              <a:ext uri="{FF2B5EF4-FFF2-40B4-BE49-F238E27FC236}">
                <a16:creationId xmlns:a16="http://schemas.microsoft.com/office/drawing/2014/main" id="{720BBFF3-9771-482A-8CF7-D728BEDF910E}"/>
              </a:ext>
            </a:extLst>
          </p:cNvPr>
          <p:cNvSpPr txBox="1"/>
          <p:nvPr/>
        </p:nvSpPr>
        <p:spPr>
          <a:xfrm>
            <a:off x="2822713" y="821654"/>
            <a:ext cx="137674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lumMod val="75000"/>
                  </a:srgbClr>
                </a:solidFill>
                <a:effectLst/>
                <a:uLnTx/>
                <a:uFillTx/>
              </a:rPr>
              <a:t>coche?</a:t>
            </a:r>
          </a:p>
        </p:txBody>
      </p:sp>
      <p:sp>
        <p:nvSpPr>
          <p:cNvPr id="34" name="TextBox 33">
            <a:extLst>
              <a:ext uri="{FF2B5EF4-FFF2-40B4-BE49-F238E27FC236}">
                <a16:creationId xmlns:a16="http://schemas.microsoft.com/office/drawing/2014/main" id="{605C4C47-A08D-44D8-B82F-947F83CB4B1E}"/>
              </a:ext>
            </a:extLst>
          </p:cNvPr>
          <p:cNvSpPr txBox="1"/>
          <p:nvPr/>
        </p:nvSpPr>
        <p:spPr>
          <a:xfrm>
            <a:off x="2876089" y="1362044"/>
            <a:ext cx="136474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lumMod val="75000"/>
                  </a:srgbClr>
                </a:solidFill>
                <a:effectLst/>
                <a:uLnTx/>
                <a:uFillTx/>
              </a:rPr>
              <a:t>casa.</a:t>
            </a:r>
          </a:p>
        </p:txBody>
      </p:sp>
      <p:sp>
        <p:nvSpPr>
          <p:cNvPr id="35" name="TextBox 34">
            <a:extLst>
              <a:ext uri="{FF2B5EF4-FFF2-40B4-BE49-F238E27FC236}">
                <a16:creationId xmlns:a16="http://schemas.microsoft.com/office/drawing/2014/main" id="{1FF01F3A-B60E-461C-A11C-B49B64C446F1}"/>
              </a:ext>
            </a:extLst>
          </p:cNvPr>
          <p:cNvSpPr txBox="1"/>
          <p:nvPr/>
        </p:nvSpPr>
        <p:spPr>
          <a:xfrm>
            <a:off x="3061746" y="1913894"/>
            <a:ext cx="146438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lumMod val="75000"/>
                  </a:srgbClr>
                </a:solidFill>
                <a:effectLst/>
                <a:uLnTx/>
                <a:uFillTx/>
              </a:rPr>
              <a:t>amigos.</a:t>
            </a:r>
          </a:p>
        </p:txBody>
      </p:sp>
      <p:sp>
        <p:nvSpPr>
          <p:cNvPr id="36" name="TextBox 35">
            <a:extLst>
              <a:ext uri="{FF2B5EF4-FFF2-40B4-BE49-F238E27FC236}">
                <a16:creationId xmlns:a16="http://schemas.microsoft.com/office/drawing/2014/main" id="{960A6329-AEAA-46BE-8816-32A1B0721FF5}"/>
              </a:ext>
            </a:extLst>
          </p:cNvPr>
          <p:cNvSpPr txBox="1"/>
          <p:nvPr/>
        </p:nvSpPr>
        <p:spPr>
          <a:xfrm>
            <a:off x="873793" y="2318643"/>
            <a:ext cx="300005"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ED7D31"/>
                </a:solidFill>
                <a:effectLst/>
                <a:uLnTx/>
                <a:uFillTx/>
              </a:rPr>
              <a:t>¿</a:t>
            </a:r>
          </a:p>
        </p:txBody>
      </p:sp>
      <p:sp>
        <p:nvSpPr>
          <p:cNvPr id="37" name="TextBox 36">
            <a:extLst>
              <a:ext uri="{FF2B5EF4-FFF2-40B4-BE49-F238E27FC236}">
                <a16:creationId xmlns:a16="http://schemas.microsoft.com/office/drawing/2014/main" id="{BD77EEE2-D0A7-4D34-9B9F-92C708C0977A}"/>
              </a:ext>
            </a:extLst>
          </p:cNvPr>
          <p:cNvSpPr txBox="1"/>
          <p:nvPr/>
        </p:nvSpPr>
        <p:spPr>
          <a:xfrm>
            <a:off x="2901793" y="2366275"/>
            <a:ext cx="187816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lumMod val="75000"/>
                  </a:srgbClr>
                </a:solidFill>
                <a:effectLst/>
                <a:uLnTx/>
                <a:uFillTx/>
              </a:rPr>
              <a:t>monedas?</a:t>
            </a:r>
          </a:p>
        </p:txBody>
      </p:sp>
      <p:sp>
        <p:nvSpPr>
          <p:cNvPr id="38" name="TextBox 37">
            <a:extLst>
              <a:ext uri="{FF2B5EF4-FFF2-40B4-BE49-F238E27FC236}">
                <a16:creationId xmlns:a16="http://schemas.microsoft.com/office/drawing/2014/main" id="{C46EF117-9815-411A-8014-B315E0A9EC8B}"/>
              </a:ext>
            </a:extLst>
          </p:cNvPr>
          <p:cNvSpPr txBox="1"/>
          <p:nvPr/>
        </p:nvSpPr>
        <p:spPr>
          <a:xfrm>
            <a:off x="2574774" y="2921130"/>
            <a:ext cx="216581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lumMod val="75000"/>
                  </a:srgbClr>
                </a:solidFill>
                <a:effectLst/>
                <a:uLnTx/>
                <a:uFillTx/>
              </a:rPr>
              <a:t>documentos.</a:t>
            </a:r>
          </a:p>
        </p:txBody>
      </p:sp>
      <p:sp>
        <p:nvSpPr>
          <p:cNvPr id="39" name="TextBox 38">
            <a:extLst>
              <a:ext uri="{FF2B5EF4-FFF2-40B4-BE49-F238E27FC236}">
                <a16:creationId xmlns:a16="http://schemas.microsoft.com/office/drawing/2014/main" id="{EAD5644E-117B-405E-B5A2-B10FEB90C401}"/>
              </a:ext>
            </a:extLst>
          </p:cNvPr>
          <p:cNvSpPr txBox="1"/>
          <p:nvPr/>
        </p:nvSpPr>
        <p:spPr>
          <a:xfrm>
            <a:off x="2813177" y="3446102"/>
            <a:ext cx="173370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lumMod val="75000"/>
                  </a:srgbClr>
                </a:solidFill>
                <a:effectLst/>
                <a:uLnTx/>
                <a:uFillTx/>
              </a:rPr>
              <a:t>caballos?</a:t>
            </a:r>
          </a:p>
        </p:txBody>
      </p:sp>
      <p:sp>
        <p:nvSpPr>
          <p:cNvPr id="40" name="TextBox 39">
            <a:extLst>
              <a:ext uri="{FF2B5EF4-FFF2-40B4-BE49-F238E27FC236}">
                <a16:creationId xmlns:a16="http://schemas.microsoft.com/office/drawing/2014/main" id="{6952C562-F7E7-4BC2-BB1D-0B9A2839738A}"/>
              </a:ext>
            </a:extLst>
          </p:cNvPr>
          <p:cNvSpPr txBox="1"/>
          <p:nvPr/>
        </p:nvSpPr>
        <p:spPr>
          <a:xfrm>
            <a:off x="638117" y="3358528"/>
            <a:ext cx="300005"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ED7D31"/>
                </a:solidFill>
                <a:effectLst/>
                <a:uLnTx/>
                <a:uFillTx/>
              </a:rPr>
              <a:t>¿</a:t>
            </a:r>
          </a:p>
        </p:txBody>
      </p:sp>
      <p:sp>
        <p:nvSpPr>
          <p:cNvPr id="41" name="TextBox 40">
            <a:extLst>
              <a:ext uri="{FF2B5EF4-FFF2-40B4-BE49-F238E27FC236}">
                <a16:creationId xmlns:a16="http://schemas.microsoft.com/office/drawing/2014/main" id="{BD3CB9AB-2499-4E52-AB44-B2F9D3FEAE85}"/>
              </a:ext>
            </a:extLst>
          </p:cNvPr>
          <p:cNvSpPr txBox="1"/>
          <p:nvPr/>
        </p:nvSpPr>
        <p:spPr>
          <a:xfrm>
            <a:off x="2690885" y="4001273"/>
            <a:ext cx="138463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lumMod val="75000"/>
                  </a:srgbClr>
                </a:solidFill>
                <a:effectLst/>
                <a:uLnTx/>
                <a:uFillTx/>
              </a:rPr>
              <a:t>revista.</a:t>
            </a:r>
          </a:p>
        </p:txBody>
      </p:sp>
      <p:sp>
        <p:nvSpPr>
          <p:cNvPr id="42" name="TextBox 41">
            <a:extLst>
              <a:ext uri="{FF2B5EF4-FFF2-40B4-BE49-F238E27FC236}">
                <a16:creationId xmlns:a16="http://schemas.microsoft.com/office/drawing/2014/main" id="{AC4917D3-B020-4CFD-BED5-5A722C6DA680}"/>
              </a:ext>
            </a:extLst>
          </p:cNvPr>
          <p:cNvSpPr txBox="1"/>
          <p:nvPr/>
        </p:nvSpPr>
        <p:spPr>
          <a:xfrm>
            <a:off x="2738279" y="4506383"/>
            <a:ext cx="133723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ED7D31">
                    <a:lumMod val="75000"/>
                  </a:srgbClr>
                </a:solidFill>
                <a:effectLst/>
                <a:uLnTx/>
                <a:uFillTx/>
              </a:rPr>
              <a:t>barcos</a:t>
            </a:r>
            <a:r>
              <a:rPr kumimoji="0" lang="en-GB" sz="2400" b="0" i="0" u="none" strike="noStrike" kern="0" cap="none" spc="0" normalizeH="0" baseline="0" noProof="0" dirty="0">
                <a:ln>
                  <a:noFill/>
                </a:ln>
                <a:solidFill>
                  <a:srgbClr val="ED7D31">
                    <a:lumMod val="75000"/>
                  </a:srgbClr>
                </a:solidFill>
                <a:effectLst/>
                <a:uLnTx/>
                <a:uFillTx/>
              </a:rPr>
              <a:t>.</a:t>
            </a:r>
          </a:p>
        </p:txBody>
      </p:sp>
      <p:sp>
        <p:nvSpPr>
          <p:cNvPr id="43" name="TextBox 42">
            <a:extLst>
              <a:ext uri="{FF2B5EF4-FFF2-40B4-BE49-F238E27FC236}">
                <a16:creationId xmlns:a16="http://schemas.microsoft.com/office/drawing/2014/main" id="{06C9CD15-E91C-48FF-BEF9-C8AC3D1E0C14}"/>
              </a:ext>
            </a:extLst>
          </p:cNvPr>
          <p:cNvSpPr txBox="1"/>
          <p:nvPr/>
        </p:nvSpPr>
        <p:spPr>
          <a:xfrm>
            <a:off x="679714" y="5062676"/>
            <a:ext cx="300005"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ED7D31"/>
                </a:solidFill>
                <a:effectLst/>
                <a:uLnTx/>
                <a:uFillTx/>
              </a:rPr>
              <a:t>¿</a:t>
            </a:r>
          </a:p>
        </p:txBody>
      </p:sp>
      <p:sp>
        <p:nvSpPr>
          <p:cNvPr id="44" name="TextBox 43">
            <a:extLst>
              <a:ext uri="{FF2B5EF4-FFF2-40B4-BE49-F238E27FC236}">
                <a16:creationId xmlns:a16="http://schemas.microsoft.com/office/drawing/2014/main" id="{813F270C-76CF-4EE9-A2DA-AE38FF22BF42}"/>
              </a:ext>
            </a:extLst>
          </p:cNvPr>
          <p:cNvSpPr txBox="1"/>
          <p:nvPr/>
        </p:nvSpPr>
        <p:spPr>
          <a:xfrm>
            <a:off x="2659403" y="5066873"/>
            <a:ext cx="181983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lumMod val="75000"/>
                  </a:srgbClr>
                </a:solidFill>
                <a:effectLst/>
                <a:uLnTx/>
                <a:uFillTx/>
              </a:rPr>
              <a:t>teléfonos?</a:t>
            </a:r>
          </a:p>
        </p:txBody>
      </p:sp>
      <p:sp>
        <p:nvSpPr>
          <p:cNvPr id="45" name="TextBox 44">
            <a:extLst>
              <a:ext uri="{FF2B5EF4-FFF2-40B4-BE49-F238E27FC236}">
                <a16:creationId xmlns:a16="http://schemas.microsoft.com/office/drawing/2014/main" id="{39BCAB9D-5B22-4A5D-BC79-63913E7696D4}"/>
              </a:ext>
            </a:extLst>
          </p:cNvPr>
          <p:cNvSpPr txBox="1"/>
          <p:nvPr/>
        </p:nvSpPr>
        <p:spPr>
          <a:xfrm>
            <a:off x="666040" y="5513954"/>
            <a:ext cx="300005"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ED7D31"/>
                </a:solidFill>
                <a:effectLst/>
                <a:uLnTx/>
                <a:uFillTx/>
              </a:rPr>
              <a:t>¿</a:t>
            </a:r>
          </a:p>
        </p:txBody>
      </p:sp>
      <p:sp>
        <p:nvSpPr>
          <p:cNvPr id="46" name="TextBox 45">
            <a:extLst>
              <a:ext uri="{FF2B5EF4-FFF2-40B4-BE49-F238E27FC236}">
                <a16:creationId xmlns:a16="http://schemas.microsoft.com/office/drawing/2014/main" id="{DF06026C-10EB-4652-BC8E-CA99ECEE5656}"/>
              </a:ext>
            </a:extLst>
          </p:cNvPr>
          <p:cNvSpPr txBox="1"/>
          <p:nvPr/>
        </p:nvSpPr>
        <p:spPr>
          <a:xfrm>
            <a:off x="2445512" y="5539864"/>
            <a:ext cx="109902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lumMod val="75000"/>
                  </a:srgbClr>
                </a:solidFill>
                <a:effectLst/>
                <a:uLnTx/>
                <a:uFillTx/>
              </a:rPr>
              <a:t>gato?</a:t>
            </a:r>
          </a:p>
        </p:txBody>
      </p:sp>
      <p:sp>
        <p:nvSpPr>
          <p:cNvPr id="47" name="Title 1">
            <a:extLst>
              <a:ext uri="{FF2B5EF4-FFF2-40B4-BE49-F238E27FC236}">
                <a16:creationId xmlns:a16="http://schemas.microsoft.com/office/drawing/2014/main" id="{F9FF1A65-6FC7-421A-8421-FD2AD180E551}"/>
              </a:ext>
            </a:extLst>
          </p:cNvPr>
          <p:cNvSpPr txBox="1">
            <a:spLocks/>
          </p:cNvSpPr>
          <p:nvPr/>
        </p:nvSpPr>
        <p:spPr>
          <a:xfrm>
            <a:off x="4958008" y="1942191"/>
            <a:ext cx="6967348" cy="12826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48" name="TextBox 47">
            <a:extLst>
              <a:ext uri="{FF2B5EF4-FFF2-40B4-BE49-F238E27FC236}">
                <a16:creationId xmlns:a16="http://schemas.microsoft.com/office/drawing/2014/main" id="{2508B756-FDE8-4FA3-AD0A-D72026B0E5B4}"/>
              </a:ext>
            </a:extLst>
          </p:cNvPr>
          <p:cNvSpPr txBox="1"/>
          <p:nvPr/>
        </p:nvSpPr>
        <p:spPr>
          <a:xfrm>
            <a:off x="2173356" y="839277"/>
            <a:ext cx="64935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lumMod val="75000"/>
                  </a:srgbClr>
                </a:solidFill>
                <a:effectLst/>
                <a:uLnTx/>
                <a:uFillTx/>
              </a:rPr>
              <a:t>un</a:t>
            </a:r>
          </a:p>
        </p:txBody>
      </p:sp>
      <p:sp>
        <p:nvSpPr>
          <p:cNvPr id="49" name="TextBox 48">
            <a:extLst>
              <a:ext uri="{FF2B5EF4-FFF2-40B4-BE49-F238E27FC236}">
                <a16:creationId xmlns:a16="http://schemas.microsoft.com/office/drawing/2014/main" id="{59FA7D49-B87D-4CEE-82B6-75A9C5E0FD14}"/>
              </a:ext>
            </a:extLst>
          </p:cNvPr>
          <p:cNvSpPr txBox="1"/>
          <p:nvPr/>
        </p:nvSpPr>
        <p:spPr>
          <a:xfrm>
            <a:off x="2094275" y="1350062"/>
            <a:ext cx="80751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lumMod val="75000"/>
                  </a:srgbClr>
                </a:solidFill>
                <a:effectLst/>
                <a:uLnTx/>
                <a:uFillTx/>
              </a:rPr>
              <a:t>una</a:t>
            </a:r>
          </a:p>
        </p:txBody>
      </p:sp>
      <p:sp>
        <p:nvSpPr>
          <p:cNvPr id="50" name="TextBox 49">
            <a:extLst>
              <a:ext uri="{FF2B5EF4-FFF2-40B4-BE49-F238E27FC236}">
                <a16:creationId xmlns:a16="http://schemas.microsoft.com/office/drawing/2014/main" id="{BA1F2332-70D8-4A07-B020-D79ACD128E58}"/>
              </a:ext>
            </a:extLst>
          </p:cNvPr>
          <p:cNvSpPr txBox="1"/>
          <p:nvPr/>
        </p:nvSpPr>
        <p:spPr>
          <a:xfrm>
            <a:off x="2025925" y="1924597"/>
            <a:ext cx="92406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lumMod val="75000"/>
                  </a:srgbClr>
                </a:solidFill>
                <a:effectLst/>
                <a:uLnTx/>
                <a:uFillTx/>
              </a:rPr>
              <a:t>unos</a:t>
            </a:r>
          </a:p>
        </p:txBody>
      </p:sp>
      <p:sp>
        <p:nvSpPr>
          <p:cNvPr id="51" name="TextBox 50">
            <a:extLst>
              <a:ext uri="{FF2B5EF4-FFF2-40B4-BE49-F238E27FC236}">
                <a16:creationId xmlns:a16="http://schemas.microsoft.com/office/drawing/2014/main" id="{02A30EFB-C6F8-4BDC-9F07-C2588D08C0E6}"/>
              </a:ext>
            </a:extLst>
          </p:cNvPr>
          <p:cNvSpPr txBox="1"/>
          <p:nvPr/>
        </p:nvSpPr>
        <p:spPr>
          <a:xfrm>
            <a:off x="1969757" y="2380962"/>
            <a:ext cx="92406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lumMod val="75000"/>
                  </a:srgbClr>
                </a:solidFill>
                <a:effectLst/>
                <a:uLnTx/>
                <a:uFillTx/>
              </a:rPr>
              <a:t>unas</a:t>
            </a:r>
          </a:p>
        </p:txBody>
      </p:sp>
      <p:sp>
        <p:nvSpPr>
          <p:cNvPr id="52" name="TextBox 51">
            <a:extLst>
              <a:ext uri="{FF2B5EF4-FFF2-40B4-BE49-F238E27FC236}">
                <a16:creationId xmlns:a16="http://schemas.microsoft.com/office/drawing/2014/main" id="{369B15BF-CEEF-4235-B59C-5D2B2573BF38}"/>
              </a:ext>
            </a:extLst>
          </p:cNvPr>
          <p:cNvSpPr txBox="1"/>
          <p:nvPr/>
        </p:nvSpPr>
        <p:spPr>
          <a:xfrm>
            <a:off x="1765215" y="2904136"/>
            <a:ext cx="92406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lumMod val="75000"/>
                  </a:srgbClr>
                </a:solidFill>
                <a:effectLst/>
                <a:uLnTx/>
                <a:uFillTx/>
              </a:rPr>
              <a:t>unos</a:t>
            </a:r>
          </a:p>
        </p:txBody>
      </p:sp>
      <p:sp>
        <p:nvSpPr>
          <p:cNvPr id="53" name="TextBox 52">
            <a:extLst>
              <a:ext uri="{FF2B5EF4-FFF2-40B4-BE49-F238E27FC236}">
                <a16:creationId xmlns:a16="http://schemas.microsoft.com/office/drawing/2014/main" id="{C18448E4-E015-47AF-B5E3-F38231E3D565}"/>
              </a:ext>
            </a:extLst>
          </p:cNvPr>
          <p:cNvSpPr txBox="1"/>
          <p:nvPr/>
        </p:nvSpPr>
        <p:spPr>
          <a:xfrm>
            <a:off x="1757993" y="3428754"/>
            <a:ext cx="92406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lumMod val="75000"/>
                  </a:srgbClr>
                </a:solidFill>
                <a:effectLst/>
                <a:uLnTx/>
                <a:uFillTx/>
              </a:rPr>
              <a:t>unos</a:t>
            </a:r>
          </a:p>
        </p:txBody>
      </p:sp>
      <p:sp>
        <p:nvSpPr>
          <p:cNvPr id="54" name="TextBox 53">
            <a:extLst>
              <a:ext uri="{FF2B5EF4-FFF2-40B4-BE49-F238E27FC236}">
                <a16:creationId xmlns:a16="http://schemas.microsoft.com/office/drawing/2014/main" id="{5D6F60C5-749A-46DF-AA83-FCDFEF5D055F}"/>
              </a:ext>
            </a:extLst>
          </p:cNvPr>
          <p:cNvSpPr txBox="1"/>
          <p:nvPr/>
        </p:nvSpPr>
        <p:spPr>
          <a:xfrm>
            <a:off x="1864394" y="4020708"/>
            <a:ext cx="92406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lumMod val="75000"/>
                  </a:srgbClr>
                </a:solidFill>
                <a:effectLst/>
                <a:uLnTx/>
                <a:uFillTx/>
              </a:rPr>
              <a:t>una</a:t>
            </a:r>
          </a:p>
        </p:txBody>
      </p:sp>
      <p:sp>
        <p:nvSpPr>
          <p:cNvPr id="55" name="TextBox 54">
            <a:extLst>
              <a:ext uri="{FF2B5EF4-FFF2-40B4-BE49-F238E27FC236}">
                <a16:creationId xmlns:a16="http://schemas.microsoft.com/office/drawing/2014/main" id="{36DC4573-D657-448A-83E8-A5753DC81908}"/>
              </a:ext>
            </a:extLst>
          </p:cNvPr>
          <p:cNvSpPr txBox="1"/>
          <p:nvPr/>
        </p:nvSpPr>
        <p:spPr>
          <a:xfrm>
            <a:off x="1840355" y="4518153"/>
            <a:ext cx="92406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lumMod val="75000"/>
                  </a:srgbClr>
                </a:solidFill>
                <a:effectLst/>
                <a:uLnTx/>
                <a:uFillTx/>
              </a:rPr>
              <a:t>unos</a:t>
            </a:r>
          </a:p>
        </p:txBody>
      </p:sp>
      <p:sp>
        <p:nvSpPr>
          <p:cNvPr id="56" name="TextBox 55">
            <a:extLst>
              <a:ext uri="{FF2B5EF4-FFF2-40B4-BE49-F238E27FC236}">
                <a16:creationId xmlns:a16="http://schemas.microsoft.com/office/drawing/2014/main" id="{3607F7EF-A977-4DF5-A11D-19DBDF92E620}"/>
              </a:ext>
            </a:extLst>
          </p:cNvPr>
          <p:cNvSpPr txBox="1"/>
          <p:nvPr/>
        </p:nvSpPr>
        <p:spPr>
          <a:xfrm>
            <a:off x="1793798" y="5066873"/>
            <a:ext cx="92406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lumMod val="75000"/>
                  </a:srgbClr>
                </a:solidFill>
                <a:effectLst/>
                <a:uLnTx/>
                <a:uFillTx/>
              </a:rPr>
              <a:t>unos</a:t>
            </a:r>
          </a:p>
        </p:txBody>
      </p:sp>
      <p:sp>
        <p:nvSpPr>
          <p:cNvPr id="57" name="TextBox 56">
            <a:extLst>
              <a:ext uri="{FF2B5EF4-FFF2-40B4-BE49-F238E27FC236}">
                <a16:creationId xmlns:a16="http://schemas.microsoft.com/office/drawing/2014/main" id="{3665F69C-8B61-4B50-B3C9-8E728D9AC91A}"/>
              </a:ext>
            </a:extLst>
          </p:cNvPr>
          <p:cNvSpPr txBox="1"/>
          <p:nvPr/>
        </p:nvSpPr>
        <p:spPr>
          <a:xfrm>
            <a:off x="1852638" y="5565418"/>
            <a:ext cx="92406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lumMod val="75000"/>
                  </a:srgbClr>
                </a:solidFill>
                <a:effectLst/>
                <a:uLnTx/>
                <a:uFillTx/>
              </a:rPr>
              <a:t>un</a:t>
            </a:r>
          </a:p>
        </p:txBody>
      </p:sp>
      <p:sp>
        <p:nvSpPr>
          <p:cNvPr id="59" name="Title 58">
            <a:extLst>
              <a:ext uri="{FF2B5EF4-FFF2-40B4-BE49-F238E27FC236}">
                <a16:creationId xmlns:a16="http://schemas.microsoft.com/office/drawing/2014/main" id="{E656158A-7111-4C01-A3AD-6E68E72B0B49}"/>
              </a:ext>
            </a:extLst>
          </p:cNvPr>
          <p:cNvSpPr>
            <a:spLocks noGrp="1"/>
          </p:cNvSpPr>
          <p:nvPr>
            <p:ph type="title"/>
          </p:nvPr>
        </p:nvSpPr>
        <p:spPr>
          <a:xfrm>
            <a:off x="10559655" y="-186533"/>
            <a:ext cx="1469750" cy="1325563"/>
          </a:xfrm>
        </p:spPr>
        <p:txBody>
          <a:bodyPr/>
          <a:lstStyle/>
          <a:p>
            <a:r>
              <a:rPr lang="en-GB" sz="2000" b="1" i="0" kern="1200" spc="0" baseline="0" dirty="0" err="1">
                <a:ln>
                  <a:noFill/>
                </a:ln>
                <a:solidFill>
                  <a:srgbClr val="FFFFFF"/>
                </a:solidFill>
                <a:effectLst/>
                <a:latin typeface="Century Gothic" panose="020B0502020202020204" pitchFamily="34" charset="0"/>
                <a:ea typeface="+mn-ea"/>
                <a:cs typeface="+mn-cs"/>
              </a:rPr>
              <a:t>escuchar</a:t>
            </a:r>
            <a:endParaRPr lang="en-GB" dirty="0"/>
          </a:p>
        </p:txBody>
      </p:sp>
    </p:spTree>
    <p:extLst>
      <p:ext uri="{BB962C8B-B14F-4D97-AF65-F5344CB8AC3E}">
        <p14:creationId xmlns:p14="http://schemas.microsoft.com/office/powerpoint/2010/main" val="991371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53"/>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4"/>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55"/>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56"/>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8" grpId="0"/>
      <p:bldP spid="49" grpId="0"/>
      <p:bldP spid="50" grpId="0"/>
      <p:bldP spid="51" grpId="0"/>
      <p:bldP spid="52" grpId="0"/>
      <p:bldP spid="53" grpId="0"/>
      <p:bldP spid="54" grpId="0"/>
      <p:bldP spid="55" grpId="0"/>
      <p:bldP spid="56" grpId="0"/>
      <p:bldP spid="5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B70804-A92F-414E-8C53-6C5DDF515645}"/>
              </a:ext>
            </a:extLst>
          </p:cNvPr>
          <p:cNvSpPr>
            <a:spLocks noGrp="1"/>
          </p:cNvSpPr>
          <p:nvPr>
            <p:ph type="title"/>
          </p:nvPr>
        </p:nvSpPr>
        <p:spPr>
          <a:xfrm>
            <a:off x="243115" y="138273"/>
            <a:ext cx="9802585" cy="1325563"/>
          </a:xfrm>
        </p:spPr>
        <p:txBody>
          <a:bodyPr>
            <a:noAutofit/>
          </a:bodyPr>
          <a:lstStyle/>
          <a:p>
            <a:r>
              <a:rPr lang="en-GB" sz="2800" dirty="0">
                <a:solidFill>
                  <a:srgbClr val="002060"/>
                </a:solidFill>
                <a:latin typeface="Century Gothic" panose="020B0502020202020204" pitchFamily="34" charset="0"/>
              </a:rPr>
              <a:t>The police are now picking up phone conversations from between the criminals. Read the extracts, complete them and practise with a partner!</a:t>
            </a:r>
          </a:p>
        </p:txBody>
      </p:sp>
      <p:sp>
        <p:nvSpPr>
          <p:cNvPr id="7" name="Content Placeholder 4">
            <a:extLst>
              <a:ext uri="{FF2B5EF4-FFF2-40B4-BE49-F238E27FC236}">
                <a16:creationId xmlns:a16="http://schemas.microsoft.com/office/drawing/2014/main" id="{5A8DE668-F352-4D36-828F-7116BE246376}"/>
              </a:ext>
            </a:extLst>
          </p:cNvPr>
          <p:cNvSpPr txBox="1">
            <a:spLocks/>
          </p:cNvSpPr>
          <p:nvPr/>
        </p:nvSpPr>
        <p:spPr>
          <a:xfrm>
            <a:off x="243115" y="1937016"/>
            <a:ext cx="10032999" cy="4351338"/>
          </a:xfrm>
          <a:prstGeom prst="rect">
            <a:avLst/>
          </a:prstGeom>
          <a:solidFill>
            <a:schemeClr val="accent2">
              <a:lumMod val="40000"/>
              <a:lumOff val="60000"/>
              <a:alpha val="20000"/>
            </a:schemeClr>
          </a:solidFill>
        </p:spPr>
        <p:txBody>
          <a:bodyPr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000" dirty="0">
                <a:solidFill>
                  <a:srgbClr val="002060"/>
                </a:solidFill>
                <a:latin typeface="Century Gothic" panose="020B0502020202020204" pitchFamily="34" charset="0"/>
              </a:rPr>
              <a:t> ¿______ _______?</a:t>
            </a:r>
            <a:br>
              <a:rPr lang="en-GB" sz="4000" dirty="0">
                <a:solidFill>
                  <a:srgbClr val="002060"/>
                </a:solidFill>
                <a:latin typeface="Century Gothic" panose="020B0502020202020204" pitchFamily="34" charset="0"/>
              </a:rPr>
            </a:br>
            <a:endParaRPr lang="en-GB" sz="4000" dirty="0">
              <a:solidFill>
                <a:srgbClr val="002060"/>
              </a:solidFill>
              <a:latin typeface="Century Gothic" panose="020B0502020202020204" pitchFamily="34" charset="0"/>
            </a:endParaRPr>
          </a:p>
          <a:p>
            <a:r>
              <a:rPr lang="en-GB" sz="4000" dirty="0">
                <a:solidFill>
                  <a:srgbClr val="002060"/>
                </a:solidFill>
                <a:latin typeface="Century Gothic" panose="020B0502020202020204" pitchFamily="34" charset="0"/>
              </a:rPr>
              <a:t> Tengo una_________. ____ </a:t>
            </a:r>
            <a:r>
              <a:rPr lang="en-GB" sz="4000" dirty="0" err="1">
                <a:solidFill>
                  <a:srgbClr val="002060"/>
                </a:solidFill>
                <a:latin typeface="Century Gothic" panose="020B0502020202020204" pitchFamily="34" charset="0"/>
              </a:rPr>
              <a:t>fantástica</a:t>
            </a:r>
            <a:r>
              <a:rPr lang="en-GB" sz="4000" dirty="0">
                <a:solidFill>
                  <a:srgbClr val="002060"/>
                </a:solidFill>
                <a:latin typeface="Century Gothic" panose="020B0502020202020204" pitchFamily="34" charset="0"/>
              </a:rPr>
              <a:t>.</a:t>
            </a:r>
            <a:br>
              <a:rPr lang="en-GB" sz="4000" dirty="0">
                <a:solidFill>
                  <a:srgbClr val="002060"/>
                </a:solidFill>
                <a:latin typeface="Century Gothic" panose="020B0502020202020204" pitchFamily="34" charset="0"/>
              </a:rPr>
            </a:br>
            <a:endParaRPr lang="en-GB" sz="4000" dirty="0">
              <a:solidFill>
                <a:srgbClr val="002060"/>
              </a:solidFill>
              <a:latin typeface="Century Gothic" panose="020B0502020202020204" pitchFamily="34" charset="0"/>
            </a:endParaRPr>
          </a:p>
          <a:p>
            <a:r>
              <a:rPr lang="en-GB" sz="4000" dirty="0">
                <a:solidFill>
                  <a:srgbClr val="002060"/>
                </a:solidFill>
                <a:latin typeface="Century Gothic" panose="020B0502020202020204" pitchFamily="34" charset="0"/>
              </a:rPr>
              <a:t> ¿________?.</a:t>
            </a:r>
          </a:p>
          <a:p>
            <a:endParaRPr lang="en-GB" sz="4000" dirty="0">
              <a:solidFill>
                <a:srgbClr val="002060"/>
              </a:solidFill>
              <a:latin typeface="Century Gothic" panose="020B0502020202020204" pitchFamily="34" charset="0"/>
            </a:endParaRPr>
          </a:p>
          <a:p>
            <a:r>
              <a:rPr lang="en-GB" sz="4000" dirty="0">
                <a:solidFill>
                  <a:srgbClr val="002060"/>
                </a:solidFill>
                <a:latin typeface="Century Gothic" panose="020B0502020202020204" pitchFamily="34" charset="0"/>
              </a:rPr>
              <a:t> _____</a:t>
            </a:r>
            <a:r>
              <a:rPr lang="en-GB" sz="4000" dirty="0" err="1">
                <a:solidFill>
                  <a:srgbClr val="002060"/>
                </a:solidFill>
                <a:latin typeface="Century Gothic" panose="020B0502020202020204" pitchFamily="34" charset="0"/>
              </a:rPr>
              <a:t>en</a:t>
            </a:r>
            <a:r>
              <a:rPr lang="en-GB" sz="4000" dirty="0">
                <a:solidFill>
                  <a:srgbClr val="002060"/>
                </a:solidFill>
                <a:latin typeface="Century Gothic" panose="020B0502020202020204" pitchFamily="34" charset="0"/>
              </a:rPr>
              <a:t> Madrid.</a:t>
            </a:r>
          </a:p>
        </p:txBody>
      </p:sp>
      <p:sp>
        <p:nvSpPr>
          <p:cNvPr id="8" name="TextBox 7">
            <a:extLst>
              <a:ext uri="{FF2B5EF4-FFF2-40B4-BE49-F238E27FC236}">
                <a16:creationId xmlns:a16="http://schemas.microsoft.com/office/drawing/2014/main" id="{97B36C8B-01E9-4412-A91D-8022D8F155B8}"/>
              </a:ext>
            </a:extLst>
          </p:cNvPr>
          <p:cNvSpPr txBox="1"/>
          <p:nvPr/>
        </p:nvSpPr>
        <p:spPr>
          <a:xfrm>
            <a:off x="243115" y="1500567"/>
            <a:ext cx="2322286"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Extracto A</a:t>
            </a:r>
          </a:p>
        </p:txBody>
      </p:sp>
      <p:sp>
        <p:nvSpPr>
          <p:cNvPr id="9" name="TextBox 8">
            <a:extLst>
              <a:ext uri="{FF2B5EF4-FFF2-40B4-BE49-F238E27FC236}">
                <a16:creationId xmlns:a16="http://schemas.microsoft.com/office/drawing/2014/main" id="{888DC106-FB64-4F55-88EC-497FC647B270}"/>
              </a:ext>
            </a:extLst>
          </p:cNvPr>
          <p:cNvSpPr txBox="1"/>
          <p:nvPr/>
        </p:nvSpPr>
        <p:spPr>
          <a:xfrm>
            <a:off x="1139047" y="2019312"/>
            <a:ext cx="1284513" cy="646331"/>
          </a:xfrm>
          <a:prstGeom prst="rect">
            <a:avLst/>
          </a:prstGeom>
          <a:noFill/>
        </p:spPr>
        <p:txBody>
          <a:bodyPr wrap="square" rtlCol="0">
            <a:spAutoFit/>
          </a:bodyPr>
          <a:lstStyle/>
          <a:p>
            <a:r>
              <a:rPr lang="en-GB" sz="3600" dirty="0">
                <a:solidFill>
                  <a:srgbClr val="AE1518"/>
                </a:solidFill>
                <a:latin typeface="Century Gothic" panose="020B0502020202020204" pitchFamily="34" charset="0"/>
              </a:rPr>
              <a:t>Qué</a:t>
            </a:r>
          </a:p>
        </p:txBody>
      </p:sp>
      <p:sp>
        <p:nvSpPr>
          <p:cNvPr id="10" name="TextBox 9">
            <a:extLst>
              <a:ext uri="{FF2B5EF4-FFF2-40B4-BE49-F238E27FC236}">
                <a16:creationId xmlns:a16="http://schemas.microsoft.com/office/drawing/2014/main" id="{0B82DE48-D985-4A46-988E-DEEB47066FE4}"/>
              </a:ext>
            </a:extLst>
          </p:cNvPr>
          <p:cNvSpPr txBox="1"/>
          <p:nvPr/>
        </p:nvSpPr>
        <p:spPr>
          <a:xfrm>
            <a:off x="3532125" y="3034816"/>
            <a:ext cx="2104571" cy="646331"/>
          </a:xfrm>
          <a:prstGeom prst="rect">
            <a:avLst/>
          </a:prstGeom>
          <a:noFill/>
        </p:spPr>
        <p:txBody>
          <a:bodyPr wrap="square" rtlCol="0">
            <a:spAutoFit/>
          </a:bodyPr>
          <a:lstStyle/>
          <a:p>
            <a:r>
              <a:rPr lang="en-GB" sz="3600" dirty="0" err="1">
                <a:solidFill>
                  <a:srgbClr val="AE1518"/>
                </a:solidFill>
                <a:latin typeface="Century Gothic" panose="020B0502020202020204" pitchFamily="34" charset="0"/>
              </a:rPr>
              <a:t>cámara</a:t>
            </a:r>
            <a:r>
              <a:rPr lang="en-GB" sz="3600" dirty="0">
                <a:solidFill>
                  <a:srgbClr val="AE1518"/>
                </a:solidFill>
                <a:latin typeface="Century Gothic" panose="020B0502020202020204" pitchFamily="34" charset="0"/>
              </a:rPr>
              <a:t> </a:t>
            </a:r>
          </a:p>
        </p:txBody>
      </p:sp>
      <p:sp>
        <p:nvSpPr>
          <p:cNvPr id="12" name="TextBox 11">
            <a:extLst>
              <a:ext uri="{FF2B5EF4-FFF2-40B4-BE49-F238E27FC236}">
                <a16:creationId xmlns:a16="http://schemas.microsoft.com/office/drawing/2014/main" id="{DC4DA090-9186-494C-BC69-328D0F983719}"/>
              </a:ext>
            </a:extLst>
          </p:cNvPr>
          <p:cNvSpPr txBox="1"/>
          <p:nvPr/>
        </p:nvSpPr>
        <p:spPr>
          <a:xfrm>
            <a:off x="1088572" y="4169222"/>
            <a:ext cx="1756228" cy="646331"/>
          </a:xfrm>
          <a:prstGeom prst="rect">
            <a:avLst/>
          </a:prstGeom>
          <a:noFill/>
        </p:spPr>
        <p:txBody>
          <a:bodyPr wrap="square" rtlCol="0">
            <a:spAutoFit/>
          </a:bodyPr>
          <a:lstStyle/>
          <a:p>
            <a:r>
              <a:rPr lang="en-GB" sz="3600" dirty="0" err="1">
                <a:solidFill>
                  <a:srgbClr val="AE1518"/>
                </a:solidFill>
                <a:latin typeface="Century Gothic" panose="020B0502020202020204" pitchFamily="34" charset="0"/>
              </a:rPr>
              <a:t>Dónde</a:t>
            </a:r>
            <a:endParaRPr lang="en-GB" sz="3600" dirty="0">
              <a:solidFill>
                <a:srgbClr val="AE1518"/>
              </a:solidFill>
              <a:latin typeface="Century Gothic" panose="020B0502020202020204" pitchFamily="34" charset="0"/>
            </a:endParaRPr>
          </a:p>
        </p:txBody>
      </p:sp>
      <p:sp>
        <p:nvSpPr>
          <p:cNvPr id="13" name="TextBox 12">
            <a:extLst>
              <a:ext uri="{FF2B5EF4-FFF2-40B4-BE49-F238E27FC236}">
                <a16:creationId xmlns:a16="http://schemas.microsoft.com/office/drawing/2014/main" id="{5B0B2A80-C7FA-45DB-8B39-564203CDDDD3}"/>
              </a:ext>
            </a:extLst>
          </p:cNvPr>
          <p:cNvSpPr txBox="1"/>
          <p:nvPr/>
        </p:nvSpPr>
        <p:spPr>
          <a:xfrm>
            <a:off x="805543" y="5374888"/>
            <a:ext cx="1756228" cy="646331"/>
          </a:xfrm>
          <a:prstGeom prst="rect">
            <a:avLst/>
          </a:prstGeom>
          <a:noFill/>
        </p:spPr>
        <p:txBody>
          <a:bodyPr wrap="square" rtlCol="0">
            <a:spAutoFit/>
          </a:bodyPr>
          <a:lstStyle/>
          <a:p>
            <a:r>
              <a:rPr lang="en-GB" sz="3600" dirty="0" err="1">
                <a:solidFill>
                  <a:srgbClr val="AE1518"/>
                </a:solidFill>
                <a:latin typeface="Century Gothic" panose="020B0502020202020204" pitchFamily="34" charset="0"/>
              </a:rPr>
              <a:t>Está</a:t>
            </a:r>
            <a:endParaRPr lang="en-GB" sz="3600" dirty="0">
              <a:solidFill>
                <a:srgbClr val="AE1518"/>
              </a:solidFill>
              <a:latin typeface="Century Gothic" panose="020B0502020202020204" pitchFamily="34" charset="0"/>
            </a:endParaRPr>
          </a:p>
        </p:txBody>
      </p:sp>
      <p:pic>
        <p:nvPicPr>
          <p:cNvPr id="14" name="Picture 4" descr="http://www.clker.com/cliparts/J/C/F/Q/x/J/man-walking-talking-on-cell-phone-silhouette-md.png">
            <a:extLst>
              <a:ext uri="{FF2B5EF4-FFF2-40B4-BE49-F238E27FC236}">
                <a16:creationId xmlns:a16="http://schemas.microsoft.com/office/drawing/2014/main" id="{E7E3CA51-1F0A-45EE-ACF6-0DEDC4A478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07875" y="1061651"/>
            <a:ext cx="663252" cy="2297696"/>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TextBox 14">
            <a:extLst>
              <a:ext uri="{FF2B5EF4-FFF2-40B4-BE49-F238E27FC236}">
                <a16:creationId xmlns:a16="http://schemas.microsoft.com/office/drawing/2014/main" id="{FE1899C7-F2AA-4068-B91A-6A8CD9D0B94E}"/>
              </a:ext>
            </a:extLst>
          </p:cNvPr>
          <p:cNvSpPr txBox="1"/>
          <p:nvPr/>
        </p:nvSpPr>
        <p:spPr>
          <a:xfrm>
            <a:off x="6065546" y="3039913"/>
            <a:ext cx="769257" cy="646331"/>
          </a:xfrm>
          <a:prstGeom prst="rect">
            <a:avLst/>
          </a:prstGeom>
          <a:noFill/>
        </p:spPr>
        <p:txBody>
          <a:bodyPr wrap="square" rtlCol="0">
            <a:spAutoFit/>
          </a:bodyPr>
          <a:lstStyle/>
          <a:p>
            <a:r>
              <a:rPr lang="en-GB" sz="3600" dirty="0" err="1">
                <a:solidFill>
                  <a:srgbClr val="AE1518"/>
                </a:solidFill>
                <a:latin typeface="Century Gothic" panose="020B0502020202020204" pitchFamily="34" charset="0"/>
              </a:rPr>
              <a:t>Es</a:t>
            </a:r>
            <a:endParaRPr lang="en-GB" sz="3600" dirty="0">
              <a:solidFill>
                <a:srgbClr val="AE1518"/>
              </a:solidFill>
              <a:latin typeface="Century Gothic" panose="020B0502020202020204" pitchFamily="34" charset="0"/>
            </a:endParaRPr>
          </a:p>
        </p:txBody>
      </p:sp>
      <p:grpSp>
        <p:nvGrpSpPr>
          <p:cNvPr id="16" name="Group 15">
            <a:extLst>
              <a:ext uri="{FF2B5EF4-FFF2-40B4-BE49-F238E27FC236}">
                <a16:creationId xmlns:a16="http://schemas.microsoft.com/office/drawing/2014/main" id="{D36A82DA-B1B3-464D-83B4-56722D14CB2D}"/>
              </a:ext>
            </a:extLst>
          </p:cNvPr>
          <p:cNvGrpSpPr/>
          <p:nvPr/>
        </p:nvGrpSpPr>
        <p:grpSpPr>
          <a:xfrm>
            <a:off x="5122118" y="3874509"/>
            <a:ext cx="5785757" cy="1776336"/>
            <a:chOff x="6023428" y="3959209"/>
            <a:chExt cx="5785757" cy="1776336"/>
          </a:xfrm>
        </p:grpSpPr>
        <p:sp>
          <p:nvSpPr>
            <p:cNvPr id="17" name="Rectangle 16">
              <a:extLst>
                <a:ext uri="{FF2B5EF4-FFF2-40B4-BE49-F238E27FC236}">
                  <a16:creationId xmlns:a16="http://schemas.microsoft.com/office/drawing/2014/main" id="{A52E0704-23FA-4697-B02C-3D8EE321E882}"/>
                </a:ext>
              </a:extLst>
            </p:cNvPr>
            <p:cNvSpPr/>
            <p:nvPr/>
          </p:nvSpPr>
          <p:spPr>
            <a:xfrm>
              <a:off x="6023429" y="3962050"/>
              <a:ext cx="1712685"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a:solidFill>
                    <a:srgbClr val="002060"/>
                  </a:solidFill>
                  <a:latin typeface="Century Gothic" panose="020B0502020202020204" pitchFamily="34" charset="0"/>
                </a:rPr>
                <a:t>es</a:t>
              </a:r>
              <a:endParaRPr lang="en-GB" sz="3600" dirty="0">
                <a:solidFill>
                  <a:srgbClr val="002060"/>
                </a:solidFill>
                <a:latin typeface="Century Gothic" panose="020B0502020202020204" pitchFamily="34" charset="0"/>
              </a:endParaRPr>
            </a:p>
          </p:txBody>
        </p:sp>
        <p:sp>
          <p:nvSpPr>
            <p:cNvPr id="18" name="Rectangle 17">
              <a:extLst>
                <a:ext uri="{FF2B5EF4-FFF2-40B4-BE49-F238E27FC236}">
                  <a16:creationId xmlns:a16="http://schemas.microsoft.com/office/drawing/2014/main" id="{1953FE02-CF6D-41FB-BD19-ABD06AB7AE14}"/>
                </a:ext>
              </a:extLst>
            </p:cNvPr>
            <p:cNvSpPr/>
            <p:nvPr/>
          </p:nvSpPr>
          <p:spPr>
            <a:xfrm>
              <a:off x="7834670" y="3959210"/>
              <a:ext cx="1712685"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a:solidFill>
                    <a:srgbClr val="002060"/>
                  </a:solidFill>
                  <a:latin typeface="Century Gothic" panose="020B0502020202020204" pitchFamily="34" charset="0"/>
                </a:rPr>
                <a:t>está</a:t>
              </a:r>
              <a:endParaRPr lang="en-GB" sz="3600" dirty="0">
                <a:solidFill>
                  <a:srgbClr val="002060"/>
                </a:solidFill>
                <a:latin typeface="Century Gothic" panose="020B0502020202020204" pitchFamily="34" charset="0"/>
              </a:endParaRPr>
            </a:p>
          </p:txBody>
        </p:sp>
        <p:sp>
          <p:nvSpPr>
            <p:cNvPr id="19" name="Rectangle 18">
              <a:extLst>
                <a:ext uri="{FF2B5EF4-FFF2-40B4-BE49-F238E27FC236}">
                  <a16:creationId xmlns:a16="http://schemas.microsoft.com/office/drawing/2014/main" id="{6A00A910-4BF1-429B-8AB2-A21D1E701E68}"/>
                </a:ext>
              </a:extLst>
            </p:cNvPr>
            <p:cNvSpPr/>
            <p:nvPr/>
          </p:nvSpPr>
          <p:spPr>
            <a:xfrm>
              <a:off x="7834670" y="4879202"/>
              <a:ext cx="1712685"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a:solidFill>
                    <a:srgbClr val="002060"/>
                  </a:solidFill>
                  <a:latin typeface="Century Gothic" panose="020B0502020202020204" pitchFamily="34" charset="0"/>
                </a:rPr>
                <a:t>qué</a:t>
              </a:r>
              <a:endParaRPr lang="en-GB" sz="3600" dirty="0">
                <a:solidFill>
                  <a:srgbClr val="002060"/>
                </a:solidFill>
                <a:latin typeface="Century Gothic" panose="020B0502020202020204" pitchFamily="34" charset="0"/>
              </a:endParaRPr>
            </a:p>
          </p:txBody>
        </p:sp>
        <p:sp>
          <p:nvSpPr>
            <p:cNvPr id="20" name="Rectangle 19">
              <a:extLst>
                <a:ext uri="{FF2B5EF4-FFF2-40B4-BE49-F238E27FC236}">
                  <a16:creationId xmlns:a16="http://schemas.microsoft.com/office/drawing/2014/main" id="{3C1587FC-CAFD-4F2C-B4EE-BCF39C1D2415}"/>
                </a:ext>
              </a:extLst>
            </p:cNvPr>
            <p:cNvSpPr/>
            <p:nvPr/>
          </p:nvSpPr>
          <p:spPr>
            <a:xfrm>
              <a:off x="6023428" y="4879202"/>
              <a:ext cx="1712685"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a:solidFill>
                    <a:srgbClr val="002060"/>
                  </a:solidFill>
                  <a:latin typeface="Century Gothic" panose="020B0502020202020204" pitchFamily="34" charset="0"/>
                </a:rPr>
                <a:t>dónde</a:t>
              </a:r>
              <a:endParaRPr lang="en-GB" sz="3600" dirty="0">
                <a:solidFill>
                  <a:srgbClr val="002060"/>
                </a:solidFill>
                <a:latin typeface="Century Gothic" panose="020B0502020202020204" pitchFamily="34" charset="0"/>
              </a:endParaRPr>
            </a:p>
          </p:txBody>
        </p:sp>
        <p:sp>
          <p:nvSpPr>
            <p:cNvPr id="21" name="Rectangle 20">
              <a:extLst>
                <a:ext uri="{FF2B5EF4-FFF2-40B4-BE49-F238E27FC236}">
                  <a16:creationId xmlns:a16="http://schemas.microsoft.com/office/drawing/2014/main" id="{70821319-2736-4762-8111-A0D46F484669}"/>
                </a:ext>
              </a:extLst>
            </p:cNvPr>
            <p:cNvSpPr/>
            <p:nvPr/>
          </p:nvSpPr>
          <p:spPr>
            <a:xfrm>
              <a:off x="9645911" y="3959209"/>
              <a:ext cx="2163274"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a:solidFill>
                    <a:srgbClr val="002060"/>
                  </a:solidFill>
                  <a:latin typeface="Century Gothic" panose="020B0502020202020204" pitchFamily="34" charset="0"/>
                </a:rPr>
                <a:t>cámara</a:t>
              </a:r>
              <a:endParaRPr lang="en-GB" sz="3600" dirty="0">
                <a:solidFill>
                  <a:srgbClr val="002060"/>
                </a:solidFill>
                <a:latin typeface="Century Gothic" panose="020B0502020202020204" pitchFamily="34" charset="0"/>
              </a:endParaRPr>
            </a:p>
          </p:txBody>
        </p:sp>
      </p:grpSp>
      <p:sp>
        <p:nvSpPr>
          <p:cNvPr id="22" name="Rectangle 21">
            <a:extLst>
              <a:ext uri="{FF2B5EF4-FFF2-40B4-BE49-F238E27FC236}">
                <a16:creationId xmlns:a16="http://schemas.microsoft.com/office/drawing/2014/main" id="{5A70F7DA-16B8-4541-8893-7301D482E453}"/>
              </a:ext>
            </a:extLst>
          </p:cNvPr>
          <p:cNvSpPr/>
          <p:nvPr/>
        </p:nvSpPr>
        <p:spPr>
          <a:xfrm>
            <a:off x="8744601" y="4794502"/>
            <a:ext cx="2163274"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a:solidFill>
                  <a:srgbClr val="002060"/>
                </a:solidFill>
                <a:latin typeface="Century Gothic" panose="020B0502020202020204" pitchFamily="34" charset="0"/>
              </a:rPr>
              <a:t>tienes</a:t>
            </a:r>
            <a:endParaRPr lang="en-GB" sz="3600" dirty="0">
              <a:solidFill>
                <a:srgbClr val="002060"/>
              </a:solidFill>
              <a:latin typeface="Century Gothic" panose="020B0502020202020204" pitchFamily="34" charset="0"/>
            </a:endParaRPr>
          </a:p>
        </p:txBody>
      </p:sp>
      <p:sp>
        <p:nvSpPr>
          <p:cNvPr id="23" name="TextBox 22">
            <a:extLst>
              <a:ext uri="{FF2B5EF4-FFF2-40B4-BE49-F238E27FC236}">
                <a16:creationId xmlns:a16="http://schemas.microsoft.com/office/drawing/2014/main" id="{232BC50C-D404-4D44-BE20-F781859B4CBD}"/>
              </a:ext>
            </a:extLst>
          </p:cNvPr>
          <p:cNvSpPr txBox="1"/>
          <p:nvPr/>
        </p:nvSpPr>
        <p:spPr>
          <a:xfrm>
            <a:off x="2798251" y="2009696"/>
            <a:ext cx="1889579" cy="646331"/>
          </a:xfrm>
          <a:prstGeom prst="rect">
            <a:avLst/>
          </a:prstGeom>
          <a:noFill/>
        </p:spPr>
        <p:txBody>
          <a:bodyPr wrap="square" rtlCol="0">
            <a:spAutoFit/>
          </a:bodyPr>
          <a:lstStyle/>
          <a:p>
            <a:r>
              <a:rPr lang="en-GB" sz="3600" dirty="0" err="1">
                <a:solidFill>
                  <a:srgbClr val="AE1518"/>
                </a:solidFill>
                <a:latin typeface="Century Gothic" panose="020B0502020202020204" pitchFamily="34" charset="0"/>
              </a:rPr>
              <a:t>tienes</a:t>
            </a:r>
            <a:endParaRPr lang="en-GB" sz="3600" dirty="0">
              <a:solidFill>
                <a:srgbClr val="AE1518"/>
              </a:solidFill>
              <a:latin typeface="Century Gothic" panose="020B0502020202020204" pitchFamily="34" charset="0"/>
            </a:endParaRPr>
          </a:p>
        </p:txBody>
      </p:sp>
      <p:sp>
        <p:nvSpPr>
          <p:cNvPr id="24" name="Rounded Rectangle 11">
            <a:extLst>
              <a:ext uri="{FF2B5EF4-FFF2-40B4-BE49-F238E27FC236}">
                <a16:creationId xmlns:a16="http://schemas.microsoft.com/office/drawing/2014/main" id="{A316DD52-7894-4A75-969C-CA0645DA2978}"/>
              </a:ext>
            </a:extLst>
          </p:cNvPr>
          <p:cNvSpPr/>
          <p:nvPr/>
        </p:nvSpPr>
        <p:spPr>
          <a:xfrm>
            <a:off x="9944100" y="258166"/>
            <a:ext cx="19840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1284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p:bldP spid="15" grpId="0"/>
      <p:bldP spid="2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18A533-946B-42D5-AD2D-CB203221C8D3}"/>
              </a:ext>
            </a:extLst>
          </p:cNvPr>
          <p:cNvSpPr>
            <a:spLocks noGrp="1"/>
          </p:cNvSpPr>
          <p:nvPr>
            <p:ph type="title"/>
          </p:nvPr>
        </p:nvSpPr>
        <p:spPr>
          <a:xfrm>
            <a:off x="243115" y="155351"/>
            <a:ext cx="9586685" cy="1325563"/>
          </a:xfrm>
        </p:spPr>
        <p:txBody>
          <a:bodyPr>
            <a:noAutofit/>
          </a:bodyPr>
          <a:lstStyle/>
          <a:p>
            <a:pPr marL="0" algn="l" rtl="0" eaLnBrk="1" latinLnBrk="0" hangingPunct="1">
              <a:spcBef>
                <a:spcPts val="0"/>
              </a:spcBef>
              <a:spcAft>
                <a:spcPts val="0"/>
              </a:spcAft>
            </a:pPr>
            <a:r>
              <a:rPr lang="en-GB" sz="2800" kern="1200" dirty="0">
                <a:solidFill>
                  <a:srgbClr val="002060"/>
                </a:solidFill>
                <a:effectLst/>
                <a:latin typeface="Century Gothic" panose="020B0502020202020204" pitchFamily="34" charset="0"/>
                <a:ea typeface="+mn-ea"/>
                <a:cs typeface="+mn-cs"/>
              </a:rPr>
              <a:t>The police are now picking up phone conversations from between the criminals. Read the extracts, complete them and practise with a partner!</a:t>
            </a:r>
            <a:endParaRPr lang="en-GB" sz="2800" dirty="0">
              <a:solidFill>
                <a:srgbClr val="002060"/>
              </a:solidFill>
              <a:effectLst/>
              <a:latin typeface="Century Gothic" panose="020B0502020202020204" pitchFamily="34" charset="0"/>
            </a:endParaRPr>
          </a:p>
        </p:txBody>
      </p:sp>
      <p:sp>
        <p:nvSpPr>
          <p:cNvPr id="6" name="Title 1">
            <a:extLst>
              <a:ext uri="{FF2B5EF4-FFF2-40B4-BE49-F238E27FC236}">
                <a16:creationId xmlns:a16="http://schemas.microsoft.com/office/drawing/2014/main" id="{15F99EB0-5A37-44BF-9281-CDC02A3FD408}"/>
              </a:ext>
            </a:extLst>
          </p:cNvPr>
          <p:cNvSpPr txBox="1">
            <a:spLocks/>
          </p:cNvSpPr>
          <p:nvPr/>
        </p:nvSpPr>
        <p:spPr>
          <a:xfrm>
            <a:off x="243115" y="138273"/>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200" dirty="0"/>
          </a:p>
        </p:txBody>
      </p:sp>
      <p:sp>
        <p:nvSpPr>
          <p:cNvPr id="7" name="Content Placeholder 4">
            <a:extLst>
              <a:ext uri="{FF2B5EF4-FFF2-40B4-BE49-F238E27FC236}">
                <a16:creationId xmlns:a16="http://schemas.microsoft.com/office/drawing/2014/main" id="{3D292688-C60E-4F77-8848-78758C60807D}"/>
              </a:ext>
            </a:extLst>
          </p:cNvPr>
          <p:cNvSpPr txBox="1">
            <a:spLocks/>
          </p:cNvSpPr>
          <p:nvPr/>
        </p:nvSpPr>
        <p:spPr>
          <a:xfrm>
            <a:off x="206827" y="1896959"/>
            <a:ext cx="8220529" cy="4351338"/>
          </a:xfrm>
          <a:prstGeom prst="rect">
            <a:avLst/>
          </a:prstGeom>
          <a:solidFill>
            <a:schemeClr val="accent2">
              <a:lumMod val="40000"/>
              <a:lumOff val="60000"/>
              <a:alpha val="20000"/>
            </a:schemeClr>
          </a:solidFill>
        </p:spPr>
        <p:txBody>
          <a:bodyPr vert="horz" lIns="91440" tIns="45720" rIns="91440" bIns="45720" rtlCol="0" anchor="ct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000" dirty="0">
                <a:solidFill>
                  <a:srgbClr val="002060"/>
                </a:solidFill>
              </a:rPr>
              <a:t> </a:t>
            </a:r>
            <a:r>
              <a:rPr lang="en-GB" sz="4000" dirty="0" err="1">
                <a:solidFill>
                  <a:srgbClr val="002060"/>
                </a:solidFill>
              </a:rPr>
              <a:t>Estoy</a:t>
            </a:r>
            <a:r>
              <a:rPr lang="en-GB" sz="4000" dirty="0">
                <a:solidFill>
                  <a:srgbClr val="002060"/>
                </a:solidFill>
              </a:rPr>
              <a:t> con Juan</a:t>
            </a:r>
          </a:p>
          <a:p>
            <a:pPr marL="0" indent="0">
              <a:buNone/>
            </a:pPr>
            <a:endParaRPr lang="en-GB" sz="4000" dirty="0">
              <a:solidFill>
                <a:srgbClr val="002060"/>
              </a:solidFill>
            </a:endParaRPr>
          </a:p>
          <a:p>
            <a:r>
              <a:rPr lang="en-GB" sz="4000" dirty="0">
                <a:solidFill>
                  <a:srgbClr val="002060"/>
                </a:solidFill>
              </a:rPr>
              <a:t>¿________</a:t>
            </a:r>
            <a:r>
              <a:rPr lang="en-GB" sz="4000" dirty="0" err="1">
                <a:solidFill>
                  <a:srgbClr val="002060"/>
                </a:solidFill>
              </a:rPr>
              <a:t>está</a:t>
            </a:r>
            <a:r>
              <a:rPr lang="en-GB" sz="4000" dirty="0">
                <a:solidFill>
                  <a:srgbClr val="002060"/>
                </a:solidFill>
              </a:rPr>
              <a:t>?.</a:t>
            </a:r>
          </a:p>
          <a:p>
            <a:endParaRPr lang="en-GB" sz="4000" dirty="0">
              <a:solidFill>
                <a:srgbClr val="002060"/>
              </a:solidFill>
            </a:endParaRPr>
          </a:p>
          <a:p>
            <a:r>
              <a:rPr lang="en-GB" sz="4000" dirty="0">
                <a:solidFill>
                  <a:srgbClr val="002060"/>
                </a:solidFill>
              </a:rPr>
              <a:t> _____ </a:t>
            </a:r>
            <a:r>
              <a:rPr lang="en-GB" sz="4000" dirty="0" err="1">
                <a:solidFill>
                  <a:srgbClr val="002060"/>
                </a:solidFill>
              </a:rPr>
              <a:t>muy</a:t>
            </a:r>
            <a:r>
              <a:rPr lang="en-GB" sz="4000" dirty="0">
                <a:solidFill>
                  <a:srgbClr val="002060"/>
                </a:solidFill>
              </a:rPr>
              <a:t> </a:t>
            </a:r>
            <a:r>
              <a:rPr lang="en-GB" sz="4000" dirty="0" err="1">
                <a:solidFill>
                  <a:srgbClr val="002060"/>
                </a:solidFill>
              </a:rPr>
              <a:t>alegre</a:t>
            </a:r>
            <a:r>
              <a:rPr lang="en-GB" sz="4000" dirty="0">
                <a:solidFill>
                  <a:srgbClr val="002060"/>
                </a:solidFill>
              </a:rPr>
              <a:t> hoy. ______ un _______. </a:t>
            </a:r>
          </a:p>
          <a:p>
            <a:endParaRPr lang="en-GB" sz="4000" dirty="0">
              <a:solidFill>
                <a:srgbClr val="002060"/>
              </a:solidFill>
            </a:endParaRPr>
          </a:p>
          <a:p>
            <a:r>
              <a:rPr lang="en-GB" sz="4000" dirty="0">
                <a:solidFill>
                  <a:srgbClr val="002060"/>
                </a:solidFill>
              </a:rPr>
              <a:t>Ah, ¿____ </a:t>
            </a:r>
            <a:r>
              <a:rPr lang="en-GB" sz="4000" dirty="0" err="1">
                <a:solidFill>
                  <a:srgbClr val="002060"/>
                </a:solidFill>
              </a:rPr>
              <a:t>nuevo</a:t>
            </a:r>
            <a:r>
              <a:rPr lang="en-GB" sz="4000" dirty="0">
                <a:solidFill>
                  <a:srgbClr val="002060"/>
                </a:solidFill>
              </a:rPr>
              <a:t>? </a:t>
            </a:r>
          </a:p>
          <a:p>
            <a:pPr marL="0" indent="0">
              <a:buNone/>
            </a:pPr>
            <a:endParaRPr lang="en-GB" sz="4000" dirty="0">
              <a:solidFill>
                <a:srgbClr val="002060"/>
              </a:solidFill>
            </a:endParaRPr>
          </a:p>
          <a:p>
            <a:r>
              <a:rPr lang="en-GB" sz="4000" dirty="0">
                <a:solidFill>
                  <a:srgbClr val="002060"/>
                </a:solidFill>
              </a:rPr>
              <a:t> ¡</a:t>
            </a:r>
            <a:r>
              <a:rPr lang="en-GB" sz="4000" dirty="0" err="1">
                <a:solidFill>
                  <a:srgbClr val="002060"/>
                </a:solidFill>
              </a:rPr>
              <a:t>Sí</a:t>
            </a:r>
            <a:r>
              <a:rPr lang="en-GB" sz="4000" dirty="0">
                <a:solidFill>
                  <a:srgbClr val="002060"/>
                </a:solidFill>
              </a:rPr>
              <a:t>! </a:t>
            </a:r>
            <a:r>
              <a:rPr lang="en-GB" sz="4000" dirty="0" err="1">
                <a:solidFill>
                  <a:srgbClr val="002060"/>
                </a:solidFill>
              </a:rPr>
              <a:t>Tiene</a:t>
            </a:r>
            <a:r>
              <a:rPr lang="en-GB" sz="4000" dirty="0">
                <a:solidFill>
                  <a:srgbClr val="002060"/>
                </a:solidFill>
              </a:rPr>
              <a:t> unos </a:t>
            </a:r>
            <a:r>
              <a:rPr lang="en-GB" sz="4000" dirty="0" err="1">
                <a:solidFill>
                  <a:srgbClr val="002060"/>
                </a:solidFill>
              </a:rPr>
              <a:t>coches</a:t>
            </a:r>
            <a:r>
              <a:rPr lang="en-GB" sz="4000" dirty="0">
                <a:solidFill>
                  <a:srgbClr val="002060"/>
                </a:solidFill>
              </a:rPr>
              <a:t> __________.</a:t>
            </a:r>
          </a:p>
        </p:txBody>
      </p:sp>
      <p:sp>
        <p:nvSpPr>
          <p:cNvPr id="8" name="TextBox 7">
            <a:extLst>
              <a:ext uri="{FF2B5EF4-FFF2-40B4-BE49-F238E27FC236}">
                <a16:creationId xmlns:a16="http://schemas.microsoft.com/office/drawing/2014/main" id="{C5C56B94-5211-42F0-835C-D63F75971DFD}"/>
              </a:ext>
            </a:extLst>
          </p:cNvPr>
          <p:cNvSpPr txBox="1"/>
          <p:nvPr/>
        </p:nvSpPr>
        <p:spPr>
          <a:xfrm>
            <a:off x="192315" y="1497992"/>
            <a:ext cx="2322286"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Extracto B</a:t>
            </a:r>
          </a:p>
        </p:txBody>
      </p:sp>
      <p:sp>
        <p:nvSpPr>
          <p:cNvPr id="9" name="TextBox 8">
            <a:extLst>
              <a:ext uri="{FF2B5EF4-FFF2-40B4-BE49-F238E27FC236}">
                <a16:creationId xmlns:a16="http://schemas.microsoft.com/office/drawing/2014/main" id="{F11CBE23-3A09-446E-8D30-A0E0CEF01CDA}"/>
              </a:ext>
            </a:extLst>
          </p:cNvPr>
          <p:cNvSpPr txBox="1"/>
          <p:nvPr/>
        </p:nvSpPr>
        <p:spPr>
          <a:xfrm>
            <a:off x="582972" y="3604225"/>
            <a:ext cx="1756228" cy="553998"/>
          </a:xfrm>
          <a:prstGeom prst="rect">
            <a:avLst/>
          </a:prstGeom>
          <a:noFill/>
        </p:spPr>
        <p:txBody>
          <a:bodyPr wrap="square" rtlCol="0">
            <a:spAutoFit/>
          </a:bodyPr>
          <a:lstStyle/>
          <a:p>
            <a:r>
              <a:rPr lang="en-GB" sz="3000" dirty="0" err="1">
                <a:solidFill>
                  <a:srgbClr val="AE1518"/>
                </a:solidFill>
                <a:latin typeface="Century Gothic" panose="020B0502020202020204" pitchFamily="34" charset="0"/>
              </a:rPr>
              <a:t>Está</a:t>
            </a:r>
            <a:endParaRPr lang="en-GB" sz="3000" dirty="0">
              <a:solidFill>
                <a:srgbClr val="AE1518"/>
              </a:solidFill>
              <a:latin typeface="Century Gothic" panose="020B0502020202020204" pitchFamily="34" charset="0"/>
            </a:endParaRPr>
          </a:p>
        </p:txBody>
      </p:sp>
      <p:sp>
        <p:nvSpPr>
          <p:cNvPr id="10" name="TextBox 9">
            <a:extLst>
              <a:ext uri="{FF2B5EF4-FFF2-40B4-BE49-F238E27FC236}">
                <a16:creationId xmlns:a16="http://schemas.microsoft.com/office/drawing/2014/main" id="{24467A9A-1D7F-4DCF-85CC-D1EEE1CE7F9D}"/>
              </a:ext>
            </a:extLst>
          </p:cNvPr>
          <p:cNvSpPr txBox="1"/>
          <p:nvPr/>
        </p:nvSpPr>
        <p:spPr>
          <a:xfrm>
            <a:off x="1636487" y="4591346"/>
            <a:ext cx="1756228" cy="553998"/>
          </a:xfrm>
          <a:prstGeom prst="rect">
            <a:avLst/>
          </a:prstGeom>
          <a:noFill/>
        </p:spPr>
        <p:txBody>
          <a:bodyPr wrap="square" rtlCol="0">
            <a:spAutoFit/>
          </a:bodyPr>
          <a:lstStyle/>
          <a:p>
            <a:r>
              <a:rPr lang="en-GB" sz="3000" dirty="0" err="1">
                <a:solidFill>
                  <a:srgbClr val="AE1518"/>
                </a:solidFill>
                <a:latin typeface="Century Gothic" panose="020B0502020202020204" pitchFamily="34" charset="0"/>
              </a:rPr>
              <a:t>Es</a:t>
            </a:r>
            <a:endParaRPr lang="en-GB" sz="3000" dirty="0">
              <a:solidFill>
                <a:srgbClr val="AE1518"/>
              </a:solidFill>
              <a:latin typeface="Century Gothic" panose="020B0502020202020204" pitchFamily="34" charset="0"/>
            </a:endParaRPr>
          </a:p>
        </p:txBody>
      </p:sp>
      <p:sp>
        <p:nvSpPr>
          <p:cNvPr id="12" name="TextBox 11">
            <a:extLst>
              <a:ext uri="{FF2B5EF4-FFF2-40B4-BE49-F238E27FC236}">
                <a16:creationId xmlns:a16="http://schemas.microsoft.com/office/drawing/2014/main" id="{6CCD376A-A6C3-411A-A725-7DBC2DB67431}"/>
              </a:ext>
            </a:extLst>
          </p:cNvPr>
          <p:cNvSpPr txBox="1"/>
          <p:nvPr/>
        </p:nvSpPr>
        <p:spPr>
          <a:xfrm>
            <a:off x="918030" y="2743457"/>
            <a:ext cx="1756228" cy="553998"/>
          </a:xfrm>
          <a:prstGeom prst="rect">
            <a:avLst/>
          </a:prstGeom>
          <a:noFill/>
        </p:spPr>
        <p:txBody>
          <a:bodyPr wrap="square" rtlCol="0">
            <a:spAutoFit/>
          </a:bodyPr>
          <a:lstStyle/>
          <a:p>
            <a:r>
              <a:rPr lang="en-GB" sz="3000" dirty="0" err="1">
                <a:solidFill>
                  <a:srgbClr val="AE1518"/>
                </a:solidFill>
                <a:latin typeface="Century Gothic" panose="020B0502020202020204" pitchFamily="34" charset="0"/>
              </a:rPr>
              <a:t>Cómo</a:t>
            </a:r>
            <a:endParaRPr lang="en-GB" sz="3000" dirty="0">
              <a:solidFill>
                <a:srgbClr val="AE1518"/>
              </a:solidFill>
              <a:latin typeface="Century Gothic" panose="020B0502020202020204" pitchFamily="34" charset="0"/>
            </a:endParaRPr>
          </a:p>
        </p:txBody>
      </p:sp>
      <p:sp>
        <p:nvSpPr>
          <p:cNvPr id="13" name="TextBox 12">
            <a:extLst>
              <a:ext uri="{FF2B5EF4-FFF2-40B4-BE49-F238E27FC236}">
                <a16:creationId xmlns:a16="http://schemas.microsoft.com/office/drawing/2014/main" id="{2BD94527-8A6A-4EA9-9B3E-9113FB93B8E5}"/>
              </a:ext>
            </a:extLst>
          </p:cNvPr>
          <p:cNvSpPr txBox="1"/>
          <p:nvPr/>
        </p:nvSpPr>
        <p:spPr>
          <a:xfrm>
            <a:off x="4875695" y="3622420"/>
            <a:ext cx="1756228" cy="553998"/>
          </a:xfrm>
          <a:prstGeom prst="rect">
            <a:avLst/>
          </a:prstGeom>
          <a:noFill/>
        </p:spPr>
        <p:txBody>
          <a:bodyPr wrap="square" rtlCol="0">
            <a:spAutoFit/>
          </a:bodyPr>
          <a:lstStyle/>
          <a:p>
            <a:r>
              <a:rPr lang="en-GB" sz="3000" dirty="0" err="1">
                <a:solidFill>
                  <a:srgbClr val="AE1518"/>
                </a:solidFill>
                <a:latin typeface="Century Gothic" panose="020B0502020202020204" pitchFamily="34" charset="0"/>
              </a:rPr>
              <a:t>Tiene</a:t>
            </a:r>
            <a:r>
              <a:rPr lang="en-GB" sz="3000" dirty="0">
                <a:solidFill>
                  <a:srgbClr val="AE1518"/>
                </a:solidFill>
                <a:latin typeface="Century Gothic" panose="020B0502020202020204" pitchFamily="34" charset="0"/>
              </a:rPr>
              <a:t> </a:t>
            </a:r>
          </a:p>
        </p:txBody>
      </p:sp>
      <p:sp>
        <p:nvSpPr>
          <p:cNvPr id="14" name="TextBox 13">
            <a:extLst>
              <a:ext uri="{FF2B5EF4-FFF2-40B4-BE49-F238E27FC236}">
                <a16:creationId xmlns:a16="http://schemas.microsoft.com/office/drawing/2014/main" id="{EAB4B7E2-EAA2-4DE9-9E4F-F2C83895692E}"/>
              </a:ext>
            </a:extLst>
          </p:cNvPr>
          <p:cNvSpPr txBox="1"/>
          <p:nvPr/>
        </p:nvSpPr>
        <p:spPr>
          <a:xfrm>
            <a:off x="6826964" y="3620573"/>
            <a:ext cx="1756228" cy="553998"/>
          </a:xfrm>
          <a:prstGeom prst="rect">
            <a:avLst/>
          </a:prstGeom>
          <a:noFill/>
        </p:spPr>
        <p:txBody>
          <a:bodyPr wrap="square" rtlCol="0">
            <a:spAutoFit/>
          </a:bodyPr>
          <a:lstStyle/>
          <a:p>
            <a:r>
              <a:rPr lang="en-GB" sz="3000" dirty="0" err="1">
                <a:solidFill>
                  <a:srgbClr val="002060"/>
                </a:solidFill>
                <a:latin typeface="Century Gothic" panose="020B0502020202020204" pitchFamily="34" charset="0"/>
              </a:rPr>
              <a:t>barco</a:t>
            </a:r>
            <a:endParaRPr lang="en-GB" sz="3000" dirty="0">
              <a:solidFill>
                <a:srgbClr val="002060"/>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11824172-AED1-40BC-A00A-58AEF93E3571}"/>
              </a:ext>
            </a:extLst>
          </p:cNvPr>
          <p:cNvGrpSpPr/>
          <p:nvPr/>
        </p:nvGrpSpPr>
        <p:grpSpPr>
          <a:xfrm>
            <a:off x="6616115" y="1855289"/>
            <a:ext cx="5575885" cy="1776335"/>
            <a:chOff x="6023428" y="3959210"/>
            <a:chExt cx="5575885" cy="1776335"/>
          </a:xfrm>
        </p:grpSpPr>
        <p:sp>
          <p:nvSpPr>
            <p:cNvPr id="16" name="Rectangle 15">
              <a:extLst>
                <a:ext uri="{FF2B5EF4-FFF2-40B4-BE49-F238E27FC236}">
                  <a16:creationId xmlns:a16="http://schemas.microsoft.com/office/drawing/2014/main" id="{0D8ED2CA-2452-48B2-94EF-A79692A77E48}"/>
                </a:ext>
              </a:extLst>
            </p:cNvPr>
            <p:cNvSpPr/>
            <p:nvPr/>
          </p:nvSpPr>
          <p:spPr>
            <a:xfrm>
              <a:off x="6023429" y="3962050"/>
              <a:ext cx="1712685"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a:solidFill>
                    <a:srgbClr val="002060"/>
                  </a:solidFill>
                  <a:latin typeface="Century Gothic" panose="020B0502020202020204" pitchFamily="34" charset="0"/>
                </a:rPr>
                <a:t>es</a:t>
              </a:r>
              <a:endParaRPr lang="en-GB" sz="3600" dirty="0">
                <a:solidFill>
                  <a:srgbClr val="002060"/>
                </a:solidFill>
                <a:latin typeface="Century Gothic" panose="020B0502020202020204" pitchFamily="34" charset="0"/>
              </a:endParaRPr>
            </a:p>
          </p:txBody>
        </p:sp>
        <p:sp>
          <p:nvSpPr>
            <p:cNvPr id="17" name="Rectangle 16">
              <a:extLst>
                <a:ext uri="{FF2B5EF4-FFF2-40B4-BE49-F238E27FC236}">
                  <a16:creationId xmlns:a16="http://schemas.microsoft.com/office/drawing/2014/main" id="{7C315DDA-1246-40F3-9CEB-2F0199C79296}"/>
                </a:ext>
              </a:extLst>
            </p:cNvPr>
            <p:cNvSpPr/>
            <p:nvPr/>
          </p:nvSpPr>
          <p:spPr>
            <a:xfrm>
              <a:off x="7834670" y="3959210"/>
              <a:ext cx="1712685"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a:solidFill>
                    <a:srgbClr val="002060"/>
                  </a:solidFill>
                  <a:latin typeface="Century Gothic" panose="020B0502020202020204" pitchFamily="34" charset="0"/>
                </a:rPr>
                <a:t>está</a:t>
              </a:r>
              <a:endParaRPr lang="en-GB" sz="3600" dirty="0">
                <a:solidFill>
                  <a:srgbClr val="002060"/>
                </a:solidFill>
                <a:latin typeface="Century Gothic" panose="020B0502020202020204" pitchFamily="34" charset="0"/>
              </a:endParaRPr>
            </a:p>
          </p:txBody>
        </p:sp>
        <p:sp>
          <p:nvSpPr>
            <p:cNvPr id="18" name="Rectangle 17">
              <a:extLst>
                <a:ext uri="{FF2B5EF4-FFF2-40B4-BE49-F238E27FC236}">
                  <a16:creationId xmlns:a16="http://schemas.microsoft.com/office/drawing/2014/main" id="{D29477CF-2806-4446-81D8-84412DDEFD9F}"/>
                </a:ext>
              </a:extLst>
            </p:cNvPr>
            <p:cNvSpPr/>
            <p:nvPr/>
          </p:nvSpPr>
          <p:spPr>
            <a:xfrm>
              <a:off x="7834670" y="4879202"/>
              <a:ext cx="1712685"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a:solidFill>
                    <a:srgbClr val="002060"/>
                  </a:solidFill>
                  <a:latin typeface="Century Gothic" panose="020B0502020202020204" pitchFamily="34" charset="0"/>
                </a:rPr>
                <a:t>cómo</a:t>
              </a:r>
              <a:endParaRPr lang="en-GB" sz="3600" dirty="0">
                <a:solidFill>
                  <a:srgbClr val="002060"/>
                </a:solidFill>
                <a:latin typeface="Century Gothic" panose="020B0502020202020204" pitchFamily="34" charset="0"/>
              </a:endParaRPr>
            </a:p>
          </p:txBody>
        </p:sp>
        <p:sp>
          <p:nvSpPr>
            <p:cNvPr id="19" name="Rectangle 18">
              <a:extLst>
                <a:ext uri="{FF2B5EF4-FFF2-40B4-BE49-F238E27FC236}">
                  <a16:creationId xmlns:a16="http://schemas.microsoft.com/office/drawing/2014/main" id="{8138D7E8-B494-4C89-AFD4-50486441D035}"/>
                </a:ext>
              </a:extLst>
            </p:cNvPr>
            <p:cNvSpPr/>
            <p:nvPr/>
          </p:nvSpPr>
          <p:spPr>
            <a:xfrm>
              <a:off x="6023428" y="4879202"/>
              <a:ext cx="1712685"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rgbClr val="002060"/>
                  </a:solidFill>
                  <a:latin typeface="Century Gothic" panose="020B0502020202020204" pitchFamily="34" charset="0"/>
                </a:rPr>
                <a:t>tiene</a:t>
              </a:r>
            </a:p>
          </p:txBody>
        </p:sp>
        <p:sp>
          <p:nvSpPr>
            <p:cNvPr id="20" name="Rectangle 19">
              <a:extLst>
                <a:ext uri="{FF2B5EF4-FFF2-40B4-BE49-F238E27FC236}">
                  <a16:creationId xmlns:a16="http://schemas.microsoft.com/office/drawing/2014/main" id="{82BA943D-4B2D-4FB5-9F4E-D299B02A1270}"/>
                </a:ext>
              </a:extLst>
            </p:cNvPr>
            <p:cNvSpPr/>
            <p:nvPr/>
          </p:nvSpPr>
          <p:spPr>
            <a:xfrm>
              <a:off x="9645911" y="3971487"/>
              <a:ext cx="1953402"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a:solidFill>
                    <a:srgbClr val="002060"/>
                  </a:solidFill>
                  <a:latin typeface="Century Gothic" panose="020B0502020202020204" pitchFamily="34" charset="0"/>
                </a:rPr>
                <a:t>barco</a:t>
              </a:r>
              <a:endParaRPr lang="en-GB" sz="3600" dirty="0">
                <a:solidFill>
                  <a:srgbClr val="002060"/>
                </a:solidFill>
                <a:latin typeface="Century Gothic" panose="020B0502020202020204" pitchFamily="34" charset="0"/>
              </a:endParaRPr>
            </a:p>
          </p:txBody>
        </p:sp>
      </p:grpSp>
      <p:sp>
        <p:nvSpPr>
          <p:cNvPr id="21" name="TextBox 20">
            <a:extLst>
              <a:ext uri="{FF2B5EF4-FFF2-40B4-BE49-F238E27FC236}">
                <a16:creationId xmlns:a16="http://schemas.microsoft.com/office/drawing/2014/main" id="{672779CE-4195-412D-95BE-8E5C556718C5}"/>
              </a:ext>
            </a:extLst>
          </p:cNvPr>
          <p:cNvSpPr txBox="1"/>
          <p:nvPr/>
        </p:nvSpPr>
        <p:spPr>
          <a:xfrm>
            <a:off x="4971142" y="5461928"/>
            <a:ext cx="2088243" cy="584775"/>
          </a:xfrm>
          <a:prstGeom prst="rect">
            <a:avLst/>
          </a:prstGeom>
          <a:noFill/>
        </p:spPr>
        <p:txBody>
          <a:bodyPr wrap="square" rtlCol="0">
            <a:spAutoFit/>
          </a:bodyPr>
          <a:lstStyle/>
          <a:p>
            <a:r>
              <a:rPr lang="en-GB" sz="3200" dirty="0" err="1">
                <a:solidFill>
                  <a:srgbClr val="AE1518"/>
                </a:solidFill>
                <a:latin typeface="Century Gothic" panose="020B0502020202020204" pitchFamily="34" charset="0"/>
              </a:rPr>
              <a:t>también</a:t>
            </a:r>
            <a:endParaRPr lang="en-GB" sz="3200" dirty="0">
              <a:solidFill>
                <a:srgbClr val="AE1518"/>
              </a:solidFill>
              <a:latin typeface="Century Gothic" panose="020B0502020202020204" pitchFamily="34" charset="0"/>
            </a:endParaRPr>
          </a:p>
        </p:txBody>
      </p:sp>
      <p:sp>
        <p:nvSpPr>
          <p:cNvPr id="22" name="Rectangle 21">
            <a:extLst>
              <a:ext uri="{FF2B5EF4-FFF2-40B4-BE49-F238E27FC236}">
                <a16:creationId xmlns:a16="http://schemas.microsoft.com/office/drawing/2014/main" id="{688FF52B-132F-4612-BCFC-136AC4358693}"/>
              </a:ext>
            </a:extLst>
          </p:cNvPr>
          <p:cNvSpPr/>
          <p:nvPr/>
        </p:nvSpPr>
        <p:spPr>
          <a:xfrm>
            <a:off x="10238598" y="2775281"/>
            <a:ext cx="1953402"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también</a:t>
            </a:r>
            <a:endParaRPr lang="en-GB" sz="3200" dirty="0">
              <a:solidFill>
                <a:srgbClr val="002060"/>
              </a:solidFill>
              <a:latin typeface="Century Gothic" panose="020B0502020202020204" pitchFamily="34" charset="0"/>
            </a:endParaRPr>
          </a:p>
        </p:txBody>
      </p:sp>
      <p:pic>
        <p:nvPicPr>
          <p:cNvPr id="23" name="Picture 4" descr="http://www.clker.com/cliparts/J/C/F/Q/x/J/man-walking-talking-on-cell-phone-silhouette-md.png">
            <a:extLst>
              <a:ext uri="{FF2B5EF4-FFF2-40B4-BE49-F238E27FC236}">
                <a16:creationId xmlns:a16="http://schemas.microsoft.com/office/drawing/2014/main" id="{2872505B-D20A-4319-A9E3-55E40925E3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5775" y="4072628"/>
            <a:ext cx="663252" cy="2297696"/>
          </a:xfrm>
          <a:prstGeom prst="rect">
            <a:avLst/>
          </a:prstGeom>
          <a:noFill/>
          <a:extLst>
            <a:ext uri="{909E8E84-426E-40dd-AFC4-6F175D3DCCD1}">
              <a14:hiddenFill xmlns:a14="http://schemas.microsoft.com/office/drawing/2010/main" xmlns="">
                <a:solidFill>
                  <a:srgbClr val="FFFFFF"/>
                </a:solidFill>
              </a14:hiddenFill>
            </a:ext>
          </a:extLst>
        </p:spPr>
      </p:pic>
      <p:sp>
        <p:nvSpPr>
          <p:cNvPr id="25" name="Rounded Rectangle 11">
            <a:extLst>
              <a:ext uri="{FF2B5EF4-FFF2-40B4-BE49-F238E27FC236}">
                <a16:creationId xmlns:a16="http://schemas.microsoft.com/office/drawing/2014/main" id="{A316DD52-7894-4A75-969C-CA0645DA2978}"/>
              </a:ext>
            </a:extLst>
          </p:cNvPr>
          <p:cNvSpPr/>
          <p:nvPr/>
        </p:nvSpPr>
        <p:spPr>
          <a:xfrm>
            <a:off x="9944100" y="258166"/>
            <a:ext cx="19840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3225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p:bldP spid="14" grpId="0"/>
      <p:bldP spid="2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410FE6F-9B8E-4389-8921-083D6A52F4DB}"/>
              </a:ext>
            </a:extLst>
          </p:cNvPr>
          <p:cNvSpPr txBox="1"/>
          <p:nvPr/>
        </p:nvSpPr>
        <p:spPr>
          <a:xfrm>
            <a:off x="166853" y="1205416"/>
            <a:ext cx="11641961" cy="2238113"/>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¡Eres un ladrón! </a:t>
            </a:r>
            <a:endParaRPr kumimoji="0" lang="en-GB" sz="2400" b="0" i="0" u="none" strike="noStrike" kern="0" cap="none" spc="0" normalizeH="0" baseline="0" noProof="0" dirty="0">
              <a:ln>
                <a:noFill/>
              </a:ln>
              <a:solidFill>
                <a:srgbClr val="002060"/>
              </a:solidFill>
              <a:effectLst/>
              <a:uLnTx/>
              <a:uFillTx/>
            </a:endParaRPr>
          </a:p>
          <a:p>
            <a:pPr marL="3429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0" cap="none" spc="0" normalizeH="0" baseline="0" noProof="0" dirty="0">
                <a:ln>
                  <a:noFill/>
                </a:ln>
                <a:solidFill>
                  <a:srgbClr val="002060"/>
                </a:solidFill>
                <a:effectLst/>
                <a:uLnTx/>
                <a:uFillTx/>
              </a:rPr>
              <a:t>Write about what you and your partner in crime have (use ‘</a:t>
            </a:r>
            <a:r>
              <a:rPr kumimoji="0" lang="en-GB" sz="2400" b="0" i="0" u="none" strike="noStrike" kern="0" cap="none" spc="0" normalizeH="0" baseline="0" noProof="0" dirty="0" err="1">
                <a:ln>
                  <a:noFill/>
                </a:ln>
                <a:solidFill>
                  <a:srgbClr val="002060"/>
                </a:solidFill>
                <a:effectLst/>
                <a:uLnTx/>
                <a:uFillTx/>
              </a:rPr>
              <a:t>tengo</a:t>
            </a:r>
            <a:r>
              <a:rPr kumimoji="0" lang="en-GB" sz="2400" b="0" i="0" u="none" strike="noStrike" kern="0" cap="none" spc="0" normalizeH="0" baseline="0" noProof="0" dirty="0">
                <a:ln>
                  <a:noFill/>
                </a:ln>
                <a:solidFill>
                  <a:srgbClr val="002060"/>
                </a:solidFill>
                <a:effectLst/>
                <a:uLnTx/>
                <a:uFillTx/>
              </a:rPr>
              <a:t>’, ‘</a:t>
            </a:r>
            <a:r>
              <a:rPr kumimoji="0" lang="en-GB" sz="2400" b="0" i="0" u="none" strike="noStrike" kern="0" cap="none" spc="0" normalizeH="0" baseline="0" noProof="0" dirty="0" err="1">
                <a:ln>
                  <a:noFill/>
                </a:ln>
                <a:solidFill>
                  <a:srgbClr val="002060"/>
                </a:solidFill>
                <a:effectLst/>
                <a:uLnTx/>
                <a:uFillTx/>
              </a:rPr>
              <a:t>tiene</a:t>
            </a:r>
            <a:r>
              <a:rPr kumimoji="0" lang="en-GB" sz="2400" b="0" i="0" u="none" strike="noStrike" kern="0" cap="none" spc="0" normalizeH="0" baseline="0" noProof="0" dirty="0">
                <a:ln>
                  <a:noFill/>
                </a:ln>
                <a:solidFill>
                  <a:srgbClr val="002060"/>
                </a:solidFill>
                <a:effectLst/>
                <a:uLnTx/>
                <a:uFillTx/>
              </a:rPr>
              <a:t>’)</a:t>
            </a:r>
          </a:p>
          <a:p>
            <a:pPr marL="285750" marR="0" lvl="0" indent="-28575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0" cap="none" spc="0" normalizeH="0" baseline="0" noProof="0" dirty="0">
                <a:ln>
                  <a:noFill/>
                </a:ln>
                <a:solidFill>
                  <a:srgbClr val="002060"/>
                </a:solidFill>
                <a:effectLst/>
                <a:uLnTx/>
                <a:uFillTx/>
              </a:rPr>
              <a:t>Remember to use un/una/</a:t>
            </a:r>
            <a:r>
              <a:rPr kumimoji="0" lang="en-GB" sz="2400" b="0" i="0" u="none" strike="noStrike" kern="0" cap="none" spc="0" normalizeH="0" baseline="0" noProof="0" dirty="0" err="1">
                <a:ln>
                  <a:noFill/>
                </a:ln>
                <a:solidFill>
                  <a:srgbClr val="002060"/>
                </a:solidFill>
                <a:effectLst/>
                <a:uLnTx/>
                <a:uFillTx/>
              </a:rPr>
              <a:t>unos</a:t>
            </a:r>
            <a:r>
              <a:rPr kumimoji="0" lang="en-GB" sz="2400" b="0" i="0" u="none" strike="noStrike" kern="0" cap="none" spc="0" normalizeH="0" baseline="0" noProof="0" dirty="0">
                <a:ln>
                  <a:noFill/>
                </a:ln>
                <a:solidFill>
                  <a:srgbClr val="002060"/>
                </a:solidFill>
                <a:effectLst/>
                <a:uLnTx/>
                <a:uFillTx/>
              </a:rPr>
              <a:t>/</a:t>
            </a:r>
            <a:r>
              <a:rPr kumimoji="0" lang="en-GB" sz="2400" b="0" i="0" u="none" strike="noStrike" kern="0" cap="none" spc="0" normalizeH="0" baseline="0" noProof="0" dirty="0" err="1">
                <a:ln>
                  <a:noFill/>
                </a:ln>
                <a:solidFill>
                  <a:srgbClr val="002060"/>
                </a:solidFill>
                <a:effectLst/>
                <a:uLnTx/>
                <a:uFillTx/>
              </a:rPr>
              <a:t>unas</a:t>
            </a:r>
            <a:r>
              <a:rPr kumimoji="0" lang="en-GB" sz="2400" b="0" i="0" u="none" strike="noStrike" kern="0" cap="none" spc="0" normalizeH="0" baseline="0" noProof="0" dirty="0">
                <a:ln>
                  <a:noFill/>
                </a:ln>
                <a:solidFill>
                  <a:srgbClr val="002060"/>
                </a:solidFill>
                <a:effectLst/>
                <a:uLnTx/>
                <a:uFillTx/>
              </a:rPr>
              <a:t>,</a:t>
            </a:r>
            <a:r>
              <a:rPr kumimoji="0" lang="en-GB" sz="2400" b="0" i="0" u="none" strike="noStrike" kern="0" cap="none" spc="0" normalizeH="0" noProof="0" dirty="0">
                <a:ln>
                  <a:noFill/>
                </a:ln>
                <a:solidFill>
                  <a:srgbClr val="002060"/>
                </a:solidFill>
                <a:effectLst/>
                <a:uLnTx/>
                <a:uFillTx/>
              </a:rPr>
              <a:t> depending on the </a:t>
            </a:r>
            <a:r>
              <a:rPr kumimoji="0" lang="en-GB" sz="2400" b="0" i="0" u="none" strike="noStrike" kern="0" cap="none" spc="0" normalizeH="0" baseline="0" noProof="0" dirty="0">
                <a:ln>
                  <a:noFill/>
                </a:ln>
                <a:solidFill>
                  <a:srgbClr val="002060"/>
                </a:solidFill>
                <a:effectLst/>
                <a:uLnTx/>
                <a:uFillTx/>
              </a:rPr>
              <a:t>gender</a:t>
            </a:r>
            <a:r>
              <a:rPr kumimoji="0" lang="en-GB" sz="2400" b="0" i="0" u="none" strike="noStrike" kern="0" cap="none" spc="0" normalizeH="0" noProof="0" dirty="0">
                <a:ln>
                  <a:noFill/>
                </a:ln>
                <a:solidFill>
                  <a:srgbClr val="002060"/>
                </a:solidFill>
                <a:effectLst/>
                <a:uLnTx/>
                <a:uFillTx/>
              </a:rPr>
              <a:t> and </a:t>
            </a:r>
            <a:r>
              <a:rPr kumimoji="0" lang="en-GB" sz="2400" b="0" i="0" u="none" strike="noStrike" kern="0" cap="none" spc="0" normalizeH="0" baseline="0" noProof="0" dirty="0">
                <a:ln>
                  <a:noFill/>
                </a:ln>
                <a:solidFill>
                  <a:srgbClr val="002060"/>
                </a:solidFill>
                <a:effectLst/>
                <a:uLnTx/>
                <a:uFillTx/>
              </a:rPr>
              <a:t>number of the noun.</a:t>
            </a:r>
          </a:p>
        </p:txBody>
      </p:sp>
      <p:pic>
        <p:nvPicPr>
          <p:cNvPr id="8" name="Picture 2" descr="http://www.clker.com/cliparts/b/e/e/e/11949839881243335407note.svg.med.png">
            <a:extLst>
              <a:ext uri="{FF2B5EF4-FFF2-40B4-BE49-F238E27FC236}">
                <a16:creationId xmlns:a16="http://schemas.microsoft.com/office/drawing/2014/main" id="{EFAFD3F3-33A7-444C-9DA6-DD857924B4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2160" y="4002936"/>
            <a:ext cx="1717921" cy="1908801"/>
          </a:xfrm>
          <a:prstGeom prst="rect">
            <a:avLst/>
          </a:prstGeom>
          <a:noFill/>
          <a:extLst>
            <a:ext uri="{909E8E84-426E-40dd-AFC4-6F175D3DCCD1}">
              <a14:hiddenFill xmlns:a14="http://schemas.microsoft.com/office/drawing/2010/main" xmlns="">
                <a:solidFill>
                  <a:srgbClr val="FFFFFF"/>
                </a:solidFill>
              </a14:hiddenFill>
            </a:ext>
          </a:extLst>
        </p:spPr>
      </p:pic>
      <p:sp>
        <p:nvSpPr>
          <p:cNvPr id="9" name="Oval Callout 2">
            <a:extLst>
              <a:ext uri="{FF2B5EF4-FFF2-40B4-BE49-F238E27FC236}">
                <a16:creationId xmlns:a16="http://schemas.microsoft.com/office/drawing/2014/main" id="{41ABD17A-F966-4F95-8B76-951815007174}"/>
              </a:ext>
            </a:extLst>
          </p:cNvPr>
          <p:cNvSpPr/>
          <p:nvPr/>
        </p:nvSpPr>
        <p:spPr>
          <a:xfrm>
            <a:off x="263857" y="3670300"/>
            <a:ext cx="8824142" cy="2392801"/>
          </a:xfrm>
          <a:prstGeom prst="wedgeEllipseCallout">
            <a:avLst>
              <a:gd name="adj1" fmla="val 53190"/>
              <a:gd name="adj2" fmla="val 57802"/>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0" name="TextBox 9">
            <a:extLst>
              <a:ext uri="{FF2B5EF4-FFF2-40B4-BE49-F238E27FC236}">
                <a16:creationId xmlns:a16="http://schemas.microsoft.com/office/drawing/2014/main" id="{5BFFAE48-B754-4C1A-B553-642DC81ED8D5}"/>
              </a:ext>
            </a:extLst>
          </p:cNvPr>
          <p:cNvSpPr txBox="1"/>
          <p:nvPr/>
        </p:nvSpPr>
        <p:spPr>
          <a:xfrm>
            <a:off x="1157006" y="3824287"/>
            <a:ext cx="7190499" cy="178510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rgbClr val="00206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002060"/>
                </a:solidFill>
                <a:effectLst/>
                <a:uLnTx/>
                <a:uFillTx/>
              </a:rPr>
              <a:t>Want to </a:t>
            </a:r>
            <a:r>
              <a:rPr kumimoji="0" lang="en-GB" sz="2200" b="1" i="1" u="none" strike="noStrike" kern="0" cap="none" spc="0" normalizeH="0" baseline="0" noProof="0" dirty="0">
                <a:ln>
                  <a:noFill/>
                </a:ln>
                <a:solidFill>
                  <a:srgbClr val="002060"/>
                </a:solidFill>
                <a:effectLst/>
                <a:uLnTx/>
                <a:uFillTx/>
              </a:rPr>
              <a:t>describe</a:t>
            </a:r>
            <a:r>
              <a:rPr kumimoji="0" lang="en-GB" sz="2200" b="0" i="0" u="none" strike="noStrike" kern="0" cap="none" spc="0" normalizeH="0" baseline="0" noProof="0" dirty="0">
                <a:ln>
                  <a:noFill/>
                </a:ln>
                <a:solidFill>
                  <a:srgbClr val="002060"/>
                </a:solidFill>
                <a:effectLst/>
                <a:uLnTx/>
                <a:uFillTx/>
              </a:rPr>
              <a:t> what you and your partner have? Use ‘</a:t>
            </a:r>
            <a:r>
              <a:rPr kumimoji="0" lang="en-GB" sz="2200" b="0" i="1" u="none" strike="noStrike" kern="0" cap="none" spc="0" normalizeH="0" baseline="0" noProof="0" dirty="0" err="1">
                <a:ln>
                  <a:noFill/>
                </a:ln>
                <a:solidFill>
                  <a:srgbClr val="002060"/>
                </a:solidFill>
                <a:effectLst/>
                <a:uLnTx/>
                <a:uFillTx/>
              </a:rPr>
              <a:t>es</a:t>
            </a:r>
            <a:r>
              <a:rPr kumimoji="0" lang="en-GB" sz="2200" b="0" i="0" u="none" strike="noStrike" kern="0" cap="none" spc="0" normalizeH="0" baseline="0" noProof="0" dirty="0">
                <a:ln>
                  <a:noFill/>
                </a:ln>
                <a:solidFill>
                  <a:srgbClr val="002060"/>
                </a:solidFill>
                <a:effectLst/>
                <a:uLnTx/>
                <a:uFillTx/>
              </a:rPr>
              <a:t>’ and an adjective (e.g. </a:t>
            </a:r>
            <a:r>
              <a:rPr kumimoji="0" lang="en-GB" sz="2200" b="0" i="1" u="none" strike="noStrike" kern="0" cap="none" spc="0" normalizeH="0" baseline="0" noProof="0" dirty="0">
                <a:ln>
                  <a:noFill/>
                </a:ln>
                <a:solidFill>
                  <a:srgbClr val="002060"/>
                </a:solidFill>
                <a:effectLst/>
                <a:uLnTx/>
                <a:uFillTx/>
              </a:rPr>
              <a:t>alto, blanco, </a:t>
            </a:r>
            <a:r>
              <a:rPr kumimoji="0" lang="en-GB" sz="2200" b="0" i="1" u="none" strike="noStrike" kern="0" cap="none" spc="0" normalizeH="0" baseline="0" noProof="0" dirty="0" err="1">
                <a:ln>
                  <a:noFill/>
                </a:ln>
                <a:solidFill>
                  <a:srgbClr val="002060"/>
                </a:solidFill>
                <a:effectLst/>
                <a:uLnTx/>
                <a:uFillTx/>
              </a:rPr>
              <a:t>nuevo</a:t>
            </a:r>
            <a:r>
              <a:rPr kumimoji="0" lang="en-GB" sz="2200" b="0" i="1" u="none" strike="noStrike" kern="0" cap="none" spc="0" normalizeH="0" baseline="0" noProof="0" dirty="0">
                <a:ln>
                  <a:noFill/>
                </a:ln>
                <a:solidFill>
                  <a:srgbClr val="002060"/>
                </a:solidFill>
                <a:effectLst/>
                <a:uLnTx/>
                <a:uFillTx/>
              </a:rPr>
              <a:t>, </a:t>
            </a:r>
            <a:r>
              <a:rPr kumimoji="0" lang="en-GB" sz="2200" b="0" i="1" u="none" strike="noStrike" kern="0" cap="none" spc="0" normalizeH="0" baseline="0" noProof="0" dirty="0" err="1">
                <a:ln>
                  <a:noFill/>
                </a:ln>
                <a:solidFill>
                  <a:srgbClr val="002060"/>
                </a:solidFill>
                <a:effectLst/>
                <a:uLnTx/>
                <a:uFillTx/>
              </a:rPr>
              <a:t>fantástico</a:t>
            </a:r>
            <a:r>
              <a:rPr kumimoji="0" lang="en-GB" sz="2200" b="0" i="0" u="none" strike="noStrike" kern="0" cap="none" spc="0" normalizeH="0" baseline="0" noProof="0" dirty="0">
                <a:ln>
                  <a:noFill/>
                </a:ln>
                <a:solidFill>
                  <a:srgbClr val="002060"/>
                </a:solidFill>
                <a:effectLst/>
                <a:uLnTx/>
                <a:uFillTx/>
              </a:rPr>
              <a:t>). Remember that adjectives need to agree with the gender of noun!</a:t>
            </a:r>
          </a:p>
        </p:txBody>
      </p:sp>
      <p:pic>
        <p:nvPicPr>
          <p:cNvPr id="11" name="Picture 4" descr="http://www.clker.com/cliparts/J/C/F/Q/x/J/man-walking-talking-on-cell-phone-silhouette-md.png">
            <a:extLst>
              <a:ext uri="{FF2B5EF4-FFF2-40B4-BE49-F238E27FC236}">
                <a16:creationId xmlns:a16="http://schemas.microsoft.com/office/drawing/2014/main" id="{39BDB476-944E-473A-8666-DCDA25BBE6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92201" y="2556825"/>
            <a:ext cx="433226" cy="1500820"/>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Box 11">
            <a:extLst>
              <a:ext uri="{FF2B5EF4-FFF2-40B4-BE49-F238E27FC236}">
                <a16:creationId xmlns:a16="http://schemas.microsoft.com/office/drawing/2014/main" id="{232F86D1-3C9A-4B44-A1CE-2CA86F827FA2}"/>
              </a:ext>
            </a:extLst>
          </p:cNvPr>
          <p:cNvSpPr txBox="1"/>
          <p:nvPr/>
        </p:nvSpPr>
        <p:spPr>
          <a:xfrm>
            <a:off x="2661974" y="1256247"/>
            <a:ext cx="2505814"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(You’re a thief!)</a:t>
            </a:r>
          </a:p>
        </p:txBody>
      </p:sp>
      <p:sp>
        <p:nvSpPr>
          <p:cNvPr id="13" name="Title 4">
            <a:extLst>
              <a:ext uri="{FF2B5EF4-FFF2-40B4-BE49-F238E27FC236}">
                <a16:creationId xmlns:a16="http://schemas.microsoft.com/office/drawing/2014/main" id="{A116BC00-933E-4B2E-A1E2-33CDB5D7031F}"/>
              </a:ext>
            </a:extLst>
          </p:cNvPr>
          <p:cNvSpPr>
            <a:spLocks noGrp="1"/>
          </p:cNvSpPr>
          <p:nvPr>
            <p:ph type="title"/>
          </p:nvPr>
        </p:nvSpPr>
        <p:spPr>
          <a:xfrm>
            <a:off x="-1" y="213557"/>
            <a:ext cx="7489371" cy="647577"/>
          </a:xfrm>
        </p:spPr>
        <p:txBody>
          <a:bodyPr/>
          <a:lstStyle/>
          <a:p>
            <a:r>
              <a:rPr lang="en-GB" dirty="0"/>
              <a:t>¡Eres un </a:t>
            </a:r>
            <a:r>
              <a:rPr lang="en-GB" dirty="0" err="1"/>
              <a:t>ladrón</a:t>
            </a:r>
            <a:r>
              <a:rPr lang="en-GB" dirty="0"/>
              <a:t>! </a:t>
            </a:r>
            <a:r>
              <a:rPr lang="en-GB" b="0" dirty="0"/>
              <a:t>(You’re a thief!)</a:t>
            </a:r>
            <a:endParaRPr lang="en-GB" dirty="0"/>
          </a:p>
        </p:txBody>
      </p:sp>
    </p:spTree>
    <p:extLst>
      <p:ext uri="{BB962C8B-B14F-4D97-AF65-F5344CB8AC3E}">
        <p14:creationId xmlns:p14="http://schemas.microsoft.com/office/powerpoint/2010/main" val="74911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91E4E78-8B57-47DD-AD60-DF1500455708}"/>
              </a:ext>
            </a:extLst>
          </p:cNvPr>
          <p:cNvSpPr>
            <a:spLocks noGrp="1"/>
          </p:cNvSpPr>
          <p:nvPr>
            <p:ph type="title"/>
          </p:nvPr>
        </p:nvSpPr>
        <p:spPr>
          <a:xfrm>
            <a:off x="431800" y="197576"/>
            <a:ext cx="10515600" cy="1325563"/>
          </a:xfrm>
        </p:spPr>
        <p:txBody>
          <a:bodyPr/>
          <a:lstStyle/>
          <a:p>
            <a:r>
              <a:rPr lang="en-GB" dirty="0">
                <a:solidFill>
                  <a:srgbClr val="002060"/>
                </a:solidFill>
                <a:latin typeface="Century Gothic" panose="020B0502020202020204" pitchFamily="34" charset="0"/>
              </a:rPr>
              <a:t>Need some inspiration?</a:t>
            </a:r>
            <a:br>
              <a:rPr lang="en-GB" dirty="0">
                <a:solidFill>
                  <a:srgbClr val="002060"/>
                </a:solidFill>
                <a:latin typeface="Century Gothic" panose="020B0502020202020204" pitchFamily="34" charset="0"/>
              </a:rPr>
            </a:br>
            <a:r>
              <a:rPr lang="en-GB" dirty="0">
                <a:solidFill>
                  <a:srgbClr val="002060"/>
                </a:solidFill>
                <a:latin typeface="Century Gothic" panose="020B0502020202020204" pitchFamily="34" charset="0"/>
              </a:rPr>
              <a:t>Here are some words in Spanish.</a:t>
            </a:r>
          </a:p>
        </p:txBody>
      </p:sp>
      <p:pic>
        <p:nvPicPr>
          <p:cNvPr id="7" name="Picture 2" descr="http://www.clker.com/cliparts/8/a/4/7/11949864331460157366tophat_benji_park_01.svg.med.png">
            <a:extLst>
              <a:ext uri="{FF2B5EF4-FFF2-40B4-BE49-F238E27FC236}">
                <a16:creationId xmlns:a16="http://schemas.microsoft.com/office/drawing/2014/main" id="{8EE4D5A8-E230-468E-BC02-3ECFD0DDDE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7662" y="2995386"/>
            <a:ext cx="2857500" cy="2028826"/>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4" descr="http://www.clker.com/cliparts/A/U/J/c/h/u/stacks-of-money-md.png">
            <a:extLst>
              <a:ext uri="{FF2B5EF4-FFF2-40B4-BE49-F238E27FC236}">
                <a16:creationId xmlns:a16="http://schemas.microsoft.com/office/drawing/2014/main" id="{F79B109B-EAC7-4C4E-AFBD-EF154DAE97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8775" y="1648994"/>
            <a:ext cx="2838450" cy="1971676"/>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descr="http://www.clker.com/cliparts/w/d/u/B/w/V/stamp1-md.png">
            <a:extLst>
              <a:ext uri="{FF2B5EF4-FFF2-40B4-BE49-F238E27FC236}">
                <a16:creationId xmlns:a16="http://schemas.microsoft.com/office/drawing/2014/main" id="{61756A1E-30A1-4ECD-BCD4-87F587B6B2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45032">
            <a:off x="6550640" y="1823986"/>
            <a:ext cx="2226710" cy="2017492"/>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a:extLst>
              <a:ext uri="{FF2B5EF4-FFF2-40B4-BE49-F238E27FC236}">
                <a16:creationId xmlns:a16="http://schemas.microsoft.com/office/drawing/2014/main" id="{0C4535D0-70DB-4F01-B434-D8224B73136A}"/>
              </a:ext>
            </a:extLst>
          </p:cNvPr>
          <p:cNvSpPr txBox="1"/>
          <p:nvPr/>
        </p:nvSpPr>
        <p:spPr>
          <a:xfrm rot="21229203">
            <a:off x="6810552" y="2601899"/>
            <a:ext cx="2025043" cy="461665"/>
          </a:xfrm>
          <a:prstGeom prst="rect">
            <a:avLst/>
          </a:prstGeom>
          <a:noFill/>
        </p:spPr>
        <p:txBody>
          <a:bodyPr wrap="square" rtlCol="0">
            <a:spAutoFit/>
          </a:bodyPr>
          <a:lstStyle/>
          <a:p>
            <a:r>
              <a:rPr lang="en-GB" sz="2400" dirty="0">
                <a:latin typeface="Century Gothic" panose="020B0502020202020204" pitchFamily="34" charset="0"/>
                <a:cs typeface="Calibri" panose="020F0502020204030204" pitchFamily="34" charset="0"/>
              </a:rPr>
              <a:t>[banknote]</a:t>
            </a:r>
          </a:p>
        </p:txBody>
      </p:sp>
      <p:pic>
        <p:nvPicPr>
          <p:cNvPr id="12" name="Picture 6" descr="http://www.clker.com/cliparts/e/9/a/4/1206559374658084350Muga_Golden_Credit_Card.svg.med.png">
            <a:extLst>
              <a:ext uri="{FF2B5EF4-FFF2-40B4-BE49-F238E27FC236}">
                <a16:creationId xmlns:a16="http://schemas.microsoft.com/office/drawing/2014/main" id="{AB7C1F58-9772-4DF0-8B31-DB6D2571BB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26366">
            <a:off x="8628207" y="3854468"/>
            <a:ext cx="2857500" cy="1819276"/>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8" descr="http://www.clker.com/cliparts/7/1/d/3/119498577810047030key_juliane_krug_01.svg.med.png">
            <a:extLst>
              <a:ext uri="{FF2B5EF4-FFF2-40B4-BE49-F238E27FC236}">
                <a16:creationId xmlns:a16="http://schemas.microsoft.com/office/drawing/2014/main" id="{7AE68E1E-0B9B-42D6-8CA3-63460EEEF2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20511" y="4104128"/>
            <a:ext cx="1533900" cy="150833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1810217" y="5024212"/>
            <a:ext cx="206083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un sombrero</a:t>
            </a:r>
          </a:p>
        </p:txBody>
      </p:sp>
      <p:sp>
        <p:nvSpPr>
          <p:cNvPr id="11" name="TextBox 10"/>
          <p:cNvSpPr txBox="1"/>
          <p:nvPr/>
        </p:nvSpPr>
        <p:spPr>
          <a:xfrm>
            <a:off x="5987461" y="5270396"/>
            <a:ext cx="206083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una llave</a:t>
            </a:r>
          </a:p>
        </p:txBody>
      </p:sp>
      <p:sp>
        <p:nvSpPr>
          <p:cNvPr id="14" name="TextBox 13"/>
          <p:cNvSpPr txBox="1"/>
          <p:nvPr/>
        </p:nvSpPr>
        <p:spPr>
          <a:xfrm>
            <a:off x="6633576" y="1648994"/>
            <a:ext cx="206083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unos billetes</a:t>
            </a:r>
          </a:p>
        </p:txBody>
      </p:sp>
      <p:sp>
        <p:nvSpPr>
          <p:cNvPr id="15" name="TextBox 14"/>
          <p:cNvSpPr txBox="1"/>
          <p:nvPr/>
        </p:nvSpPr>
        <p:spPr>
          <a:xfrm>
            <a:off x="9718210" y="2940389"/>
            <a:ext cx="2060838" cy="830997"/>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unas</a:t>
            </a:r>
            <a:r>
              <a:rPr lang="en-GB" sz="2400" dirty="0">
                <a:solidFill>
                  <a:srgbClr val="002060"/>
                </a:solidFill>
                <a:latin typeface="Century Gothic" panose="020B0502020202020204" pitchFamily="34" charset="0"/>
              </a:rPr>
              <a:t> tarjetas de crédito</a:t>
            </a:r>
          </a:p>
        </p:txBody>
      </p:sp>
      <p:pic>
        <p:nvPicPr>
          <p:cNvPr id="16" name="Picture 5" descr="car">
            <a:extLst>
              <a:ext uri="{FF2B5EF4-FFF2-40B4-BE49-F238E27FC236}">
                <a16:creationId xmlns:a16="http://schemas.microsoft.com/office/drawing/2014/main" id="{53075DD5-232C-402A-A01E-9AA1E65DA788}"/>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2369" y="1523139"/>
            <a:ext cx="1906324" cy="1302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Box 16"/>
          <p:cNvSpPr txBox="1"/>
          <p:nvPr/>
        </p:nvSpPr>
        <p:spPr>
          <a:xfrm>
            <a:off x="2026666" y="2072056"/>
            <a:ext cx="206083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un coche</a:t>
            </a:r>
          </a:p>
        </p:txBody>
      </p:sp>
    </p:spTree>
    <p:extLst>
      <p:ext uri="{BB962C8B-B14F-4D97-AF65-F5344CB8AC3E}">
        <p14:creationId xmlns:p14="http://schemas.microsoft.com/office/powerpoint/2010/main" val="33096458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p:txBody>
          <a:bodyPr>
            <a:normAutofit/>
          </a:bodyPr>
          <a:lstStyle/>
          <a:p>
            <a:r>
              <a:rPr lang="en-GB" sz="3600" b="1" dirty="0" err="1">
                <a:solidFill>
                  <a:schemeClr val="bg1"/>
                </a:solidFill>
              </a:rPr>
              <a:t>Deberes</a:t>
            </a:r>
            <a:endParaRPr lang="en-GB" sz="3600" b="1" dirty="0">
              <a:solidFill>
                <a:schemeClr val="bg1"/>
              </a:solidFill>
            </a:endParaRPr>
          </a:p>
        </p:txBody>
      </p:sp>
      <p:sp>
        <p:nvSpPr>
          <p:cNvPr id="2" name="Rectangle 1"/>
          <p:cNvSpPr/>
          <p:nvPr/>
        </p:nvSpPr>
        <p:spPr>
          <a:xfrm>
            <a:off x="175149" y="5373936"/>
            <a:ext cx="1106680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addition, revisit:	  Term 1.1 Week 3</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1" name="TextBox 10"/>
          <p:cNvSpPr txBox="1"/>
          <p:nvPr/>
        </p:nvSpPr>
        <p:spPr>
          <a:xfrm>
            <a:off x="-186636" y="120464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Term 1.1, Week 6)</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2" name="TextBox 11"/>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3"/>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4" name="TextBox 13"/>
          <p:cNvSpPr txBox="1"/>
          <p:nvPr/>
        </p:nvSpPr>
        <p:spPr>
          <a:xfrm>
            <a:off x="175149" y="3736878"/>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4"/>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16" name="Picture 15" descr="A blue cartoon face with orange headphones&#10;&#10;Description automatically generated">
            <a:extLst>
              <a:ext uri="{FF2B5EF4-FFF2-40B4-BE49-F238E27FC236}">
                <a16:creationId xmlns:a16="http://schemas.microsoft.com/office/drawing/2014/main" id="{79DA1BB7-FF45-4953-9E86-85BCA54D18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561921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FFDB1373-1517-4CC8-9AB7-941E0255E10A}"/>
              </a:ext>
            </a:extLst>
          </p:cNvPr>
          <p:cNvSpPr txBox="1"/>
          <p:nvPr/>
        </p:nvSpPr>
        <p:spPr>
          <a:xfrm>
            <a:off x="8631324" y="2109072"/>
            <a:ext cx="3260713" cy="1200329"/>
          </a:xfrm>
          <a:prstGeom prst="rect">
            <a:avLst/>
          </a:prstGeom>
          <a:noFill/>
        </p:spPr>
        <p:txBody>
          <a:bodyPr wrap="square" rtlCol="0">
            <a:spAutoFit/>
          </a:bodyPr>
          <a:lstStyle/>
          <a:p>
            <a:r>
              <a:rPr lang="es-CO" sz="7200" dirty="0">
                <a:solidFill>
                  <a:schemeClr val="accent2"/>
                </a:solidFill>
                <a:latin typeface="Century Gothic" panose="020B0502020202020204" pitchFamily="34" charset="0"/>
                <a:cs typeface="Calibri" panose="020F0502020204030204" pitchFamily="34" charset="0"/>
              </a:rPr>
              <a:t>co</a:t>
            </a:r>
            <a:r>
              <a:rPr lang="es-CO" sz="7200" dirty="0">
                <a:solidFill>
                  <a:srgbClr val="115076"/>
                </a:solidFill>
                <a:latin typeface="Century Gothic" panose="020B0502020202020204" pitchFamily="34" charset="0"/>
                <a:cs typeface="Calibri" panose="020F0502020204030204" pitchFamily="34" charset="0"/>
              </a:rPr>
              <a:t>che</a:t>
            </a:r>
          </a:p>
        </p:txBody>
      </p:sp>
      <p:sp>
        <p:nvSpPr>
          <p:cNvPr id="20" name="TextBox 19">
            <a:extLst>
              <a:ext uri="{FF2B5EF4-FFF2-40B4-BE49-F238E27FC236}">
                <a16:creationId xmlns:a16="http://schemas.microsoft.com/office/drawing/2014/main" id="{73B2AD81-3E82-4E52-A7B5-2E3F9D65665A}"/>
              </a:ext>
            </a:extLst>
          </p:cNvPr>
          <p:cNvSpPr txBox="1"/>
          <p:nvPr/>
        </p:nvSpPr>
        <p:spPr>
          <a:xfrm>
            <a:off x="985185" y="2180244"/>
            <a:ext cx="3260713" cy="1200329"/>
          </a:xfrm>
          <a:prstGeom prst="rect">
            <a:avLst/>
          </a:prstGeom>
          <a:noFill/>
        </p:spPr>
        <p:txBody>
          <a:bodyPr wrap="square" rtlCol="0">
            <a:spAutoFit/>
          </a:bodyPr>
          <a:lstStyle/>
          <a:p>
            <a:r>
              <a:rPr lang="es-CO" sz="7200" dirty="0">
                <a:solidFill>
                  <a:schemeClr val="accent2"/>
                </a:solidFill>
                <a:latin typeface="Century Gothic" panose="020B0502020202020204" pitchFamily="34" charset="0"/>
                <a:cs typeface="Calibri" panose="020F0502020204030204" pitchFamily="34" charset="0"/>
              </a:rPr>
              <a:t>co</a:t>
            </a:r>
            <a:r>
              <a:rPr lang="es-CO" sz="7200" dirty="0">
                <a:solidFill>
                  <a:srgbClr val="115076"/>
                </a:solidFill>
                <a:latin typeface="Century Gothic" panose="020B0502020202020204" pitchFamily="34" charset="0"/>
                <a:cs typeface="Calibri" panose="020F0502020204030204" pitchFamily="34" charset="0"/>
              </a:rPr>
              <a:t>n</a:t>
            </a:r>
          </a:p>
        </p:txBody>
      </p:sp>
      <p:grpSp>
        <p:nvGrpSpPr>
          <p:cNvPr id="21" name="Group 20">
            <a:extLst>
              <a:ext uri="{FF2B5EF4-FFF2-40B4-BE49-F238E27FC236}">
                <a16:creationId xmlns:a16="http://schemas.microsoft.com/office/drawing/2014/main" id="{8B3E0668-94FB-4466-BACE-50EB1B02BAE4}"/>
              </a:ext>
            </a:extLst>
          </p:cNvPr>
          <p:cNvGrpSpPr/>
          <p:nvPr/>
        </p:nvGrpSpPr>
        <p:grpSpPr>
          <a:xfrm>
            <a:off x="1256374" y="3503403"/>
            <a:ext cx="1359167" cy="1618580"/>
            <a:chOff x="9563537" y="4515689"/>
            <a:chExt cx="1359167" cy="1618580"/>
          </a:xfrm>
        </p:grpSpPr>
        <p:pic>
          <p:nvPicPr>
            <p:cNvPr id="22" name="Picture 12" descr="http://www.clker.com/cliparts/4/8/a/6/1194984081402633375french_fries_juliane_kr_r.svg.hi.png">
              <a:extLst>
                <a:ext uri="{FF2B5EF4-FFF2-40B4-BE49-F238E27FC236}">
                  <a16:creationId xmlns:a16="http://schemas.microsoft.com/office/drawing/2014/main" id="{6D3BD611-EE8D-49A1-BF4D-117B9325F87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63537" y="4594738"/>
              <a:ext cx="536739" cy="703882"/>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12" descr="http://www.clker.com/cliparts/4/8/a/6/1194984081402633375french_fries_juliane_kr_r.svg.hi.png">
              <a:extLst>
                <a:ext uri="{FF2B5EF4-FFF2-40B4-BE49-F238E27FC236}">
                  <a16:creationId xmlns:a16="http://schemas.microsoft.com/office/drawing/2014/main" id="{8DE30C68-462A-44D9-AC3D-82B37AD91EB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09634" y="5430387"/>
              <a:ext cx="536739" cy="703882"/>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23" descr="http://www.clker.com/cliparts/0/f/7/0/11954234311954389563ok_mark_h_kon_l_vdal_02.svg.med.png">
              <a:extLst>
                <a:ext uri="{FF2B5EF4-FFF2-40B4-BE49-F238E27FC236}">
                  <a16:creationId xmlns:a16="http://schemas.microsoft.com/office/drawing/2014/main" id="{CB6DA789-E3E7-440F-A8DC-049DAC88A3C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74218" y="4558358"/>
              <a:ext cx="648486" cy="497173"/>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18" descr="http://www.clker.com/cliparts/V/S/1/q/m/Q/red-x-small-md.png">
              <a:extLst>
                <a:ext uri="{FF2B5EF4-FFF2-40B4-BE49-F238E27FC236}">
                  <a16:creationId xmlns:a16="http://schemas.microsoft.com/office/drawing/2014/main" id="{FA129A9A-E6AE-4C18-BCDE-04532A11B5D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274219" y="5592678"/>
              <a:ext cx="509733" cy="446444"/>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14" descr="http://www.clker.com/cliparts/f/f/2/e/11954289431054409758ketchup_bottle_alexandre_01.svg.hi.png">
              <a:extLst>
                <a:ext uri="{FF2B5EF4-FFF2-40B4-BE49-F238E27FC236}">
                  <a16:creationId xmlns:a16="http://schemas.microsoft.com/office/drawing/2014/main" id="{CE444A45-081F-45E9-8803-4B66F020390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919222" y="4515689"/>
              <a:ext cx="455299" cy="877864"/>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27" name="Picture 5" descr="car">
            <a:extLst>
              <a:ext uri="{FF2B5EF4-FFF2-40B4-BE49-F238E27FC236}">
                <a16:creationId xmlns:a16="http://schemas.microsoft.com/office/drawing/2014/main" id="{53075DD5-232C-402A-A01E-9AA1E65DA788}"/>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4024" y="3355236"/>
            <a:ext cx="1906324" cy="1302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 name="TextBox 27">
            <a:extLst>
              <a:ext uri="{FF2B5EF4-FFF2-40B4-BE49-F238E27FC236}">
                <a16:creationId xmlns:a16="http://schemas.microsoft.com/office/drawing/2014/main" id="{D45DB951-3B29-48E5-8D98-264D015CE65F}"/>
              </a:ext>
            </a:extLst>
          </p:cNvPr>
          <p:cNvSpPr txBox="1"/>
          <p:nvPr/>
        </p:nvSpPr>
        <p:spPr>
          <a:xfrm>
            <a:off x="4597492" y="347661"/>
            <a:ext cx="2778017" cy="1938992"/>
          </a:xfrm>
          <a:prstGeom prst="rect">
            <a:avLst/>
          </a:prstGeom>
          <a:noFill/>
        </p:spPr>
        <p:txBody>
          <a:bodyPr wrap="square" rtlCol="0">
            <a:spAutoFit/>
          </a:bodyPr>
          <a:lstStyle/>
          <a:p>
            <a:pPr algn="ctr"/>
            <a:r>
              <a:rPr lang="en-GB" sz="12000" b="1" dirty="0">
                <a:solidFill>
                  <a:srgbClr val="115076"/>
                </a:solidFill>
                <a:latin typeface="Century Gothic" panose="020B0502020202020204" pitchFamily="34" charset="0"/>
                <a:cs typeface="Calibri" panose="020F0502020204030204" pitchFamily="34" charset="0"/>
              </a:rPr>
              <a:t>CO</a:t>
            </a:r>
          </a:p>
        </p:txBody>
      </p:sp>
      <p:sp>
        <p:nvSpPr>
          <p:cNvPr id="29" name="Rounded Rectangle 31">
            <a:extLst>
              <a:ext uri="{FF2B5EF4-FFF2-40B4-BE49-F238E27FC236}">
                <a16:creationId xmlns:a16="http://schemas.microsoft.com/office/drawing/2014/main" id="{8504EB0D-1CBA-4A8A-B269-F3E7B23190F4}"/>
              </a:ext>
            </a:extLst>
          </p:cNvPr>
          <p:cNvSpPr/>
          <p:nvPr/>
        </p:nvSpPr>
        <p:spPr>
          <a:xfrm>
            <a:off x="4170968" y="2324313"/>
            <a:ext cx="3602934" cy="278131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0" name="TextBox 29">
            <a:extLst>
              <a:ext uri="{FF2B5EF4-FFF2-40B4-BE49-F238E27FC236}">
                <a16:creationId xmlns:a16="http://schemas.microsoft.com/office/drawing/2014/main" id="{0A723611-4640-45FF-90C2-0D920B5B2487}"/>
              </a:ext>
            </a:extLst>
          </p:cNvPr>
          <p:cNvSpPr txBox="1"/>
          <p:nvPr/>
        </p:nvSpPr>
        <p:spPr>
          <a:xfrm>
            <a:off x="4369059" y="3896827"/>
            <a:ext cx="3283502" cy="1200329"/>
          </a:xfrm>
          <a:prstGeom prst="rect">
            <a:avLst/>
          </a:prstGeom>
          <a:noFill/>
        </p:spPr>
        <p:txBody>
          <a:bodyPr wrap="square" rtlCol="0">
            <a:spAutoFit/>
          </a:bodyPr>
          <a:lstStyle/>
          <a:p>
            <a:r>
              <a:rPr lang="es-CO" sz="7200" dirty="0">
                <a:solidFill>
                  <a:srgbClr val="E87D1E"/>
                </a:solidFill>
                <a:latin typeface="Century Gothic" panose="020B0502020202020204" pitchFamily="34" charset="0"/>
                <a:cs typeface="Calibri" panose="020F0502020204030204" pitchFamily="34" charset="0"/>
              </a:rPr>
              <a:t>co</a:t>
            </a:r>
            <a:r>
              <a:rPr lang="es-CO" sz="7200" dirty="0">
                <a:solidFill>
                  <a:srgbClr val="115076"/>
                </a:solidFill>
                <a:latin typeface="Century Gothic" panose="020B0502020202020204" pitchFamily="34" charset="0"/>
                <a:cs typeface="Calibri" panose="020F0502020204030204" pitchFamily="34" charset="0"/>
              </a:rPr>
              <a:t>mer</a:t>
            </a:r>
          </a:p>
        </p:txBody>
      </p:sp>
      <p:pic>
        <p:nvPicPr>
          <p:cNvPr id="31" name="Picture 30">
            <a:extLst>
              <a:ext uri="{FF2B5EF4-FFF2-40B4-BE49-F238E27FC236}">
                <a16:creationId xmlns:a16="http://schemas.microsoft.com/office/drawing/2014/main" id="{963B56B3-1B39-40C5-8644-1311505BC18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4876" r="16346"/>
          <a:stretch/>
        </p:blipFill>
        <p:spPr>
          <a:xfrm>
            <a:off x="5451090" y="2525729"/>
            <a:ext cx="1042689" cy="1516014"/>
          </a:xfrm>
          <a:prstGeom prst="rect">
            <a:avLst/>
          </a:prstGeom>
        </p:spPr>
      </p:pic>
      <p:sp>
        <p:nvSpPr>
          <p:cNvPr id="12" name="Title 11">
            <a:extLst>
              <a:ext uri="{FF2B5EF4-FFF2-40B4-BE49-F238E27FC236}">
                <a16:creationId xmlns:a16="http://schemas.microsoft.com/office/drawing/2014/main" id="{3EB86E93-A472-425A-8AB4-3F2294FD4191}"/>
              </a:ext>
            </a:extLst>
          </p:cNvPr>
          <p:cNvSpPr>
            <a:spLocks noGrp="1"/>
          </p:cNvSpPr>
          <p:nvPr>
            <p:ph type="title"/>
          </p:nvPr>
        </p:nvSpPr>
        <p:spPr>
          <a:xfrm>
            <a:off x="0" y="6863393"/>
            <a:ext cx="1281742" cy="1325563"/>
          </a:xfrm>
        </p:spPr>
        <p:txBody>
          <a:bodyPr>
            <a:normAutofit/>
          </a:bodyPr>
          <a:lstStyle/>
          <a:p>
            <a:r>
              <a:rPr lang="en-GB" sz="100" dirty="0">
                <a:solidFill>
                  <a:schemeClr val="bg1"/>
                </a:solidFill>
              </a:rPr>
              <a:t>co</a:t>
            </a:r>
          </a:p>
        </p:txBody>
      </p:sp>
      <p:sp>
        <p:nvSpPr>
          <p:cNvPr id="2" name="TextBox 1"/>
          <p:cNvSpPr txBox="1"/>
          <p:nvPr/>
        </p:nvSpPr>
        <p:spPr>
          <a:xfrm>
            <a:off x="2523033" y="3839084"/>
            <a:ext cx="1343799"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[with]</a:t>
            </a:r>
          </a:p>
        </p:txBody>
      </p:sp>
    </p:spTree>
    <p:extLst>
      <p:ext uri="{BB962C8B-B14F-4D97-AF65-F5344CB8AC3E}">
        <p14:creationId xmlns:p14="http://schemas.microsoft.com/office/powerpoint/2010/main" val="188045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c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subTnLst>
                                    <p:audio>
                                      <p:cMediaNode>
                                        <p:cTn display="0" masterRel="sameClick">
                                          <p:stCondLst>
                                            <p:cond evt="begin" delay="0">
                                              <p:tn val="10"/>
                                            </p:cond>
                                          </p:stCondLst>
                                          <p:endCondLst>
                                            <p:cond evt="onStopAudio" delay="0">
                                              <p:tgtEl>
                                                <p:sldTgt/>
                                              </p:tgtEl>
                                            </p:cond>
                                          </p:endCondLst>
                                        </p:cTn>
                                        <p:tgtEl>
                                          <p:sndTgt r:embed="rId4" name="comer.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subTnLst>
                                    <p:audio>
                                      <p:cMediaNode>
                                        <p:cTn display="0" masterRel="sameClick">
                                          <p:stCondLst>
                                            <p:cond evt="begin" delay="0">
                                              <p:tn val="13"/>
                                            </p:cond>
                                          </p:stCondLst>
                                          <p:endCondLst>
                                            <p:cond evt="onStopAudio" delay="0">
                                              <p:tgtEl>
                                                <p:sldTgt/>
                                              </p:tgtEl>
                                            </p:cond>
                                          </p:endCondLst>
                                        </p:cTn>
                                        <p:tgtEl>
                                          <p:sndTgt r:embed="rId4" name="comer.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comer.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5" name="con.wav"/>
                                        </p:tgtEl>
                                      </p:cMediaNode>
                                    </p:audio>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5" name="con.wav"/>
                                        </p:tgtEl>
                                      </p:cMediaNode>
                                    </p:audio>
                                  </p:subTnLst>
                                </p:cTn>
                              </p:par>
                              <p:par>
                                <p:cTn id="28" presetID="1"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6" name="coche.wav"/>
                                        </p:tgtEl>
                                      </p:cMediaNode>
                                    </p:audio>
                                  </p:sub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6" name="coch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8" grpId="0"/>
      <p:bldP spid="29" grpId="0" animBg="1"/>
      <p:bldP spid="30"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FFDB1373-1517-4CC8-9AB7-941E0255E10A}"/>
              </a:ext>
            </a:extLst>
          </p:cNvPr>
          <p:cNvSpPr txBox="1"/>
          <p:nvPr/>
        </p:nvSpPr>
        <p:spPr>
          <a:xfrm>
            <a:off x="8631324" y="2109072"/>
            <a:ext cx="3260713" cy="1200329"/>
          </a:xfrm>
          <a:prstGeom prst="rect">
            <a:avLst/>
          </a:prstGeom>
          <a:noFill/>
        </p:spPr>
        <p:txBody>
          <a:bodyPr wrap="square" rtlCol="0">
            <a:spAutoFit/>
          </a:bodyPr>
          <a:lstStyle/>
          <a:p>
            <a:r>
              <a:rPr lang="es-CO" sz="7200" dirty="0">
                <a:solidFill>
                  <a:schemeClr val="accent2"/>
                </a:solidFill>
                <a:latin typeface="Century Gothic" panose="020B0502020202020204" pitchFamily="34" charset="0"/>
                <a:cs typeface="Calibri" panose="020F0502020204030204" pitchFamily="34" charset="0"/>
              </a:rPr>
              <a:t>co</a:t>
            </a:r>
            <a:r>
              <a:rPr lang="es-CO" sz="7200" dirty="0">
                <a:solidFill>
                  <a:srgbClr val="115076"/>
                </a:solidFill>
                <a:latin typeface="Century Gothic" panose="020B0502020202020204" pitchFamily="34" charset="0"/>
                <a:cs typeface="Calibri" panose="020F0502020204030204" pitchFamily="34" charset="0"/>
              </a:rPr>
              <a:t>che</a:t>
            </a:r>
          </a:p>
        </p:txBody>
      </p:sp>
      <p:sp>
        <p:nvSpPr>
          <p:cNvPr id="20" name="TextBox 19">
            <a:extLst>
              <a:ext uri="{FF2B5EF4-FFF2-40B4-BE49-F238E27FC236}">
                <a16:creationId xmlns:a16="http://schemas.microsoft.com/office/drawing/2014/main" id="{73B2AD81-3E82-4E52-A7B5-2E3F9D65665A}"/>
              </a:ext>
            </a:extLst>
          </p:cNvPr>
          <p:cNvSpPr txBox="1"/>
          <p:nvPr/>
        </p:nvSpPr>
        <p:spPr>
          <a:xfrm>
            <a:off x="985185" y="2180244"/>
            <a:ext cx="3260713" cy="1200329"/>
          </a:xfrm>
          <a:prstGeom prst="rect">
            <a:avLst/>
          </a:prstGeom>
          <a:noFill/>
        </p:spPr>
        <p:txBody>
          <a:bodyPr wrap="square" rtlCol="0">
            <a:spAutoFit/>
          </a:bodyPr>
          <a:lstStyle/>
          <a:p>
            <a:r>
              <a:rPr lang="es-CO" sz="7200" dirty="0">
                <a:solidFill>
                  <a:schemeClr val="accent2"/>
                </a:solidFill>
                <a:latin typeface="Century Gothic" panose="020B0502020202020204" pitchFamily="34" charset="0"/>
                <a:cs typeface="Calibri" panose="020F0502020204030204" pitchFamily="34" charset="0"/>
              </a:rPr>
              <a:t>co</a:t>
            </a:r>
            <a:r>
              <a:rPr lang="es-CO" sz="7200" dirty="0">
                <a:solidFill>
                  <a:srgbClr val="115076"/>
                </a:solidFill>
                <a:latin typeface="Century Gothic" panose="020B0502020202020204" pitchFamily="34" charset="0"/>
                <a:cs typeface="Calibri" panose="020F0502020204030204" pitchFamily="34" charset="0"/>
              </a:rPr>
              <a:t>n</a:t>
            </a:r>
          </a:p>
        </p:txBody>
      </p:sp>
      <p:sp>
        <p:nvSpPr>
          <p:cNvPr id="28" name="TextBox 27">
            <a:extLst>
              <a:ext uri="{FF2B5EF4-FFF2-40B4-BE49-F238E27FC236}">
                <a16:creationId xmlns:a16="http://schemas.microsoft.com/office/drawing/2014/main" id="{D45DB951-3B29-48E5-8D98-264D015CE65F}"/>
              </a:ext>
            </a:extLst>
          </p:cNvPr>
          <p:cNvSpPr txBox="1"/>
          <p:nvPr/>
        </p:nvSpPr>
        <p:spPr>
          <a:xfrm>
            <a:off x="4597492" y="347661"/>
            <a:ext cx="2778017" cy="1938992"/>
          </a:xfrm>
          <a:prstGeom prst="rect">
            <a:avLst/>
          </a:prstGeom>
          <a:noFill/>
        </p:spPr>
        <p:txBody>
          <a:bodyPr wrap="square" rtlCol="0">
            <a:spAutoFit/>
          </a:bodyPr>
          <a:lstStyle/>
          <a:p>
            <a:pPr algn="ctr"/>
            <a:r>
              <a:rPr lang="en-GB" sz="12000" b="1" dirty="0">
                <a:solidFill>
                  <a:srgbClr val="115076"/>
                </a:solidFill>
                <a:latin typeface="Century Gothic" panose="020B0502020202020204" pitchFamily="34" charset="0"/>
                <a:cs typeface="Calibri" panose="020F0502020204030204" pitchFamily="34" charset="0"/>
              </a:rPr>
              <a:t>CO</a:t>
            </a:r>
          </a:p>
        </p:txBody>
      </p:sp>
      <p:sp>
        <p:nvSpPr>
          <p:cNvPr id="29" name="Rounded Rectangle 31">
            <a:extLst>
              <a:ext uri="{FF2B5EF4-FFF2-40B4-BE49-F238E27FC236}">
                <a16:creationId xmlns:a16="http://schemas.microsoft.com/office/drawing/2014/main" id="{8504EB0D-1CBA-4A8A-B269-F3E7B23190F4}"/>
              </a:ext>
            </a:extLst>
          </p:cNvPr>
          <p:cNvSpPr/>
          <p:nvPr/>
        </p:nvSpPr>
        <p:spPr>
          <a:xfrm>
            <a:off x="4170968" y="2324313"/>
            <a:ext cx="3602934" cy="278131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0" name="TextBox 29">
            <a:extLst>
              <a:ext uri="{FF2B5EF4-FFF2-40B4-BE49-F238E27FC236}">
                <a16:creationId xmlns:a16="http://schemas.microsoft.com/office/drawing/2014/main" id="{0A723611-4640-45FF-90C2-0D920B5B2487}"/>
              </a:ext>
            </a:extLst>
          </p:cNvPr>
          <p:cNvSpPr txBox="1"/>
          <p:nvPr/>
        </p:nvSpPr>
        <p:spPr>
          <a:xfrm>
            <a:off x="4369059" y="3896827"/>
            <a:ext cx="3283502" cy="1200329"/>
          </a:xfrm>
          <a:prstGeom prst="rect">
            <a:avLst/>
          </a:prstGeom>
          <a:noFill/>
        </p:spPr>
        <p:txBody>
          <a:bodyPr wrap="square" rtlCol="0">
            <a:spAutoFit/>
          </a:bodyPr>
          <a:lstStyle/>
          <a:p>
            <a:r>
              <a:rPr lang="es-CO" sz="7200" dirty="0">
                <a:solidFill>
                  <a:srgbClr val="E87D1E"/>
                </a:solidFill>
                <a:latin typeface="Century Gothic" panose="020B0502020202020204" pitchFamily="34" charset="0"/>
                <a:cs typeface="Calibri" panose="020F0502020204030204" pitchFamily="34" charset="0"/>
              </a:rPr>
              <a:t>co</a:t>
            </a:r>
            <a:r>
              <a:rPr lang="es-CO" sz="7200" dirty="0">
                <a:solidFill>
                  <a:srgbClr val="115076"/>
                </a:solidFill>
                <a:latin typeface="Century Gothic" panose="020B0502020202020204" pitchFamily="34" charset="0"/>
                <a:cs typeface="Calibri" panose="020F0502020204030204" pitchFamily="34" charset="0"/>
              </a:rPr>
              <a:t>mer</a:t>
            </a:r>
          </a:p>
        </p:txBody>
      </p:sp>
      <p:sp>
        <p:nvSpPr>
          <p:cNvPr id="12" name="Title 11">
            <a:extLst>
              <a:ext uri="{FF2B5EF4-FFF2-40B4-BE49-F238E27FC236}">
                <a16:creationId xmlns:a16="http://schemas.microsoft.com/office/drawing/2014/main" id="{3EB86E93-A472-425A-8AB4-3F2294FD4191}"/>
              </a:ext>
            </a:extLst>
          </p:cNvPr>
          <p:cNvSpPr>
            <a:spLocks noGrp="1"/>
          </p:cNvSpPr>
          <p:nvPr>
            <p:ph type="title"/>
          </p:nvPr>
        </p:nvSpPr>
        <p:spPr>
          <a:xfrm>
            <a:off x="0" y="6863393"/>
            <a:ext cx="1281742" cy="1325563"/>
          </a:xfrm>
        </p:spPr>
        <p:txBody>
          <a:bodyPr>
            <a:normAutofit/>
          </a:bodyPr>
          <a:lstStyle/>
          <a:p>
            <a:r>
              <a:rPr lang="en-GB" sz="100" dirty="0">
                <a:solidFill>
                  <a:schemeClr val="bg1"/>
                </a:solidFill>
              </a:rPr>
              <a:t>co</a:t>
            </a:r>
          </a:p>
        </p:txBody>
      </p:sp>
    </p:spTree>
    <p:extLst>
      <p:ext uri="{BB962C8B-B14F-4D97-AF65-F5344CB8AC3E}">
        <p14:creationId xmlns:p14="http://schemas.microsoft.com/office/powerpoint/2010/main" val="217584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c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subTnLst>
                                    <p:audio>
                                      <p:cMediaNode>
                                        <p:cTn display="0" masterRel="sameClick">
                                          <p:stCondLst>
                                            <p:cond evt="begin" delay="0">
                                              <p:tn val="10"/>
                                            </p:cond>
                                          </p:stCondLst>
                                          <p:endCondLst>
                                            <p:cond evt="onStopAudio" delay="0">
                                              <p:tgtEl>
                                                <p:sldTgt/>
                                              </p:tgtEl>
                                            </p:cond>
                                          </p:endCondLst>
                                        </p:cTn>
                                        <p:tgtEl>
                                          <p:sndTgt r:embed="rId4" name="comer.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subTnLst>
                                    <p:audio>
                                      <p:cMediaNode>
                                        <p:cTn display="0" masterRel="sameClick">
                                          <p:stCondLst>
                                            <p:cond evt="begin" delay="0">
                                              <p:tn val="13"/>
                                            </p:cond>
                                          </p:stCondLst>
                                          <p:endCondLst>
                                            <p:cond evt="onStopAudio" delay="0">
                                              <p:tgtEl>
                                                <p:sldTgt/>
                                              </p:tgtEl>
                                            </p:cond>
                                          </p:endCondLst>
                                        </p:cTn>
                                        <p:tgtEl>
                                          <p:sndTgt r:embed="rId4" name="comer.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5" name="con.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6" name="coch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8" grpId="0"/>
      <p:bldP spid="29" grpId="0" animBg="1"/>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FFDB1373-1517-4CC8-9AB7-941E0255E10A}"/>
              </a:ext>
            </a:extLst>
          </p:cNvPr>
          <p:cNvSpPr txBox="1"/>
          <p:nvPr/>
        </p:nvSpPr>
        <p:spPr>
          <a:xfrm>
            <a:off x="8631324" y="2109072"/>
            <a:ext cx="3260713" cy="1200329"/>
          </a:xfrm>
          <a:prstGeom prst="rect">
            <a:avLst/>
          </a:prstGeom>
          <a:noFill/>
        </p:spPr>
        <p:txBody>
          <a:bodyPr wrap="square" rtlCol="0">
            <a:spAutoFit/>
          </a:bodyPr>
          <a:lstStyle/>
          <a:p>
            <a:r>
              <a:rPr lang="es-CO" sz="7200" dirty="0">
                <a:solidFill>
                  <a:schemeClr val="accent2"/>
                </a:solidFill>
                <a:latin typeface="Century Gothic" panose="020B0502020202020204" pitchFamily="34" charset="0"/>
                <a:cs typeface="Calibri" panose="020F0502020204030204" pitchFamily="34" charset="0"/>
              </a:rPr>
              <a:t>co</a:t>
            </a:r>
            <a:r>
              <a:rPr lang="es-CO" sz="7200" dirty="0">
                <a:solidFill>
                  <a:srgbClr val="115076"/>
                </a:solidFill>
                <a:latin typeface="Century Gothic" panose="020B0502020202020204" pitchFamily="34" charset="0"/>
                <a:cs typeface="Calibri" panose="020F0502020204030204" pitchFamily="34" charset="0"/>
              </a:rPr>
              <a:t>che</a:t>
            </a:r>
          </a:p>
        </p:txBody>
      </p:sp>
      <p:sp>
        <p:nvSpPr>
          <p:cNvPr id="20" name="TextBox 19">
            <a:extLst>
              <a:ext uri="{FF2B5EF4-FFF2-40B4-BE49-F238E27FC236}">
                <a16:creationId xmlns:a16="http://schemas.microsoft.com/office/drawing/2014/main" id="{73B2AD81-3E82-4E52-A7B5-2E3F9D65665A}"/>
              </a:ext>
            </a:extLst>
          </p:cNvPr>
          <p:cNvSpPr txBox="1"/>
          <p:nvPr/>
        </p:nvSpPr>
        <p:spPr>
          <a:xfrm>
            <a:off x="985185" y="2180244"/>
            <a:ext cx="3260713" cy="1200329"/>
          </a:xfrm>
          <a:prstGeom prst="rect">
            <a:avLst/>
          </a:prstGeom>
          <a:noFill/>
        </p:spPr>
        <p:txBody>
          <a:bodyPr wrap="square" rtlCol="0">
            <a:spAutoFit/>
          </a:bodyPr>
          <a:lstStyle/>
          <a:p>
            <a:r>
              <a:rPr lang="es-CO" sz="7200" dirty="0">
                <a:solidFill>
                  <a:schemeClr val="accent2"/>
                </a:solidFill>
                <a:latin typeface="Century Gothic" panose="020B0502020202020204" pitchFamily="34" charset="0"/>
                <a:cs typeface="Calibri" panose="020F0502020204030204" pitchFamily="34" charset="0"/>
              </a:rPr>
              <a:t>co</a:t>
            </a:r>
            <a:r>
              <a:rPr lang="es-CO" sz="7200" dirty="0">
                <a:solidFill>
                  <a:srgbClr val="115076"/>
                </a:solidFill>
                <a:latin typeface="Century Gothic" panose="020B0502020202020204" pitchFamily="34" charset="0"/>
                <a:cs typeface="Calibri" panose="020F0502020204030204" pitchFamily="34" charset="0"/>
              </a:rPr>
              <a:t>n</a:t>
            </a:r>
          </a:p>
        </p:txBody>
      </p:sp>
      <p:sp>
        <p:nvSpPr>
          <p:cNvPr id="28" name="TextBox 27">
            <a:extLst>
              <a:ext uri="{FF2B5EF4-FFF2-40B4-BE49-F238E27FC236}">
                <a16:creationId xmlns:a16="http://schemas.microsoft.com/office/drawing/2014/main" id="{D45DB951-3B29-48E5-8D98-264D015CE65F}"/>
              </a:ext>
            </a:extLst>
          </p:cNvPr>
          <p:cNvSpPr txBox="1"/>
          <p:nvPr/>
        </p:nvSpPr>
        <p:spPr>
          <a:xfrm>
            <a:off x="4597492" y="347661"/>
            <a:ext cx="2778017" cy="1938992"/>
          </a:xfrm>
          <a:prstGeom prst="rect">
            <a:avLst/>
          </a:prstGeom>
          <a:noFill/>
        </p:spPr>
        <p:txBody>
          <a:bodyPr wrap="square" rtlCol="0">
            <a:spAutoFit/>
          </a:bodyPr>
          <a:lstStyle/>
          <a:p>
            <a:pPr algn="ctr"/>
            <a:r>
              <a:rPr lang="en-GB" sz="12000" b="1" dirty="0">
                <a:solidFill>
                  <a:srgbClr val="115076"/>
                </a:solidFill>
                <a:latin typeface="Century Gothic" panose="020B0502020202020204" pitchFamily="34" charset="0"/>
                <a:cs typeface="Calibri" panose="020F0502020204030204" pitchFamily="34" charset="0"/>
              </a:rPr>
              <a:t>CO</a:t>
            </a:r>
          </a:p>
        </p:txBody>
      </p:sp>
      <p:sp>
        <p:nvSpPr>
          <p:cNvPr id="29" name="Rounded Rectangle 31">
            <a:extLst>
              <a:ext uri="{FF2B5EF4-FFF2-40B4-BE49-F238E27FC236}">
                <a16:creationId xmlns:a16="http://schemas.microsoft.com/office/drawing/2014/main" id="{8504EB0D-1CBA-4A8A-B269-F3E7B23190F4}"/>
              </a:ext>
            </a:extLst>
          </p:cNvPr>
          <p:cNvSpPr/>
          <p:nvPr/>
        </p:nvSpPr>
        <p:spPr>
          <a:xfrm>
            <a:off x="4170968" y="2324313"/>
            <a:ext cx="3602934" cy="278131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0" name="TextBox 29">
            <a:extLst>
              <a:ext uri="{FF2B5EF4-FFF2-40B4-BE49-F238E27FC236}">
                <a16:creationId xmlns:a16="http://schemas.microsoft.com/office/drawing/2014/main" id="{0A723611-4640-45FF-90C2-0D920B5B2487}"/>
              </a:ext>
            </a:extLst>
          </p:cNvPr>
          <p:cNvSpPr txBox="1"/>
          <p:nvPr/>
        </p:nvSpPr>
        <p:spPr>
          <a:xfrm>
            <a:off x="4369059" y="3896827"/>
            <a:ext cx="3283502" cy="1200329"/>
          </a:xfrm>
          <a:prstGeom prst="rect">
            <a:avLst/>
          </a:prstGeom>
          <a:noFill/>
        </p:spPr>
        <p:txBody>
          <a:bodyPr wrap="square" rtlCol="0">
            <a:spAutoFit/>
          </a:bodyPr>
          <a:lstStyle/>
          <a:p>
            <a:r>
              <a:rPr lang="es-CO" sz="7200" dirty="0">
                <a:solidFill>
                  <a:srgbClr val="E87D1E"/>
                </a:solidFill>
                <a:latin typeface="Century Gothic" panose="020B0502020202020204" pitchFamily="34" charset="0"/>
                <a:cs typeface="Calibri" panose="020F0502020204030204" pitchFamily="34" charset="0"/>
              </a:rPr>
              <a:t>co</a:t>
            </a:r>
            <a:r>
              <a:rPr lang="es-CO" sz="7200" dirty="0">
                <a:solidFill>
                  <a:srgbClr val="115076"/>
                </a:solidFill>
                <a:latin typeface="Century Gothic" panose="020B0502020202020204" pitchFamily="34" charset="0"/>
                <a:cs typeface="Calibri" panose="020F0502020204030204" pitchFamily="34" charset="0"/>
              </a:rPr>
              <a:t>mer</a:t>
            </a:r>
          </a:p>
        </p:txBody>
      </p:sp>
      <p:sp>
        <p:nvSpPr>
          <p:cNvPr id="12" name="Title 11">
            <a:extLst>
              <a:ext uri="{FF2B5EF4-FFF2-40B4-BE49-F238E27FC236}">
                <a16:creationId xmlns:a16="http://schemas.microsoft.com/office/drawing/2014/main" id="{3EB86E93-A472-425A-8AB4-3F2294FD4191}"/>
              </a:ext>
            </a:extLst>
          </p:cNvPr>
          <p:cNvSpPr>
            <a:spLocks noGrp="1"/>
          </p:cNvSpPr>
          <p:nvPr>
            <p:ph type="title"/>
          </p:nvPr>
        </p:nvSpPr>
        <p:spPr>
          <a:xfrm>
            <a:off x="0" y="6863393"/>
            <a:ext cx="1281742" cy="1325563"/>
          </a:xfrm>
        </p:spPr>
        <p:txBody>
          <a:bodyPr>
            <a:normAutofit/>
          </a:bodyPr>
          <a:lstStyle/>
          <a:p>
            <a:r>
              <a:rPr lang="en-GB" sz="100" dirty="0">
                <a:solidFill>
                  <a:schemeClr val="bg1"/>
                </a:solidFill>
              </a:rPr>
              <a:t>co</a:t>
            </a:r>
          </a:p>
        </p:txBody>
      </p:sp>
    </p:spTree>
    <p:extLst>
      <p:ext uri="{BB962C8B-B14F-4D97-AF65-F5344CB8AC3E}">
        <p14:creationId xmlns:p14="http://schemas.microsoft.com/office/powerpoint/2010/main" val="417857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8" grpId="0"/>
      <p:bldP spid="29" grpId="0" animBg="1"/>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5">
            <a:extLst>
              <a:ext uri="{FF2B5EF4-FFF2-40B4-BE49-F238E27FC236}">
                <a16:creationId xmlns:a16="http://schemas.microsoft.com/office/drawing/2014/main" id="{1BF0CAF1-FFBD-46D8-AF0E-30393D436BFE}"/>
              </a:ext>
            </a:extLst>
          </p:cNvPr>
          <p:cNvSpPr/>
          <p:nvPr/>
        </p:nvSpPr>
        <p:spPr>
          <a:xfrm>
            <a:off x="4017322" y="2470501"/>
            <a:ext cx="4569731" cy="1688785"/>
          </a:xfrm>
          <a:prstGeom prst="round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0" name="TextBox 19">
            <a:extLst>
              <a:ext uri="{FF2B5EF4-FFF2-40B4-BE49-F238E27FC236}">
                <a16:creationId xmlns:a16="http://schemas.microsoft.com/office/drawing/2014/main" id="{F4FD68A4-170A-4BEB-A265-85C446979699}"/>
              </a:ext>
            </a:extLst>
          </p:cNvPr>
          <p:cNvSpPr txBox="1"/>
          <p:nvPr/>
        </p:nvSpPr>
        <p:spPr>
          <a:xfrm>
            <a:off x="866993" y="1660429"/>
            <a:ext cx="4108535" cy="1200329"/>
          </a:xfrm>
          <a:prstGeom prst="rect">
            <a:avLst/>
          </a:prstGeom>
          <a:noFill/>
        </p:spPr>
        <p:txBody>
          <a:bodyPr wrap="square" rtlCol="0">
            <a:spAutoFit/>
          </a:bodyPr>
          <a:lstStyle/>
          <a:p>
            <a:r>
              <a:rPr lang="es-CO" sz="7200" dirty="0">
                <a:solidFill>
                  <a:srgbClr val="E87D1E"/>
                </a:solidFill>
                <a:latin typeface="Century Gothic" panose="020B0502020202020204" pitchFamily="34" charset="0"/>
                <a:cs typeface="Calibri" panose="020F0502020204030204" pitchFamily="34" charset="0"/>
              </a:rPr>
              <a:t>cu</a:t>
            </a:r>
            <a:r>
              <a:rPr lang="es-CO" sz="7200" dirty="0">
                <a:solidFill>
                  <a:srgbClr val="115076"/>
                </a:solidFill>
                <a:latin typeface="Century Gothic" panose="020B0502020202020204" pitchFamily="34" charset="0"/>
                <a:cs typeface="Calibri" panose="020F0502020204030204" pitchFamily="34" charset="0"/>
              </a:rPr>
              <a:t>ltura</a:t>
            </a:r>
          </a:p>
        </p:txBody>
      </p:sp>
      <p:pic>
        <p:nvPicPr>
          <p:cNvPr id="21" name="Picture 2" descr="http://www.clker.com/cliparts/0/9/e/e/11949857191483907492gnome-mime-document.svg.med.png">
            <a:extLst>
              <a:ext uri="{FF2B5EF4-FFF2-40B4-BE49-F238E27FC236}">
                <a16:creationId xmlns:a16="http://schemas.microsoft.com/office/drawing/2014/main" id="{30B1F01F-A61D-4A1D-BFDD-056249F892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70995" y="2324732"/>
            <a:ext cx="1910477" cy="2085429"/>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TextBox 21">
            <a:hlinkClick r:id="" action="ppaction://noaction">
              <a:snd r:embed="rId8" name="DOCUMENTO.wav"/>
            </a:hlinkClick>
            <a:extLst>
              <a:ext uri="{FF2B5EF4-FFF2-40B4-BE49-F238E27FC236}">
                <a16:creationId xmlns:a16="http://schemas.microsoft.com/office/drawing/2014/main" id="{50E11E1F-02C9-4019-95AC-B3EF66D8AE80}"/>
              </a:ext>
            </a:extLst>
          </p:cNvPr>
          <p:cNvSpPr txBox="1"/>
          <p:nvPr/>
        </p:nvSpPr>
        <p:spPr>
          <a:xfrm>
            <a:off x="6703400" y="4308158"/>
            <a:ext cx="5488600" cy="1200329"/>
          </a:xfrm>
          <a:prstGeom prst="rect">
            <a:avLst/>
          </a:prstGeom>
          <a:noFill/>
        </p:spPr>
        <p:txBody>
          <a:bodyPr wrap="square" rtlCol="0">
            <a:spAutoFit/>
          </a:bodyPr>
          <a:lstStyle/>
          <a:p>
            <a:r>
              <a:rPr lang="es-CO" sz="7200" dirty="0">
                <a:solidFill>
                  <a:srgbClr val="115076"/>
                </a:solidFill>
                <a:latin typeface="Century Gothic" panose="020B0502020202020204" pitchFamily="34" charset="0"/>
                <a:cs typeface="Calibri" panose="020F0502020204030204" pitchFamily="34" charset="0"/>
              </a:rPr>
              <a:t>do</a:t>
            </a:r>
            <a:r>
              <a:rPr lang="es-CO" sz="7200" dirty="0">
                <a:solidFill>
                  <a:srgbClr val="E87D1E"/>
                </a:solidFill>
                <a:latin typeface="Century Gothic" panose="020B0502020202020204" pitchFamily="34" charset="0"/>
                <a:cs typeface="Calibri" panose="020F0502020204030204" pitchFamily="34" charset="0"/>
              </a:rPr>
              <a:t>cu</a:t>
            </a:r>
            <a:r>
              <a:rPr lang="es-CO" sz="7200" dirty="0">
                <a:solidFill>
                  <a:srgbClr val="115076"/>
                </a:solidFill>
                <a:latin typeface="Century Gothic" panose="020B0502020202020204" pitchFamily="34" charset="0"/>
                <a:cs typeface="Calibri" panose="020F0502020204030204" pitchFamily="34" charset="0"/>
              </a:rPr>
              <a:t>mento</a:t>
            </a:r>
          </a:p>
        </p:txBody>
      </p:sp>
      <p:sp>
        <p:nvSpPr>
          <p:cNvPr id="23" name="TextBox 22">
            <a:extLst>
              <a:ext uri="{FF2B5EF4-FFF2-40B4-BE49-F238E27FC236}">
                <a16:creationId xmlns:a16="http://schemas.microsoft.com/office/drawing/2014/main" id="{ACEF505A-7C05-4762-8715-1FE18602A8B5}"/>
              </a:ext>
            </a:extLst>
          </p:cNvPr>
          <p:cNvSpPr txBox="1"/>
          <p:nvPr/>
        </p:nvSpPr>
        <p:spPr>
          <a:xfrm>
            <a:off x="4913178" y="202477"/>
            <a:ext cx="2778017" cy="1938992"/>
          </a:xfrm>
          <a:prstGeom prst="rect">
            <a:avLst/>
          </a:prstGeom>
          <a:noFill/>
        </p:spPr>
        <p:txBody>
          <a:bodyPr wrap="square" rtlCol="0">
            <a:spAutoFit/>
          </a:bodyPr>
          <a:lstStyle/>
          <a:p>
            <a:pPr algn="ctr"/>
            <a:r>
              <a:rPr lang="en-GB" sz="12000" b="1" dirty="0">
                <a:solidFill>
                  <a:srgbClr val="115076"/>
                </a:solidFill>
                <a:latin typeface="Century Gothic" panose="020B0502020202020204" pitchFamily="34" charset="0"/>
                <a:cs typeface="Calibri" panose="020F0502020204030204" pitchFamily="34" charset="0"/>
              </a:rPr>
              <a:t>CU</a:t>
            </a:r>
          </a:p>
        </p:txBody>
      </p:sp>
      <p:pic>
        <p:nvPicPr>
          <p:cNvPr id="24" name="Picture 23">
            <a:extLst>
              <a:ext uri="{FF2B5EF4-FFF2-40B4-BE49-F238E27FC236}">
                <a16:creationId xmlns:a16="http://schemas.microsoft.com/office/drawing/2014/main" id="{A266DBCD-1293-453F-8599-C65B7983ED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79915" y="2972819"/>
            <a:ext cx="1371305" cy="207427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5" name="Picture 4" descr="http://www.clker.com/cliparts/x/G/k/X/v/a/girl-with-headphones-hi.png">
            <a:extLst>
              <a:ext uri="{FF2B5EF4-FFF2-40B4-BE49-F238E27FC236}">
                <a16:creationId xmlns:a16="http://schemas.microsoft.com/office/drawing/2014/main" id="{15042E0E-C72F-46F2-B21F-B4503A3D7AF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51797" y="3921444"/>
            <a:ext cx="1173094" cy="1667469"/>
          </a:xfrm>
          <a:prstGeom prst="rect">
            <a:avLst/>
          </a:prstGeom>
          <a:noFill/>
          <a:extLst>
            <a:ext uri="{909E8E84-426E-40dd-AFC4-6F175D3DCCD1}">
              <a14:hiddenFill xmlns:a14="http://schemas.microsoft.com/office/drawing/2010/main" xmlns="">
                <a:solidFill>
                  <a:srgbClr val="FFFFFF"/>
                </a:solidFill>
              </a14:hiddenFill>
            </a:ext>
          </a:extLst>
        </p:spPr>
      </p:pic>
      <p:sp>
        <p:nvSpPr>
          <p:cNvPr id="26" name="TextBox 25">
            <a:extLst>
              <a:ext uri="{FF2B5EF4-FFF2-40B4-BE49-F238E27FC236}">
                <a16:creationId xmlns:a16="http://schemas.microsoft.com/office/drawing/2014/main" id="{50397C58-6EE6-4DD0-B564-F99AEF7D8D55}"/>
              </a:ext>
            </a:extLst>
          </p:cNvPr>
          <p:cNvSpPr txBox="1"/>
          <p:nvPr/>
        </p:nvSpPr>
        <p:spPr>
          <a:xfrm>
            <a:off x="4284855" y="2813448"/>
            <a:ext cx="4302198" cy="1107996"/>
          </a:xfrm>
          <a:prstGeom prst="rect">
            <a:avLst/>
          </a:prstGeom>
          <a:noFill/>
        </p:spPr>
        <p:txBody>
          <a:bodyPr wrap="square" rtlCol="0">
            <a:spAutoFit/>
          </a:bodyPr>
          <a:lstStyle/>
          <a:p>
            <a:r>
              <a:rPr lang="es-CO" sz="6600" dirty="0">
                <a:solidFill>
                  <a:srgbClr val="115076"/>
                </a:solidFill>
                <a:latin typeface="Century Gothic" panose="020B0502020202020204" pitchFamily="34" charset="0"/>
                <a:cs typeface="Calibri" panose="020F0502020204030204" pitchFamily="34" charset="0"/>
              </a:rPr>
              <a:t>es</a:t>
            </a:r>
            <a:r>
              <a:rPr lang="es-CO" sz="6600" dirty="0">
                <a:solidFill>
                  <a:srgbClr val="E87D1E"/>
                </a:solidFill>
                <a:latin typeface="Century Gothic" panose="020B0502020202020204" pitchFamily="34" charset="0"/>
                <a:cs typeface="Calibri" panose="020F0502020204030204" pitchFamily="34" charset="0"/>
              </a:rPr>
              <a:t>cu</a:t>
            </a:r>
            <a:r>
              <a:rPr lang="es-CO" sz="6600" dirty="0">
                <a:solidFill>
                  <a:srgbClr val="115076"/>
                </a:solidFill>
                <a:latin typeface="Century Gothic" panose="020B0502020202020204" pitchFamily="34" charset="0"/>
                <a:cs typeface="Calibri" panose="020F0502020204030204" pitchFamily="34" charset="0"/>
              </a:rPr>
              <a:t>char</a:t>
            </a:r>
            <a:endParaRPr lang="es-CO" sz="6000" dirty="0">
              <a:solidFill>
                <a:srgbClr val="115076"/>
              </a:solidFill>
              <a:latin typeface="Century Gothic" panose="020B0502020202020204" pitchFamily="34" charset="0"/>
              <a:cs typeface="Calibri" panose="020F0502020204030204" pitchFamily="34" charset="0"/>
            </a:endParaRPr>
          </a:p>
        </p:txBody>
      </p:sp>
      <p:sp>
        <p:nvSpPr>
          <p:cNvPr id="12" name="Title 11">
            <a:extLst>
              <a:ext uri="{FF2B5EF4-FFF2-40B4-BE49-F238E27FC236}">
                <a16:creationId xmlns:a16="http://schemas.microsoft.com/office/drawing/2014/main" id="{459AEB29-48BC-4048-A092-F010EBBCF900}"/>
              </a:ext>
            </a:extLst>
          </p:cNvPr>
          <p:cNvSpPr>
            <a:spLocks noGrp="1"/>
          </p:cNvSpPr>
          <p:nvPr>
            <p:ph type="title"/>
          </p:nvPr>
        </p:nvSpPr>
        <p:spPr>
          <a:xfrm>
            <a:off x="47843" y="6858001"/>
            <a:ext cx="599857" cy="533400"/>
          </a:xfrm>
        </p:spPr>
        <p:txBody>
          <a:bodyPr/>
          <a:lstStyle/>
          <a:p>
            <a:r>
              <a:rPr lang="en-GB" sz="100" dirty="0">
                <a:solidFill>
                  <a:schemeClr val="bg1"/>
                </a:solidFill>
              </a:rPr>
              <a:t>cu</a:t>
            </a:r>
          </a:p>
        </p:txBody>
      </p:sp>
    </p:spTree>
    <p:extLst>
      <p:ext uri="{BB962C8B-B14F-4D97-AF65-F5344CB8AC3E}">
        <p14:creationId xmlns:p14="http://schemas.microsoft.com/office/powerpoint/2010/main" val="1323715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subTnLst>
                                    <p:audio>
                                      <p:cMediaNode>
                                        <p:cTn display="0" masterRel="sameClick">
                                          <p:stCondLst>
                                            <p:cond evt="begin" delay="0">
                                              <p:tn val="10"/>
                                            </p:cond>
                                          </p:stCondLst>
                                          <p:endCondLst>
                                            <p:cond evt="onStopAudio" delay="0">
                                              <p:tgtEl>
                                                <p:sldTgt/>
                                              </p:tgtEl>
                                            </p:cond>
                                          </p:endCondLst>
                                        </p:cTn>
                                        <p:tgtEl>
                                          <p:sndTgt r:embed="rId4" name="escuchar.wav"/>
                                        </p:tgtEl>
                                      </p:cMediaNode>
                                    </p:audio>
                                  </p:sub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subTnLst>
                                    <p:audio>
                                      <p:cMediaNode>
                                        <p:cTn display="0" masterRel="sameClick">
                                          <p:stCondLst>
                                            <p:cond evt="begin" delay="0">
                                              <p:tn val="17"/>
                                            </p:cond>
                                          </p:stCondLst>
                                          <p:endCondLst>
                                            <p:cond evt="onStopAudio" delay="0">
                                              <p:tgtEl>
                                                <p:sldTgt/>
                                              </p:tgtEl>
                                            </p:cond>
                                          </p:endCondLst>
                                        </p:cTn>
                                        <p:tgtEl>
                                          <p:sndTgt r:embed="rId4" name="escuchar.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5" name="cultura.wav"/>
                                        </p:tgtEl>
                                      </p:cMediaNode>
                                    </p:audio>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5" name="cultura.wav"/>
                                        </p:tgtEl>
                                      </p:cMediaNode>
                                    </p:audio>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6" name="documento.wav"/>
                                        </p:tgtEl>
                                      </p:cMediaNode>
                                    </p:audio>
                                  </p:sub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6" name="documen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2" grpId="0"/>
      <p:bldP spid="23"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5">
            <a:extLst>
              <a:ext uri="{FF2B5EF4-FFF2-40B4-BE49-F238E27FC236}">
                <a16:creationId xmlns:a16="http://schemas.microsoft.com/office/drawing/2014/main" id="{1BF0CAF1-FFBD-46D8-AF0E-30393D436BFE}"/>
              </a:ext>
            </a:extLst>
          </p:cNvPr>
          <p:cNvSpPr/>
          <p:nvPr/>
        </p:nvSpPr>
        <p:spPr>
          <a:xfrm>
            <a:off x="4017322" y="2470501"/>
            <a:ext cx="4569731" cy="1688785"/>
          </a:xfrm>
          <a:prstGeom prst="round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0" name="TextBox 19">
            <a:extLst>
              <a:ext uri="{FF2B5EF4-FFF2-40B4-BE49-F238E27FC236}">
                <a16:creationId xmlns:a16="http://schemas.microsoft.com/office/drawing/2014/main" id="{F4FD68A4-170A-4BEB-A265-85C446979699}"/>
              </a:ext>
            </a:extLst>
          </p:cNvPr>
          <p:cNvSpPr txBox="1"/>
          <p:nvPr/>
        </p:nvSpPr>
        <p:spPr>
          <a:xfrm>
            <a:off x="866993" y="1660429"/>
            <a:ext cx="4108535" cy="1200329"/>
          </a:xfrm>
          <a:prstGeom prst="rect">
            <a:avLst/>
          </a:prstGeom>
          <a:noFill/>
        </p:spPr>
        <p:txBody>
          <a:bodyPr wrap="square" rtlCol="0">
            <a:spAutoFit/>
          </a:bodyPr>
          <a:lstStyle/>
          <a:p>
            <a:r>
              <a:rPr lang="es-CO" sz="7200" dirty="0">
                <a:solidFill>
                  <a:srgbClr val="E87D1E"/>
                </a:solidFill>
                <a:latin typeface="Century Gothic" panose="020B0502020202020204" pitchFamily="34" charset="0"/>
                <a:cs typeface="Calibri" panose="020F0502020204030204" pitchFamily="34" charset="0"/>
              </a:rPr>
              <a:t>cu</a:t>
            </a:r>
            <a:r>
              <a:rPr lang="es-CO" sz="7200" dirty="0">
                <a:solidFill>
                  <a:srgbClr val="115076"/>
                </a:solidFill>
                <a:latin typeface="Century Gothic" panose="020B0502020202020204" pitchFamily="34" charset="0"/>
                <a:cs typeface="Calibri" panose="020F0502020204030204" pitchFamily="34" charset="0"/>
              </a:rPr>
              <a:t>ltura</a:t>
            </a:r>
          </a:p>
        </p:txBody>
      </p:sp>
      <p:sp>
        <p:nvSpPr>
          <p:cNvPr id="22" name="TextBox 21">
            <a:hlinkClick r:id="" action="ppaction://noaction">
              <a:snd r:embed="rId7" name="DOCUMENTO.wav"/>
            </a:hlinkClick>
            <a:extLst>
              <a:ext uri="{FF2B5EF4-FFF2-40B4-BE49-F238E27FC236}">
                <a16:creationId xmlns:a16="http://schemas.microsoft.com/office/drawing/2014/main" id="{50E11E1F-02C9-4019-95AC-B3EF66D8AE80}"/>
              </a:ext>
            </a:extLst>
          </p:cNvPr>
          <p:cNvSpPr txBox="1"/>
          <p:nvPr/>
        </p:nvSpPr>
        <p:spPr>
          <a:xfrm>
            <a:off x="6703400" y="4308158"/>
            <a:ext cx="5488600" cy="1200329"/>
          </a:xfrm>
          <a:prstGeom prst="rect">
            <a:avLst/>
          </a:prstGeom>
          <a:noFill/>
        </p:spPr>
        <p:txBody>
          <a:bodyPr wrap="square" rtlCol="0">
            <a:spAutoFit/>
          </a:bodyPr>
          <a:lstStyle/>
          <a:p>
            <a:r>
              <a:rPr lang="es-CO" sz="7200" dirty="0">
                <a:solidFill>
                  <a:srgbClr val="115076"/>
                </a:solidFill>
                <a:latin typeface="Century Gothic" panose="020B0502020202020204" pitchFamily="34" charset="0"/>
                <a:cs typeface="Calibri" panose="020F0502020204030204" pitchFamily="34" charset="0"/>
              </a:rPr>
              <a:t>do</a:t>
            </a:r>
            <a:r>
              <a:rPr lang="es-CO" sz="7200" dirty="0">
                <a:solidFill>
                  <a:srgbClr val="E87D1E"/>
                </a:solidFill>
                <a:latin typeface="Century Gothic" panose="020B0502020202020204" pitchFamily="34" charset="0"/>
                <a:cs typeface="Calibri" panose="020F0502020204030204" pitchFamily="34" charset="0"/>
              </a:rPr>
              <a:t>cu</a:t>
            </a:r>
            <a:r>
              <a:rPr lang="es-CO" sz="7200" dirty="0">
                <a:solidFill>
                  <a:srgbClr val="115076"/>
                </a:solidFill>
                <a:latin typeface="Century Gothic" panose="020B0502020202020204" pitchFamily="34" charset="0"/>
                <a:cs typeface="Calibri" panose="020F0502020204030204" pitchFamily="34" charset="0"/>
              </a:rPr>
              <a:t>mento</a:t>
            </a:r>
          </a:p>
        </p:txBody>
      </p:sp>
      <p:sp>
        <p:nvSpPr>
          <p:cNvPr id="23" name="TextBox 22">
            <a:extLst>
              <a:ext uri="{FF2B5EF4-FFF2-40B4-BE49-F238E27FC236}">
                <a16:creationId xmlns:a16="http://schemas.microsoft.com/office/drawing/2014/main" id="{ACEF505A-7C05-4762-8715-1FE18602A8B5}"/>
              </a:ext>
            </a:extLst>
          </p:cNvPr>
          <p:cNvSpPr txBox="1"/>
          <p:nvPr/>
        </p:nvSpPr>
        <p:spPr>
          <a:xfrm>
            <a:off x="4913178" y="202477"/>
            <a:ext cx="2778017" cy="1938992"/>
          </a:xfrm>
          <a:prstGeom prst="rect">
            <a:avLst/>
          </a:prstGeom>
          <a:noFill/>
        </p:spPr>
        <p:txBody>
          <a:bodyPr wrap="square" rtlCol="0">
            <a:spAutoFit/>
          </a:bodyPr>
          <a:lstStyle/>
          <a:p>
            <a:pPr algn="ctr"/>
            <a:r>
              <a:rPr lang="en-GB" sz="12000" b="1" dirty="0">
                <a:solidFill>
                  <a:srgbClr val="115076"/>
                </a:solidFill>
                <a:latin typeface="Century Gothic" panose="020B0502020202020204" pitchFamily="34" charset="0"/>
                <a:cs typeface="Calibri" panose="020F0502020204030204" pitchFamily="34" charset="0"/>
              </a:rPr>
              <a:t>CU</a:t>
            </a:r>
          </a:p>
        </p:txBody>
      </p:sp>
      <p:sp>
        <p:nvSpPr>
          <p:cNvPr id="26" name="TextBox 25">
            <a:extLst>
              <a:ext uri="{FF2B5EF4-FFF2-40B4-BE49-F238E27FC236}">
                <a16:creationId xmlns:a16="http://schemas.microsoft.com/office/drawing/2014/main" id="{50397C58-6EE6-4DD0-B564-F99AEF7D8D55}"/>
              </a:ext>
            </a:extLst>
          </p:cNvPr>
          <p:cNvSpPr txBox="1"/>
          <p:nvPr/>
        </p:nvSpPr>
        <p:spPr>
          <a:xfrm>
            <a:off x="4284855" y="2813448"/>
            <a:ext cx="4302198" cy="1107996"/>
          </a:xfrm>
          <a:prstGeom prst="rect">
            <a:avLst/>
          </a:prstGeom>
          <a:noFill/>
        </p:spPr>
        <p:txBody>
          <a:bodyPr wrap="square" rtlCol="0">
            <a:spAutoFit/>
          </a:bodyPr>
          <a:lstStyle/>
          <a:p>
            <a:r>
              <a:rPr lang="es-CO" sz="6600" dirty="0">
                <a:solidFill>
                  <a:srgbClr val="115076"/>
                </a:solidFill>
                <a:latin typeface="Century Gothic" panose="020B0502020202020204" pitchFamily="34" charset="0"/>
                <a:cs typeface="Calibri" panose="020F0502020204030204" pitchFamily="34" charset="0"/>
              </a:rPr>
              <a:t>es</a:t>
            </a:r>
            <a:r>
              <a:rPr lang="es-CO" sz="6600" dirty="0">
                <a:solidFill>
                  <a:srgbClr val="E87D1E"/>
                </a:solidFill>
                <a:latin typeface="Century Gothic" panose="020B0502020202020204" pitchFamily="34" charset="0"/>
                <a:cs typeface="Calibri" panose="020F0502020204030204" pitchFamily="34" charset="0"/>
              </a:rPr>
              <a:t>cu</a:t>
            </a:r>
            <a:r>
              <a:rPr lang="es-CO" sz="6600" dirty="0">
                <a:solidFill>
                  <a:srgbClr val="115076"/>
                </a:solidFill>
                <a:latin typeface="Century Gothic" panose="020B0502020202020204" pitchFamily="34" charset="0"/>
                <a:cs typeface="Calibri" panose="020F0502020204030204" pitchFamily="34" charset="0"/>
              </a:rPr>
              <a:t>char</a:t>
            </a:r>
            <a:endParaRPr lang="es-CO" sz="6000" dirty="0">
              <a:solidFill>
                <a:srgbClr val="115076"/>
              </a:solidFill>
              <a:latin typeface="Century Gothic" panose="020B0502020202020204" pitchFamily="34" charset="0"/>
              <a:cs typeface="Calibri" panose="020F0502020204030204" pitchFamily="34" charset="0"/>
            </a:endParaRPr>
          </a:p>
        </p:txBody>
      </p:sp>
      <p:sp>
        <p:nvSpPr>
          <p:cNvPr id="12" name="Title 11">
            <a:extLst>
              <a:ext uri="{FF2B5EF4-FFF2-40B4-BE49-F238E27FC236}">
                <a16:creationId xmlns:a16="http://schemas.microsoft.com/office/drawing/2014/main" id="{459AEB29-48BC-4048-A092-F010EBBCF900}"/>
              </a:ext>
            </a:extLst>
          </p:cNvPr>
          <p:cNvSpPr>
            <a:spLocks noGrp="1"/>
          </p:cNvSpPr>
          <p:nvPr>
            <p:ph type="title"/>
          </p:nvPr>
        </p:nvSpPr>
        <p:spPr>
          <a:xfrm>
            <a:off x="47843" y="6858001"/>
            <a:ext cx="599857" cy="533400"/>
          </a:xfrm>
        </p:spPr>
        <p:txBody>
          <a:bodyPr/>
          <a:lstStyle/>
          <a:p>
            <a:r>
              <a:rPr lang="en-GB" sz="100" dirty="0">
                <a:solidFill>
                  <a:schemeClr val="bg1"/>
                </a:solidFill>
              </a:rPr>
              <a:t>cu</a:t>
            </a:r>
          </a:p>
        </p:txBody>
      </p:sp>
    </p:spTree>
    <p:extLst>
      <p:ext uri="{BB962C8B-B14F-4D97-AF65-F5344CB8AC3E}">
        <p14:creationId xmlns:p14="http://schemas.microsoft.com/office/powerpoint/2010/main" val="301060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subTnLst>
                                    <p:audio>
                                      <p:cMediaNode>
                                        <p:cTn display="0" masterRel="sameClick">
                                          <p:stCondLst>
                                            <p:cond evt="begin" delay="0">
                                              <p:tn val="10"/>
                                            </p:cond>
                                          </p:stCondLst>
                                          <p:endCondLst>
                                            <p:cond evt="onStopAudio" delay="0">
                                              <p:tgtEl>
                                                <p:sldTgt/>
                                              </p:tgtEl>
                                            </p:cond>
                                          </p:endCondLst>
                                        </p:cTn>
                                        <p:tgtEl>
                                          <p:sndTgt r:embed="rId4" name="escuchar.wav"/>
                                        </p:tgtEl>
                                      </p:cMediaNode>
                                    </p:audio>
                                  </p:sub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cultura.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documen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2" grpId="0"/>
      <p:bldP spid="23" grpId="0"/>
      <p:bldP spid="26" grpId="0"/>
    </p:bldLst>
  </p:timing>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8476035-FE37-4A1E-9017-54745564295B}" vid="{CFD2779D-9734-472B-B15D-6BE8A98158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LDP_Spanish_Powerpoint_Template</Template>
  <TotalTime>182</TotalTime>
  <Words>6305</Words>
  <Application>Microsoft Office PowerPoint</Application>
  <PresentationFormat>Widescreen</PresentationFormat>
  <Paragraphs>879</Paragraphs>
  <Slides>48</Slides>
  <Notes>48</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5" baseType="lpstr">
      <vt:lpstr>Arial</vt:lpstr>
      <vt:lpstr>Calibri</vt:lpstr>
      <vt:lpstr>Century Gothic</vt:lpstr>
      <vt:lpstr>Segoe Print</vt:lpstr>
      <vt:lpstr>Tw Cen MT</vt:lpstr>
      <vt:lpstr>NCELP_German_2022</vt:lpstr>
      <vt:lpstr>Bitmap Image</vt:lpstr>
      <vt:lpstr>PowerPoint Presentation</vt:lpstr>
      <vt:lpstr>ca</vt:lpstr>
      <vt:lpstr>ca</vt:lpstr>
      <vt:lpstr>ca</vt:lpstr>
      <vt:lpstr>co</vt:lpstr>
      <vt:lpstr>co</vt:lpstr>
      <vt:lpstr>co</vt:lpstr>
      <vt:lpstr>cu</vt:lpstr>
      <vt:lpstr>cu</vt:lpstr>
      <vt:lpstr>cu</vt:lpstr>
      <vt:lpstr>escuchar / escribir</vt:lpstr>
      <vt:lpstr>Vocabulario</vt:lpstr>
      <vt:lpstr>Vocabulario</vt:lpstr>
      <vt:lpstr>Vocabulario</vt:lpstr>
      <vt:lpstr>Vocabulario</vt:lpstr>
      <vt:lpstr>Vocabulario</vt:lpstr>
      <vt:lpstr>Vocabulario</vt:lpstr>
      <vt:lpstr>Vocabulario</vt:lpstr>
      <vt:lpstr>Vocabulario</vt:lpstr>
      <vt:lpstr>Vocabulario</vt:lpstr>
      <vt:lpstr>Vocabulario</vt:lpstr>
      <vt:lpstr>Vocabulario</vt:lpstr>
      <vt:lpstr>Talking about things in the plural</vt:lpstr>
      <vt:lpstr>escuchar</vt:lpstr>
      <vt:lpstr>leer</vt:lpstr>
      <vt:lpstr>hablar</vt:lpstr>
      <vt:lpstr>hablar</vt:lpstr>
      <vt:lpstr>Need some help?</vt:lpstr>
      <vt:lpstr>PowerPoint Presentation</vt:lpstr>
      <vt:lpstr>Fonética</vt:lpstr>
      <vt:lpstr>Vocabulario</vt:lpstr>
      <vt:lpstr>Vocabulario</vt:lpstr>
      <vt:lpstr>Vocabulario</vt:lpstr>
      <vt:lpstr>Vocabulario</vt:lpstr>
      <vt:lpstr>Vocabulario</vt:lpstr>
      <vt:lpstr>Vocabulario</vt:lpstr>
      <vt:lpstr>Vocabulario</vt:lpstr>
      <vt:lpstr>Vocabulario</vt:lpstr>
      <vt:lpstr>Vocabulario</vt:lpstr>
      <vt:lpstr>Vocabulario</vt:lpstr>
      <vt:lpstr>Vocabulario</vt:lpstr>
      <vt:lpstr>Una conversación en clase</vt:lpstr>
      <vt:lpstr>escuchar</vt:lpstr>
      <vt:lpstr>The police are now picking up phone conversations from between the criminals. Read the extracts, complete them and practise with a partner!</vt:lpstr>
      <vt:lpstr>The police are now picking up phone conversations from between the criminals. Read the extracts, complete them and practise with a partner!</vt:lpstr>
      <vt:lpstr>¡Eres un ladrón! (You’re a thief!)</vt:lpstr>
      <vt:lpstr>Need some inspiration? Here are some words in Spanish.</vt:lpstr>
      <vt:lpstr>Deberes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28</cp:revision>
  <dcterms:created xsi:type="dcterms:W3CDTF">2023-05-24T05:27:19Z</dcterms:created>
  <dcterms:modified xsi:type="dcterms:W3CDTF">2023-09-06T09:23:39Z</dcterms:modified>
</cp:coreProperties>
</file>