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4" r:id="rId2"/>
    <p:sldId id="353" r:id="rId3"/>
    <p:sldId id="357" r:id="rId4"/>
    <p:sldId id="289" r:id="rId5"/>
    <p:sldId id="350" r:id="rId6"/>
    <p:sldId id="315" r:id="rId7"/>
    <p:sldId id="317" r:id="rId8"/>
    <p:sldId id="318" r:id="rId9"/>
    <p:sldId id="358" r:id="rId10"/>
    <p:sldId id="330" r:id="rId11"/>
    <p:sldId id="325" r:id="rId12"/>
    <p:sldId id="331" r:id="rId13"/>
    <p:sldId id="333" r:id="rId14"/>
    <p:sldId id="334" r:id="rId15"/>
    <p:sldId id="335" r:id="rId16"/>
    <p:sldId id="359" r:id="rId17"/>
    <p:sldId id="338" r:id="rId18"/>
    <p:sldId id="339" r:id="rId19"/>
    <p:sldId id="340" r:id="rId20"/>
    <p:sldId id="352" r:id="rId21"/>
    <p:sldId id="341" r:id="rId22"/>
    <p:sldId id="342" r:id="rId23"/>
    <p:sldId id="328" r:id="rId24"/>
    <p:sldId id="343" r:id="rId25"/>
    <p:sldId id="344" r:id="rId26"/>
    <p:sldId id="329" r:id="rId27"/>
    <p:sldId id="345" r:id="rId28"/>
    <p:sldId id="348" r:id="rId29"/>
    <p:sldId id="26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15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317" autoAdjust="0"/>
  </p:normalViewPr>
  <p:slideViewPr>
    <p:cSldViewPr snapToGrid="0">
      <p:cViewPr varScale="1">
        <p:scale>
          <a:sx n="68" d="100"/>
          <a:sy n="68" d="100"/>
        </p:scale>
        <p:origin x="2094" y="54"/>
      </p:cViewPr>
      <p:guideLst/>
    </p:cSldViewPr>
  </p:slideViewPr>
  <p:notesTextViewPr>
    <p:cViewPr>
      <p:scale>
        <a:sx n="1" d="1"/>
        <a:sy n="1" d="1"/>
      </p:scale>
      <p:origin x="0" y="0"/>
    </p:cViewPr>
  </p:notesTextViewPr>
  <p:sorterViewPr>
    <p:cViewPr>
      <p:scale>
        <a:sx n="100" d="100"/>
        <a:sy n="100" d="100"/>
      </p:scale>
      <p:origin x="0" y="-595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B158E-9BED-4303-8E62-FF4C741E7730}"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18511-1DF7-4085-B976-A2BB11727D8B}" type="slidenum">
              <a:rPr lang="en-GB" smtClean="0"/>
              <a:t>‹#›</a:t>
            </a:fld>
            <a:endParaRPr lang="en-GB"/>
          </a:p>
        </p:txBody>
      </p:sp>
    </p:spTree>
    <p:extLst>
      <p:ext uri="{BB962C8B-B14F-4D97-AF65-F5344CB8AC3E}">
        <p14:creationId xmlns:p14="http://schemas.microsoft.com/office/powerpoint/2010/main" val="785355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Edexcel list does not have </a:t>
            </a:r>
            <a:r>
              <a:rPr lang="en-GB" b="1" u="sng" dirty="0" err="1">
                <a:solidFill>
                  <a:srgbClr val="FF0000"/>
                </a:solidFill>
              </a:rPr>
              <a:t>raro</a:t>
            </a:r>
            <a:r>
              <a:rPr lang="en-GB" b="1" u="sng" dirty="0">
                <a:solidFill>
                  <a:srgbClr val="FF0000"/>
                </a:solidFill>
              </a:rPr>
              <a:t>, tonto</a:t>
            </a:r>
            <a:r>
              <a:rPr lang="en-GB" b="1"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a:t>
            </a:r>
            <a:r>
              <a:rPr lang="en-GB" b="0" baseline="0" dirty="0" err="1"/>
              <a:t>estoy</a:t>
            </a:r>
            <a:r>
              <a:rPr lang="en-GB" b="0" baseline="0" dirty="0"/>
              <a:t>’, ‘</a:t>
            </a:r>
            <a:r>
              <a:rPr lang="en-GB" b="0" baseline="0" dirty="0" err="1"/>
              <a:t>estás</a:t>
            </a:r>
            <a:r>
              <a:rPr lang="en-GB" b="0" baseline="0" dirty="0"/>
              <a:t>’ and ‘</a:t>
            </a:r>
            <a:r>
              <a:rPr lang="en-GB" b="0" baseline="0" dirty="0" err="1"/>
              <a:t>está</a:t>
            </a:r>
            <a:r>
              <a:rPr lang="en-GB" b="0" baseline="0" dirty="0"/>
              <a:t> </a:t>
            </a:r>
            <a:r>
              <a:rPr lang="en-GB" b="0" dirty="0"/>
              <a:t>for state/mood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Note: these</a:t>
            </a:r>
            <a:r>
              <a:rPr lang="en-GB" sz="1200" b="0" i="0" baseline="0" dirty="0">
                <a:solidFill>
                  <a:prstClr val="white"/>
                </a:solidFill>
                <a:latin typeface="Calibri" panose="020F0502020204030204" pitchFamily="34" charset="0"/>
                <a:cs typeface="Calibri" panose="020F0502020204030204" pitchFamily="34" charset="0"/>
              </a:rPr>
              <a:t> three verb forms were seen in 1.1.1 (with ‘</a:t>
            </a:r>
            <a:r>
              <a:rPr lang="en-GB" sz="1200" b="0" i="0" baseline="0" dirty="0" err="1">
                <a:solidFill>
                  <a:prstClr val="white"/>
                </a:solidFill>
                <a:latin typeface="Calibri" panose="020F0502020204030204" pitchFamily="34" charset="0"/>
                <a:cs typeface="Calibri" panose="020F0502020204030204" pitchFamily="34" charset="0"/>
              </a:rPr>
              <a:t>estar</a:t>
            </a:r>
            <a:r>
              <a:rPr lang="en-GB" sz="1200" b="0" i="0" baseline="0" dirty="0">
                <a:solidFill>
                  <a:prstClr val="white"/>
                </a:solidFill>
                <a:latin typeface="Calibri" panose="020F0502020204030204" pitchFamily="34" charset="0"/>
                <a:cs typeface="Calibri" panose="020F0502020204030204" pitchFamily="34" charset="0"/>
              </a:rPr>
              <a:t>’ for location)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1.1.2.3 (introduce) </a:t>
            </a:r>
            <a:r>
              <a:rPr lang="es-ES" dirty="0"/>
              <a:t>nervioso [1521]; tranquilo [1073]; serio [856]; raro¹ [1005]; tonto [2379]; blanco [372]; ¿cómo? [151]; muy [43]; hoy [167]; ¿Cómo se dice […] en inglés/español?; ¿Cómo se escribe?; seguro [407]; listo [1684]; sí [45]; no [11]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50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8 minutes</a:t>
            </a:r>
          </a:p>
          <a:p>
            <a:endParaRPr lang="en-US" b="1" dirty="0"/>
          </a:p>
          <a:p>
            <a:r>
              <a:rPr lang="en-US" b="1" dirty="0"/>
              <a:t>Aim: </a:t>
            </a:r>
            <a:r>
              <a:rPr lang="en-US" b="0" dirty="0"/>
              <a:t>to</a:t>
            </a:r>
            <a:r>
              <a:rPr lang="en-US" b="0" baseline="0" dirty="0"/>
              <a:t> practice distinguishing between ‘</a:t>
            </a:r>
            <a:r>
              <a:rPr lang="en-US" b="0" baseline="0" dirty="0" err="1"/>
              <a:t>estoy</a:t>
            </a:r>
            <a:r>
              <a:rPr lang="en-US" b="0" baseline="0" dirty="0"/>
              <a:t>’ and ‘</a:t>
            </a:r>
            <a:r>
              <a:rPr lang="en-US" b="0" baseline="0" dirty="0" err="1"/>
              <a:t>estás</a:t>
            </a:r>
            <a:r>
              <a:rPr lang="en-US" b="0" baseline="0" dirty="0"/>
              <a:t>’ and their meanings while listening.</a:t>
            </a:r>
            <a:endParaRPr lang="en-US" b="0" dirty="0"/>
          </a:p>
          <a:p>
            <a:endParaRPr lang="en-US" b="1" dirty="0"/>
          </a:p>
          <a:p>
            <a:r>
              <a:rPr lang="en-US" b="1" dirty="0"/>
              <a:t>Procedure:</a:t>
            </a:r>
          </a:p>
          <a:p>
            <a:r>
              <a:rPr lang="en-US" b="0" dirty="0"/>
              <a:t>1.</a:t>
            </a:r>
            <a:r>
              <a:rPr lang="en-US" b="0" baseline="0" dirty="0"/>
              <a:t> Students write 1-8.</a:t>
            </a:r>
            <a:endParaRPr lang="en-US" b="0" dirty="0"/>
          </a:p>
          <a:p>
            <a:r>
              <a:rPr lang="en-US" b="0" dirty="0"/>
              <a:t>2. They listen and write ‘Gonzalo’ or ‘</a:t>
            </a:r>
            <a:r>
              <a:rPr lang="en-US" b="0" dirty="0" err="1"/>
              <a:t>Rául</a:t>
            </a:r>
            <a:r>
              <a:rPr lang="en-US" b="0" dirty="0"/>
              <a:t>’</a:t>
            </a:r>
          </a:p>
          <a:p>
            <a:r>
              <a:rPr lang="en-US" b="0" dirty="0"/>
              <a:t>OR</a:t>
            </a:r>
          </a:p>
          <a:p>
            <a:r>
              <a:rPr lang="en-US" b="0" dirty="0"/>
              <a:t>They first listen</a:t>
            </a:r>
            <a:r>
              <a:rPr lang="en-US" b="0" baseline="0" dirty="0"/>
              <a:t> and write the sentence before deciding who is referred to. This intermediate step may suit some students as it allows more time for reflection. The full sentences in Spanish appear with the answers.</a:t>
            </a:r>
          </a:p>
          <a:p>
            <a:r>
              <a:rPr lang="en-US" b="0" baseline="0" dirty="0"/>
              <a:t>3. Review the meanings of adjectives with students (ask ‘¿Cómo se dice </a:t>
            </a:r>
            <a:r>
              <a:rPr lang="en-US" b="0" baseline="0" dirty="0" err="1"/>
              <a:t>en</a:t>
            </a:r>
            <a:r>
              <a:rPr lang="en-US" b="0" baseline="0" dirty="0"/>
              <a:t> </a:t>
            </a:r>
            <a:r>
              <a:rPr lang="en-US" b="0" baseline="0" dirty="0" err="1"/>
              <a:t>inglés</a:t>
            </a:r>
            <a:r>
              <a:rPr lang="en-US" b="0" baseline="0" dirty="0"/>
              <a:t>?’). This may mean playing the audio once again. </a:t>
            </a:r>
            <a:endParaRPr lang="en-US" b="0" dirty="0"/>
          </a:p>
          <a:p>
            <a:endParaRPr lang="en-US" b="0" dirty="0"/>
          </a:p>
          <a:p>
            <a:r>
              <a:rPr lang="en-US" b="1" dirty="0"/>
              <a:t>Note: </a:t>
            </a:r>
            <a:r>
              <a:rPr lang="en-US" b="0" dirty="0"/>
              <a:t>‘</a:t>
            </a:r>
            <a:r>
              <a:rPr lang="en-GB" b="0" dirty="0"/>
              <a:t>loco’</a:t>
            </a:r>
            <a:r>
              <a:rPr lang="en-GB" b="0" baseline="0" dirty="0"/>
              <a:t> [846] </a:t>
            </a:r>
            <a:r>
              <a:rPr lang="en-GB" baseline="0" dirty="0"/>
              <a:t>is not formally included in the set for this week but is a frequent adjective that will be taught later in Year 7. Its meaning is provided in a gloss. </a:t>
            </a:r>
            <a:r>
              <a:rPr lang="en-GB" i="0" baseline="0" dirty="0"/>
              <a:t>Remember the focus here is on the verb.  These additional adjectives may be picked up incidentally. </a:t>
            </a:r>
            <a:br>
              <a:rPr lang="en-GB" i="0" baseline="0" dirty="0"/>
            </a:br>
            <a:endParaRPr lang="en-US" b="0" dirty="0"/>
          </a:p>
          <a:p>
            <a:r>
              <a:rPr lang="en-US" b="1" dirty="0"/>
              <a:t>Transcript:</a:t>
            </a:r>
          </a:p>
          <a:p>
            <a:pPr marL="228600" indent="-228600">
              <a:buAutoNum type="arabicParenR"/>
            </a:pPr>
            <a:r>
              <a:rPr lang="en-GB" dirty="0"/>
              <a:t>Estás </a:t>
            </a:r>
            <a:r>
              <a:rPr lang="en-GB" dirty="0" err="1"/>
              <a:t>blanco</a:t>
            </a:r>
            <a:r>
              <a:rPr lang="en-GB" dirty="0"/>
              <a:t>.</a:t>
            </a:r>
          </a:p>
          <a:p>
            <a:pPr marL="228600" indent="-228600">
              <a:buAutoNum type="arabicParenR"/>
            </a:pPr>
            <a:r>
              <a:rPr lang="en-GB" dirty="0"/>
              <a:t>Estoy</a:t>
            </a:r>
            <a:r>
              <a:rPr lang="en-GB" baseline="0" dirty="0"/>
              <a:t> </a:t>
            </a:r>
            <a:r>
              <a:rPr lang="en-GB" baseline="0" dirty="0" err="1"/>
              <a:t>tranquilo</a:t>
            </a:r>
            <a:r>
              <a:rPr lang="en-GB" baseline="0" dirty="0"/>
              <a:t>.</a:t>
            </a:r>
          </a:p>
          <a:p>
            <a:pPr marL="228600" indent="-228600">
              <a:buAutoNum type="arabicParenR"/>
            </a:pPr>
            <a:r>
              <a:rPr lang="en-GB" baseline="0" dirty="0"/>
              <a:t>Estoy </a:t>
            </a:r>
            <a:r>
              <a:rPr lang="en-GB" baseline="0" dirty="0" err="1"/>
              <a:t>listo</a:t>
            </a:r>
            <a:r>
              <a:rPr lang="en-GB" baseline="0" dirty="0"/>
              <a:t>.</a:t>
            </a:r>
          </a:p>
          <a:p>
            <a:pPr marL="228600" indent="-228600">
              <a:buAutoNum type="arabicParenR"/>
            </a:pPr>
            <a:r>
              <a:rPr lang="en-GB" baseline="0" dirty="0"/>
              <a:t>Estás </a:t>
            </a:r>
            <a:r>
              <a:rPr lang="en-GB" baseline="0" dirty="0" err="1"/>
              <a:t>muy</a:t>
            </a:r>
            <a:r>
              <a:rPr lang="en-GB" baseline="0" dirty="0"/>
              <a:t> </a:t>
            </a:r>
            <a:r>
              <a:rPr lang="en-GB" baseline="0" dirty="0" err="1"/>
              <a:t>nervioso</a:t>
            </a:r>
            <a:r>
              <a:rPr lang="en-GB" baseline="0" dirty="0"/>
              <a:t>.</a:t>
            </a:r>
          </a:p>
          <a:p>
            <a:pPr marL="228600" indent="-228600">
              <a:buAutoNum type="arabicParenR"/>
            </a:pPr>
            <a:r>
              <a:rPr lang="en-GB" baseline="0" dirty="0"/>
              <a:t>Estoy serio.</a:t>
            </a:r>
          </a:p>
          <a:p>
            <a:pPr marL="228600" indent="-228600">
              <a:buAutoNum type="arabicParenR"/>
            </a:pPr>
            <a:r>
              <a:rPr lang="en-GB" baseline="0" dirty="0"/>
              <a:t>Estoy </a:t>
            </a:r>
            <a:r>
              <a:rPr lang="en-GB" baseline="0" dirty="0" err="1"/>
              <a:t>muy</a:t>
            </a:r>
            <a:r>
              <a:rPr lang="en-GB" baseline="0" dirty="0"/>
              <a:t> tonto.</a:t>
            </a:r>
          </a:p>
          <a:p>
            <a:pPr marL="228600" indent="-228600">
              <a:buAutoNum type="arabicParenR"/>
            </a:pPr>
            <a:r>
              <a:rPr lang="en-GB" baseline="0" dirty="0"/>
              <a:t>Estás raro.</a:t>
            </a:r>
          </a:p>
          <a:p>
            <a:pPr marL="228600" indent="-228600">
              <a:buAutoNum type="arabicParenR"/>
            </a:pPr>
            <a:r>
              <a:rPr lang="en-GB" baseline="0" dirty="0"/>
              <a:t>Estás loco.</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dirty="0" err="1"/>
              <a:t>nervioso</a:t>
            </a:r>
            <a:r>
              <a:rPr lang="en-GB" dirty="0"/>
              <a:t> [1521]; </a:t>
            </a:r>
            <a:r>
              <a:rPr lang="en-GB" dirty="0" err="1"/>
              <a:t>tranquilo</a:t>
            </a:r>
            <a:r>
              <a:rPr lang="en-GB" dirty="0"/>
              <a:t> [1073]; serio [856]; raro [1005]; tonto [2379-in AQA]; </a:t>
            </a:r>
            <a:r>
              <a:rPr lang="en-GB" dirty="0" err="1"/>
              <a:t>blanco</a:t>
            </a:r>
            <a:r>
              <a:rPr lang="en-GB" dirty="0"/>
              <a:t> [372]; </a:t>
            </a:r>
            <a:r>
              <a:rPr lang="en-GB" dirty="0" err="1"/>
              <a:t>muy</a:t>
            </a:r>
            <a:r>
              <a:rPr lang="en-GB" dirty="0"/>
              <a:t> [43]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 (5 slides)</a:t>
            </a:r>
          </a:p>
          <a:p>
            <a:endParaRPr lang="en-US" b="1" dirty="0"/>
          </a:p>
          <a:p>
            <a:r>
              <a:rPr lang="en-US" b="1" dirty="0"/>
              <a:t>Aim: </a:t>
            </a:r>
            <a:r>
              <a:rPr lang="en-US" b="0" dirty="0"/>
              <a:t>to productively</a:t>
            </a:r>
            <a:r>
              <a:rPr lang="en-US" b="0" baseline="0" dirty="0"/>
              <a:t> use the target vocabulary and grammar in the written modality</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this final activity, s</a:t>
            </a:r>
            <a:r>
              <a:rPr lang="en-GB" dirty="0" err="1"/>
              <a:t>tudents</a:t>
            </a:r>
            <a:r>
              <a:rPr lang="en-GB" baseline="0" dirty="0"/>
              <a:t> write the sentences generated by the combinations of images and English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the first two slides have a prompt question in Spanish, which provides some support.  The final three slides have questions in English so that students write the sentences completely independently.</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455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289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19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883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914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[i]</a:t>
            </a:r>
            <a:br>
              <a:rPr lang="en-GB" b="1" dirty="0"/>
            </a:br>
            <a:r>
              <a:rPr lang="en-GB" b="0" dirty="0"/>
              <a:t>Introduction</a:t>
            </a:r>
            <a:r>
              <a:rPr lang="en-GB" b="0" baseline="0" dirty="0"/>
              <a:t> of</a:t>
            </a:r>
            <a:r>
              <a:rPr lang="en-GB" b="0" dirty="0"/>
              <a:t> gender agreement (-o, -a) where</a:t>
            </a:r>
            <a:r>
              <a:rPr lang="en-GB" b="0" baseline="0" dirty="0"/>
              <a:t> adjectives are a complement to the verb</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Note:</a:t>
            </a:r>
            <a:r>
              <a:rPr lang="en-GB" b="0" baseline="0" dirty="0"/>
              <a:t> gender agreement can be a difficult feature to learn. To reduce complexity, it is initially introduced here only </a:t>
            </a:r>
            <a:r>
              <a:rPr lang="en-GB" b="0" dirty="0"/>
              <a:t>for biological gender</a:t>
            </a:r>
            <a:r>
              <a:rPr lang="en-GB" b="0" baseline="0" dirty="0"/>
              <a:t> and in sentences where the adjective is a complement to the verb (e.g. </a:t>
            </a:r>
            <a:r>
              <a:rPr lang="en-GB" b="0" baseline="0" dirty="0" err="1"/>
              <a:t>está</a:t>
            </a:r>
            <a:r>
              <a:rPr lang="en-GB" b="0" baseline="0" dirty="0"/>
              <a:t> rara) because this word order is used in both English and Spanish. Later, students will learn about post-nominal adjectives (e.g. un chico serio).</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1.1.2.4 (revisit) </a:t>
            </a:r>
            <a:r>
              <a:rPr lang="es-ES" dirty="0"/>
              <a:t>nervioso [1521]; tranquilo [1073]; serio [856]; raro¹ [1005]; tonto [2379]; blanco [372]; ¿cómo? [151]; muy [43]; hoy [167]; ¿Cómo se dice […] en inglés/español?; ¿Cómo se escribe?; seguro [407]; listo [1684]; sí [45]; no [11]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505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0" baseline="0" dirty="0"/>
              <a:t>individual SSC [</a:t>
            </a:r>
            <a:r>
              <a:rPr lang="en-GB" b="0" baseline="0" dirty="0" err="1"/>
              <a:t>i</a:t>
            </a:r>
            <a:r>
              <a:rPr lang="en-GB" b="0" baseline="0" dirty="0"/>
              <a:t>] and then the source word again ‘idea’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Then present and elicit the pronunciation of the five cluster words.</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a:t>idea [248]; lista [1189]; </a:t>
            </a:r>
            <a:r>
              <a:rPr lang="en-GB" b="0" baseline="0" dirty="0" err="1"/>
              <a:t>ir</a:t>
            </a:r>
            <a:r>
              <a:rPr lang="en-GB" b="0" baseline="0" dirty="0"/>
              <a:t> [33]; interesante [617]; primero [82]; sin [54]</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7901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cluster word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408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a:t>
            </a:r>
            <a:r>
              <a:rPr lang="en-GB" b="1" dirty="0"/>
              <a:t>3 minutes (3 slides)</a:t>
            </a:r>
            <a:br>
              <a:rPr lang="en-GB" dirty="0"/>
            </a:br>
            <a:br>
              <a:rPr lang="en-GB" dirty="0"/>
            </a:br>
            <a:r>
              <a:rPr lang="en-GB" b="1" dirty="0"/>
              <a:t>Aim</a:t>
            </a:r>
            <a:r>
              <a:rPr lang="en-GB" dirty="0"/>
              <a:t>: to practise the SSC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a:t>
            </a:r>
            <a:r>
              <a:rPr lang="en-GB" b="1" baseline="0" dirty="0" err="1"/>
              <a:t>elefante</a:t>
            </a:r>
            <a:r>
              <a:rPr lang="en-GB" b="1" baseline="0" dirty="0"/>
              <a:t> </a:t>
            </a:r>
            <a:r>
              <a:rPr lang="en-GB" baseline="0" dirty="0"/>
              <a:t>[&gt;5000]; </a:t>
            </a:r>
            <a:r>
              <a:rPr lang="en-GB" b="1" baseline="0" dirty="0" err="1"/>
              <a:t>papel</a:t>
            </a:r>
            <a:r>
              <a:rPr lang="en-GB" b="1" baseline="0" dirty="0"/>
              <a:t> </a:t>
            </a:r>
            <a:r>
              <a:rPr lang="en-GB" baseline="0" dirty="0"/>
              <a:t>[393]; </a:t>
            </a:r>
            <a:r>
              <a:rPr lang="en-GB" b="1" baseline="0" dirty="0" err="1"/>
              <a:t>espalda</a:t>
            </a:r>
            <a:r>
              <a:rPr lang="en-GB" b="1" baseline="0" dirty="0"/>
              <a:t> </a:t>
            </a:r>
            <a:r>
              <a:rPr lang="en-GB" b="0" baseline="0" dirty="0"/>
              <a:t>[942];</a:t>
            </a:r>
            <a:r>
              <a:rPr lang="en-GB" baseline="0" dirty="0"/>
              <a:t> </a:t>
            </a:r>
            <a:r>
              <a:rPr lang="en-GB" b="1" baseline="0" dirty="0" err="1"/>
              <a:t>estar</a:t>
            </a:r>
            <a:r>
              <a:rPr lang="en-GB" b="1" baseline="0" dirty="0"/>
              <a:t> </a:t>
            </a:r>
            <a:r>
              <a:rPr lang="en-GB" baseline="0" dirty="0"/>
              <a:t>[21]; </a:t>
            </a:r>
            <a:r>
              <a:rPr lang="en-GB" b="1" baseline="0" dirty="0" err="1"/>
              <a:t>en</a:t>
            </a:r>
            <a:r>
              <a:rPr lang="en-GB" b="1" baseline="0" dirty="0"/>
              <a:t> </a:t>
            </a:r>
            <a:r>
              <a:rPr lang="en-GB" baseline="0" dirty="0"/>
              <a:t>[5]; </a:t>
            </a:r>
            <a:r>
              <a:rPr lang="en-GB" b="1" baseline="0" dirty="0" err="1"/>
              <a:t>tener</a:t>
            </a:r>
            <a:r>
              <a:rPr lang="en-GB" b="1" baseline="0" dirty="0"/>
              <a:t> </a:t>
            </a:r>
            <a:r>
              <a:rPr lang="en-GB" baseline="0" dirty="0"/>
              <a:t>[19]</a:t>
            </a:r>
            <a:br>
              <a:rPr lang="en-GB" sz="1200" kern="1200" dirty="0">
                <a:solidFill>
                  <a:schemeClr val="tx1"/>
                </a:solidFill>
                <a:effectLst/>
                <a:ea typeface="+mn-ea"/>
                <a:cs typeface="+mn-cs"/>
              </a:rPr>
            </a:br>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a:t>
            </a:fld>
            <a:endParaRPr lang="en-GB" dirty="0"/>
          </a:p>
        </p:txBody>
      </p:sp>
    </p:spTree>
    <p:extLst>
      <p:ext uri="{BB962C8B-B14F-4D97-AF65-F5344CB8AC3E}">
        <p14:creationId xmlns:p14="http://schemas.microsoft.com/office/powerpoint/2010/main" val="69984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Phonics – SSC</a:t>
            </a:r>
            <a:r>
              <a:rPr lang="en-US" sz="1200" b="1" kern="1200" baseline="0" dirty="0">
                <a:solidFill>
                  <a:schemeClr val="tx1"/>
                </a:solidFill>
                <a:effectLst/>
                <a:latin typeface="+mn-lt"/>
                <a:ea typeface="+mn-ea"/>
                <a:cs typeface="+mn-cs"/>
              </a:rPr>
              <a:t> recognition/</a:t>
            </a:r>
            <a:r>
              <a:rPr lang="en-US" sz="1200" b="1" kern="1200" dirty="0">
                <a:solidFill>
                  <a:schemeClr val="tx1"/>
                </a:solidFill>
                <a:effectLst/>
                <a:latin typeface="+mn-lt"/>
                <a:ea typeface="+mn-ea"/>
                <a:cs typeface="+mn-cs"/>
              </a:rPr>
              <a:t>transcription activity</a:t>
            </a:r>
          </a:p>
          <a:p>
            <a:pPr hangingPunct="0"/>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br>
              <a:rPr lang="en-US" sz="1200" b="0"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To differentiate between similar SSCs in the oral modality.</a:t>
            </a:r>
            <a:br>
              <a:rPr lang="en-US" sz="1200" b="0" kern="1200" dirty="0">
                <a:solidFill>
                  <a:schemeClr val="tx1"/>
                </a:solidFill>
                <a:effectLst/>
                <a:latin typeface="+mn-lt"/>
                <a:ea typeface="+mn-ea"/>
                <a:cs typeface="+mn-cs"/>
              </a:rPr>
            </a:br>
            <a:br>
              <a:rPr lang="en-US" sz="1200" b="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Procedure: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1. </a:t>
            </a:r>
            <a:r>
              <a:rPr lang="en-US" sz="1200" b="0" kern="1200" dirty="0">
                <a:solidFill>
                  <a:schemeClr val="tx1"/>
                </a:solidFill>
                <a:effectLst/>
                <a:latin typeface="+mn-lt"/>
                <a:ea typeface="+mn-ea"/>
                <a:cs typeface="+mn-cs"/>
              </a:rPr>
              <a:t>Click 1-6 to listen. Tally each time the SSC is heard.</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2. </a:t>
            </a:r>
            <a:r>
              <a:rPr lang="en-US" sz="1200" b="0" kern="1200" dirty="0">
                <a:solidFill>
                  <a:schemeClr val="tx1"/>
                </a:solidFill>
                <a:effectLst/>
                <a:latin typeface="+mn-lt"/>
                <a:ea typeface="+mn-ea"/>
                <a:cs typeface="+mn-cs"/>
              </a:rPr>
              <a:t>Write the words with the SSC</a:t>
            </a:r>
          </a:p>
          <a:p>
            <a:pPr hangingPunct="0"/>
            <a:r>
              <a:rPr lang="en-US" sz="1200" b="1" kern="1200" dirty="0">
                <a:solidFill>
                  <a:schemeClr val="tx1"/>
                </a:solidFill>
                <a:effectLst/>
                <a:latin typeface="+mn-lt"/>
                <a:ea typeface="+mn-ea"/>
                <a:cs typeface="+mn-cs"/>
              </a:rPr>
              <a:t>3. </a:t>
            </a:r>
            <a:r>
              <a:rPr lang="en-US" sz="1200" b="0" kern="1200" dirty="0">
                <a:solidFill>
                  <a:schemeClr val="tx1"/>
                </a:solidFill>
                <a:effectLst/>
                <a:latin typeface="+mn-lt"/>
                <a:ea typeface="+mn-ea"/>
                <a:cs typeface="+mn-cs"/>
              </a:rPr>
              <a:t>Click for answers.</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Note:</a:t>
            </a:r>
            <a:r>
              <a:rPr lang="en-US" sz="1200" b="0" kern="1200" baseline="0" dirty="0">
                <a:solidFill>
                  <a:schemeClr val="tx1"/>
                </a:solidFill>
                <a:effectLst/>
                <a:latin typeface="+mn-lt"/>
                <a:ea typeface="+mn-ea"/>
                <a:cs typeface="+mn-cs"/>
              </a:rPr>
              <a:t> the Spanish [i] is often confused with the English [e]. This may need attention before/after the activity.</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marL="228600" indent="-228600" hangingPunct="0">
              <a:buAutoNum type="arabicPeriod"/>
            </a:pPr>
            <a:r>
              <a:rPr lang="en-US" sz="1200" b="0" kern="1200" dirty="0" err="1">
                <a:solidFill>
                  <a:schemeClr val="tx1"/>
                </a:solidFill>
                <a:effectLst/>
                <a:latin typeface="+mn-lt"/>
                <a:ea typeface="+mn-ea"/>
                <a:cs typeface="+mn-cs"/>
              </a:rPr>
              <a:t>lista</a:t>
            </a:r>
            <a:endParaRPr lang="en-US" sz="1200" b="0" kern="1200" dirty="0">
              <a:solidFill>
                <a:schemeClr val="tx1"/>
              </a:solidFill>
              <a:effectLst/>
              <a:latin typeface="+mn-lt"/>
              <a:ea typeface="+mn-ea"/>
              <a:cs typeface="+mn-cs"/>
            </a:endParaRPr>
          </a:p>
          <a:p>
            <a:pPr marL="228600" indent="-228600" hangingPunct="0">
              <a:buAutoNum type="arabicPeriod"/>
            </a:pPr>
            <a:r>
              <a:rPr lang="en-US" sz="1200" b="0" kern="1200" dirty="0">
                <a:solidFill>
                  <a:schemeClr val="tx1"/>
                </a:solidFill>
                <a:effectLst/>
                <a:latin typeface="+mn-lt"/>
                <a:ea typeface="+mn-ea"/>
                <a:cs typeface="+mn-cs"/>
              </a:rPr>
              <a:t>sin</a:t>
            </a:r>
          </a:p>
          <a:p>
            <a:pPr marL="228600" indent="-228600" hangingPunct="0">
              <a:buAutoNum type="arabicPeriod"/>
            </a:pPr>
            <a:r>
              <a:rPr lang="en-US" sz="1200" b="0" kern="1200" dirty="0" err="1">
                <a:solidFill>
                  <a:schemeClr val="tx1"/>
                </a:solidFill>
                <a:effectLst/>
                <a:latin typeface="+mn-lt"/>
                <a:ea typeface="+mn-ea"/>
                <a:cs typeface="+mn-cs"/>
              </a:rPr>
              <a:t>interesante</a:t>
            </a:r>
            <a:endParaRPr lang="en-US" sz="1200" b="0" kern="1200" dirty="0">
              <a:solidFill>
                <a:schemeClr val="tx1"/>
              </a:solidFill>
              <a:effectLst/>
              <a:latin typeface="+mn-lt"/>
              <a:ea typeface="+mn-ea"/>
              <a:cs typeface="+mn-cs"/>
            </a:endParaRPr>
          </a:p>
          <a:p>
            <a:pPr marL="228600" indent="-228600" hangingPunct="0">
              <a:buAutoNum type="arabicPeriod"/>
            </a:pPr>
            <a:r>
              <a:rPr lang="en-US" sz="1200" b="0" kern="1200" dirty="0" err="1">
                <a:solidFill>
                  <a:schemeClr val="tx1"/>
                </a:solidFill>
                <a:effectLst/>
                <a:latin typeface="+mn-lt"/>
                <a:ea typeface="+mn-ea"/>
                <a:cs typeface="+mn-cs"/>
              </a:rPr>
              <a:t>espalda</a:t>
            </a:r>
            <a:endParaRPr lang="en-US" sz="1200" b="0" kern="1200" dirty="0">
              <a:solidFill>
                <a:schemeClr val="tx1"/>
              </a:solidFill>
              <a:effectLst/>
              <a:latin typeface="+mn-lt"/>
              <a:ea typeface="+mn-ea"/>
              <a:cs typeface="+mn-cs"/>
            </a:endParaRPr>
          </a:p>
          <a:p>
            <a:pPr marL="228600" indent="-228600" hangingPunct="0">
              <a:buAutoNum type="arabicPeriod"/>
            </a:pPr>
            <a:r>
              <a:rPr lang="en-US" sz="1200" b="0" kern="1200" dirty="0">
                <a:solidFill>
                  <a:schemeClr val="tx1"/>
                </a:solidFill>
                <a:effectLst/>
                <a:latin typeface="+mn-lt"/>
                <a:ea typeface="+mn-ea"/>
                <a:cs typeface="+mn-cs"/>
              </a:rPr>
              <a:t>primero</a:t>
            </a:r>
          </a:p>
          <a:p>
            <a:pPr marL="228600" indent="-228600" hangingPunct="0">
              <a:buAutoNum type="arabicPeriod"/>
            </a:pPr>
            <a:r>
              <a:rPr lang="en-US" sz="1200" b="0" kern="1200" dirty="0">
                <a:solidFill>
                  <a:schemeClr val="tx1"/>
                </a:solidFill>
                <a:effectLst/>
                <a:latin typeface="+mn-lt"/>
                <a:ea typeface="+mn-ea"/>
                <a:cs typeface="+mn-cs"/>
              </a:rPr>
              <a:t>idea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25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a:t>
            </a:r>
            <a:r>
              <a:rPr lang="en-GB" b="1" baseline="0" dirty="0"/>
              <a:t> introduction slide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aseline="0" dirty="0"/>
              <a:t>3 minutes (slides 25-6)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introduce gender agreement (for biological gender only and as complement to a verb)</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a:t>
            </a:r>
            <a:r>
              <a:rPr lang="en-GB" b="1" baseline="0" dirty="0"/>
              <a:t> frequency: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nervioso</a:t>
            </a:r>
            <a:r>
              <a:rPr lang="en-GB" dirty="0"/>
              <a:t> [1521]; </a:t>
            </a:r>
            <a:r>
              <a:rPr lang="en-GB" dirty="0" err="1"/>
              <a:t>tranquilo</a:t>
            </a:r>
            <a:r>
              <a:rPr lang="en-GB" dirty="0"/>
              <a:t> [1073]; serio [856]; raro [1005]; tonto [2379-in AQA]; </a:t>
            </a:r>
            <a:r>
              <a:rPr lang="en-GB" dirty="0" err="1"/>
              <a:t>blanco</a:t>
            </a:r>
            <a:r>
              <a:rPr lang="en-GB" dirty="0"/>
              <a:t> [372]; </a:t>
            </a:r>
            <a:r>
              <a:rPr lang="en-GB" dirty="0" err="1"/>
              <a:t>muy</a:t>
            </a:r>
            <a:r>
              <a:rPr lang="en-GB" dirty="0"/>
              <a:t> [43]</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5619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a:t>
            </a:r>
            <a:r>
              <a:rPr lang="en-GB" b="1" baseline="0" dirty="0"/>
              <a:t> introduction slide [part 2]</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slide can be used to: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reinforce and practise pronunciation changes for masculine vs feminine forms (e.g. in a listen and repeat style). This will prepare students for the speaking later.</a:t>
            </a:r>
          </a:p>
          <a:p>
            <a:pPr marL="228600" indent="-228600">
              <a:buAutoNum type="arabicParenR"/>
            </a:pPr>
            <a:r>
              <a:rPr lang="en-GB" sz="1200" b="0" i="0" kern="1200" baseline="0" dirty="0">
                <a:solidFill>
                  <a:schemeClr val="tx1"/>
                </a:solidFill>
                <a:effectLst/>
                <a:latin typeface="+mn-lt"/>
                <a:ea typeface="+mn-ea"/>
                <a:cs typeface="+mn-cs"/>
              </a:rPr>
              <a:t>check students’ understanding of the vocab</a:t>
            </a:r>
          </a:p>
          <a:p>
            <a:pPr marL="228600" indent="-228600">
              <a:buAutoNum type="arabicParenR"/>
            </a:pPr>
            <a:endParaRPr lang="en-GB" sz="1200" b="0" i="0" kern="1200" baseline="0" dirty="0">
              <a:solidFill>
                <a:schemeClr val="tx1"/>
              </a:solidFill>
              <a:effectLst/>
              <a:latin typeface="+mn-lt"/>
              <a:ea typeface="+mn-ea"/>
              <a:cs typeface="+mn-cs"/>
            </a:endParaRPr>
          </a:p>
          <a:p>
            <a:pPr marL="0" indent="0">
              <a:buNone/>
            </a:pPr>
            <a:r>
              <a:rPr lang="en-GB" baseline="0" dirty="0"/>
              <a:t>Whole class – the teacher asks individuals to give the correct answer. </a:t>
            </a:r>
          </a:p>
          <a:p>
            <a:r>
              <a:rPr lang="en-GB" baseline="0" dirty="0"/>
              <a:t>or:</a:t>
            </a:r>
          </a:p>
          <a:p>
            <a:pPr marL="0" indent="0">
              <a:buNone/>
            </a:pPr>
            <a:r>
              <a:rPr lang="en-GB" baseline="0" dirty="0"/>
              <a:t>Pairwork: when the adjective disappears in the animation, ask students to turn to their partner and say the adjective out loud.  This could be then be practised a few times, with a competition element added by shortening the time sequence on the animation.  Challenge pairs to complete within the new speeded up time.</a:t>
            </a:r>
          </a:p>
          <a:p>
            <a:pPr marL="0" indent="0">
              <a:buNone/>
            </a:pPr>
            <a:endParaRPr lang="en-GB" baseline="0" dirty="0"/>
          </a:p>
          <a:p>
            <a:pPr marL="0" indent="0">
              <a:buNone/>
            </a:pPr>
            <a:r>
              <a:rPr lang="en-GB" baseline="0" dirty="0"/>
              <a:t>Notes: </a:t>
            </a:r>
          </a:p>
          <a:p>
            <a:pPr marL="0" indent="0">
              <a:buNone/>
            </a:pPr>
            <a:r>
              <a:rPr lang="en-GB" baseline="0" dirty="0"/>
              <a:t>1. If desired, the slide could be used as a help-sheet which can be printed out for reference at any point during the activities for those students who need it. (Duplicate the slide and select print 2 to a page for A5 size)</a:t>
            </a:r>
          </a:p>
          <a:p>
            <a:pPr marL="0" indent="0">
              <a:buNone/>
            </a:pPr>
            <a:r>
              <a:rPr lang="en-GB" baseline="0" dirty="0"/>
              <a:t>2. </a:t>
            </a:r>
            <a:r>
              <a:rPr lang="en-GB" b="0" i="0" baseline="0" dirty="0"/>
              <a:t>although not included for teaching until later in the Y7 scheme of work, </a:t>
            </a:r>
            <a:r>
              <a:rPr lang="en-GB" b="0" i="1" baseline="0" dirty="0"/>
              <a:t>loco </a:t>
            </a:r>
            <a:r>
              <a:rPr lang="en-GB" b="0" i="0" baseline="0" dirty="0"/>
              <a:t>has been used in some of the listening and reading activities as it supports practice of ‘estar’ and gender agreement. However, if teachers do not wish to practise these words, they can be deleted from the bottom of the list.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9067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Context</a:t>
            </a:r>
            <a:r>
              <a:rPr lang="en-GB" b="1" baseline="0" dirty="0"/>
              <a:t> and instructions for the grammar activity (reading) on the following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practise</a:t>
            </a:r>
            <a:r>
              <a:rPr lang="en-US" b="0" baseline="0" dirty="0"/>
              <a:t> attending to adjective endings in order to determine the gender of the speaker</a:t>
            </a:r>
            <a:endParaRPr lang="en-US" b="0" dirty="0"/>
          </a:p>
          <a:p>
            <a:endParaRPr lang="en-US" b="1" dirty="0"/>
          </a:p>
          <a:p>
            <a:r>
              <a:rPr lang="en-US" b="1" dirty="0"/>
              <a:t>Procedure:</a:t>
            </a:r>
          </a:p>
          <a:p>
            <a:r>
              <a:rPr lang="en-US" b="0" dirty="0"/>
              <a:t>1.</a:t>
            </a:r>
            <a:r>
              <a:rPr lang="en-US" b="0" baseline="0" dirty="0"/>
              <a:t> Students write 1-6 in books.</a:t>
            </a:r>
            <a:endParaRPr lang="en-US" b="0" dirty="0"/>
          </a:p>
          <a:p>
            <a:r>
              <a:rPr lang="en-US" b="0" dirty="0"/>
              <a:t>2. They write</a:t>
            </a:r>
            <a:r>
              <a:rPr lang="en-US" b="0" baseline="0" dirty="0"/>
              <a:t> the correct name (boy or girl)</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loco</a:t>
            </a:r>
            <a:r>
              <a:rPr lang="en-GB" baseline="0" dirty="0"/>
              <a:t> [846] is not from the set for this week but is a frequent adjective that will be taught in the KS3 scheme of work.  </a:t>
            </a:r>
            <a:r>
              <a:rPr lang="en-GB" i="0" baseline="0" dirty="0"/>
              <a:t>Remember, here the main focus is the spelling change. </a:t>
            </a:r>
            <a:endParaRPr lang="en-GB"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distinguishing between masculine and feminine adjective</a:t>
            </a:r>
            <a:r>
              <a:rPr lang="en-US" b="0" baseline="0" dirty="0"/>
              <a:t> endings and their meanings</a:t>
            </a:r>
            <a:endParaRPr lang="en-US" b="0" dirty="0"/>
          </a:p>
          <a:p>
            <a:endParaRPr lang="en-US" b="1" dirty="0"/>
          </a:p>
          <a:p>
            <a:r>
              <a:rPr lang="en-US" b="1" dirty="0"/>
              <a:t>Procedure:</a:t>
            </a:r>
          </a:p>
          <a:p>
            <a:r>
              <a:rPr lang="en-US" b="0" dirty="0"/>
              <a:t>1. Write 1-6.</a:t>
            </a:r>
          </a:p>
          <a:p>
            <a:r>
              <a:rPr lang="en-US" b="0" dirty="0"/>
              <a:t>2. Listen and write</a:t>
            </a:r>
            <a:r>
              <a:rPr lang="en-US" b="0" baseline="0" dirty="0"/>
              <a:t> </a:t>
            </a:r>
            <a:r>
              <a:rPr lang="en-US" b="0" baseline="0" dirty="0" err="1"/>
              <a:t>María</a:t>
            </a:r>
            <a:r>
              <a:rPr lang="en-US" b="0" baseline="0" dirty="0"/>
              <a:t> or Paulo, depending on whether the adjective is masculine or feminine.</a:t>
            </a:r>
          </a:p>
          <a:p>
            <a:r>
              <a:rPr lang="en-US" b="0" baseline="0" dirty="0"/>
              <a:t>3. Translate sentences afterwards. This has two benefits: 1) to reinforce the fact that one verb form (</a:t>
            </a:r>
            <a:r>
              <a:rPr lang="en-US" b="0" baseline="0" dirty="0" err="1"/>
              <a:t>está</a:t>
            </a:r>
            <a:r>
              <a:rPr lang="en-US" b="0" baseline="0" dirty="0"/>
              <a:t>) is used for both ‘he is’ and ‘she is’ and 2) to strengthen understanding of vocabulary.</a:t>
            </a:r>
            <a:endParaRPr lang="en-US" b="0" dirty="0"/>
          </a:p>
          <a:p>
            <a:endParaRPr lang="en-US" b="0" dirty="0"/>
          </a:p>
          <a:p>
            <a:r>
              <a:rPr lang="en-US" b="1" dirty="0"/>
              <a:t>Transcript:</a:t>
            </a:r>
          </a:p>
          <a:p>
            <a:pPr marL="228600" indent="-228600">
              <a:buAutoNum type="arabicParenR"/>
            </a:pPr>
            <a:r>
              <a:rPr lang="en-GB" dirty="0"/>
              <a:t>Está </a:t>
            </a:r>
            <a:r>
              <a:rPr lang="en-GB" dirty="0" err="1"/>
              <a:t>blanco</a:t>
            </a:r>
            <a:r>
              <a:rPr lang="en-GB" dirty="0"/>
              <a:t>.</a:t>
            </a:r>
          </a:p>
          <a:p>
            <a:pPr marL="228600" indent="-228600">
              <a:buAutoNum type="arabicParenR"/>
            </a:pPr>
            <a:r>
              <a:rPr lang="en-GB" dirty="0"/>
              <a:t>Está</a:t>
            </a:r>
            <a:r>
              <a:rPr lang="en-GB" baseline="0" dirty="0"/>
              <a:t> </a:t>
            </a:r>
            <a:r>
              <a:rPr lang="en-GB" baseline="0" dirty="0" err="1"/>
              <a:t>tranquila</a:t>
            </a:r>
            <a:r>
              <a:rPr lang="en-GB" baseline="0" dirty="0"/>
              <a:t>.</a:t>
            </a:r>
          </a:p>
          <a:p>
            <a:pPr marL="228600" indent="-228600">
              <a:buAutoNum type="arabicParenR"/>
            </a:pPr>
            <a:r>
              <a:rPr lang="en-GB" baseline="0" dirty="0"/>
              <a:t>Está </a:t>
            </a:r>
            <a:r>
              <a:rPr lang="en-GB" baseline="0" dirty="0" err="1"/>
              <a:t>loca</a:t>
            </a:r>
            <a:r>
              <a:rPr lang="en-GB" baseline="0" dirty="0"/>
              <a:t>.</a:t>
            </a:r>
          </a:p>
          <a:p>
            <a:pPr marL="228600" indent="-228600">
              <a:buAutoNum type="arabicParenR"/>
            </a:pPr>
            <a:r>
              <a:rPr lang="en-GB" baseline="0" dirty="0"/>
              <a:t>Está </a:t>
            </a:r>
            <a:r>
              <a:rPr lang="en-GB" baseline="0" dirty="0" err="1"/>
              <a:t>muy</a:t>
            </a:r>
            <a:r>
              <a:rPr lang="en-GB" baseline="0" dirty="0"/>
              <a:t> </a:t>
            </a:r>
            <a:r>
              <a:rPr lang="en-GB" baseline="0" dirty="0" err="1"/>
              <a:t>nervioso</a:t>
            </a:r>
            <a:r>
              <a:rPr lang="en-GB" baseline="0" dirty="0"/>
              <a:t>.</a:t>
            </a:r>
          </a:p>
          <a:p>
            <a:pPr marL="228600" indent="-228600">
              <a:buAutoNum type="arabicParenR"/>
            </a:pPr>
            <a:r>
              <a:rPr lang="en-GB" baseline="0" dirty="0" err="1"/>
              <a:t>Está</a:t>
            </a:r>
            <a:r>
              <a:rPr lang="en-GB" baseline="0" dirty="0"/>
              <a:t> </a:t>
            </a:r>
            <a:r>
              <a:rPr lang="en-GB" baseline="0" dirty="0" err="1"/>
              <a:t>listo</a:t>
            </a:r>
            <a:r>
              <a:rPr lang="en-GB" baseline="0" dirty="0"/>
              <a:t>.</a:t>
            </a:r>
          </a:p>
          <a:p>
            <a:pPr marL="228600" indent="-228600">
              <a:buAutoNum type="arabicParenR"/>
            </a:pPr>
            <a:r>
              <a:rPr lang="en-GB" baseline="0" dirty="0"/>
              <a:t>Está </a:t>
            </a:r>
            <a:r>
              <a:rPr lang="en-GB" baseline="0" dirty="0" err="1"/>
              <a:t>muy</a:t>
            </a:r>
            <a:r>
              <a:rPr lang="en-GB" baseline="0" dirty="0"/>
              <a:t> </a:t>
            </a:r>
            <a:r>
              <a:rPr lang="en-GB" baseline="0" dirty="0" err="1"/>
              <a:t>tonta</a:t>
            </a:r>
            <a:r>
              <a:rPr lang="en-GB" baseline="0" dirty="0"/>
              <a:t>.</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Spanish): </a:t>
            </a:r>
            <a:br>
              <a:rPr lang="en-GB" baseline="0" dirty="0"/>
            </a:br>
            <a:r>
              <a:rPr lang="en-GB" dirty="0"/>
              <a:t>loco</a:t>
            </a:r>
            <a:r>
              <a:rPr lang="en-GB" baseline="0" dirty="0"/>
              <a:t> [846]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10-12 mins (2 slides)</a:t>
            </a:r>
          </a:p>
          <a:p>
            <a:endParaRPr lang="en-US" b="1" dirty="0"/>
          </a:p>
          <a:p>
            <a:r>
              <a:rPr lang="en-US" b="1" dirty="0"/>
              <a:t>Aim: </a:t>
            </a:r>
            <a:r>
              <a:rPr lang="en-US" b="0" dirty="0"/>
              <a:t>to</a:t>
            </a:r>
            <a:r>
              <a:rPr lang="en-US" b="0" baseline="0" dirty="0"/>
              <a:t> </a:t>
            </a:r>
            <a:r>
              <a:rPr lang="en-US" b="0" baseline="0" dirty="0" err="1"/>
              <a:t>practise</a:t>
            </a:r>
            <a:r>
              <a:rPr lang="en-US" b="0" baseline="0" dirty="0"/>
              <a:t> the use of ‘</a:t>
            </a:r>
            <a:r>
              <a:rPr lang="en-US" b="0" baseline="0" dirty="0" err="1"/>
              <a:t>estar</a:t>
            </a:r>
            <a:r>
              <a:rPr lang="en-US" b="0" baseline="0" dirty="0"/>
              <a:t>’ for temporary states and adjective gender agreement in speaking and listening</a:t>
            </a:r>
            <a:endParaRPr lang="en-US" b="1" dirty="0"/>
          </a:p>
          <a:p>
            <a:endParaRPr lang="en-US" b="1" dirty="0"/>
          </a:p>
          <a:p>
            <a:r>
              <a:rPr lang="en-US" b="1" dirty="0"/>
              <a:t>Procedure:</a:t>
            </a:r>
          </a:p>
          <a:p>
            <a:pPr marL="228600" indent="-228600">
              <a:buAutoNum type="arabicPeriod"/>
            </a:pPr>
            <a:r>
              <a:rPr lang="en-GB" dirty="0"/>
              <a:t>Display slide 27 for the whole class.</a:t>
            </a:r>
          </a:p>
          <a:p>
            <a:pPr marL="228600" indent="-228600">
              <a:buAutoNum type="arabicPeriod"/>
            </a:pPr>
            <a:r>
              <a:rPr lang="en-GB" dirty="0"/>
              <a:t>Give</a:t>
            </a:r>
            <a:r>
              <a:rPr lang="en-GB" baseline="0" dirty="0"/>
              <a:t> students time to individually choose and write down 8 names. These are the characters that they will then describe.</a:t>
            </a:r>
            <a:endParaRPr lang="en-GB" dirty="0"/>
          </a:p>
          <a:p>
            <a:pPr marL="228600" indent="-228600">
              <a:buAutoNum type="arabicPeriod"/>
            </a:pPr>
            <a:r>
              <a:rPr lang="en-GB" dirty="0"/>
              <a:t>Players</a:t>
            </a:r>
            <a:r>
              <a:rPr lang="en-GB" baseline="0" dirty="0"/>
              <a:t> </a:t>
            </a:r>
            <a:r>
              <a:rPr lang="en-GB" dirty="0"/>
              <a:t>take it in turns</a:t>
            </a:r>
            <a:r>
              <a:rPr lang="en-GB" baseline="0" dirty="0"/>
              <a:t> describe a person using adjectives, whilst the other player has to identify who is being described from the adjective (-o, -a used)</a:t>
            </a:r>
          </a:p>
          <a:p>
            <a:pPr marL="0" indent="0">
              <a:buNone/>
            </a:pPr>
            <a:endParaRPr lang="en-GB" baseline="0" dirty="0"/>
          </a:p>
          <a:p>
            <a:pPr marL="0" indent="0">
              <a:buNone/>
            </a:pPr>
            <a:r>
              <a:rPr lang="en-GB" b="1" baseline="0" dirty="0"/>
              <a:t>Note:</a:t>
            </a:r>
          </a:p>
          <a:p>
            <a:pPr marL="0" indent="0">
              <a:buNone/>
            </a:pPr>
            <a:r>
              <a:rPr lang="en-GB" baseline="0" dirty="0"/>
              <a:t>1. The person describing who they are must not say the name of the person as this gives away the answer! The idea here is to make the gender agreement on the adjective essential to completion of the task.</a:t>
            </a:r>
          </a:p>
          <a:p>
            <a:pPr marL="0" indent="0">
              <a:buNone/>
            </a:pPr>
            <a:endParaRPr lang="en-GB" baseline="0" dirty="0"/>
          </a:p>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DISPLAY FOR WHOLE CLASS</a:t>
            </a:r>
            <a:r>
              <a:rPr lang="en-GB" b="1" baseline="0" dirty="0"/>
              <a:t> DURING ACTIVITY</a:t>
            </a:r>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practise writing using gender agreement and</a:t>
            </a:r>
            <a:r>
              <a:rPr lang="en-US" b="0" baseline="0" dirty="0"/>
              <a:t> the new adjectives taught this week</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imagine how these people are feeling</a:t>
            </a:r>
            <a:r>
              <a:rPr lang="en-GB" baseline="0" dirty="0"/>
              <a:t> and write ‘Está + adjective’.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t</a:t>
            </a:r>
            <a:r>
              <a:rPr lang="en-GB" dirty="0"/>
              <a:t>here is no correct answer – but encourage them to use a range of adjectives, perhaps set a target of at least 6 different adjectives.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a:t>
            </a: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a:t>
            </a:fld>
            <a:endParaRPr lang="en-GB" dirty="0"/>
          </a:p>
        </p:txBody>
      </p:sp>
    </p:spTree>
    <p:extLst>
      <p:ext uri="{BB962C8B-B14F-4D97-AF65-F5344CB8AC3E}">
        <p14:creationId xmlns:p14="http://schemas.microsoft.com/office/powerpoint/2010/main" val="343521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1325494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b="1" dirty="0"/>
              <a:t>Phonics</a:t>
            </a:r>
            <a:br>
              <a:rPr lang="en-GB" b="1" dirty="0"/>
            </a:br>
            <a:r>
              <a:rPr lang="en-GB" b="1" dirty="0"/>
              <a:t>Timing: </a:t>
            </a:r>
            <a:r>
              <a:rPr lang="en-GB" b="0" dirty="0"/>
              <a:t>4 minutes</a:t>
            </a:r>
            <a:br>
              <a:rPr lang="en-GB" b="1" dirty="0"/>
            </a:br>
            <a:br>
              <a:rPr lang="en-GB" b="1" dirty="0"/>
            </a:br>
            <a:r>
              <a:rPr lang="en-GB" b="1" dirty="0"/>
              <a:t>Aim:  </a:t>
            </a:r>
            <a:r>
              <a:rPr lang="en-GB" b="0" dirty="0"/>
              <a:t>To differentiate between SSC that are similar, phonetically and/or orthographically.</a:t>
            </a:r>
          </a:p>
          <a:p>
            <a:pPr marL="0" marR="0" lvl="0" indent="0" algn="l" defTabSz="914400" rtl="0" eaLnBrk="1" fontAlgn="auto" latinLnBrk="0" hangingPunct="0">
              <a:lnSpc>
                <a:spcPct val="100000"/>
              </a:lnSpc>
              <a:spcBef>
                <a:spcPts val="0"/>
              </a:spcBef>
              <a:spcAft>
                <a:spcPts val="0"/>
              </a:spcAft>
              <a:buClrTx/>
              <a:buSzTx/>
              <a:buFontTx/>
              <a:buNone/>
              <a:tabLst/>
              <a:defRPr/>
            </a:pPr>
            <a:r>
              <a:rPr lang="en-GB" b="0" dirty="0"/>
              <a:t>Note:</a:t>
            </a:r>
            <a:r>
              <a:rPr lang="en-GB" b="0" baseline="0" dirty="0"/>
              <a:t> [a] and [o] were introduced in 1.1.1</a:t>
            </a:r>
            <a:br>
              <a:rPr lang="en-GB" b="0" dirty="0"/>
            </a:br>
            <a:br>
              <a:rPr lang="en-GB" b="0" dirty="0"/>
            </a:br>
            <a:r>
              <a:rPr lang="en-GB" b="1" dirty="0"/>
              <a:t>Procedure:</a:t>
            </a:r>
            <a:br>
              <a:rPr lang="en-GB" b="1" dirty="0"/>
            </a:br>
            <a:r>
              <a:rPr lang="en-GB" b="1" dirty="0"/>
              <a:t>1. </a:t>
            </a:r>
            <a:r>
              <a:rPr lang="en-GB" b="0" dirty="0"/>
              <a:t>Click to listen. Write the SSC and/or write the whole word.</a:t>
            </a:r>
            <a:br>
              <a:rPr lang="en-GB" b="0" dirty="0"/>
            </a:br>
            <a:r>
              <a:rPr lang="en-GB" b="1" dirty="0"/>
              <a:t>2. </a:t>
            </a:r>
            <a:r>
              <a:rPr lang="en-GB" b="0" dirty="0"/>
              <a:t>Click to see the answers.</a:t>
            </a:r>
          </a:p>
          <a:p>
            <a:pPr hangingPunct="0"/>
            <a:endParaRPr lang="en-US" sz="1200" kern="1200" dirty="0">
              <a:solidFill>
                <a:schemeClr val="tx1"/>
              </a:solidFill>
              <a:effectLst/>
              <a:latin typeface="+mn-lt"/>
              <a:ea typeface="+mn-ea"/>
              <a:cs typeface="+mn-cs"/>
            </a:endParaRPr>
          </a:p>
          <a:p>
            <a:pPr hangingPunct="0"/>
            <a:endParaRPr lang="en-US" sz="120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marL="228600" indent="-228600" hangingPunct="0">
              <a:buAutoNum type="arabicParenR"/>
            </a:pPr>
            <a:r>
              <a:rPr lang="en-US" sz="1200" kern="1200" baseline="0" dirty="0" err="1">
                <a:solidFill>
                  <a:schemeClr val="tx1"/>
                </a:solidFill>
                <a:effectLst/>
                <a:latin typeface="+mn-lt"/>
                <a:ea typeface="+mn-ea"/>
                <a:cs typeface="+mn-cs"/>
              </a:rPr>
              <a:t>Espalda</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Cama</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Tener</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a:solidFill>
                  <a:schemeClr val="tx1"/>
                </a:solidFill>
                <a:effectLst/>
                <a:latin typeface="+mn-lt"/>
                <a:ea typeface="+mn-ea"/>
                <a:cs typeface="+mn-cs"/>
              </a:rPr>
              <a:t>Alto</a:t>
            </a:r>
          </a:p>
          <a:p>
            <a:pPr marL="228600" indent="-228600" hangingPunct="0">
              <a:buAutoNum type="arabicParenR"/>
            </a:pPr>
            <a:r>
              <a:rPr lang="en-US" sz="1200" kern="1200" baseline="0" dirty="0">
                <a:solidFill>
                  <a:schemeClr val="tx1"/>
                </a:solidFill>
                <a:effectLst/>
                <a:latin typeface="+mn-lt"/>
                <a:ea typeface="+mn-ea"/>
                <a:cs typeface="+mn-cs"/>
              </a:rPr>
              <a:t>Pero</a:t>
            </a:r>
          </a:p>
          <a:p>
            <a:pPr marL="228600" indent="-228600" hangingPunct="0">
              <a:buAutoNum type="arabicParenR"/>
            </a:pPr>
            <a:r>
              <a:rPr lang="en-US" sz="1200" kern="1200" baseline="0" dirty="0" err="1">
                <a:solidFill>
                  <a:schemeClr val="tx1"/>
                </a:solidFill>
                <a:effectLst/>
                <a:latin typeface="+mn-lt"/>
                <a:ea typeface="+mn-ea"/>
                <a:cs typeface="+mn-cs"/>
              </a:rPr>
              <a:t>Elefante</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Papel</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a:solidFill>
                  <a:schemeClr val="tx1"/>
                </a:solidFill>
                <a:effectLst/>
                <a:latin typeface="+mn-lt"/>
                <a:ea typeface="+mn-ea"/>
                <a:cs typeface="+mn-cs"/>
              </a:rPr>
              <a:t>Casa</a:t>
            </a:r>
          </a:p>
          <a:p>
            <a:pPr marL="228600" indent="-228600" hangingPunct="0">
              <a:buAutoNum type="arabicParenR"/>
            </a:pPr>
            <a:r>
              <a:rPr lang="en-US" sz="1200" kern="1200" baseline="0" dirty="0">
                <a:solidFill>
                  <a:schemeClr val="tx1"/>
                </a:solidFill>
                <a:effectLst/>
                <a:latin typeface="+mn-lt"/>
                <a:ea typeface="+mn-ea"/>
                <a:cs typeface="+mn-cs"/>
              </a:rPr>
              <a:t>Agosto</a:t>
            </a:r>
          </a:p>
          <a:p>
            <a:pPr marL="228600" indent="-228600" hangingPunct="0">
              <a:buAutoNum type="arabicParenR"/>
            </a:pPr>
            <a:r>
              <a:rPr lang="en-US" sz="1200" kern="1200" baseline="0" dirty="0" err="1">
                <a:solidFill>
                  <a:schemeClr val="tx1"/>
                </a:solidFill>
                <a:effectLst/>
                <a:latin typeface="+mn-lt"/>
                <a:ea typeface="+mn-ea"/>
                <a:cs typeface="+mn-cs"/>
              </a:rPr>
              <a:t>Estar</a:t>
            </a:r>
            <a:r>
              <a:rPr lang="en-US" sz="1200"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Vocabulario</a:t>
            </a:r>
            <a:endParaRPr lang="en-GB" b="1" dirty="0"/>
          </a:p>
          <a:p>
            <a:r>
              <a:rPr lang="en-GB" b="1" dirty="0"/>
              <a:t>Timing: </a:t>
            </a:r>
            <a:r>
              <a:rPr lang="en-GB" b="0" dirty="0"/>
              <a:t>1 minute</a:t>
            </a:r>
            <a:br>
              <a:rPr lang="en-GB" b="1" dirty="0"/>
            </a:br>
            <a:br>
              <a:rPr lang="en-GB" b="1" dirty="0"/>
            </a:br>
            <a:r>
              <a:rPr lang="en-GB" b="1" dirty="0"/>
              <a:t>Aim: </a:t>
            </a:r>
            <a:r>
              <a:rPr lang="en-GB" b="0" dirty="0"/>
              <a:t>To reactivate and strengthen vocabulary knowledge.  </a:t>
            </a:r>
            <a:br>
              <a:rPr lang="en-GB" b="0" dirty="0"/>
            </a:br>
            <a:r>
              <a:rPr lang="en-GB" b="1" i="1" dirty="0"/>
              <a:t>Note: </a:t>
            </a:r>
            <a:r>
              <a:rPr lang="en-GB" b="0" dirty="0"/>
              <a:t>Students in Y7 pre-learn their vocabulary on Quizlet. This task assists recall of the new vocabulary.</a:t>
            </a:r>
            <a:br>
              <a:rPr lang="en-GB" b="0" dirty="0"/>
            </a:br>
            <a:br>
              <a:rPr lang="en-GB" b="0" dirty="0"/>
            </a:br>
            <a:r>
              <a:rPr lang="en-GB" b="1" dirty="0"/>
              <a:t>Procedure:</a:t>
            </a:r>
            <a:br>
              <a:rPr lang="en-GB" b="1" dirty="0"/>
            </a:br>
            <a:r>
              <a:rPr lang="en-GB" b="0" dirty="0"/>
              <a:t>1. Present the new language, and elicit repetition.</a:t>
            </a:r>
          </a:p>
          <a:p>
            <a:r>
              <a:rPr lang="en-GB" b="0" dirty="0"/>
              <a:t>2. Move to the next slide, where pupils will practise vocabulary in pairs. Teacher will use </a:t>
            </a:r>
            <a:r>
              <a:rPr lang="en-GB" b="1" baseline="0" dirty="0"/>
              <a:t>‘¿</a:t>
            </a:r>
            <a:r>
              <a:rPr lang="en-GB" b="1" baseline="0" dirty="0" err="1"/>
              <a:t>Estás</a:t>
            </a:r>
            <a:r>
              <a:rPr lang="en-GB" b="1" baseline="0" dirty="0"/>
              <a:t> </a:t>
            </a:r>
            <a:r>
              <a:rPr lang="en-GB" b="1" baseline="0" dirty="0" err="1"/>
              <a:t>listo</a:t>
            </a:r>
            <a:r>
              <a:rPr lang="en-GB" b="1" baseline="0" dirty="0"/>
              <a:t>/a?’ </a:t>
            </a:r>
            <a:r>
              <a:rPr lang="en-GB" b="0" baseline="0" dirty="0"/>
              <a:t>to check students are ready,</a:t>
            </a:r>
            <a:r>
              <a:rPr lang="en-GB" b="0" dirty="0"/>
              <a:t> </a:t>
            </a:r>
            <a:r>
              <a:rPr lang="en-GB" b="1" baseline="0" dirty="0"/>
              <a:t>‘¿</a:t>
            </a:r>
            <a:r>
              <a:rPr lang="en-GB" b="1" baseline="0" dirty="0" err="1"/>
              <a:t>Cómo</a:t>
            </a:r>
            <a:r>
              <a:rPr lang="en-GB" b="1" baseline="0" dirty="0"/>
              <a:t> se dice </a:t>
            </a:r>
            <a:r>
              <a:rPr lang="en-GB" b="1" baseline="0" dirty="0" err="1"/>
              <a:t>en</a:t>
            </a:r>
            <a:r>
              <a:rPr lang="en-GB" b="1" baseline="0" dirty="0"/>
              <a:t> </a:t>
            </a:r>
            <a:r>
              <a:rPr lang="es-ES" b="1" dirty="0"/>
              <a:t>inglés/español</a:t>
            </a:r>
            <a:r>
              <a:rPr lang="en-GB" b="1" baseline="0" dirty="0"/>
              <a:t>?‘ </a:t>
            </a:r>
            <a:r>
              <a:rPr lang="en-GB" b="0" baseline="0" dirty="0"/>
              <a:t>and </a:t>
            </a:r>
            <a:r>
              <a:rPr lang="en-GB" b="1" baseline="0" dirty="0"/>
              <a:t>‘¿</a:t>
            </a:r>
            <a:r>
              <a:rPr lang="en-GB" b="1" baseline="0" dirty="0" err="1"/>
              <a:t>Estás</a:t>
            </a:r>
            <a:r>
              <a:rPr lang="en-GB" b="1" baseline="0" dirty="0"/>
              <a:t> </a:t>
            </a:r>
            <a:r>
              <a:rPr lang="en-GB" b="1" baseline="0" dirty="0" err="1"/>
              <a:t>seguro</a:t>
            </a:r>
            <a:r>
              <a:rPr lang="en-GB" b="1" baseline="0" dirty="0"/>
              <a:t>/a?’</a:t>
            </a:r>
            <a:r>
              <a:rPr lang="en-GB" baseline="0" dirty="0"/>
              <a:t> to prompt self-correction. Encourage responses ‘</a:t>
            </a:r>
            <a:r>
              <a:rPr lang="en-GB" b="1" baseline="0" dirty="0" err="1"/>
              <a:t>sí</a:t>
            </a:r>
            <a:r>
              <a:rPr lang="en-GB" baseline="0" dirty="0"/>
              <a:t> or ‘</a:t>
            </a:r>
            <a:r>
              <a:rPr lang="en-GB" b="1" baseline="0" dirty="0"/>
              <a:t>no</a:t>
            </a:r>
            <a:r>
              <a:rPr lang="en-GB" baseline="0" dirty="0"/>
              <a:t>’. Always encourage students to use these phrases in class, too.</a:t>
            </a:r>
            <a:endParaRPr lang="en-GB" dirty="0"/>
          </a:p>
          <a:p>
            <a:endParaRPr lang="en-GB" b="0" dirty="0"/>
          </a:p>
          <a:p>
            <a:endParaRPr lang="en-GB" baseline="0" dirty="0">
              <a:sym typeface="Wingdings" panose="05000000000000000000" pitchFamily="2" charset="2"/>
            </a:endParaRPr>
          </a:p>
          <a:p>
            <a:r>
              <a:rPr lang="en-GB" b="1" dirty="0"/>
              <a:t>Word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cómo</a:t>
            </a:r>
            <a:r>
              <a:rPr lang="es-ES" dirty="0"/>
              <a:t> [151]; </a:t>
            </a:r>
            <a:r>
              <a:rPr lang="es-ES" b="1" dirty="0"/>
              <a:t>hoy</a:t>
            </a:r>
            <a:r>
              <a:rPr lang="es-ES" dirty="0"/>
              <a:t> [167]; </a:t>
            </a:r>
            <a:r>
              <a:rPr lang="es-ES" b="1" dirty="0"/>
              <a:t>nervioso</a:t>
            </a:r>
            <a:r>
              <a:rPr lang="es-ES" dirty="0"/>
              <a:t> [1521]; </a:t>
            </a:r>
            <a:r>
              <a:rPr lang="es-ES" b="1" dirty="0"/>
              <a:t>tranquilo</a:t>
            </a:r>
            <a:r>
              <a:rPr lang="es-ES" dirty="0"/>
              <a:t> [1073]; </a:t>
            </a:r>
            <a:r>
              <a:rPr lang="es-ES" b="1" dirty="0"/>
              <a:t>serio</a:t>
            </a:r>
            <a:r>
              <a:rPr lang="es-ES" dirty="0"/>
              <a:t> [856]; </a:t>
            </a:r>
            <a:r>
              <a:rPr lang="es-ES" b="1" dirty="0"/>
              <a:t>raro</a:t>
            </a:r>
            <a:r>
              <a:rPr lang="es-ES" dirty="0"/>
              <a:t> [1005]; </a:t>
            </a:r>
            <a:r>
              <a:rPr lang="es-ES" b="1" dirty="0"/>
              <a:t>tonto</a:t>
            </a:r>
            <a:r>
              <a:rPr lang="es-ES" dirty="0"/>
              <a:t> [2379]; </a:t>
            </a:r>
            <a:r>
              <a:rPr lang="es-ES" b="1" dirty="0"/>
              <a:t>blanco</a:t>
            </a:r>
            <a:r>
              <a:rPr lang="es-ES" dirty="0"/>
              <a:t> [372];</a:t>
            </a:r>
            <a:r>
              <a:rPr lang="es-ES" baseline="0" dirty="0"/>
              <a:t> </a:t>
            </a:r>
            <a:r>
              <a:rPr lang="es-ES" b="1" dirty="0"/>
              <a:t>muy</a:t>
            </a:r>
            <a:r>
              <a:rPr lang="es-ES" dirty="0"/>
              <a:t> [43]; </a:t>
            </a:r>
            <a:r>
              <a:rPr lang="es-ES" b="1" dirty="0"/>
              <a:t>seguro </a:t>
            </a:r>
            <a:r>
              <a:rPr lang="es-ES" b="0" dirty="0"/>
              <a:t>[407]; </a:t>
            </a:r>
            <a:r>
              <a:rPr lang="es-ES" b="1" dirty="0"/>
              <a:t>listo </a:t>
            </a:r>
            <a:r>
              <a:rPr lang="es-ES" b="0" dirty="0"/>
              <a:t>[1684]</a:t>
            </a:r>
            <a:endParaRPr lang="en-GB" b="0" dirty="0"/>
          </a:p>
          <a:p>
            <a:endParaRPr lang="en-GB" dirty="0"/>
          </a:p>
          <a:p>
            <a:r>
              <a:rPr lang="en-GB" b="1" dirty="0"/>
              <a:t>Note:</a:t>
            </a:r>
          </a:p>
          <a:p>
            <a:pPr marL="228600" indent="-228600">
              <a:buAutoNum type="arabicPeriod"/>
            </a:pPr>
            <a:r>
              <a:rPr lang="en-GB" b="0" dirty="0"/>
              <a:t>Phonics: s</a:t>
            </a:r>
            <a:r>
              <a:rPr lang="en-GB" dirty="0"/>
              <a:t>tudents will need a little support with the pronunciation of 1] ‘qui’ in ‘</a:t>
            </a:r>
            <a:r>
              <a:rPr lang="en-GB" dirty="0" err="1"/>
              <a:t>tranquilo</a:t>
            </a:r>
            <a:r>
              <a:rPr lang="en-GB" dirty="0"/>
              <a:t> 2] silent ‘h’ in hoy,</a:t>
            </a:r>
            <a:r>
              <a:rPr lang="en-GB" baseline="0" dirty="0"/>
              <a:t> and 3] the word-initial ‘r’ in ‘</a:t>
            </a:r>
            <a:r>
              <a:rPr lang="en-GB" baseline="0" dirty="0" err="1"/>
              <a:t>raro</a:t>
            </a:r>
            <a:r>
              <a:rPr lang="en-GB" baseline="0" dirty="0"/>
              <a:t>’, which is pronounced like a ‘</a:t>
            </a:r>
            <a:r>
              <a:rPr lang="en-GB" baseline="0" dirty="0" err="1"/>
              <a:t>rr</a:t>
            </a:r>
            <a:r>
              <a:rPr lang="en-GB" baseline="0" dirty="0"/>
              <a:t>’. This can juxtaposed with the ‘r’ in ‘serio’, which is much less pronounced, but still produced with the tongue inside the mouth and no change of shape in the lips (as with English ‘r’).  Students will focus on all of these sounds more explicitly, later, so they only need to be addressed briefly here.</a:t>
            </a:r>
          </a:p>
        </p:txBody>
      </p:sp>
      <p:sp>
        <p:nvSpPr>
          <p:cNvPr id="4" name="Slide Number Placeholder 3"/>
          <p:cNvSpPr>
            <a:spLocks noGrp="1"/>
          </p:cNvSpPr>
          <p:nvPr>
            <p:ph type="sldNum" sz="quarter" idx="5"/>
          </p:nvPr>
        </p:nvSpPr>
        <p:spPr/>
        <p:txBody>
          <a:bodyPr/>
          <a:lstStyle/>
          <a:p>
            <a:fld id="{73D18511-1DF7-4085-B976-A2BB11727D8B}" type="slidenum">
              <a:rPr lang="en-GB" smtClean="0"/>
              <a:t>6</a:t>
            </a:fld>
            <a:endParaRPr lang="en-GB"/>
          </a:p>
        </p:txBody>
      </p:sp>
    </p:spTree>
    <p:extLst>
      <p:ext uri="{BB962C8B-B14F-4D97-AF65-F5344CB8AC3E}">
        <p14:creationId xmlns:p14="http://schemas.microsoft.com/office/powerpoint/2010/main" val="3088526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2-4 minutes</a:t>
            </a:r>
            <a:br>
              <a:rPr lang="en-GB" b="1" dirty="0"/>
            </a:br>
            <a:br>
              <a:rPr lang="en-GB" b="1" dirty="0"/>
            </a:br>
            <a:r>
              <a:rPr lang="en-GB" b="1" dirty="0"/>
              <a:t>Aim: </a:t>
            </a:r>
            <a:r>
              <a:rPr lang="en-GB" b="0" dirty="0"/>
              <a:t>To reactivate and strengthen vocabulary knowledge.  </a:t>
            </a:r>
            <a:br>
              <a:rPr lang="en-GB" b="0" dirty="0"/>
            </a:br>
            <a:r>
              <a:rPr lang="en-GB" b="1" i="1" dirty="0"/>
              <a:t>Note: </a:t>
            </a:r>
            <a:r>
              <a:rPr lang="en-GB" b="0" dirty="0"/>
              <a:t>Students in Y7 pre-learn their vocabulary on Quizlet. This task assists recall of the new vocabulary.</a:t>
            </a:r>
            <a:br>
              <a:rPr lang="en-GB" b="0" dirty="0"/>
            </a:br>
            <a:br>
              <a:rPr lang="en-GB" b="0" dirty="0"/>
            </a:br>
            <a:r>
              <a:rPr lang="en-GB" b="1" dirty="0"/>
              <a:t>Procedure:</a:t>
            </a:r>
            <a:br>
              <a:rPr lang="en-GB" b="1" dirty="0"/>
            </a:br>
            <a:r>
              <a:rPr lang="en-GB" b="1" dirty="0"/>
              <a:t>1. Round 1: </a:t>
            </a:r>
            <a:r>
              <a:rPr lang="en-GB" b="0" dirty="0"/>
              <a:t>Look at the Spanish, recall the English meanings, saying them aloud. [1 minute]</a:t>
            </a:r>
            <a:br>
              <a:rPr lang="en-GB" b="0" dirty="0"/>
            </a:br>
            <a:r>
              <a:rPr lang="en-GB" b="0" dirty="0"/>
              <a:t>2. </a:t>
            </a:r>
            <a:r>
              <a:rPr lang="en-GB" b="1" dirty="0"/>
              <a:t>Round 2: </a:t>
            </a:r>
            <a:r>
              <a:rPr lang="en-GB" b="0" dirty="0"/>
              <a:t>Look at the English, recall the Spanish meanings, saying them aloud. [1 minute]</a:t>
            </a:r>
            <a:br>
              <a:rPr lang="en-GB" b="0" dirty="0"/>
            </a:br>
            <a:r>
              <a:rPr lang="en-GB" b="0" dirty="0"/>
              <a:t>Repeat for two further minutes, to speed up recall.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Teacher then uses </a:t>
            </a:r>
            <a:r>
              <a:rPr lang="en-GB" b="1" baseline="0" dirty="0"/>
              <a:t>‘¿</a:t>
            </a:r>
            <a:r>
              <a:rPr lang="en-GB" b="1" baseline="0" dirty="0" err="1"/>
              <a:t>Estás</a:t>
            </a:r>
            <a:r>
              <a:rPr lang="en-GB" b="1" baseline="0" dirty="0"/>
              <a:t> </a:t>
            </a:r>
            <a:r>
              <a:rPr lang="en-GB" b="1" baseline="0" dirty="0" err="1"/>
              <a:t>listo</a:t>
            </a:r>
            <a:r>
              <a:rPr lang="en-GB" b="1" baseline="0" dirty="0"/>
              <a:t>/a?’ </a:t>
            </a:r>
            <a:r>
              <a:rPr lang="en-GB" b="0" baseline="0" dirty="0"/>
              <a:t>to check students are ready,</a:t>
            </a:r>
            <a:r>
              <a:rPr lang="en-GB" b="0" dirty="0"/>
              <a:t> </a:t>
            </a:r>
            <a:r>
              <a:rPr lang="en-GB" b="1" baseline="0" dirty="0"/>
              <a:t>‘¿</a:t>
            </a:r>
            <a:r>
              <a:rPr lang="en-GB" b="1" baseline="0" dirty="0" err="1"/>
              <a:t>Cómo</a:t>
            </a:r>
            <a:r>
              <a:rPr lang="en-GB" b="1" baseline="0" dirty="0"/>
              <a:t> se dice </a:t>
            </a:r>
            <a:r>
              <a:rPr lang="en-GB" b="1" baseline="0" dirty="0" err="1"/>
              <a:t>en</a:t>
            </a:r>
            <a:r>
              <a:rPr lang="en-GB" b="1" baseline="0" dirty="0"/>
              <a:t> </a:t>
            </a:r>
            <a:r>
              <a:rPr lang="es-ES" b="1" dirty="0"/>
              <a:t>inglés/español</a:t>
            </a:r>
            <a:r>
              <a:rPr lang="en-GB" b="1" baseline="0" dirty="0"/>
              <a:t>?‘ </a:t>
            </a:r>
            <a:r>
              <a:rPr lang="en-GB" b="0" baseline="0" dirty="0"/>
              <a:t>and </a:t>
            </a:r>
            <a:r>
              <a:rPr lang="en-GB" b="1" baseline="0" dirty="0"/>
              <a:t>‘¿</a:t>
            </a:r>
            <a:r>
              <a:rPr lang="en-GB" b="1" baseline="0" dirty="0" err="1"/>
              <a:t>Estás</a:t>
            </a:r>
            <a:r>
              <a:rPr lang="en-GB" b="1" baseline="0" dirty="0"/>
              <a:t> </a:t>
            </a:r>
            <a:r>
              <a:rPr lang="en-GB" b="1" baseline="0" dirty="0" err="1"/>
              <a:t>seguro</a:t>
            </a:r>
            <a:r>
              <a:rPr lang="en-GB" b="1" baseline="0" dirty="0"/>
              <a:t>/a?’</a:t>
            </a:r>
            <a:r>
              <a:rPr lang="en-GB" baseline="0" dirty="0"/>
              <a:t> to prompt self-correction. Encourage responses ‘</a:t>
            </a:r>
            <a:r>
              <a:rPr lang="en-GB" b="1" baseline="0" dirty="0" err="1"/>
              <a:t>sí</a:t>
            </a:r>
            <a:r>
              <a:rPr lang="en-GB" baseline="0" dirty="0"/>
              <a:t> or ‘</a:t>
            </a:r>
            <a:r>
              <a:rPr lang="en-GB" b="1" baseline="0" dirty="0"/>
              <a:t>no</a:t>
            </a:r>
            <a:r>
              <a:rPr lang="en-GB" baseline="0" dirty="0"/>
              <a:t>’. Always encourage students to use these phrases in class, too.</a:t>
            </a:r>
            <a:endParaRPr lang="en-GB" dirty="0"/>
          </a:p>
          <a:p>
            <a:endParaRPr lang="en-GB" baseline="0" dirty="0">
              <a:sym typeface="Wingdings" panose="05000000000000000000" pitchFamily="2" charset="2"/>
            </a:endParaRPr>
          </a:p>
          <a:p>
            <a:r>
              <a:rPr lang="en-GB" b="1" dirty="0"/>
              <a:t>Word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cómo</a:t>
            </a:r>
            <a:r>
              <a:rPr lang="es-ES" dirty="0"/>
              <a:t> [151]; </a:t>
            </a:r>
            <a:r>
              <a:rPr lang="es-ES" b="1" dirty="0"/>
              <a:t>hoy</a:t>
            </a:r>
            <a:r>
              <a:rPr lang="es-ES" dirty="0"/>
              <a:t> [167]; </a:t>
            </a:r>
            <a:r>
              <a:rPr lang="es-ES" b="1" dirty="0"/>
              <a:t>nervioso</a:t>
            </a:r>
            <a:r>
              <a:rPr lang="es-ES" dirty="0"/>
              <a:t> [1521]; </a:t>
            </a:r>
            <a:r>
              <a:rPr lang="es-ES" b="1" dirty="0"/>
              <a:t>tranquilo</a:t>
            </a:r>
            <a:r>
              <a:rPr lang="es-ES" dirty="0"/>
              <a:t> [1073]; </a:t>
            </a:r>
            <a:r>
              <a:rPr lang="es-ES" b="1" dirty="0"/>
              <a:t>serio</a:t>
            </a:r>
            <a:r>
              <a:rPr lang="es-ES" dirty="0"/>
              <a:t> [856]; </a:t>
            </a:r>
            <a:r>
              <a:rPr lang="es-ES" b="1" dirty="0"/>
              <a:t>raro</a:t>
            </a:r>
            <a:r>
              <a:rPr lang="es-ES" dirty="0"/>
              <a:t> [1005]; </a:t>
            </a:r>
            <a:r>
              <a:rPr lang="es-ES" b="1" dirty="0"/>
              <a:t>tonto</a:t>
            </a:r>
            <a:r>
              <a:rPr lang="es-ES" dirty="0"/>
              <a:t> [2379]; </a:t>
            </a:r>
            <a:r>
              <a:rPr lang="es-ES" b="1" dirty="0"/>
              <a:t>blanco</a:t>
            </a:r>
            <a:r>
              <a:rPr lang="es-ES" dirty="0"/>
              <a:t> [372];</a:t>
            </a:r>
            <a:r>
              <a:rPr lang="es-ES" baseline="0" dirty="0"/>
              <a:t> </a:t>
            </a:r>
            <a:r>
              <a:rPr lang="es-ES" b="1" dirty="0"/>
              <a:t>muy</a:t>
            </a:r>
            <a:r>
              <a:rPr lang="es-ES" dirty="0"/>
              <a:t> [43]; </a:t>
            </a:r>
            <a:r>
              <a:rPr lang="es-ES" b="1" dirty="0"/>
              <a:t>seguro </a:t>
            </a:r>
            <a:r>
              <a:rPr lang="es-ES" b="0" dirty="0"/>
              <a:t>[407]; </a:t>
            </a:r>
            <a:r>
              <a:rPr lang="es-ES" b="1" dirty="0"/>
              <a:t>listo </a:t>
            </a:r>
            <a:r>
              <a:rPr lang="es-ES" b="0" dirty="0"/>
              <a:t>[1684]</a:t>
            </a:r>
            <a:endParaRPr lang="en-GB" b="0" dirty="0"/>
          </a:p>
          <a:p>
            <a:endParaRPr lang="en-GB" dirty="0"/>
          </a:p>
          <a:p>
            <a:r>
              <a:rPr lang="en-GB" b="1" dirty="0"/>
              <a:t>Note:</a:t>
            </a:r>
          </a:p>
          <a:p>
            <a:pPr marL="0" indent="0">
              <a:buNone/>
            </a:pPr>
            <a:r>
              <a:rPr lang="en-GB" b="0" dirty="0"/>
              <a:t>Phonics: s</a:t>
            </a:r>
            <a:r>
              <a:rPr lang="en-GB" dirty="0"/>
              <a:t>tudents will need a little support with the pronunciation of 1] ‘qui’ in ‘</a:t>
            </a:r>
            <a:r>
              <a:rPr lang="en-GB" dirty="0" err="1"/>
              <a:t>tranquilo</a:t>
            </a:r>
            <a:r>
              <a:rPr lang="en-GB" dirty="0"/>
              <a:t> 2] silent ‘h’ in hoy,</a:t>
            </a:r>
            <a:r>
              <a:rPr lang="en-GB" baseline="0" dirty="0"/>
              <a:t> and 3] the word-initial ‘r’ in ‘raro’, which is pronounced like a ‘</a:t>
            </a:r>
            <a:r>
              <a:rPr lang="en-GB" baseline="0" dirty="0" err="1"/>
              <a:t>rr</a:t>
            </a:r>
            <a:r>
              <a:rPr lang="en-GB" baseline="0" dirty="0"/>
              <a:t>’. This can juxtaposed with the ‘r’ in ‘</a:t>
            </a:r>
            <a:r>
              <a:rPr lang="en-GB" baseline="0" dirty="0" err="1"/>
              <a:t>serio</a:t>
            </a:r>
            <a:r>
              <a:rPr lang="en-GB" baseline="0" dirty="0"/>
              <a:t>’, which is much less pronounced, but still produced with the tongue inside the mouth and no change of shape in the lips (as with English ‘r’).  Students will focus on all of these sounds more explicitly, later, so they only need to be addressed briefly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7217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a:t>
            </a:r>
            <a:r>
              <a:rPr lang="en-GB" b="0" i="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Aim: </a:t>
            </a:r>
            <a:r>
              <a:rPr lang="en-GB" b="0" i="0" dirty="0"/>
              <a:t>to recap the function of ‘estar’ introduced last</a:t>
            </a:r>
            <a:r>
              <a:rPr lang="en-GB" b="0" i="0" baseline="0" dirty="0"/>
              <a:t> week and to introduce a new one (use of estar for state/mood)</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to reveal each part of the explanation/recap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Where appropriate, elicit rules and translations from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W</a:t>
            </a:r>
            <a:r>
              <a:rPr lang="en-GB" dirty="0"/>
              <a:t>e</a:t>
            </a:r>
            <a:r>
              <a:rPr lang="en-GB" baseline="0" dirty="0"/>
              <a:t> are focusing on masculine forms of adjectives for now and will introduce feminine forms in lesson 2.</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3828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 </a:t>
            </a:r>
            <a:r>
              <a:rPr lang="en-US" b="0" dirty="0"/>
              <a:t>to</a:t>
            </a:r>
            <a:r>
              <a:rPr lang="en-US" b="0" baseline="0" dirty="0"/>
              <a:t> present information about the most visited theme park in Spain, using mostly previously taught language.</a:t>
            </a:r>
          </a:p>
          <a:p>
            <a:endParaRPr lang="en-US" b="0" baseline="0" dirty="0"/>
          </a:p>
          <a:p>
            <a:r>
              <a:rPr lang="en-US" b="1" baseline="0" dirty="0"/>
              <a:t>Procedure</a:t>
            </a:r>
            <a:r>
              <a:rPr lang="en-US" b="0" baseline="0" dirty="0"/>
              <a:t>:</a:t>
            </a:r>
            <a:br>
              <a:rPr lang="en-US" b="0" baseline="0" dirty="0"/>
            </a:br>
            <a:r>
              <a:rPr lang="en-US" b="0" baseline="0" dirty="0"/>
              <a:t>1. Read the text with pupils.</a:t>
            </a:r>
          </a:p>
          <a:p>
            <a:r>
              <a:rPr lang="en-US" b="0" baseline="0" dirty="0"/>
              <a:t>2. Elicit the English meaning.  Clarify any unknown words.</a:t>
            </a:r>
          </a:p>
          <a:p>
            <a:r>
              <a:rPr lang="en-US" b="1" baseline="0" dirty="0"/>
              <a:t>Note</a:t>
            </a:r>
            <a:r>
              <a:rPr lang="en-US" b="0" baseline="0" dirty="0"/>
              <a:t>: both unknown words will be taught in year 7: </a:t>
            </a:r>
            <a:r>
              <a:rPr lang="en-US" b="0" baseline="0" dirty="0" err="1"/>
              <a:t>famoso</a:t>
            </a:r>
            <a:r>
              <a:rPr lang="en-US" b="0" baseline="0" dirty="0"/>
              <a:t> (7.1.2.4); </a:t>
            </a:r>
            <a:r>
              <a:rPr lang="en-US" b="0" baseline="0" dirty="0" err="1"/>
              <a:t>parque</a:t>
            </a:r>
            <a:r>
              <a:rPr lang="en-US" b="0" baseline="0" dirty="0"/>
              <a:t> (7.3.1.5)</a:t>
            </a:r>
          </a:p>
          <a:p>
            <a:endParaRPr lang="en-US" b="1" baseline="0" dirty="0"/>
          </a:p>
          <a:p>
            <a:r>
              <a:rPr lang="en-US" b="1" baseline="0" dirty="0"/>
              <a:t>Frequency of unknown words and cognates:</a:t>
            </a:r>
            <a:br>
              <a:rPr lang="en-US" b="0" baseline="0" dirty="0"/>
            </a:br>
            <a:r>
              <a:rPr lang="en-US" b="0" baseline="0" dirty="0" err="1"/>
              <a:t>famoso</a:t>
            </a:r>
            <a:r>
              <a:rPr lang="en-US" b="0" baseline="0" dirty="0"/>
              <a:t> [997] </a:t>
            </a:r>
            <a:r>
              <a:rPr lang="en-US" b="0" baseline="0" dirty="0" err="1"/>
              <a:t>parque</a:t>
            </a:r>
            <a:r>
              <a:rPr lang="en-US" b="0" baseline="0" dirty="0"/>
              <a:t> [1354]</a:t>
            </a:r>
            <a:endParaRPr lang="en-US" b="0" dirty="0"/>
          </a:p>
          <a:p>
            <a:endParaRPr lang="en-GB" dirty="0"/>
          </a:p>
        </p:txBody>
      </p:sp>
      <p:sp>
        <p:nvSpPr>
          <p:cNvPr id="4" name="Slide Number Placeholder 3"/>
          <p:cNvSpPr>
            <a:spLocks noGrp="1"/>
          </p:cNvSpPr>
          <p:nvPr>
            <p:ph type="sldNum" sz="quarter" idx="5"/>
          </p:nvPr>
        </p:nvSpPr>
        <p:spPr/>
        <p:txBody>
          <a:bodyPr/>
          <a:lstStyle/>
          <a:p>
            <a:fld id="{73D18511-1DF7-4085-B976-A2BB11727D8B}" type="slidenum">
              <a:rPr lang="en-GB" smtClean="0"/>
              <a:t>9</a:t>
            </a:fld>
            <a:endParaRPr lang="en-GB"/>
          </a:p>
        </p:txBody>
      </p:sp>
    </p:spTree>
    <p:extLst>
      <p:ext uri="{BB962C8B-B14F-4D97-AF65-F5344CB8AC3E}">
        <p14:creationId xmlns:p14="http://schemas.microsoft.com/office/powerpoint/2010/main" val="640341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90920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1570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53600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625892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21946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764684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775560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842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764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7260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3694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4001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100519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1372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96479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6083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77248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audio" Target="../media/audio21.wav"/><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6.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1.png"/><Relationship Id="rId18" Type="http://schemas.openxmlformats.org/officeDocument/2006/relationships/image" Target="../media/image36.jpe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7.xml"/><Relationship Id="rId16"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audio" Target="../media/audio29.wav"/><Relationship Id="rId11" Type="http://schemas.openxmlformats.org/officeDocument/2006/relationships/image" Target="../media/image29.png"/><Relationship Id="rId5" Type="http://schemas.openxmlformats.org/officeDocument/2006/relationships/audio" Target="../media/audio28.wav"/><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 Id="rId9" Type="http://schemas.openxmlformats.org/officeDocument/2006/relationships/audio" Target="../media/audio32.wav"/></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audio" Target="../media/audio7.wav"/></Relationships>
</file>

<file path=ppt/slides/_rels/slide20.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audio" Target="../media/audio28.wav"/><Relationship Id="rId7" Type="http://schemas.openxmlformats.org/officeDocument/2006/relationships/audio" Target="../media/audio31.wav"/><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audio" Target="../media/audio8.wav"/><Relationship Id="rId5" Type="http://schemas.openxmlformats.org/officeDocument/2006/relationships/audio" Target="../media/audio30.wav"/><Relationship Id="rId4" Type="http://schemas.openxmlformats.org/officeDocument/2006/relationships/audio" Target="../media/audio32.wav"/></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36.wav"/><Relationship Id="rId5" Type="http://schemas.openxmlformats.org/officeDocument/2006/relationships/audio" Target="../media/audio35.wav"/><Relationship Id="rId10" Type="http://schemas.openxmlformats.org/officeDocument/2006/relationships/image" Target="../media/image24.png"/><Relationship Id="rId4" Type="http://schemas.openxmlformats.org/officeDocument/2006/relationships/audio" Target="../media/audio34.wav"/><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_Wk3_audio.html"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s://www.rachelhawkes.com/LDPresources/Yr7Spanish/Spanish_Y7_Term1i_Wk3_audio_HW_sheet.docx"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52142292-6FF3-4151-B0F0-49D2CBDCAB53}"/>
              </a:ext>
            </a:extLst>
          </p:cNvPr>
          <p:cNvSpPr>
            <a:spLocks noGrp="1"/>
          </p:cNvSpPr>
          <p:nvPr>
            <p:ph type="body" sz="quarter" idx="12"/>
          </p:nvPr>
        </p:nvSpPr>
        <p:spPr>
          <a:xfrm>
            <a:off x="198075" y="5560219"/>
            <a:ext cx="3790451" cy="1154112"/>
          </a:xfrm>
        </p:spPr>
        <p:txBody>
          <a:bodyPr>
            <a:normAutofit fontScale="92500" lnSpcReduction="20000"/>
          </a:bodyPr>
          <a:lstStyle/>
          <a:p>
            <a:r>
              <a:rPr lang="en-GB" b="1" dirty="0"/>
              <a:t>Y7 Spanish</a:t>
            </a:r>
            <a:br>
              <a:rPr lang="en-GB" dirty="0"/>
            </a:br>
            <a:r>
              <a:rPr lang="en-GB" sz="1800" dirty="0"/>
              <a:t>Term 1.1 – Week 2 – Lesson 3</a:t>
            </a:r>
            <a:br>
              <a:rPr lang="en-GB" sz="1800" dirty="0"/>
            </a:br>
            <a:br>
              <a:rPr lang="en-GB" sz="1800" dirty="0"/>
            </a:br>
            <a:r>
              <a:rPr lang="en-GB" sz="1700" dirty="0"/>
              <a:t>Victoria Hobson / Nick Avery</a:t>
            </a:r>
            <a:br>
              <a:rPr lang="en-GB" sz="1700" dirty="0"/>
            </a:br>
            <a:r>
              <a:rPr lang="en-GB" sz="1700" dirty="0"/>
              <a:t>Date updated: 19.07.23</a:t>
            </a:r>
            <a:endParaRPr lang="en-GB" dirty="0"/>
          </a:p>
        </p:txBody>
      </p:sp>
      <p:sp>
        <p:nvSpPr>
          <p:cNvPr id="4" name="Text Placeholder 3">
            <a:extLst>
              <a:ext uri="{FF2B5EF4-FFF2-40B4-BE49-F238E27FC236}">
                <a16:creationId xmlns:a16="http://schemas.microsoft.com/office/drawing/2014/main" id="{54CFD807-DC04-47DB-A46D-CF35FCEF24C2}"/>
              </a:ext>
            </a:extLst>
          </p:cNvPr>
          <p:cNvSpPr>
            <a:spLocks noGrp="1"/>
          </p:cNvSpPr>
          <p:nvPr>
            <p:ph type="body" sz="quarter" idx="13"/>
          </p:nvPr>
        </p:nvSpPr>
        <p:spPr>
          <a:xfrm>
            <a:off x="434318" y="2652418"/>
            <a:ext cx="7108416" cy="1154111"/>
          </a:xfrm>
        </p:spPr>
        <p:txBody>
          <a:bodyPr>
            <a:normAutofit/>
          </a:bodyPr>
          <a:lstStyle/>
          <a:p>
            <a:r>
              <a:rPr lang="en-GB" dirty="0"/>
              <a:t>ESTAR – </a:t>
            </a:r>
            <a:r>
              <a:rPr lang="en-GB" sz="2400" dirty="0" err="1">
                <a:solidFill>
                  <a:prstClr val="white"/>
                </a:solidFill>
              </a:rPr>
              <a:t>estoy</a:t>
            </a:r>
            <a:r>
              <a:rPr lang="en-GB" sz="2400" dirty="0">
                <a:solidFill>
                  <a:prstClr val="white"/>
                </a:solidFill>
              </a:rPr>
              <a:t> / </a:t>
            </a:r>
            <a:r>
              <a:rPr lang="en-GB" sz="2400" dirty="0" err="1">
                <a:solidFill>
                  <a:prstClr val="white"/>
                </a:solidFill>
              </a:rPr>
              <a:t>estás</a:t>
            </a:r>
            <a:r>
              <a:rPr lang="en-GB" sz="2400" dirty="0">
                <a:solidFill>
                  <a:prstClr val="white"/>
                </a:solidFill>
              </a:rPr>
              <a:t> / </a:t>
            </a:r>
            <a:r>
              <a:rPr lang="en-GB" sz="2400" dirty="0" err="1">
                <a:solidFill>
                  <a:prstClr val="white"/>
                </a:solidFill>
              </a:rPr>
              <a:t>está</a:t>
            </a:r>
            <a:r>
              <a:rPr lang="en-GB" sz="2400" dirty="0">
                <a:solidFill>
                  <a:prstClr val="white"/>
                </a:solidFill>
              </a:rPr>
              <a:t> for STATE/MOOD</a:t>
            </a:r>
          </a:p>
          <a:p>
            <a:r>
              <a:rPr lang="en-GB" dirty="0"/>
              <a:t>SSC [e]</a:t>
            </a:r>
          </a:p>
        </p:txBody>
      </p:sp>
      <p:sp>
        <p:nvSpPr>
          <p:cNvPr id="5" name="Text Placeholder 4">
            <a:extLst>
              <a:ext uri="{FF2B5EF4-FFF2-40B4-BE49-F238E27FC236}">
                <a16:creationId xmlns:a16="http://schemas.microsoft.com/office/drawing/2014/main" id="{813B8C98-56D1-4028-9EA1-D2F1BDF7A408}"/>
              </a:ext>
            </a:extLst>
          </p:cNvPr>
          <p:cNvSpPr>
            <a:spLocks noGrp="1"/>
          </p:cNvSpPr>
          <p:nvPr>
            <p:ph type="body" sz="quarter" idx="14"/>
          </p:nvPr>
        </p:nvSpPr>
        <p:spPr>
          <a:xfrm>
            <a:off x="380955" y="1552031"/>
            <a:ext cx="7526428" cy="844550"/>
          </a:xfrm>
        </p:spPr>
        <p:txBody>
          <a:bodyPr>
            <a:normAutofit fontScale="62500" lnSpcReduction="20000"/>
          </a:bodyPr>
          <a:lstStyle/>
          <a:p>
            <a:r>
              <a:rPr lang="en-GB" dirty="0"/>
              <a:t>Saying what someone is like </a:t>
            </a:r>
            <a:br>
              <a:rPr lang="en-GB" dirty="0"/>
            </a:br>
            <a:r>
              <a:rPr lang="en-GB" dirty="0"/>
              <a:t>(at the moment)</a:t>
            </a:r>
          </a:p>
        </p:txBody>
      </p:sp>
      <p:sp>
        <p:nvSpPr>
          <p:cNvPr id="6" name="Speech Bubble: Rectangle with Corners Rounded 5">
            <a:extLst>
              <a:ext uri="{FF2B5EF4-FFF2-40B4-BE49-F238E27FC236}">
                <a16:creationId xmlns:a16="http://schemas.microsoft.com/office/drawing/2014/main" id="{0D83301F-1873-4E1A-9615-853A05BF0FE9}"/>
              </a:ext>
            </a:extLst>
          </p:cNvPr>
          <p:cNvSpPr/>
          <p:nvPr/>
        </p:nvSpPr>
        <p:spPr>
          <a:xfrm>
            <a:off x="7437504" y="4778478"/>
            <a:ext cx="4302213" cy="971838"/>
          </a:xfrm>
          <a:prstGeom prst="wedgeRoundRectCallout">
            <a:avLst>
              <a:gd name="adj1" fmla="val -61244"/>
              <a:gd name="adj2" fmla="val 382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a:t>
            </a:r>
            <a:r>
              <a:rPr lang="en-GB" sz="3600" b="1" dirty="0" err="1"/>
              <a:t>Cómo</a:t>
            </a:r>
            <a:r>
              <a:rPr lang="en-GB" sz="3600" b="1" dirty="0"/>
              <a:t> </a:t>
            </a:r>
            <a:r>
              <a:rPr lang="en-GB" sz="3600" b="1" dirty="0" err="1"/>
              <a:t>estás</a:t>
            </a:r>
            <a:r>
              <a:rPr lang="en-GB" sz="3600" b="1" dirty="0"/>
              <a:t>…?</a:t>
            </a:r>
          </a:p>
        </p:txBody>
      </p:sp>
      <p:pic>
        <p:nvPicPr>
          <p:cNvPr id="7" name="Picture 6" descr="A cartoon of a child with a surprised expression&#10;&#10;Description automatically generated">
            <a:extLst>
              <a:ext uri="{FF2B5EF4-FFF2-40B4-BE49-F238E27FC236}">
                <a16:creationId xmlns:a16="http://schemas.microsoft.com/office/drawing/2014/main" id="{3E9D86B0-AA27-408A-BA7A-B2C94A4C4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304" y="3632550"/>
            <a:ext cx="997741" cy="997741"/>
          </a:xfrm>
          <a:prstGeom prst="rect">
            <a:avLst/>
          </a:prstGeom>
        </p:spPr>
      </p:pic>
      <p:pic>
        <p:nvPicPr>
          <p:cNvPr id="9" name="Picture 8" descr="A cartoon of a child with blue eyes and brown hair&#10;&#10;Description automatically generated">
            <a:extLst>
              <a:ext uri="{FF2B5EF4-FFF2-40B4-BE49-F238E27FC236}">
                <a16:creationId xmlns:a16="http://schemas.microsoft.com/office/drawing/2014/main" id="{1F9D3970-CE57-4365-8609-6A9D4838D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3862" y="3627132"/>
            <a:ext cx="1003159" cy="1003159"/>
          </a:xfrm>
          <a:prstGeom prst="rect">
            <a:avLst/>
          </a:prstGeom>
        </p:spPr>
      </p:pic>
      <p:pic>
        <p:nvPicPr>
          <p:cNvPr id="11" name="Picture 10" descr="A cartoon of a child's face&#10;&#10;Description automatically generated">
            <a:extLst>
              <a:ext uri="{FF2B5EF4-FFF2-40B4-BE49-F238E27FC236}">
                <a16:creationId xmlns:a16="http://schemas.microsoft.com/office/drawing/2014/main" id="{9B0DD50B-4B90-4B3C-89AE-097B0E835B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0341" y="3632550"/>
            <a:ext cx="1003159" cy="1003159"/>
          </a:xfrm>
          <a:prstGeom prst="rect">
            <a:avLst/>
          </a:prstGeom>
        </p:spPr>
      </p:pic>
      <p:pic>
        <p:nvPicPr>
          <p:cNvPr id="13" name="Picture 12" descr="A cartoon of a child&#10;&#10;Description automatically generated">
            <a:extLst>
              <a:ext uri="{FF2B5EF4-FFF2-40B4-BE49-F238E27FC236}">
                <a16:creationId xmlns:a16="http://schemas.microsoft.com/office/drawing/2014/main" id="{030EAC68-83F1-4BF5-A49D-DBE6D5C5B4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5159" y="3632550"/>
            <a:ext cx="1003159" cy="1003159"/>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8"/>
            <a:ext cx="4932947" cy="609102"/>
          </a:xfrm>
        </p:spPr>
        <p:txBody>
          <a:bodyPr>
            <a:normAutofit/>
          </a:bodyPr>
          <a:lstStyle/>
          <a:p>
            <a:r>
              <a:rPr lang="en-GB" sz="3600" b="1" dirty="0" err="1">
                <a:solidFill>
                  <a:schemeClr val="bg1"/>
                </a:solidFill>
              </a:rPr>
              <a:t>PortAvenura</a:t>
            </a:r>
            <a:r>
              <a:rPr lang="en-GB" sz="3600" b="1" dirty="0">
                <a:solidFill>
                  <a:schemeClr val="bg1"/>
                </a:solidFill>
              </a:rPr>
              <a:t> World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40" name="Tabla 10">
            <a:extLst>
              <a:ext uri="{FF2B5EF4-FFF2-40B4-BE49-F238E27FC236}">
                <a16:creationId xmlns:a16="http://schemas.microsoft.com/office/drawing/2014/main" id="{FB5046C3-7371-4871-9D72-2006D239DBB6}"/>
              </a:ext>
            </a:extLst>
          </p:cNvPr>
          <p:cNvGraphicFramePr>
            <a:graphicFrameLocks noGrp="1"/>
          </p:cNvGraphicFramePr>
          <p:nvPr>
            <p:extLst>
              <p:ext uri="{D42A27DB-BD31-4B8C-83A1-F6EECF244321}">
                <p14:modId xmlns:p14="http://schemas.microsoft.com/office/powerpoint/2010/main" val="839523970"/>
              </p:ext>
            </p:extLst>
          </p:nvPr>
        </p:nvGraphicFramePr>
        <p:xfrm>
          <a:off x="974558" y="2367992"/>
          <a:ext cx="9159075" cy="3938208"/>
        </p:xfrm>
        <a:graphic>
          <a:graphicData uri="http://schemas.openxmlformats.org/drawingml/2006/table">
            <a:tbl>
              <a:tblPr firstRow="1" bandRow="1"/>
              <a:tblGrid>
                <a:gridCol w="644403">
                  <a:extLst>
                    <a:ext uri="{9D8B030D-6E8A-4147-A177-3AD203B41FA5}">
                      <a16:colId xmlns:a16="http://schemas.microsoft.com/office/drawing/2014/main" val="20000"/>
                    </a:ext>
                  </a:extLst>
                </a:gridCol>
                <a:gridCol w="2845392">
                  <a:extLst>
                    <a:ext uri="{9D8B030D-6E8A-4147-A177-3AD203B41FA5}">
                      <a16:colId xmlns:a16="http://schemas.microsoft.com/office/drawing/2014/main" val="20001"/>
                    </a:ext>
                  </a:extLst>
                </a:gridCol>
                <a:gridCol w="2915920">
                  <a:extLst>
                    <a:ext uri="{9D8B030D-6E8A-4147-A177-3AD203B41FA5}">
                      <a16:colId xmlns:a16="http://schemas.microsoft.com/office/drawing/2014/main" val="20002"/>
                    </a:ext>
                  </a:extLst>
                </a:gridCol>
                <a:gridCol w="2753360">
                  <a:extLst>
                    <a:ext uri="{9D8B030D-6E8A-4147-A177-3AD203B41FA5}">
                      <a16:colId xmlns:a16="http://schemas.microsoft.com/office/drawing/2014/main" val="20003"/>
                    </a:ext>
                  </a:extLst>
                </a:gridCol>
              </a:tblGrid>
              <a:tr h="69334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l"/>
                      <a:endParaRPr lang="en-GB" sz="1800" b="0" dirty="0">
                        <a:solidFill>
                          <a:schemeClr val="tx1"/>
                        </a:solidFill>
                        <a:latin typeface="+mn-lt"/>
                      </a:endParaRPr>
                    </a:p>
                    <a:p>
                      <a:pPr algn="l"/>
                      <a:r>
                        <a:rPr lang="en-GB" sz="1800" b="1" dirty="0">
                          <a:solidFill>
                            <a:schemeClr val="tx1"/>
                          </a:solidFill>
                          <a:latin typeface="+mn-lt"/>
                        </a:rPr>
                        <a:t>Diego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l"/>
                      <a:endParaRPr lang="en-GB" sz="1800" b="0" dirty="0">
                        <a:solidFill>
                          <a:schemeClr val="tx1"/>
                        </a:solidFill>
                        <a:latin typeface="+mn-lt"/>
                      </a:endParaRPr>
                    </a:p>
                    <a:p>
                      <a:pPr algn="l"/>
                      <a:r>
                        <a:rPr lang="en-GB" sz="1800" b="1" dirty="0">
                          <a:solidFill>
                            <a:schemeClr val="tx1"/>
                          </a:solidFill>
                          <a:latin typeface="+mn-lt"/>
                        </a:rPr>
                        <a:t>Daniel</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0"/>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7"/>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latin typeface="+mn-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8"/>
                  </a:ext>
                </a:extLst>
              </a:tr>
            </a:tbl>
          </a:graphicData>
        </a:graphic>
      </p:graphicFrame>
      <p:sp>
        <p:nvSpPr>
          <p:cNvPr id="41" name="TextBox 40">
            <a:extLst>
              <a:ext uri="{FF2B5EF4-FFF2-40B4-BE49-F238E27FC236}">
                <a16:creationId xmlns:a16="http://schemas.microsoft.com/office/drawing/2014/main" id="{9B95F6E9-F5DA-49F7-9CF1-835DD31956BA}"/>
              </a:ext>
            </a:extLst>
          </p:cNvPr>
          <p:cNvSpPr txBox="1"/>
          <p:nvPr/>
        </p:nvSpPr>
        <p:spPr>
          <a:xfrm>
            <a:off x="0" y="1163991"/>
            <a:ext cx="12623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Diego and son Daniel are at the Haunted House ride.  </a:t>
            </a:r>
            <a:br>
              <a:rPr kumimoji="0" lang="en-GB" sz="2000" b="1" i="0" u="none" strike="noStrike" kern="0" cap="none" spc="0" normalizeH="0" baseline="0" noProof="0" dirty="0">
                <a:ln>
                  <a:noFill/>
                </a:ln>
                <a:effectLst/>
                <a:uLnTx/>
                <a:uFillTx/>
              </a:rPr>
            </a:br>
            <a:r>
              <a:rPr kumimoji="0" lang="en-GB" sz="2000" b="1" i="0" u="none" strike="noStrike" kern="0" cap="none" spc="0" normalizeH="0" baseline="0" noProof="0" dirty="0">
                <a:ln>
                  <a:noFill/>
                </a:ln>
                <a:effectLst/>
                <a:uLnTx/>
                <a:uFillTx/>
              </a:rPr>
              <a:t>Is Diego talking about </a:t>
            </a:r>
            <a:r>
              <a:rPr lang="en-GB" sz="2000" b="1" kern="0" dirty="0"/>
              <a:t>himself (‘I am’) or Daniel (‘you are’).</a:t>
            </a:r>
            <a:r>
              <a:rPr kumimoji="0" lang="en-GB" sz="2000" b="1" i="0" u="none" strike="noStrike" kern="0" cap="none" spc="0" normalizeH="0" baseline="0" noProof="0" dirty="0">
                <a:ln>
                  <a:noFill/>
                </a:ln>
                <a:effectLst/>
                <a:uLnTx/>
                <a:uFillTx/>
              </a:rPr>
              <a:t>  Who is the most scared?    </a:t>
            </a:r>
          </a:p>
        </p:txBody>
      </p:sp>
      <p:pic>
        <p:nvPicPr>
          <p:cNvPr id="42" name="Picture 41">
            <a:extLst>
              <a:ext uri="{FF2B5EF4-FFF2-40B4-BE49-F238E27FC236}">
                <a16:creationId xmlns:a16="http://schemas.microsoft.com/office/drawing/2014/main" id="{99091476-D89E-4069-8FE3-9A157C2D7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768" y="231631"/>
            <a:ext cx="802658" cy="1190188"/>
          </a:xfrm>
          <a:prstGeom prst="rect">
            <a:avLst/>
          </a:prstGeom>
        </p:spPr>
      </p:pic>
      <p:sp>
        <p:nvSpPr>
          <p:cNvPr id="45" name="Rounded Rectangular Callout 12">
            <a:extLst>
              <a:ext uri="{FF2B5EF4-FFF2-40B4-BE49-F238E27FC236}">
                <a16:creationId xmlns:a16="http://schemas.microsoft.com/office/drawing/2014/main" id="{0632317B-DA01-4B67-9F4B-8016F052A5BF}"/>
              </a:ext>
            </a:extLst>
          </p:cNvPr>
          <p:cNvSpPr/>
          <p:nvPr/>
        </p:nvSpPr>
        <p:spPr>
          <a:xfrm>
            <a:off x="4741166" y="2213209"/>
            <a:ext cx="1110568" cy="448648"/>
          </a:xfrm>
          <a:prstGeom prst="wedgeRoundRectCallout">
            <a:avLst>
              <a:gd name="adj1" fmla="val 65973"/>
              <a:gd name="adj2" fmla="val 29866"/>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‘I am’</a:t>
            </a:r>
          </a:p>
        </p:txBody>
      </p:sp>
      <p:sp>
        <p:nvSpPr>
          <p:cNvPr id="46" name="Rounded Rectangular Callout 13">
            <a:extLst>
              <a:ext uri="{FF2B5EF4-FFF2-40B4-BE49-F238E27FC236}">
                <a16:creationId xmlns:a16="http://schemas.microsoft.com/office/drawing/2014/main" id="{2D01157C-13E7-4353-80F7-0948384378EB}"/>
              </a:ext>
            </a:extLst>
          </p:cNvPr>
          <p:cNvSpPr/>
          <p:nvPr/>
        </p:nvSpPr>
        <p:spPr>
          <a:xfrm>
            <a:off x="7981142" y="2116043"/>
            <a:ext cx="1387251" cy="604220"/>
          </a:xfrm>
          <a:prstGeom prst="wedgeRoundRectCallout">
            <a:avLst>
              <a:gd name="adj1" fmla="val -39140"/>
              <a:gd name="adj2" fmla="val 86156"/>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‘You are’</a:t>
            </a:r>
          </a:p>
        </p:txBody>
      </p:sp>
      <p:sp>
        <p:nvSpPr>
          <p:cNvPr id="47" name="Action Button: Custom 16">
            <a:hlinkClick r:id="" action="ppaction://noaction" highlightClick="1">
              <a:snd r:embed="rId4" name="Estás blanco.wav"/>
            </a:hlinkClick>
            <a:extLst>
              <a:ext uri="{FF2B5EF4-FFF2-40B4-BE49-F238E27FC236}">
                <a16:creationId xmlns:a16="http://schemas.microsoft.com/office/drawing/2014/main" id="{1FA24975-31D3-4D14-AAD4-C6275FDA65A2}"/>
              </a:ext>
            </a:extLst>
          </p:cNvPr>
          <p:cNvSpPr/>
          <p:nvPr/>
        </p:nvSpPr>
        <p:spPr>
          <a:xfrm>
            <a:off x="1099063" y="310514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8" name="Action Button: Custom 17">
            <a:hlinkClick r:id="" action="ppaction://noaction" highlightClick="1">
              <a:snd r:embed="rId5" name="estoy tranquilo.wav"/>
            </a:hlinkClick>
            <a:extLst>
              <a:ext uri="{FF2B5EF4-FFF2-40B4-BE49-F238E27FC236}">
                <a16:creationId xmlns:a16="http://schemas.microsoft.com/office/drawing/2014/main" id="{E73170F9-C97D-49EF-8D1C-8A9DFBB20A8E}"/>
              </a:ext>
            </a:extLst>
          </p:cNvPr>
          <p:cNvSpPr/>
          <p:nvPr/>
        </p:nvSpPr>
        <p:spPr>
          <a:xfrm>
            <a:off x="1099064" y="35008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9" name="Action Button: Custom 18">
            <a:hlinkClick r:id="" action="ppaction://noaction" highlightClick="1">
              <a:snd r:embed="rId6" name="estoy listo.wav"/>
            </a:hlinkClick>
            <a:extLst>
              <a:ext uri="{FF2B5EF4-FFF2-40B4-BE49-F238E27FC236}">
                <a16:creationId xmlns:a16="http://schemas.microsoft.com/office/drawing/2014/main" id="{C89A497A-AAC9-4E81-8219-A7DBFFA40D6F}"/>
              </a:ext>
            </a:extLst>
          </p:cNvPr>
          <p:cNvSpPr/>
          <p:nvPr/>
        </p:nvSpPr>
        <p:spPr>
          <a:xfrm>
            <a:off x="1109677" y="391055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0" name="Action Button: Custom 19">
            <a:hlinkClick r:id="" action="ppaction://noaction" highlightClick="1">
              <a:snd r:embed="rId7" name="estás muy nervioso.wav"/>
            </a:hlinkClick>
            <a:extLst>
              <a:ext uri="{FF2B5EF4-FFF2-40B4-BE49-F238E27FC236}">
                <a16:creationId xmlns:a16="http://schemas.microsoft.com/office/drawing/2014/main" id="{18825A1A-6582-4526-A08A-B2E063A397FB}"/>
              </a:ext>
            </a:extLst>
          </p:cNvPr>
          <p:cNvSpPr/>
          <p:nvPr/>
        </p:nvSpPr>
        <p:spPr>
          <a:xfrm>
            <a:off x="1105444" y="430441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1" name="Action Button: Custom 20">
            <a:hlinkClick r:id="" action="ppaction://noaction" highlightClick="1">
              <a:snd r:embed="rId8" name="estoy serio.wav"/>
            </a:hlinkClick>
            <a:extLst>
              <a:ext uri="{FF2B5EF4-FFF2-40B4-BE49-F238E27FC236}">
                <a16:creationId xmlns:a16="http://schemas.microsoft.com/office/drawing/2014/main" id="{ADFAC97B-FA0D-4906-957D-89D7D56FE644}"/>
              </a:ext>
            </a:extLst>
          </p:cNvPr>
          <p:cNvSpPr/>
          <p:nvPr/>
        </p:nvSpPr>
        <p:spPr>
          <a:xfrm>
            <a:off x="1105445" y="469826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2" name="Action Button: Custom 21">
            <a:hlinkClick r:id="" action="ppaction://noaction" highlightClick="1">
              <a:snd r:embed="rId9" name="estoy muy tonto.wav"/>
            </a:hlinkClick>
            <a:extLst>
              <a:ext uri="{FF2B5EF4-FFF2-40B4-BE49-F238E27FC236}">
                <a16:creationId xmlns:a16="http://schemas.microsoft.com/office/drawing/2014/main" id="{1ECC3DBF-32A9-4EA6-95B2-B01DA5E8533C}"/>
              </a:ext>
            </a:extLst>
          </p:cNvPr>
          <p:cNvSpPr/>
          <p:nvPr/>
        </p:nvSpPr>
        <p:spPr>
          <a:xfrm>
            <a:off x="1105118" y="509659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3" name="Action Button: Custom 22">
            <a:hlinkClick r:id="" action="ppaction://noaction" highlightClick="1">
              <a:snd r:embed="rId10" name="estás raro.wav"/>
            </a:hlinkClick>
            <a:extLst>
              <a:ext uri="{FF2B5EF4-FFF2-40B4-BE49-F238E27FC236}">
                <a16:creationId xmlns:a16="http://schemas.microsoft.com/office/drawing/2014/main" id="{BAE08E8D-395B-47E6-B73E-EC3E97321ECA}"/>
              </a:ext>
            </a:extLst>
          </p:cNvPr>
          <p:cNvSpPr/>
          <p:nvPr/>
        </p:nvSpPr>
        <p:spPr>
          <a:xfrm>
            <a:off x="1106124" y="550028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54" name="Action Button: Custom 23">
            <a:hlinkClick r:id="" action="ppaction://noaction" highlightClick="1">
              <a:snd r:embed="rId11" name="estás loco.wav"/>
            </a:hlinkClick>
            <a:extLst>
              <a:ext uri="{FF2B5EF4-FFF2-40B4-BE49-F238E27FC236}">
                <a16:creationId xmlns:a16="http://schemas.microsoft.com/office/drawing/2014/main" id="{5E907507-26F2-46BF-9E7B-CA538BB24EED}"/>
              </a:ext>
            </a:extLst>
          </p:cNvPr>
          <p:cNvSpPr/>
          <p:nvPr/>
        </p:nvSpPr>
        <p:spPr>
          <a:xfrm>
            <a:off x="1106125" y="588863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55" name="TextBox 1">
            <a:extLst>
              <a:ext uri="{FF2B5EF4-FFF2-40B4-BE49-F238E27FC236}">
                <a16:creationId xmlns:a16="http://schemas.microsoft.com/office/drawing/2014/main" id="{5DD7317F-B62F-43DC-AD37-92588FFF3CCA}"/>
              </a:ext>
            </a:extLst>
          </p:cNvPr>
          <p:cNvSpPr txBox="1"/>
          <p:nvPr/>
        </p:nvSpPr>
        <p:spPr>
          <a:xfrm>
            <a:off x="8561150" y="3059875"/>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56" name="TextBox 1">
            <a:extLst>
              <a:ext uri="{FF2B5EF4-FFF2-40B4-BE49-F238E27FC236}">
                <a16:creationId xmlns:a16="http://schemas.microsoft.com/office/drawing/2014/main" id="{2C3B142D-B01E-401C-B0C1-C6FB9BAECB04}"/>
              </a:ext>
            </a:extLst>
          </p:cNvPr>
          <p:cNvSpPr txBox="1"/>
          <p:nvPr/>
        </p:nvSpPr>
        <p:spPr>
          <a:xfrm>
            <a:off x="5554095" y="3460967"/>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57" name="TextBox 1">
            <a:extLst>
              <a:ext uri="{FF2B5EF4-FFF2-40B4-BE49-F238E27FC236}">
                <a16:creationId xmlns:a16="http://schemas.microsoft.com/office/drawing/2014/main" id="{581CE03E-D1A8-4BF2-BFF6-B577F7F22CA1}"/>
              </a:ext>
            </a:extLst>
          </p:cNvPr>
          <p:cNvSpPr txBox="1"/>
          <p:nvPr/>
        </p:nvSpPr>
        <p:spPr>
          <a:xfrm>
            <a:off x="5539498" y="3888138"/>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58" name="TextBox 1">
            <a:extLst>
              <a:ext uri="{FF2B5EF4-FFF2-40B4-BE49-F238E27FC236}">
                <a16:creationId xmlns:a16="http://schemas.microsoft.com/office/drawing/2014/main" id="{7CEFA4EB-6506-4A58-BAC9-3B3EA0844E48}"/>
              </a:ext>
            </a:extLst>
          </p:cNvPr>
          <p:cNvSpPr txBox="1"/>
          <p:nvPr/>
        </p:nvSpPr>
        <p:spPr>
          <a:xfrm>
            <a:off x="8561151" y="4261201"/>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59" name="TextBox 1">
            <a:extLst>
              <a:ext uri="{FF2B5EF4-FFF2-40B4-BE49-F238E27FC236}">
                <a16:creationId xmlns:a16="http://schemas.microsoft.com/office/drawing/2014/main" id="{CF442C86-6A40-477D-BCF5-27223148A9E7}"/>
              </a:ext>
            </a:extLst>
          </p:cNvPr>
          <p:cNvSpPr txBox="1"/>
          <p:nvPr/>
        </p:nvSpPr>
        <p:spPr>
          <a:xfrm>
            <a:off x="5539498" y="4658331"/>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0" name="TextBox 1">
            <a:extLst>
              <a:ext uri="{FF2B5EF4-FFF2-40B4-BE49-F238E27FC236}">
                <a16:creationId xmlns:a16="http://schemas.microsoft.com/office/drawing/2014/main" id="{4E8DB590-03CC-493F-BB40-A9F264A1454A}"/>
              </a:ext>
            </a:extLst>
          </p:cNvPr>
          <p:cNvSpPr txBox="1"/>
          <p:nvPr/>
        </p:nvSpPr>
        <p:spPr>
          <a:xfrm>
            <a:off x="5503248" y="5098110"/>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1" name="TextBox 1">
            <a:extLst>
              <a:ext uri="{FF2B5EF4-FFF2-40B4-BE49-F238E27FC236}">
                <a16:creationId xmlns:a16="http://schemas.microsoft.com/office/drawing/2014/main" id="{54970AB0-44EF-4E4F-9087-4FBA640F0A06}"/>
              </a:ext>
            </a:extLst>
          </p:cNvPr>
          <p:cNvSpPr txBox="1"/>
          <p:nvPr/>
        </p:nvSpPr>
        <p:spPr>
          <a:xfrm>
            <a:off x="8561151" y="5494304"/>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2" name="TextBox 1">
            <a:extLst>
              <a:ext uri="{FF2B5EF4-FFF2-40B4-BE49-F238E27FC236}">
                <a16:creationId xmlns:a16="http://schemas.microsoft.com/office/drawing/2014/main" id="{06DC8344-A2ED-4694-9B09-4D4920E61759}"/>
              </a:ext>
            </a:extLst>
          </p:cNvPr>
          <p:cNvSpPr txBox="1"/>
          <p:nvPr/>
        </p:nvSpPr>
        <p:spPr>
          <a:xfrm>
            <a:off x="8561150" y="5909588"/>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3" name="TextBox 62">
            <a:extLst>
              <a:ext uri="{FF2B5EF4-FFF2-40B4-BE49-F238E27FC236}">
                <a16:creationId xmlns:a16="http://schemas.microsoft.com/office/drawing/2014/main" id="{9471CCCA-160C-405E-8D9D-B4238D8E1F06}"/>
              </a:ext>
            </a:extLst>
          </p:cNvPr>
          <p:cNvSpPr txBox="1"/>
          <p:nvPr/>
        </p:nvSpPr>
        <p:spPr>
          <a:xfrm>
            <a:off x="1749319" y="3059875"/>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Estás </a:t>
            </a:r>
            <a:r>
              <a:rPr kumimoji="0" lang="en-GB" sz="2000" b="0" i="0" u="none" strike="noStrike" kern="0" cap="none" spc="0" normalizeH="0" baseline="0" noProof="0" dirty="0" err="1">
                <a:ln>
                  <a:noFill/>
                </a:ln>
                <a:effectLst/>
                <a:uLnTx/>
                <a:uFillTx/>
              </a:rPr>
              <a:t>blanco</a:t>
            </a:r>
            <a:r>
              <a:rPr kumimoji="0" lang="en-GB" sz="2000" b="0" i="0" u="none" strike="noStrike" kern="0" cap="none" spc="0" normalizeH="0" baseline="0" noProof="0" dirty="0">
                <a:ln>
                  <a:noFill/>
                </a:ln>
                <a:effectLst/>
                <a:uLnTx/>
                <a:uFillTx/>
              </a:rPr>
              <a:t>.</a:t>
            </a:r>
          </a:p>
        </p:txBody>
      </p:sp>
      <p:sp>
        <p:nvSpPr>
          <p:cNvPr id="64" name="TextBox 63">
            <a:extLst>
              <a:ext uri="{FF2B5EF4-FFF2-40B4-BE49-F238E27FC236}">
                <a16:creationId xmlns:a16="http://schemas.microsoft.com/office/drawing/2014/main" id="{16319F92-524F-4A5C-957B-D729C7D8F8EC}"/>
              </a:ext>
            </a:extLst>
          </p:cNvPr>
          <p:cNvSpPr txBox="1"/>
          <p:nvPr/>
        </p:nvSpPr>
        <p:spPr>
          <a:xfrm>
            <a:off x="1756611" y="3476356"/>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Estoy </a:t>
            </a:r>
            <a:r>
              <a:rPr kumimoji="0" lang="en-GB" sz="2000" b="0" i="0" u="none" strike="noStrike" kern="0" cap="none" spc="0" normalizeH="0" baseline="0" noProof="0" dirty="0" err="1">
                <a:ln>
                  <a:noFill/>
                </a:ln>
                <a:effectLst/>
                <a:uLnTx/>
                <a:uFillTx/>
              </a:rPr>
              <a:t>tranquilo</a:t>
            </a:r>
            <a:r>
              <a:rPr kumimoji="0" lang="en-GB" sz="2000" b="0" i="0" u="none" strike="noStrike" kern="0" cap="none" spc="0" normalizeH="0" baseline="0" noProof="0" dirty="0">
                <a:ln>
                  <a:noFill/>
                </a:ln>
                <a:effectLst/>
                <a:uLnTx/>
                <a:uFillTx/>
              </a:rPr>
              <a:t>.</a:t>
            </a:r>
          </a:p>
        </p:txBody>
      </p:sp>
      <p:sp>
        <p:nvSpPr>
          <p:cNvPr id="65" name="TextBox 64">
            <a:extLst>
              <a:ext uri="{FF2B5EF4-FFF2-40B4-BE49-F238E27FC236}">
                <a16:creationId xmlns:a16="http://schemas.microsoft.com/office/drawing/2014/main" id="{6300DF19-61FE-419B-894F-EE40CFFF6718}"/>
              </a:ext>
            </a:extLst>
          </p:cNvPr>
          <p:cNvSpPr txBox="1"/>
          <p:nvPr/>
        </p:nvSpPr>
        <p:spPr>
          <a:xfrm>
            <a:off x="1762288" y="3903527"/>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Estoy </a:t>
            </a:r>
            <a:r>
              <a:rPr kumimoji="0" lang="en-GB" sz="2000" b="0" i="0" u="none" strike="noStrike" kern="0" cap="none" spc="0" normalizeH="0" baseline="0" noProof="0" dirty="0" err="1">
                <a:ln>
                  <a:noFill/>
                </a:ln>
                <a:effectLst/>
                <a:uLnTx/>
                <a:uFillTx/>
              </a:rPr>
              <a:t>listo</a:t>
            </a:r>
            <a:r>
              <a:rPr kumimoji="0" lang="en-GB" sz="2000" b="0" i="0" u="none" strike="noStrike" kern="0" cap="none" spc="0" normalizeH="0" baseline="0" noProof="0" dirty="0">
                <a:ln>
                  <a:noFill/>
                </a:ln>
                <a:effectLst/>
                <a:uLnTx/>
                <a:uFillTx/>
              </a:rPr>
              <a:t>.</a:t>
            </a:r>
          </a:p>
        </p:txBody>
      </p:sp>
      <p:sp>
        <p:nvSpPr>
          <p:cNvPr id="66" name="TextBox 65">
            <a:extLst>
              <a:ext uri="{FF2B5EF4-FFF2-40B4-BE49-F238E27FC236}">
                <a16:creationId xmlns:a16="http://schemas.microsoft.com/office/drawing/2014/main" id="{99C5B907-8859-44DB-816E-7B7289C47066}"/>
              </a:ext>
            </a:extLst>
          </p:cNvPr>
          <p:cNvSpPr txBox="1"/>
          <p:nvPr/>
        </p:nvSpPr>
        <p:spPr>
          <a:xfrm>
            <a:off x="1768108" y="4272242"/>
            <a:ext cx="262828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Estás </a:t>
            </a:r>
            <a:r>
              <a:rPr kumimoji="0" lang="en-GB" sz="2000" b="0" i="0" u="none" strike="noStrike" kern="0" cap="none" spc="0" normalizeH="0" baseline="0" noProof="0" dirty="0" err="1">
                <a:ln>
                  <a:noFill/>
                </a:ln>
                <a:effectLst/>
                <a:uLnTx/>
                <a:uFillTx/>
              </a:rPr>
              <a:t>muy</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nervioso</a:t>
            </a:r>
            <a:r>
              <a:rPr kumimoji="0" lang="en-GB" sz="2000" b="0" i="0" u="none" strike="noStrike" kern="0" cap="none" spc="0" normalizeH="0" baseline="0" noProof="0" dirty="0">
                <a:ln>
                  <a:noFill/>
                </a:ln>
                <a:effectLst/>
                <a:uLnTx/>
                <a:uFillTx/>
              </a:rPr>
              <a:t>.</a:t>
            </a:r>
          </a:p>
        </p:txBody>
      </p:sp>
      <p:sp>
        <p:nvSpPr>
          <p:cNvPr id="67" name="TextBox 66">
            <a:extLst>
              <a:ext uri="{FF2B5EF4-FFF2-40B4-BE49-F238E27FC236}">
                <a16:creationId xmlns:a16="http://schemas.microsoft.com/office/drawing/2014/main" id="{668B7388-5D30-4D9E-9D0C-EF6820DCD17E}"/>
              </a:ext>
            </a:extLst>
          </p:cNvPr>
          <p:cNvSpPr txBox="1"/>
          <p:nvPr/>
        </p:nvSpPr>
        <p:spPr>
          <a:xfrm>
            <a:off x="1768108" y="4688835"/>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Estoy serio.</a:t>
            </a:r>
          </a:p>
        </p:txBody>
      </p:sp>
      <p:sp>
        <p:nvSpPr>
          <p:cNvPr id="68" name="TextBox 67">
            <a:extLst>
              <a:ext uri="{FF2B5EF4-FFF2-40B4-BE49-F238E27FC236}">
                <a16:creationId xmlns:a16="http://schemas.microsoft.com/office/drawing/2014/main" id="{40485235-52F3-45FA-81F3-28808BCED19B}"/>
              </a:ext>
            </a:extLst>
          </p:cNvPr>
          <p:cNvSpPr txBox="1"/>
          <p:nvPr/>
        </p:nvSpPr>
        <p:spPr>
          <a:xfrm>
            <a:off x="1749319" y="5075278"/>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Estoy </a:t>
            </a:r>
            <a:r>
              <a:rPr kumimoji="0" lang="en-GB" sz="2000" b="0" i="0" u="none" strike="noStrike" kern="0" cap="none" spc="0" normalizeH="0" baseline="0" noProof="0" dirty="0" err="1">
                <a:ln>
                  <a:noFill/>
                </a:ln>
                <a:effectLst/>
                <a:uLnTx/>
                <a:uFillTx/>
              </a:rPr>
              <a:t>muy</a:t>
            </a:r>
            <a:r>
              <a:rPr kumimoji="0" lang="en-GB" sz="2000" b="0" i="0" u="none" strike="noStrike" kern="0" cap="none" spc="0" normalizeH="0" baseline="0" noProof="0" dirty="0">
                <a:ln>
                  <a:noFill/>
                </a:ln>
                <a:effectLst/>
                <a:uLnTx/>
                <a:uFillTx/>
              </a:rPr>
              <a:t> tonto.</a:t>
            </a:r>
          </a:p>
        </p:txBody>
      </p:sp>
      <p:sp>
        <p:nvSpPr>
          <p:cNvPr id="69" name="TextBox 68">
            <a:extLst>
              <a:ext uri="{FF2B5EF4-FFF2-40B4-BE49-F238E27FC236}">
                <a16:creationId xmlns:a16="http://schemas.microsoft.com/office/drawing/2014/main" id="{0C8F69AC-0E2B-4A9A-BE50-4D3237DAC381}"/>
              </a:ext>
            </a:extLst>
          </p:cNvPr>
          <p:cNvSpPr txBox="1"/>
          <p:nvPr/>
        </p:nvSpPr>
        <p:spPr>
          <a:xfrm>
            <a:off x="1768108" y="5475742"/>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Estás raro.</a:t>
            </a:r>
          </a:p>
        </p:txBody>
      </p:sp>
      <p:sp>
        <p:nvSpPr>
          <p:cNvPr id="70" name="TextBox 69">
            <a:extLst>
              <a:ext uri="{FF2B5EF4-FFF2-40B4-BE49-F238E27FC236}">
                <a16:creationId xmlns:a16="http://schemas.microsoft.com/office/drawing/2014/main" id="{2C2D5FA6-3551-4E8A-84FA-FE825A4D1E99}"/>
              </a:ext>
            </a:extLst>
          </p:cNvPr>
          <p:cNvSpPr txBox="1"/>
          <p:nvPr/>
        </p:nvSpPr>
        <p:spPr>
          <a:xfrm>
            <a:off x="1768108" y="5878314"/>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Estás loco.</a:t>
            </a:r>
          </a:p>
        </p:txBody>
      </p:sp>
      <p:sp>
        <p:nvSpPr>
          <p:cNvPr id="71" name="TextBox 70">
            <a:extLst>
              <a:ext uri="{FF2B5EF4-FFF2-40B4-BE49-F238E27FC236}">
                <a16:creationId xmlns:a16="http://schemas.microsoft.com/office/drawing/2014/main" id="{F638569E-CFEE-4CE5-9E23-5B93D63E8165}"/>
              </a:ext>
            </a:extLst>
          </p:cNvPr>
          <p:cNvSpPr txBox="1"/>
          <p:nvPr/>
        </p:nvSpPr>
        <p:spPr>
          <a:xfrm>
            <a:off x="9708006" y="707265"/>
            <a:ext cx="2289921" cy="461665"/>
          </a:xfrm>
          <a:prstGeom prst="rect">
            <a:avLst/>
          </a:prstGeom>
          <a:noFill/>
        </p:spPr>
        <p:txBody>
          <a:bodyPr wrap="square" rtlCol="0">
            <a:spAutoFit/>
          </a:bodyPr>
          <a:lstStyle/>
          <a:p>
            <a:r>
              <a:rPr lang="en-GB" sz="2400" b="1" dirty="0">
                <a:latin typeface="Tw Cen MT" panose="020B0602020104020603"/>
              </a:rPr>
              <a:t>loco = crazy</a:t>
            </a:r>
          </a:p>
        </p:txBody>
      </p:sp>
      <p:pic>
        <p:nvPicPr>
          <p:cNvPr id="5" name="Picture 4" descr="A cartoon of a child with a surprised expression&#10;&#10;Description automatically generated">
            <a:extLst>
              <a:ext uri="{FF2B5EF4-FFF2-40B4-BE49-F238E27FC236}">
                <a16:creationId xmlns:a16="http://schemas.microsoft.com/office/drawing/2014/main" id="{AB93A6A2-A7C0-480C-A376-DF9101FBAF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27783" y="1938662"/>
            <a:ext cx="997741" cy="997741"/>
          </a:xfrm>
          <a:prstGeom prst="rect">
            <a:avLst/>
          </a:prstGeom>
        </p:spPr>
      </p:pic>
      <p:pic>
        <p:nvPicPr>
          <p:cNvPr id="7" name="Picture 6" descr="A cartoon of a person with a beard&#10;&#10;Description automatically generated">
            <a:extLst>
              <a:ext uri="{FF2B5EF4-FFF2-40B4-BE49-F238E27FC236}">
                <a16:creationId xmlns:a16="http://schemas.microsoft.com/office/drawing/2014/main" id="{98BE3421-46A0-4CAF-A5EA-B58CB5DCFFC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0" y="2026660"/>
            <a:ext cx="997742" cy="997742"/>
          </a:xfrm>
          <a:prstGeom prst="rect">
            <a:avLst/>
          </a:prstGeom>
        </p:spPr>
      </p:pic>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path" presetSubtype="0" accel="50000" decel="50000" fill="hold" nodeType="clickEffect">
                                  <p:stCondLst>
                                    <p:cond delay="0"/>
                                  </p:stCondLst>
                                  <p:childTnLst>
                                    <p:animMotion origin="layout" path="M -1.04167E-6 4.81481E-6 L 0.05195 4.81481E-6 L 0.08906 -0.03704 L 0.125 4.81481E-6 L 0.17695 4.81481E-6 L 0.17695 0.05208 L 0.21302 0.08888 L 0.17695 0.125 L 0.17695 0.17708 L 0.125 0.17708 L 0.08906 0.21296 L 0.05195 0.17708 L -1.04167E-6 0.17708 L -1.04167E-6 0.125 L -0.03698 0.08888 L -1.04167E-6 0.05208 L -1.04167E-6 4.81481E-6 Z " pathEditMode="relative" rAng="0" ptsTypes="AAAAAAAAAAAAAAAAA">
                                      <p:cBhvr>
                                        <p:cTn id="10" dur="2000" fill="hold"/>
                                        <p:tgtEl>
                                          <p:spTgt spid="42"/>
                                        </p:tgtEl>
                                        <p:attrNameLst>
                                          <p:attrName>ppt_x</p:attrName>
                                          <p:attrName>ppt_y</p:attrName>
                                        </p:attrNameLst>
                                      </p:cBhvr>
                                      <p:rCtr x="8802" y="8796"/>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018547" cy="748827"/>
          </a:xfrm>
        </p:spPr>
        <p:txBody>
          <a:bodyPr>
            <a:normAutofit/>
          </a:bodyPr>
          <a:lstStyle/>
          <a:p>
            <a:r>
              <a:rPr lang="en-GB" sz="3600" b="1" dirty="0">
                <a:solidFill>
                  <a:schemeClr val="bg1"/>
                </a:solidFill>
              </a:rPr>
              <a:t>¿</a:t>
            </a:r>
            <a:r>
              <a:rPr lang="en-GB" sz="3600" b="1" dirty="0" err="1">
                <a:solidFill>
                  <a:schemeClr val="bg1"/>
                </a:solidFill>
              </a:rPr>
              <a:t>Cómo</a:t>
            </a:r>
            <a:r>
              <a:rPr lang="en-GB" sz="3600" b="1" dirty="0">
                <a:solidFill>
                  <a:schemeClr val="bg1"/>
                </a:solidFill>
              </a:rPr>
              <a:t> </a:t>
            </a:r>
            <a:r>
              <a:rPr lang="en-GB" sz="3600" b="1" dirty="0" err="1">
                <a:solidFill>
                  <a:schemeClr val="bg1"/>
                </a:solidFill>
              </a:rPr>
              <a:t>está</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7A66F85F-E80B-4785-8D2D-27F80B24322B}"/>
              </a:ext>
            </a:extLst>
          </p:cNvPr>
          <p:cNvSpPr/>
          <p:nvPr/>
        </p:nvSpPr>
        <p:spPr>
          <a:xfrm>
            <a:off x="4216439" y="2349207"/>
            <a:ext cx="4865434"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nervous</a:t>
            </a:r>
          </a:p>
        </p:txBody>
      </p:sp>
      <p:sp>
        <p:nvSpPr>
          <p:cNvPr id="8" name="TextBox 7">
            <a:extLst>
              <a:ext uri="{FF2B5EF4-FFF2-40B4-BE49-F238E27FC236}">
                <a16:creationId xmlns:a16="http://schemas.microsoft.com/office/drawing/2014/main" id="{D5B4A11B-2E27-4ABE-A6F4-CC7F3E944D15}"/>
              </a:ext>
            </a:extLst>
          </p:cNvPr>
          <p:cNvSpPr txBox="1"/>
          <p:nvPr/>
        </p:nvSpPr>
        <p:spPr>
          <a:xfrm>
            <a:off x="2009273" y="4573854"/>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effectLst/>
                <a:uLnTx/>
                <a:uFillTx/>
              </a:rPr>
              <a:t>Está </a:t>
            </a:r>
            <a:r>
              <a:rPr kumimoji="0" lang="en-GB" sz="8000" b="0" i="0" u="none" strike="noStrike" kern="0" cap="none" spc="0" normalizeH="0" baseline="0" noProof="0" dirty="0" err="1">
                <a:ln>
                  <a:noFill/>
                </a:ln>
                <a:effectLst/>
                <a:uLnTx/>
                <a:uFillTx/>
              </a:rPr>
              <a:t>nervioso</a:t>
            </a:r>
            <a:r>
              <a:rPr kumimoji="0" lang="en-GB" sz="8000" b="0" i="0" u="none" strike="noStrike" kern="0" cap="none" spc="0" normalizeH="0" baseline="0" noProof="0" dirty="0">
                <a:ln>
                  <a:noFill/>
                </a:ln>
                <a:effectLst/>
                <a:uLnTx/>
                <a:uFillTx/>
              </a:rPr>
              <a:t> hoy.</a:t>
            </a:r>
          </a:p>
        </p:txBody>
      </p:sp>
      <p:pic>
        <p:nvPicPr>
          <p:cNvPr id="9" name="Picture 2" descr="C:\Users\wdj\Google Drive\Primary\Y5 SoW\From Tracy\Pronouns\he.png">
            <a:extLst>
              <a:ext uri="{FF2B5EF4-FFF2-40B4-BE49-F238E27FC236}">
                <a16:creationId xmlns:a16="http://schemas.microsoft.com/office/drawing/2014/main" id="{80B5A89D-BCC2-4AB5-BCE5-4E049641FC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527" y="1622426"/>
            <a:ext cx="3428707" cy="2537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4FFEAEB-E4E0-4347-A77D-DAA585595E3F}"/>
              </a:ext>
            </a:extLst>
          </p:cNvPr>
          <p:cNvSpPr txBox="1"/>
          <p:nvPr/>
        </p:nvSpPr>
        <p:spPr>
          <a:xfrm>
            <a:off x="9057774" y="2566212"/>
            <a:ext cx="3134226" cy="1200329"/>
          </a:xfrm>
          <a:prstGeom prst="rect">
            <a:avLst/>
          </a:prstGeom>
          <a:noFill/>
        </p:spPr>
        <p:txBody>
          <a:bodyPr wrap="square" rtlCol="0">
            <a:spAutoFit/>
          </a:bodyPr>
          <a:lstStyle/>
          <a:p>
            <a:pPr algn="ctr"/>
            <a:r>
              <a:rPr lang="en-GB" sz="7200" dirty="0"/>
              <a:t>today</a:t>
            </a:r>
          </a:p>
        </p:txBody>
      </p:sp>
      <p:sp>
        <p:nvSpPr>
          <p:cNvPr id="11" name="TextBox 10">
            <a:extLst>
              <a:ext uri="{FF2B5EF4-FFF2-40B4-BE49-F238E27FC236}">
                <a16:creationId xmlns:a16="http://schemas.microsoft.com/office/drawing/2014/main" id="{44945F38-7879-4627-903D-0BF819E54035}"/>
              </a:ext>
            </a:extLst>
          </p:cNvPr>
          <p:cNvSpPr txBox="1"/>
          <p:nvPr/>
        </p:nvSpPr>
        <p:spPr>
          <a:xfrm>
            <a:off x="4018547" y="213557"/>
            <a:ext cx="6280484" cy="830997"/>
          </a:xfrm>
          <a:prstGeom prst="rect">
            <a:avLst/>
          </a:prstGeom>
          <a:noFill/>
        </p:spPr>
        <p:txBody>
          <a:bodyPr wrap="square">
            <a:spAutoFit/>
          </a:bodyPr>
          <a:lstStyle/>
          <a:p>
            <a:r>
              <a:rPr lang="en-GB" sz="2400" dirty="0"/>
              <a:t>You and some friends are there, too.</a:t>
            </a:r>
            <a:br>
              <a:rPr lang="en-GB" sz="2400" dirty="0"/>
            </a:br>
            <a:r>
              <a:rPr lang="en-GB" sz="2400" dirty="0"/>
              <a:t>Write how you and others are feeling.</a:t>
            </a:r>
          </a:p>
        </p:txBody>
      </p:sp>
    </p:spTree>
    <p:extLst>
      <p:ext uri="{BB962C8B-B14F-4D97-AF65-F5344CB8AC3E}">
        <p14:creationId xmlns:p14="http://schemas.microsoft.com/office/powerpoint/2010/main" val="243733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Cómo</a:t>
            </a:r>
            <a:r>
              <a:rPr lang="en-GB" sz="3600" b="1" dirty="0">
                <a:solidFill>
                  <a:schemeClr val="bg1"/>
                </a:solidFill>
              </a:rPr>
              <a:t> </a:t>
            </a:r>
            <a:r>
              <a:rPr lang="en-GB" sz="3600" b="1" dirty="0" err="1">
                <a:solidFill>
                  <a:schemeClr val="bg1"/>
                </a:solidFill>
              </a:rPr>
              <a:t>estás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37FD31FD-E3E5-4136-91F9-CC4B4BCBD7A3}"/>
              </a:ext>
            </a:extLst>
          </p:cNvPr>
          <p:cNvSpPr/>
          <p:nvPr/>
        </p:nvSpPr>
        <p:spPr>
          <a:xfrm>
            <a:off x="5029962" y="2175003"/>
            <a:ext cx="3238387"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calm</a:t>
            </a:r>
          </a:p>
        </p:txBody>
      </p:sp>
      <p:sp>
        <p:nvSpPr>
          <p:cNvPr id="12" name="TextBox 11">
            <a:extLst>
              <a:ext uri="{FF2B5EF4-FFF2-40B4-BE49-F238E27FC236}">
                <a16:creationId xmlns:a16="http://schemas.microsoft.com/office/drawing/2014/main" id="{9205CAC4-EF42-4371-BD1C-FB0A6CE125C1}"/>
              </a:ext>
            </a:extLst>
          </p:cNvPr>
          <p:cNvSpPr txBox="1"/>
          <p:nvPr/>
        </p:nvSpPr>
        <p:spPr>
          <a:xfrm>
            <a:off x="1905119" y="4572178"/>
            <a:ext cx="9869786"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effectLst/>
                <a:uLnTx/>
                <a:uFillTx/>
              </a:rPr>
              <a:t>Estoy </a:t>
            </a:r>
            <a:r>
              <a:rPr kumimoji="0" lang="en-GB" sz="8000" b="0" i="0" u="none" strike="noStrike" kern="0" cap="none" spc="0" normalizeH="0" baseline="0" noProof="0" dirty="0" err="1">
                <a:ln>
                  <a:noFill/>
                </a:ln>
                <a:effectLst/>
                <a:uLnTx/>
                <a:uFillTx/>
              </a:rPr>
              <a:t>tranquilo</a:t>
            </a:r>
            <a:r>
              <a:rPr kumimoji="0" lang="en-GB" sz="8000" b="0" i="0" u="none" strike="noStrike" kern="0" cap="none" spc="0" normalizeH="0" baseline="0" noProof="0" dirty="0">
                <a:ln>
                  <a:noFill/>
                </a:ln>
                <a:effectLst/>
                <a:uLnTx/>
                <a:uFillTx/>
              </a:rPr>
              <a:t> hoy.</a:t>
            </a:r>
          </a:p>
        </p:txBody>
      </p:sp>
      <p:pic>
        <p:nvPicPr>
          <p:cNvPr id="13" name="Picture 2" descr="C:\Users\wdj\Google Drive\Primary\Y5 SoW\From Tracy\Pronouns\i.png">
            <a:extLst>
              <a:ext uri="{FF2B5EF4-FFF2-40B4-BE49-F238E27FC236}">
                <a16:creationId xmlns:a16="http://schemas.microsoft.com/office/drawing/2014/main" id="{9A69C93E-BBCD-4497-A246-6B3009802A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7895" y="1172375"/>
            <a:ext cx="1528440" cy="3574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7DCF60A-0776-4785-884B-074533250AD3}"/>
              </a:ext>
            </a:extLst>
          </p:cNvPr>
          <p:cNvSpPr txBox="1"/>
          <p:nvPr/>
        </p:nvSpPr>
        <p:spPr>
          <a:xfrm>
            <a:off x="8268348" y="2471967"/>
            <a:ext cx="3238387" cy="1200329"/>
          </a:xfrm>
          <a:prstGeom prst="rect">
            <a:avLst/>
          </a:prstGeom>
          <a:noFill/>
        </p:spPr>
        <p:txBody>
          <a:bodyPr wrap="square" rtlCol="0">
            <a:spAutoFit/>
          </a:bodyPr>
          <a:lstStyle/>
          <a:p>
            <a:pPr algn="ctr"/>
            <a:r>
              <a:rPr lang="en-GB" sz="7200" dirty="0"/>
              <a:t>today</a:t>
            </a:r>
          </a:p>
        </p:txBody>
      </p:sp>
    </p:spTree>
    <p:extLst>
      <p:ext uri="{BB962C8B-B14F-4D97-AF65-F5344CB8AC3E}">
        <p14:creationId xmlns:p14="http://schemas.microsoft.com/office/powerpoint/2010/main" val="26495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788568" cy="752190"/>
          </a:xfrm>
        </p:spPr>
        <p:txBody>
          <a:bodyPr>
            <a:normAutofit/>
          </a:bodyPr>
          <a:lstStyle/>
          <a:p>
            <a:r>
              <a:rPr lang="en-GB" sz="3600" b="1" dirty="0">
                <a:solidFill>
                  <a:schemeClr val="bg1"/>
                </a:solidFill>
              </a:rPr>
              <a:t>How is he feeling?</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9F2F702-1990-49D4-8FAE-F507BDDAA42A}"/>
              </a:ext>
            </a:extLst>
          </p:cNvPr>
          <p:cNvSpPr txBox="1"/>
          <p:nvPr/>
        </p:nvSpPr>
        <p:spPr>
          <a:xfrm>
            <a:off x="1252177" y="4568814"/>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effectLst/>
                <a:uLnTx/>
                <a:uFillTx/>
              </a:rPr>
              <a:t>Está serio hoy.</a:t>
            </a:r>
          </a:p>
        </p:txBody>
      </p:sp>
      <p:pic>
        <p:nvPicPr>
          <p:cNvPr id="7" name="Picture 2" descr="C:\Users\wdj\Google Drive\Primary\Y5 SoW\From Tracy\Pronouns\he.png">
            <a:extLst>
              <a:ext uri="{FF2B5EF4-FFF2-40B4-BE49-F238E27FC236}">
                <a16:creationId xmlns:a16="http://schemas.microsoft.com/office/drawing/2014/main" id="{6401849C-C31D-4BE5-8311-D6F6717788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359" y="1631808"/>
            <a:ext cx="3428707" cy="2537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8B1DA42-A0EC-464D-9005-DAB2184FF430}"/>
              </a:ext>
            </a:extLst>
          </p:cNvPr>
          <p:cNvSpPr/>
          <p:nvPr/>
        </p:nvSpPr>
        <p:spPr>
          <a:xfrm>
            <a:off x="4327066" y="2397332"/>
            <a:ext cx="4273927"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serious</a:t>
            </a:r>
          </a:p>
        </p:txBody>
      </p:sp>
      <p:sp>
        <p:nvSpPr>
          <p:cNvPr id="9" name="TextBox 8">
            <a:extLst>
              <a:ext uri="{FF2B5EF4-FFF2-40B4-BE49-F238E27FC236}">
                <a16:creationId xmlns:a16="http://schemas.microsoft.com/office/drawing/2014/main" id="{0AA8AF83-D9D1-4219-909B-55B7C6EEB9A0}"/>
              </a:ext>
            </a:extLst>
          </p:cNvPr>
          <p:cNvSpPr txBox="1"/>
          <p:nvPr/>
        </p:nvSpPr>
        <p:spPr>
          <a:xfrm>
            <a:off x="8600993" y="2650792"/>
            <a:ext cx="3169154" cy="1200329"/>
          </a:xfrm>
          <a:prstGeom prst="rect">
            <a:avLst/>
          </a:prstGeom>
          <a:noFill/>
        </p:spPr>
        <p:txBody>
          <a:bodyPr wrap="square" rtlCol="0">
            <a:spAutoFit/>
          </a:bodyPr>
          <a:lstStyle/>
          <a:p>
            <a:pPr algn="ctr"/>
            <a:r>
              <a:rPr lang="en-GB" sz="7200" dirty="0"/>
              <a:t>today</a:t>
            </a:r>
          </a:p>
        </p:txBody>
      </p:sp>
    </p:spTree>
    <p:extLst>
      <p:ext uri="{BB962C8B-B14F-4D97-AF65-F5344CB8AC3E}">
        <p14:creationId xmlns:p14="http://schemas.microsoft.com/office/powerpoint/2010/main" val="88572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860758" cy="750297"/>
          </a:xfrm>
        </p:spPr>
        <p:txBody>
          <a:bodyPr>
            <a:normAutofit/>
          </a:bodyPr>
          <a:lstStyle/>
          <a:p>
            <a:r>
              <a:rPr lang="en-GB" sz="3600" b="1" dirty="0">
                <a:solidFill>
                  <a:schemeClr val="bg1"/>
                </a:solidFill>
              </a:rPr>
              <a:t>How am I feeling?</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7A86C9CF-36CC-4E28-93AA-140D3497FCA0}"/>
              </a:ext>
            </a:extLst>
          </p:cNvPr>
          <p:cNvSpPr/>
          <p:nvPr/>
        </p:nvSpPr>
        <p:spPr>
          <a:xfrm>
            <a:off x="2161377" y="2484270"/>
            <a:ext cx="7574510"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very strange</a:t>
            </a:r>
          </a:p>
        </p:txBody>
      </p:sp>
      <p:sp>
        <p:nvSpPr>
          <p:cNvPr id="7" name="TextBox 6">
            <a:extLst>
              <a:ext uri="{FF2B5EF4-FFF2-40B4-BE49-F238E27FC236}">
                <a16:creationId xmlns:a16="http://schemas.microsoft.com/office/drawing/2014/main" id="{E3D02C6F-66E0-4FE6-8F5C-CF74CF38E5DA}"/>
              </a:ext>
            </a:extLst>
          </p:cNvPr>
          <p:cNvSpPr txBox="1"/>
          <p:nvPr/>
        </p:nvSpPr>
        <p:spPr>
          <a:xfrm>
            <a:off x="482918" y="4939045"/>
            <a:ext cx="11714451"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effectLst/>
                <a:uLnTx/>
                <a:uFillTx/>
              </a:rPr>
              <a:t>Estoy </a:t>
            </a:r>
            <a:r>
              <a:rPr kumimoji="0" lang="en-GB" sz="8000" b="0" i="0" u="none" strike="noStrike" kern="0" cap="none" spc="0" normalizeH="0" baseline="0" noProof="0" dirty="0" err="1">
                <a:ln>
                  <a:noFill/>
                </a:ln>
                <a:effectLst/>
                <a:uLnTx/>
                <a:uFillTx/>
              </a:rPr>
              <a:t>muy</a:t>
            </a:r>
            <a:r>
              <a:rPr kumimoji="0" lang="en-GB" sz="8000" b="0" i="0" u="none" strike="noStrike" kern="0" cap="none" spc="0" normalizeH="0" baseline="0" noProof="0" dirty="0">
                <a:ln>
                  <a:noFill/>
                </a:ln>
                <a:effectLst/>
                <a:uLnTx/>
                <a:uFillTx/>
              </a:rPr>
              <a:t> raro hoy.</a:t>
            </a:r>
          </a:p>
        </p:txBody>
      </p:sp>
      <p:pic>
        <p:nvPicPr>
          <p:cNvPr id="8" name="Picture 2" descr="C:\Users\wdj\Google Drive\Primary\Y5 SoW\From Tracy\Pronouns\i.png">
            <a:extLst>
              <a:ext uri="{FF2B5EF4-FFF2-40B4-BE49-F238E27FC236}">
                <a16:creationId xmlns:a16="http://schemas.microsoft.com/office/drawing/2014/main" id="{0B8147F2-668E-4818-A423-C95053D8F5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918" y="1163991"/>
            <a:ext cx="1528440" cy="3574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A17B2C9-6CA4-45E5-A6C6-5726ADFC7DE6}"/>
              </a:ext>
            </a:extLst>
          </p:cNvPr>
          <p:cNvSpPr txBox="1"/>
          <p:nvPr/>
        </p:nvSpPr>
        <p:spPr>
          <a:xfrm>
            <a:off x="9632452" y="2787291"/>
            <a:ext cx="2711116" cy="1107996"/>
          </a:xfrm>
          <a:prstGeom prst="rect">
            <a:avLst/>
          </a:prstGeom>
          <a:noFill/>
        </p:spPr>
        <p:txBody>
          <a:bodyPr wrap="square" rtlCol="0">
            <a:spAutoFit/>
          </a:bodyPr>
          <a:lstStyle/>
          <a:p>
            <a:pPr algn="ctr"/>
            <a:r>
              <a:rPr lang="en-GB" sz="6600" dirty="0"/>
              <a:t>today</a:t>
            </a:r>
          </a:p>
        </p:txBody>
      </p:sp>
    </p:spTree>
    <p:extLst>
      <p:ext uri="{BB962C8B-B14F-4D97-AF65-F5344CB8AC3E}">
        <p14:creationId xmlns:p14="http://schemas.microsoft.com/office/powerpoint/2010/main" val="177183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245768" cy="660629"/>
          </a:xfrm>
        </p:spPr>
        <p:txBody>
          <a:bodyPr>
            <a:normAutofit/>
          </a:bodyPr>
          <a:lstStyle/>
          <a:p>
            <a:r>
              <a:rPr lang="en-GB" sz="3600" b="1" dirty="0">
                <a:solidFill>
                  <a:schemeClr val="bg1"/>
                </a:solidFill>
              </a:rPr>
              <a:t>And you? You are…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A027B476-10CA-4917-BFD0-9EE23D2D6022}"/>
              </a:ext>
            </a:extLst>
          </p:cNvPr>
          <p:cNvSpPr/>
          <p:nvPr/>
        </p:nvSpPr>
        <p:spPr>
          <a:xfrm>
            <a:off x="4372613" y="2352316"/>
            <a:ext cx="2893741"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pale</a:t>
            </a:r>
          </a:p>
        </p:txBody>
      </p:sp>
      <p:sp>
        <p:nvSpPr>
          <p:cNvPr id="7" name="TextBox 6">
            <a:extLst>
              <a:ext uri="{FF2B5EF4-FFF2-40B4-BE49-F238E27FC236}">
                <a16:creationId xmlns:a16="http://schemas.microsoft.com/office/drawing/2014/main" id="{5D1F34E7-9E0B-4B42-9E4E-22D76287054B}"/>
              </a:ext>
            </a:extLst>
          </p:cNvPr>
          <p:cNvSpPr txBox="1"/>
          <p:nvPr/>
        </p:nvSpPr>
        <p:spPr>
          <a:xfrm>
            <a:off x="1331704" y="4727681"/>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effectLst/>
                <a:uLnTx/>
                <a:uFillTx/>
              </a:rPr>
              <a:t>Estás </a:t>
            </a:r>
            <a:r>
              <a:rPr kumimoji="0" lang="en-GB" sz="8000" b="0" i="0" u="none" strike="noStrike" kern="0" cap="none" spc="0" normalizeH="0" baseline="0" noProof="0" dirty="0" err="1">
                <a:ln>
                  <a:noFill/>
                </a:ln>
                <a:effectLst/>
                <a:uLnTx/>
                <a:uFillTx/>
              </a:rPr>
              <a:t>blanco</a:t>
            </a:r>
            <a:r>
              <a:rPr kumimoji="0" lang="en-GB" sz="8000" b="0" i="0" u="none" strike="noStrike" kern="0" cap="none" spc="0" normalizeH="0" baseline="0" noProof="0" dirty="0">
                <a:ln>
                  <a:noFill/>
                </a:ln>
                <a:effectLst/>
                <a:uLnTx/>
                <a:uFillTx/>
              </a:rPr>
              <a:t> hoy.</a:t>
            </a:r>
          </a:p>
        </p:txBody>
      </p:sp>
      <p:grpSp>
        <p:nvGrpSpPr>
          <p:cNvPr id="8" name="Group 7">
            <a:extLst>
              <a:ext uri="{FF2B5EF4-FFF2-40B4-BE49-F238E27FC236}">
                <a16:creationId xmlns:a16="http://schemas.microsoft.com/office/drawing/2014/main" id="{8A2E30D5-3C67-4643-B0F2-A7D9198E44A4}"/>
              </a:ext>
            </a:extLst>
          </p:cNvPr>
          <p:cNvGrpSpPr/>
          <p:nvPr/>
        </p:nvGrpSpPr>
        <p:grpSpPr>
          <a:xfrm>
            <a:off x="1627628" y="1679891"/>
            <a:ext cx="2301894" cy="2872305"/>
            <a:chOff x="300038" y="2473418"/>
            <a:chExt cx="660212" cy="820081"/>
          </a:xfrm>
        </p:grpSpPr>
        <p:pic>
          <p:nvPicPr>
            <p:cNvPr id="9" name="Picture 2" descr="C:\Users\wdj\Google Drive\Primary\Y5 SoW\From Tracy\Pronouns\you.png">
              <a:extLst>
                <a:ext uri="{FF2B5EF4-FFF2-40B4-BE49-F238E27FC236}">
                  <a16:creationId xmlns:a16="http://schemas.microsoft.com/office/drawing/2014/main" id="{9FDA2082-A89A-4E8E-86B9-4A231C65FE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Users\wdj\Google Drive\Primary\Y5 SoW\From Tracy\Pronouns\he.png">
              <a:extLst>
                <a:ext uri="{FF2B5EF4-FFF2-40B4-BE49-F238E27FC236}">
                  <a16:creationId xmlns:a16="http://schemas.microsoft.com/office/drawing/2014/main" id="{B72BA587-3865-4B34-B352-5F894117B06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CB7FCED0-C9B3-41AD-8D7F-79812A4F226A}"/>
              </a:ext>
            </a:extLst>
          </p:cNvPr>
          <p:cNvSpPr txBox="1"/>
          <p:nvPr/>
        </p:nvSpPr>
        <p:spPr>
          <a:xfrm>
            <a:off x="7556250" y="2539365"/>
            <a:ext cx="3584992" cy="1200329"/>
          </a:xfrm>
          <a:prstGeom prst="rect">
            <a:avLst/>
          </a:prstGeom>
          <a:noFill/>
        </p:spPr>
        <p:txBody>
          <a:bodyPr wrap="square" rtlCol="0">
            <a:spAutoFit/>
          </a:bodyPr>
          <a:lstStyle/>
          <a:p>
            <a:pPr algn="ctr"/>
            <a:r>
              <a:rPr lang="en-GB" sz="7200" dirty="0"/>
              <a:t>today</a:t>
            </a:r>
          </a:p>
        </p:txBody>
      </p:sp>
    </p:spTree>
    <p:extLst>
      <p:ext uri="{BB962C8B-B14F-4D97-AF65-F5344CB8AC3E}">
        <p14:creationId xmlns:p14="http://schemas.microsoft.com/office/powerpoint/2010/main" val="129295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1"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52142292-6FF3-4151-B0F0-49D2CBDCAB53}"/>
              </a:ext>
            </a:extLst>
          </p:cNvPr>
          <p:cNvSpPr>
            <a:spLocks noGrp="1"/>
          </p:cNvSpPr>
          <p:nvPr>
            <p:ph type="body" sz="quarter" idx="12"/>
          </p:nvPr>
        </p:nvSpPr>
        <p:spPr>
          <a:xfrm>
            <a:off x="198075" y="5560219"/>
            <a:ext cx="3790451" cy="1154112"/>
          </a:xfrm>
        </p:spPr>
        <p:txBody>
          <a:bodyPr>
            <a:normAutofit fontScale="92500" lnSpcReduction="20000"/>
          </a:bodyPr>
          <a:lstStyle/>
          <a:p>
            <a:r>
              <a:rPr lang="en-GB" b="1" dirty="0"/>
              <a:t>Y7 Spanish</a:t>
            </a:r>
            <a:br>
              <a:rPr lang="en-GB" dirty="0"/>
            </a:br>
            <a:r>
              <a:rPr lang="en-GB" sz="1800" dirty="0"/>
              <a:t>Term 1.1 – Week 2 – Lesson 4</a:t>
            </a:r>
            <a:br>
              <a:rPr lang="en-GB" sz="1800" dirty="0"/>
            </a:br>
            <a:br>
              <a:rPr lang="en-GB" sz="1800" dirty="0"/>
            </a:br>
            <a:r>
              <a:rPr lang="en-GB" sz="1700" dirty="0"/>
              <a:t>Victoria Hobson / Nick Avery</a:t>
            </a:r>
            <a:br>
              <a:rPr lang="en-GB" sz="1700" dirty="0"/>
            </a:br>
            <a:r>
              <a:rPr lang="en-GB" sz="1700" dirty="0"/>
              <a:t>Date updated: 19.07.23</a:t>
            </a:r>
            <a:endParaRPr lang="en-GB" dirty="0"/>
          </a:p>
        </p:txBody>
      </p:sp>
      <p:sp>
        <p:nvSpPr>
          <p:cNvPr id="4" name="Text Placeholder 3">
            <a:extLst>
              <a:ext uri="{FF2B5EF4-FFF2-40B4-BE49-F238E27FC236}">
                <a16:creationId xmlns:a16="http://schemas.microsoft.com/office/drawing/2014/main" id="{54CFD807-DC04-47DB-A46D-CF35FCEF24C2}"/>
              </a:ext>
            </a:extLst>
          </p:cNvPr>
          <p:cNvSpPr>
            <a:spLocks noGrp="1"/>
          </p:cNvSpPr>
          <p:nvPr>
            <p:ph type="body" sz="quarter" idx="13"/>
          </p:nvPr>
        </p:nvSpPr>
        <p:spPr>
          <a:xfrm>
            <a:off x="434318" y="2652418"/>
            <a:ext cx="7108416" cy="1419710"/>
          </a:xfrm>
        </p:spPr>
        <p:txBody>
          <a:bodyPr>
            <a:normAutofit/>
          </a:bodyPr>
          <a:lstStyle/>
          <a:p>
            <a:r>
              <a:rPr lang="en-GB" dirty="0"/>
              <a:t>ESTAR – </a:t>
            </a:r>
            <a:r>
              <a:rPr lang="en-GB" sz="2400" dirty="0" err="1">
                <a:solidFill>
                  <a:prstClr val="white"/>
                </a:solidFill>
              </a:rPr>
              <a:t>estoy</a:t>
            </a:r>
            <a:r>
              <a:rPr lang="en-GB" sz="2400" dirty="0">
                <a:solidFill>
                  <a:prstClr val="white"/>
                </a:solidFill>
              </a:rPr>
              <a:t> / </a:t>
            </a:r>
            <a:r>
              <a:rPr lang="en-GB" sz="2400" dirty="0" err="1">
                <a:solidFill>
                  <a:prstClr val="white"/>
                </a:solidFill>
              </a:rPr>
              <a:t>estás</a:t>
            </a:r>
            <a:r>
              <a:rPr lang="en-GB" sz="2400" dirty="0">
                <a:solidFill>
                  <a:prstClr val="white"/>
                </a:solidFill>
              </a:rPr>
              <a:t> / </a:t>
            </a:r>
            <a:r>
              <a:rPr lang="en-GB" sz="2400" dirty="0" err="1">
                <a:solidFill>
                  <a:prstClr val="white"/>
                </a:solidFill>
              </a:rPr>
              <a:t>está</a:t>
            </a:r>
            <a:r>
              <a:rPr lang="en-GB" sz="2400" dirty="0">
                <a:solidFill>
                  <a:prstClr val="white"/>
                </a:solidFill>
              </a:rPr>
              <a:t> for STATE/MOOD</a:t>
            </a:r>
          </a:p>
          <a:p>
            <a:r>
              <a:rPr lang="en-GB" dirty="0"/>
              <a:t>gender agreement on adjectives (-o, -a)</a:t>
            </a:r>
          </a:p>
          <a:p>
            <a:r>
              <a:rPr lang="en-GB" dirty="0"/>
              <a:t>SSC [i]</a:t>
            </a:r>
          </a:p>
        </p:txBody>
      </p:sp>
      <p:sp>
        <p:nvSpPr>
          <p:cNvPr id="5" name="Text Placeholder 4">
            <a:extLst>
              <a:ext uri="{FF2B5EF4-FFF2-40B4-BE49-F238E27FC236}">
                <a16:creationId xmlns:a16="http://schemas.microsoft.com/office/drawing/2014/main" id="{813B8C98-56D1-4028-9EA1-D2F1BDF7A408}"/>
              </a:ext>
            </a:extLst>
          </p:cNvPr>
          <p:cNvSpPr>
            <a:spLocks noGrp="1"/>
          </p:cNvSpPr>
          <p:nvPr>
            <p:ph type="body" sz="quarter" idx="14"/>
          </p:nvPr>
        </p:nvSpPr>
        <p:spPr>
          <a:xfrm>
            <a:off x="380955" y="1552031"/>
            <a:ext cx="7526428" cy="844550"/>
          </a:xfrm>
        </p:spPr>
        <p:txBody>
          <a:bodyPr>
            <a:normAutofit fontScale="62500" lnSpcReduction="20000"/>
          </a:bodyPr>
          <a:lstStyle/>
          <a:p>
            <a:r>
              <a:rPr lang="en-GB" dirty="0"/>
              <a:t>Saying what someone is like </a:t>
            </a:r>
            <a:br>
              <a:rPr lang="en-GB" dirty="0"/>
            </a:br>
            <a:r>
              <a:rPr lang="en-GB" dirty="0"/>
              <a:t>(at the moment) [2]</a:t>
            </a:r>
          </a:p>
        </p:txBody>
      </p:sp>
      <p:sp>
        <p:nvSpPr>
          <p:cNvPr id="6" name="Speech Bubble: Rectangle with Corners Rounded 5">
            <a:extLst>
              <a:ext uri="{FF2B5EF4-FFF2-40B4-BE49-F238E27FC236}">
                <a16:creationId xmlns:a16="http://schemas.microsoft.com/office/drawing/2014/main" id="{0D83301F-1873-4E1A-9615-853A05BF0FE9}"/>
              </a:ext>
            </a:extLst>
          </p:cNvPr>
          <p:cNvSpPr/>
          <p:nvPr/>
        </p:nvSpPr>
        <p:spPr>
          <a:xfrm>
            <a:off x="7437504" y="4778478"/>
            <a:ext cx="4302213" cy="971838"/>
          </a:xfrm>
          <a:prstGeom prst="wedgeRoundRectCallout">
            <a:avLst>
              <a:gd name="adj1" fmla="val -61244"/>
              <a:gd name="adj2" fmla="val 382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a:ea typeface="+mn-ea"/>
                <a:cs typeface="+mn-cs"/>
              </a:rPr>
              <a:t>¿</a:t>
            </a:r>
            <a:r>
              <a:rPr kumimoji="0" lang="en-GB" sz="3600" b="1" i="0" u="none" strike="noStrike" kern="1200" cap="none" spc="0" normalizeH="0" baseline="0" noProof="0" dirty="0" err="1">
                <a:ln>
                  <a:noFill/>
                </a:ln>
                <a:solidFill>
                  <a:srgbClr val="FFFFFF"/>
                </a:solidFill>
                <a:effectLst/>
                <a:uLnTx/>
                <a:uFillTx/>
                <a:latin typeface="Century Gothic"/>
                <a:ea typeface="+mn-ea"/>
                <a:cs typeface="+mn-cs"/>
              </a:rPr>
              <a:t>Cómo</a:t>
            </a:r>
            <a:r>
              <a:rPr kumimoji="0" lang="en-GB" sz="36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3600" b="1" i="0" u="none" strike="noStrike" kern="1200" cap="none" spc="0" normalizeH="0" baseline="0" noProof="0" dirty="0" err="1">
                <a:ln>
                  <a:noFill/>
                </a:ln>
                <a:solidFill>
                  <a:srgbClr val="FFFFFF"/>
                </a:solidFill>
                <a:effectLst/>
                <a:uLnTx/>
                <a:uFillTx/>
                <a:latin typeface="Century Gothic"/>
                <a:ea typeface="+mn-ea"/>
                <a:cs typeface="+mn-cs"/>
              </a:rPr>
              <a:t>estás</a:t>
            </a:r>
            <a:r>
              <a:rPr kumimoji="0" lang="en-GB" sz="3600" b="1" i="0" u="none" strike="noStrike" kern="1200" cap="none" spc="0" normalizeH="0" baseline="0" noProof="0" dirty="0">
                <a:ln>
                  <a:noFill/>
                </a:ln>
                <a:solidFill>
                  <a:srgbClr val="FFFFFF"/>
                </a:solidFill>
                <a:effectLst/>
                <a:uLnTx/>
                <a:uFillTx/>
                <a:latin typeface="Century Gothic"/>
                <a:ea typeface="+mn-ea"/>
                <a:cs typeface="+mn-cs"/>
              </a:rPr>
              <a:t>…?</a:t>
            </a:r>
          </a:p>
        </p:txBody>
      </p:sp>
      <p:pic>
        <p:nvPicPr>
          <p:cNvPr id="8" name="Picture 7" descr="A cartoon of a child with red hair and green eyes&#10;&#10;Description automatically generated">
            <a:extLst>
              <a:ext uri="{FF2B5EF4-FFF2-40B4-BE49-F238E27FC236}">
                <a16:creationId xmlns:a16="http://schemas.microsoft.com/office/drawing/2014/main" id="{B122B284-C9A6-4A34-A6BD-2BD019A0C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0554" y="3595826"/>
            <a:ext cx="1098891" cy="1098891"/>
          </a:xfrm>
          <a:prstGeom prst="rect">
            <a:avLst/>
          </a:prstGeom>
        </p:spPr>
      </p:pic>
      <p:pic>
        <p:nvPicPr>
          <p:cNvPr id="10" name="Picture 9" descr="A cartoon of a child with red hair&#10;&#10;Description automatically generated">
            <a:extLst>
              <a:ext uri="{FF2B5EF4-FFF2-40B4-BE49-F238E27FC236}">
                <a16:creationId xmlns:a16="http://schemas.microsoft.com/office/drawing/2014/main" id="{49415DC2-9474-42D4-A773-6309BE0577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1665" y="3587000"/>
            <a:ext cx="1098890" cy="1098890"/>
          </a:xfrm>
          <a:prstGeom prst="rect">
            <a:avLst/>
          </a:prstGeom>
        </p:spPr>
      </p:pic>
      <p:pic>
        <p:nvPicPr>
          <p:cNvPr id="12" name="Picture 11" descr="A cartoon of a child with red hair&#10;&#10;Description automatically generated">
            <a:extLst>
              <a:ext uri="{FF2B5EF4-FFF2-40B4-BE49-F238E27FC236}">
                <a16:creationId xmlns:a16="http://schemas.microsoft.com/office/drawing/2014/main" id="{44C9C84F-42A7-4B50-AF6F-207A3255E1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2775" y="3587000"/>
            <a:ext cx="1098890" cy="1098890"/>
          </a:xfrm>
          <a:prstGeom prst="rect">
            <a:avLst/>
          </a:prstGeom>
        </p:spPr>
      </p:pic>
      <p:pic>
        <p:nvPicPr>
          <p:cNvPr id="14" name="Picture 13" descr="A cartoon of a child with red hair&#10;&#10;Description automatically generated">
            <a:extLst>
              <a:ext uri="{FF2B5EF4-FFF2-40B4-BE49-F238E27FC236}">
                <a16:creationId xmlns:a16="http://schemas.microsoft.com/office/drawing/2014/main" id="{6CAD25BB-6794-4B2F-ADE1-D6C7BA674C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95000" y="3556052"/>
            <a:ext cx="1098890" cy="1098890"/>
          </a:xfrm>
          <a:prstGeom prst="rect">
            <a:avLst/>
          </a:prstGeom>
        </p:spPr>
      </p:pic>
    </p:spTree>
    <p:extLst>
      <p:ext uri="{BB962C8B-B14F-4D97-AF65-F5344CB8AC3E}">
        <p14:creationId xmlns:p14="http://schemas.microsoft.com/office/powerpoint/2010/main" val="1022604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EF6C4B93-E674-436C-A080-1661B1FF953D}"/>
              </a:ext>
            </a:extLst>
          </p:cNvPr>
          <p:cNvSpPr/>
          <p:nvPr/>
        </p:nvSpPr>
        <p:spPr>
          <a:xfrm>
            <a:off x="4720719" y="1610592"/>
            <a:ext cx="2750562" cy="250429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a:extLst>
              <a:ext uri="{FF2B5EF4-FFF2-40B4-BE49-F238E27FC236}">
                <a16:creationId xmlns:a16="http://schemas.microsoft.com/office/drawing/2014/main" id="{F6E1F69C-3DD1-4B01-9713-6EE5BFD476A6}"/>
              </a:ext>
            </a:extLst>
          </p:cNvPr>
          <p:cNvSpPr txBox="1"/>
          <p:nvPr/>
        </p:nvSpPr>
        <p:spPr>
          <a:xfrm>
            <a:off x="4869621" y="3099222"/>
            <a:ext cx="239676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dea</a:t>
            </a:r>
          </a:p>
        </p:txBody>
      </p:sp>
      <p:sp>
        <p:nvSpPr>
          <p:cNvPr id="21" name="TextBox 20">
            <a:extLst>
              <a:ext uri="{FF2B5EF4-FFF2-40B4-BE49-F238E27FC236}">
                <a16:creationId xmlns:a16="http://schemas.microsoft.com/office/drawing/2014/main" id="{AE84B64D-F88D-48D9-BB58-C56EC567EBB8}"/>
              </a:ext>
            </a:extLst>
          </p:cNvPr>
          <p:cNvSpPr txBox="1"/>
          <p:nvPr/>
        </p:nvSpPr>
        <p:spPr>
          <a:xfrm>
            <a:off x="9419784" y="390490"/>
            <a:ext cx="872606"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5F1B2CC-7CEB-4430-88A8-6DCD751EB58B}"/>
              </a:ext>
            </a:extLst>
          </p:cNvPr>
          <p:cNvSpPr txBox="1"/>
          <p:nvPr/>
        </p:nvSpPr>
        <p:spPr>
          <a:xfrm>
            <a:off x="8898570" y="3382833"/>
            <a:ext cx="18886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n</a:t>
            </a:r>
          </a:p>
        </p:txBody>
      </p:sp>
      <p:sp>
        <p:nvSpPr>
          <p:cNvPr id="23" name="TextBox 22">
            <a:extLst>
              <a:ext uri="{FF2B5EF4-FFF2-40B4-BE49-F238E27FC236}">
                <a16:creationId xmlns:a16="http://schemas.microsoft.com/office/drawing/2014/main" id="{B36F66F7-56B0-4299-AC75-FFE81CD10555}"/>
              </a:ext>
            </a:extLst>
          </p:cNvPr>
          <p:cNvSpPr txBox="1"/>
          <p:nvPr/>
        </p:nvSpPr>
        <p:spPr>
          <a:xfrm>
            <a:off x="-278321" y="3429000"/>
            <a:ext cx="5276351" cy="923330"/>
          </a:xfrm>
          <a:prstGeom prst="rect">
            <a:avLst/>
          </a:prstGeom>
          <a:noFill/>
        </p:spPr>
        <p:txBody>
          <a:bodyPr wrap="square" rtlCol="0">
            <a:spAutoFit/>
          </a:bodyPr>
          <a:lstStyle/>
          <a:p>
            <a:pPr algn="ctr"/>
            <a:r>
              <a:rPr lang="en-GB" sz="5400" dirty="0">
                <a:solidFill>
                  <a:srgbClr val="E87D1E"/>
                </a:solidFill>
                <a:latin typeface="Century Gothic" panose="020B0502020202020204" pitchFamily="34" charset="0"/>
                <a:cs typeface="Calibri" panose="020F0502020204030204" pitchFamily="34" charset="0"/>
              </a:rPr>
              <a:t>i</a:t>
            </a:r>
            <a:r>
              <a:rPr lang="en-GB" sz="5400" dirty="0">
                <a:solidFill>
                  <a:srgbClr val="115076"/>
                </a:solidFill>
                <a:latin typeface="Century Gothic" panose="020B0502020202020204" pitchFamily="34" charset="0"/>
                <a:cs typeface="Calibri" panose="020F0502020204030204" pitchFamily="34" charset="0"/>
              </a:rPr>
              <a:t>nteresante</a:t>
            </a:r>
          </a:p>
        </p:txBody>
      </p:sp>
      <p:sp>
        <p:nvSpPr>
          <p:cNvPr id="24" name="TextBox 23">
            <a:extLst>
              <a:ext uri="{FF2B5EF4-FFF2-40B4-BE49-F238E27FC236}">
                <a16:creationId xmlns:a16="http://schemas.microsoft.com/office/drawing/2014/main" id="{C1806C06-11B4-4FAE-8760-C4C2949CCE29}"/>
              </a:ext>
            </a:extLst>
          </p:cNvPr>
          <p:cNvSpPr txBox="1"/>
          <p:nvPr/>
        </p:nvSpPr>
        <p:spPr>
          <a:xfrm>
            <a:off x="1171966" y="368156"/>
            <a:ext cx="211693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sta</a:t>
            </a:r>
          </a:p>
        </p:txBody>
      </p:sp>
      <p:sp>
        <p:nvSpPr>
          <p:cNvPr id="25" name="TextBox 24">
            <a:extLst>
              <a:ext uri="{FF2B5EF4-FFF2-40B4-BE49-F238E27FC236}">
                <a16:creationId xmlns:a16="http://schemas.microsoft.com/office/drawing/2014/main" id="{31A47222-FA5C-46A2-A91A-FBDECEE0C959}"/>
              </a:ext>
            </a:extLst>
          </p:cNvPr>
          <p:cNvSpPr txBox="1"/>
          <p:nvPr/>
        </p:nvSpPr>
        <p:spPr>
          <a:xfrm>
            <a:off x="4612346" y="4213000"/>
            <a:ext cx="303972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pr</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mero</a:t>
            </a:r>
          </a:p>
        </p:txBody>
      </p:sp>
      <p:grpSp>
        <p:nvGrpSpPr>
          <p:cNvPr id="26" name="Group 25">
            <a:extLst>
              <a:ext uri="{FF2B5EF4-FFF2-40B4-BE49-F238E27FC236}">
                <a16:creationId xmlns:a16="http://schemas.microsoft.com/office/drawing/2014/main" id="{74CF5900-D3EA-4B28-8BFE-FE3ABD1CDE37}"/>
              </a:ext>
            </a:extLst>
          </p:cNvPr>
          <p:cNvGrpSpPr/>
          <p:nvPr/>
        </p:nvGrpSpPr>
        <p:grpSpPr>
          <a:xfrm>
            <a:off x="5305763" y="5184459"/>
            <a:ext cx="1580473" cy="934274"/>
            <a:chOff x="2540000" y="5401735"/>
            <a:chExt cx="2277669" cy="1346411"/>
          </a:xfrm>
        </p:grpSpPr>
        <p:pic>
          <p:nvPicPr>
            <p:cNvPr id="27" name="Picture 2" descr="http://www.clker.com/cliparts/I/i/V/6/l/F/calendar-with-binder-rings-hi.png">
              <a:extLst>
                <a:ext uri="{FF2B5EF4-FFF2-40B4-BE49-F238E27FC236}">
                  <a16:creationId xmlns:a16="http://schemas.microsoft.com/office/drawing/2014/main" id="{953537AB-064C-4704-8B76-EDA1EAA543C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46" t="-677" r="5821" b="42429"/>
            <a:stretch/>
          </p:blipFill>
          <p:spPr bwMode="auto">
            <a:xfrm>
              <a:off x="2540000" y="5401735"/>
              <a:ext cx="2277669" cy="1346411"/>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1FEE0438-0E87-459C-81E5-0C7CD9841494}"/>
                </a:ext>
              </a:extLst>
            </p:cNvPr>
            <p:cNvSpPr/>
            <p:nvPr/>
          </p:nvSpPr>
          <p:spPr>
            <a:xfrm>
              <a:off x="3860801" y="6011316"/>
              <a:ext cx="381000" cy="39793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29" name="Picture 6" descr="http://www.clker.com/cliparts/Z/K/t/v/5/o/check-list-hi.png">
            <a:extLst>
              <a:ext uri="{FF2B5EF4-FFF2-40B4-BE49-F238E27FC236}">
                <a16:creationId xmlns:a16="http://schemas.microsoft.com/office/drawing/2014/main" id="{FEF71BC4-C6D2-4C6E-B738-84B4E921110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65192" y="1242368"/>
            <a:ext cx="1408358" cy="1727122"/>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8" descr="http://www.clker.com/cliparts/6/e/9/d/11949849761176136192traffic_light_green_dan__01.svg.hi.png">
            <a:extLst>
              <a:ext uri="{FF2B5EF4-FFF2-40B4-BE49-F238E27FC236}">
                <a16:creationId xmlns:a16="http://schemas.microsoft.com/office/drawing/2014/main" id="{04EECB7E-04E1-473E-8AFC-7EBC56828E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49846" y="1396837"/>
            <a:ext cx="1386055" cy="16306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1" name="Group 30">
            <a:extLst>
              <a:ext uri="{FF2B5EF4-FFF2-40B4-BE49-F238E27FC236}">
                <a16:creationId xmlns:a16="http://schemas.microsoft.com/office/drawing/2014/main" id="{3C22A3E2-A2C0-4FD5-B1C1-283E825EB10D}"/>
              </a:ext>
            </a:extLst>
          </p:cNvPr>
          <p:cNvGrpSpPr/>
          <p:nvPr/>
        </p:nvGrpSpPr>
        <p:grpSpPr>
          <a:xfrm>
            <a:off x="9077619" y="4251045"/>
            <a:ext cx="1530505" cy="1798472"/>
            <a:chOff x="9120176" y="4340992"/>
            <a:chExt cx="1530505" cy="1798472"/>
          </a:xfrm>
        </p:grpSpPr>
        <p:pic>
          <p:nvPicPr>
            <p:cNvPr id="32" name="Picture 12" descr="http://www.clker.com/cliparts/4/8/a/6/1194984081402633375french_fries_juliane_kr_r.svg.hi.png">
              <a:extLst>
                <a:ext uri="{FF2B5EF4-FFF2-40B4-BE49-F238E27FC236}">
                  <a16:creationId xmlns:a16="http://schemas.microsoft.com/office/drawing/2014/main" id="{E5E67E3A-09F9-41B8-B903-B53F87944BF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48548" y="4876272"/>
              <a:ext cx="447206" cy="586468"/>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14" descr="http://www.clker.com/cliparts/f/f/2/e/11954289431054409758ketchup_bottle_alexandre_01.svg.hi.png">
              <a:extLst>
                <a:ext uri="{FF2B5EF4-FFF2-40B4-BE49-F238E27FC236}">
                  <a16:creationId xmlns:a16="http://schemas.microsoft.com/office/drawing/2014/main" id="{B1801410-90A8-4E06-AFDA-E2FD869906B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95754" y="4793365"/>
              <a:ext cx="379351" cy="731429"/>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12" descr="http://www.clker.com/cliparts/4/8/a/6/1194984081402633375french_fries_juliane_kr_r.svg.hi.png">
              <a:extLst>
                <a:ext uri="{FF2B5EF4-FFF2-40B4-BE49-F238E27FC236}">
                  <a16:creationId xmlns:a16="http://schemas.microsoft.com/office/drawing/2014/main" id="{F6BBB2DB-1076-4B7C-84EE-2C9EA277B40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93181" y="5552996"/>
              <a:ext cx="447206" cy="586468"/>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1F9D50A-BFC0-4C75-ADCE-F0EBC5CE28CF}"/>
                </a:ext>
              </a:extLst>
            </p:cNvPr>
            <p:cNvSpPr txBox="1"/>
            <p:nvPr/>
          </p:nvSpPr>
          <p:spPr>
            <a:xfrm>
              <a:off x="9120176" y="4340992"/>
              <a:ext cx="1530505"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[without]</a:t>
              </a:r>
            </a:p>
          </p:txBody>
        </p:sp>
        <p:pic>
          <p:nvPicPr>
            <p:cNvPr id="36" name="Picture 16" descr="http://www.clker.com/cliparts/0/f/7/0/11954234311954389563ok_mark_h_kon_l_vdal_02.svg.med.png">
              <a:extLst>
                <a:ext uri="{FF2B5EF4-FFF2-40B4-BE49-F238E27FC236}">
                  <a16:creationId xmlns:a16="http://schemas.microsoft.com/office/drawing/2014/main" id="{C629334E-041B-424C-B553-D77703DAAC9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943141" y="5671463"/>
              <a:ext cx="540313" cy="414240"/>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18" descr="http://www.clker.com/cliparts/V/S/1/q/m/Q/red-x-small-md.png">
              <a:extLst>
                <a:ext uri="{FF2B5EF4-FFF2-40B4-BE49-F238E27FC236}">
                  <a16:creationId xmlns:a16="http://schemas.microsoft.com/office/drawing/2014/main" id="{64FD93FD-78FD-42AB-8B1A-47945B6B0C5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58750" y="5041563"/>
              <a:ext cx="424705" cy="37197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38" name="Picture 9">
            <a:extLst>
              <a:ext uri="{FF2B5EF4-FFF2-40B4-BE49-F238E27FC236}">
                <a16:creationId xmlns:a16="http://schemas.microsoft.com/office/drawing/2014/main" id="{BF54A4AF-0662-4409-BC82-9E97AC81E8A6}"/>
              </a:ext>
            </a:extLst>
          </p:cNvPr>
          <p:cNvPicPr>
            <a:picLocks noChangeAspect="1" noChangeArrowheads="1"/>
          </p:cNvPicPr>
          <p:nvPr/>
        </p:nvPicPr>
        <p:blipFill>
          <a:blip r:embed="rId17"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369973" y="1682664"/>
            <a:ext cx="1396061" cy="1546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4D6EDE2C-1300-4AE6-A540-C899234DCE10}"/>
              </a:ext>
            </a:extLst>
          </p:cNvPr>
          <p:cNvSpPr txBox="1"/>
          <p:nvPr/>
        </p:nvSpPr>
        <p:spPr>
          <a:xfrm>
            <a:off x="5425965" y="-170747"/>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i</a:t>
            </a:r>
          </a:p>
        </p:txBody>
      </p:sp>
      <p:pic>
        <p:nvPicPr>
          <p:cNvPr id="40" name="Picture 2" descr="Interested Cliparts 19 - 450 X 415">
            <a:extLst>
              <a:ext uri="{FF2B5EF4-FFF2-40B4-BE49-F238E27FC236}">
                <a16:creationId xmlns:a16="http://schemas.microsoft.com/office/drawing/2014/main" id="{5307FA71-8848-42CA-AFA5-C1C057D12A3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71966" y="4209858"/>
            <a:ext cx="1994810" cy="183965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7B2A32B1-3E62-4DE9-B65C-0081BBBE5D9A}"/>
              </a:ext>
            </a:extLst>
          </p:cNvPr>
          <p:cNvSpPr>
            <a:spLocks noGrp="1"/>
          </p:cNvSpPr>
          <p:nvPr>
            <p:ph type="title"/>
          </p:nvPr>
        </p:nvSpPr>
        <p:spPr>
          <a:xfrm>
            <a:off x="92524" y="6999781"/>
            <a:ext cx="631376" cy="417020"/>
          </a:xfrm>
        </p:spPr>
        <p:txBody>
          <a:bodyPr>
            <a:normAutofit/>
          </a:bodyPr>
          <a:lstStyle/>
          <a:p>
            <a:r>
              <a:rPr lang="en-GB" sz="500" dirty="0" err="1">
                <a:solidFill>
                  <a:schemeClr val="bg1"/>
                </a:solidFill>
              </a:rPr>
              <a:t>i</a:t>
            </a:r>
            <a:endParaRPr lang="en-GB" sz="500" dirty="0">
              <a:solidFill>
                <a:schemeClr val="bg1"/>
              </a:solidFill>
            </a:endParaRPr>
          </a:p>
        </p:txBody>
      </p:sp>
      <p:sp>
        <p:nvSpPr>
          <p:cNvPr id="41" name="TextBox 40">
            <a:extLst>
              <a:ext uri="{FF2B5EF4-FFF2-40B4-BE49-F238E27FC236}">
                <a16:creationId xmlns:a16="http://schemas.microsoft.com/office/drawing/2014/main" id="{C1F9D50A-BFC0-4C75-ADCE-F0EBC5CE28CF}"/>
              </a:ext>
            </a:extLst>
          </p:cNvPr>
          <p:cNvSpPr txBox="1"/>
          <p:nvPr/>
        </p:nvSpPr>
        <p:spPr>
          <a:xfrm>
            <a:off x="10535901" y="1994150"/>
            <a:ext cx="1530505" cy="523220"/>
          </a:xfrm>
          <a:prstGeom prst="rect">
            <a:avLst/>
          </a:prstGeom>
          <a:noFill/>
        </p:spPr>
        <p:txBody>
          <a:bodyPr wrap="square" rtlCol="0">
            <a:spAutoFit/>
          </a:bodyPr>
          <a:lstStyle/>
          <a:p>
            <a:pPr algn="ctr"/>
            <a:r>
              <a:rPr lang="en-GB" sz="2800" dirty="0">
                <a:solidFill>
                  <a:srgbClr val="115076"/>
                </a:solidFill>
                <a:latin typeface="Century Gothic" panose="020B0502020202020204" pitchFamily="34" charset="0"/>
              </a:rPr>
              <a:t>[to go]</a:t>
            </a:r>
          </a:p>
        </p:txBody>
      </p:sp>
    </p:spTree>
    <p:extLst>
      <p:ext uri="{BB962C8B-B14F-4D97-AF65-F5344CB8AC3E}">
        <p14:creationId xmlns:p14="http://schemas.microsoft.com/office/powerpoint/2010/main" val="395531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SSC [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ide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idea.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subTnLst>
                                    <p:audio>
                                      <p:cMediaNode>
                                        <p:cTn display="0" masterRel="sameClick">
                                          <p:stCondLst>
                                            <p:cond evt="begin" delay="0">
                                              <p:tn val="22"/>
                                            </p:cond>
                                          </p:stCondLst>
                                          <p:endCondLst>
                                            <p:cond evt="onStopAudio" delay="0">
                                              <p:tgtEl>
                                                <p:sldTgt/>
                                              </p:tgtEl>
                                            </p:cond>
                                          </p:endCondLst>
                                        </p:cTn>
                                        <p:tgtEl>
                                          <p:sndTgt r:embed="rId5" name="Copy of lista.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5" name="Copy of lista.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subTnLst>
                                    <p:audio>
                                      <p:cMediaNode>
                                        <p:cTn display="0" masterRel="sameClick">
                                          <p:stCondLst>
                                            <p:cond evt="begin" delay="0">
                                              <p:tn val="32"/>
                                            </p:cond>
                                          </p:stCondLst>
                                          <p:endCondLst>
                                            <p:cond evt="onStopAudio" delay="0">
                                              <p:tgtEl>
                                                <p:sldTgt/>
                                              </p:tgtEl>
                                            </p:cond>
                                          </p:endCondLst>
                                        </p:cTn>
                                        <p:tgtEl>
                                          <p:sndTgt r:embed="rId6" name="ir.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ir.wav"/>
                                        </p:tgtEl>
                                      </p:cMediaNode>
                                    </p:audio>
                                  </p:subTnLst>
                                </p:cTn>
                              </p:par>
                              <p:par>
                                <p:cTn id="40" presetID="1"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7" name="interesant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subTnLst>
                                    <p:audio>
                                      <p:cMediaNode>
                                        <p:cTn display="0" masterRel="sameClick">
                                          <p:stCondLst>
                                            <p:cond evt="begin" delay="0">
                                              <p:tn val="49"/>
                                            </p:cond>
                                          </p:stCondLst>
                                          <p:endCondLst>
                                            <p:cond evt="onStopAudio" delay="0">
                                              <p:tgtEl>
                                                <p:sldTgt/>
                                              </p:tgtEl>
                                            </p:cond>
                                          </p:endCondLst>
                                        </p:cTn>
                                        <p:tgtEl>
                                          <p:sndTgt r:embed="rId7" name="interesant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8" name="primero.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subTnLst>
                                    <p:audio>
                                      <p:cMediaNode>
                                        <p:cTn display="0" masterRel="sameClick">
                                          <p:stCondLst>
                                            <p:cond evt="begin" delay="0">
                                              <p:tn val="59"/>
                                            </p:cond>
                                          </p:stCondLst>
                                          <p:endCondLst>
                                            <p:cond evt="onStopAudio" delay="0">
                                              <p:tgtEl>
                                                <p:sldTgt/>
                                              </p:tgtEl>
                                            </p:cond>
                                          </p:endCondLst>
                                        </p:cTn>
                                        <p:tgtEl>
                                          <p:sndTgt r:embed="rId8" name="primero.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subTnLst>
                                    <p:audio>
                                      <p:cMediaNode>
                                        <p:cTn display="0" masterRel="sameClick">
                                          <p:stCondLst>
                                            <p:cond evt="begin" delay="0">
                                              <p:tn val="64"/>
                                            </p:cond>
                                          </p:stCondLst>
                                          <p:endCondLst>
                                            <p:cond evt="onStopAudio" delay="0">
                                              <p:tgtEl>
                                                <p:sldTgt/>
                                              </p:tgtEl>
                                            </p:cond>
                                          </p:endCondLst>
                                        </p:cTn>
                                        <p:tgtEl>
                                          <p:sndTgt r:embed="rId9" name="si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subTnLst>
                                    <p:audio>
                                      <p:cMediaNode>
                                        <p:cTn display="0" masterRel="sameClick">
                                          <p:stCondLst>
                                            <p:cond evt="begin" delay="0">
                                              <p:tn val="69"/>
                                            </p:cond>
                                          </p:stCondLst>
                                          <p:endCondLst>
                                            <p:cond evt="onStopAudio" delay="0">
                                              <p:tgtEl>
                                                <p:sldTgt/>
                                              </p:tgtEl>
                                            </p:cond>
                                          </p:endCondLst>
                                        </p:cTn>
                                        <p:tgtEl>
                                          <p:sndTgt r:embed="rId9" name="s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P spid="24" grpId="0"/>
      <p:bldP spid="25" grpId="0"/>
      <p:bldP spid="39"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3D4609E8-74C3-42A7-B66F-968F1E5391FA}"/>
              </a:ext>
            </a:extLst>
          </p:cNvPr>
          <p:cNvSpPr/>
          <p:nvPr/>
        </p:nvSpPr>
        <p:spPr>
          <a:xfrm>
            <a:off x="4720719" y="1610592"/>
            <a:ext cx="2750562" cy="250429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a:extLst>
              <a:ext uri="{FF2B5EF4-FFF2-40B4-BE49-F238E27FC236}">
                <a16:creationId xmlns:a16="http://schemas.microsoft.com/office/drawing/2014/main" id="{508CCBB3-E4AF-4ED5-B9C7-0DBA485E498A}"/>
              </a:ext>
            </a:extLst>
          </p:cNvPr>
          <p:cNvSpPr txBox="1"/>
          <p:nvPr/>
        </p:nvSpPr>
        <p:spPr>
          <a:xfrm>
            <a:off x="4869621" y="3099222"/>
            <a:ext cx="239676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dea</a:t>
            </a:r>
          </a:p>
        </p:txBody>
      </p:sp>
      <p:sp>
        <p:nvSpPr>
          <p:cNvPr id="14" name="TextBox 13">
            <a:extLst>
              <a:ext uri="{FF2B5EF4-FFF2-40B4-BE49-F238E27FC236}">
                <a16:creationId xmlns:a16="http://schemas.microsoft.com/office/drawing/2014/main" id="{89349F4B-E840-4248-8694-BD0D13C12DE5}"/>
              </a:ext>
            </a:extLst>
          </p:cNvPr>
          <p:cNvSpPr txBox="1"/>
          <p:nvPr/>
        </p:nvSpPr>
        <p:spPr>
          <a:xfrm>
            <a:off x="9388217" y="424560"/>
            <a:ext cx="872606"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E9A300B-F6E1-4F5D-866E-506401C11FDE}"/>
              </a:ext>
            </a:extLst>
          </p:cNvPr>
          <p:cNvSpPr txBox="1"/>
          <p:nvPr/>
        </p:nvSpPr>
        <p:spPr>
          <a:xfrm>
            <a:off x="8898570" y="3382833"/>
            <a:ext cx="18886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n</a:t>
            </a:r>
          </a:p>
        </p:txBody>
      </p:sp>
      <p:sp>
        <p:nvSpPr>
          <p:cNvPr id="16" name="TextBox 15">
            <a:extLst>
              <a:ext uri="{FF2B5EF4-FFF2-40B4-BE49-F238E27FC236}">
                <a16:creationId xmlns:a16="http://schemas.microsoft.com/office/drawing/2014/main" id="{B8F37ADA-5C9A-47A8-9837-48EA99E2EAB1}"/>
              </a:ext>
            </a:extLst>
          </p:cNvPr>
          <p:cNvSpPr txBox="1"/>
          <p:nvPr/>
        </p:nvSpPr>
        <p:spPr>
          <a:xfrm>
            <a:off x="-278321" y="3429000"/>
            <a:ext cx="5276351" cy="923330"/>
          </a:xfrm>
          <a:prstGeom prst="rect">
            <a:avLst/>
          </a:prstGeom>
          <a:noFill/>
        </p:spPr>
        <p:txBody>
          <a:bodyPr wrap="square" rtlCol="0">
            <a:spAutoFit/>
          </a:bodyPr>
          <a:lstStyle/>
          <a:p>
            <a:pPr algn="ctr"/>
            <a:r>
              <a:rPr lang="en-GB" sz="5400" dirty="0">
                <a:solidFill>
                  <a:srgbClr val="E87D1E"/>
                </a:solidFill>
                <a:latin typeface="Century Gothic" panose="020B0502020202020204" pitchFamily="34" charset="0"/>
                <a:cs typeface="Calibri" panose="020F0502020204030204" pitchFamily="34" charset="0"/>
              </a:rPr>
              <a:t>i</a:t>
            </a:r>
            <a:r>
              <a:rPr lang="en-GB" sz="5400" dirty="0">
                <a:solidFill>
                  <a:srgbClr val="115076"/>
                </a:solidFill>
                <a:latin typeface="Century Gothic" panose="020B0502020202020204" pitchFamily="34" charset="0"/>
                <a:cs typeface="Calibri" panose="020F0502020204030204" pitchFamily="34" charset="0"/>
              </a:rPr>
              <a:t>nteresante</a:t>
            </a:r>
          </a:p>
        </p:txBody>
      </p:sp>
      <p:sp>
        <p:nvSpPr>
          <p:cNvPr id="17" name="TextBox 16">
            <a:extLst>
              <a:ext uri="{FF2B5EF4-FFF2-40B4-BE49-F238E27FC236}">
                <a16:creationId xmlns:a16="http://schemas.microsoft.com/office/drawing/2014/main" id="{4C2BE75D-7BC2-4991-A33A-AA897D312A71}"/>
              </a:ext>
            </a:extLst>
          </p:cNvPr>
          <p:cNvSpPr txBox="1"/>
          <p:nvPr/>
        </p:nvSpPr>
        <p:spPr>
          <a:xfrm>
            <a:off x="1176669" y="424560"/>
            <a:ext cx="211693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sta</a:t>
            </a:r>
          </a:p>
        </p:txBody>
      </p:sp>
      <p:sp>
        <p:nvSpPr>
          <p:cNvPr id="18" name="TextBox 17">
            <a:extLst>
              <a:ext uri="{FF2B5EF4-FFF2-40B4-BE49-F238E27FC236}">
                <a16:creationId xmlns:a16="http://schemas.microsoft.com/office/drawing/2014/main" id="{D8742B68-703D-4C9B-8BFF-212F607D406E}"/>
              </a:ext>
            </a:extLst>
          </p:cNvPr>
          <p:cNvSpPr txBox="1"/>
          <p:nvPr/>
        </p:nvSpPr>
        <p:spPr>
          <a:xfrm>
            <a:off x="4612346" y="4213000"/>
            <a:ext cx="303972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pr</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mero</a:t>
            </a:r>
          </a:p>
        </p:txBody>
      </p:sp>
      <p:sp>
        <p:nvSpPr>
          <p:cNvPr id="19" name="TextBox 18">
            <a:extLst>
              <a:ext uri="{FF2B5EF4-FFF2-40B4-BE49-F238E27FC236}">
                <a16:creationId xmlns:a16="http://schemas.microsoft.com/office/drawing/2014/main" id="{5FB9D90A-2C2F-4A32-918F-F9DD48B02199}"/>
              </a:ext>
            </a:extLst>
          </p:cNvPr>
          <p:cNvSpPr txBox="1"/>
          <p:nvPr/>
        </p:nvSpPr>
        <p:spPr>
          <a:xfrm>
            <a:off x="5425965" y="-170747"/>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i</a:t>
            </a:r>
          </a:p>
        </p:txBody>
      </p:sp>
      <p:sp>
        <p:nvSpPr>
          <p:cNvPr id="20" name="Title 19">
            <a:extLst>
              <a:ext uri="{FF2B5EF4-FFF2-40B4-BE49-F238E27FC236}">
                <a16:creationId xmlns:a16="http://schemas.microsoft.com/office/drawing/2014/main" id="{A32C65D0-3D10-4FB7-846B-B7F7AC271C64}"/>
              </a:ext>
            </a:extLst>
          </p:cNvPr>
          <p:cNvSpPr>
            <a:spLocks noGrp="1"/>
          </p:cNvSpPr>
          <p:nvPr>
            <p:ph type="title"/>
          </p:nvPr>
        </p:nvSpPr>
        <p:spPr>
          <a:xfrm>
            <a:off x="0" y="8026400"/>
            <a:ext cx="520700" cy="157163"/>
          </a:xfrm>
        </p:spPr>
        <p:txBody>
          <a:bodyPr>
            <a:normAutofit fontScale="90000"/>
          </a:bodyPr>
          <a:lstStyle/>
          <a:p>
            <a:r>
              <a:rPr lang="en-GB" sz="500" dirty="0" err="1">
                <a:solidFill>
                  <a:schemeClr val="bg1"/>
                </a:solidFill>
              </a:rPr>
              <a:t>i</a:t>
            </a:r>
            <a:endParaRPr lang="en-GB" sz="500" dirty="0">
              <a:solidFill>
                <a:schemeClr val="bg1"/>
              </a:solidFill>
            </a:endParaRPr>
          </a:p>
        </p:txBody>
      </p:sp>
    </p:spTree>
    <p:extLst>
      <p:ext uri="{BB962C8B-B14F-4D97-AF65-F5344CB8AC3E}">
        <p14:creationId xmlns:p14="http://schemas.microsoft.com/office/powerpoint/2010/main" val="31885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SSC [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ide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5" name="Copy of list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6" name="i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subTnLst>
                                    <p:audio>
                                      <p:cMediaNode>
                                        <p:cTn display="0" masterRel="sameClick">
                                          <p:stCondLst>
                                            <p:cond evt="begin" delay="0">
                                              <p:tn val="28"/>
                                            </p:cond>
                                          </p:stCondLst>
                                          <p:endCondLst>
                                            <p:cond evt="onStopAudio" delay="0">
                                              <p:tgtEl>
                                                <p:sldTgt/>
                                              </p:tgtEl>
                                            </p:cond>
                                          </p:endCondLst>
                                        </p:cTn>
                                        <p:tgtEl>
                                          <p:sndTgt r:embed="rId7" name="interesant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8" name="primer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9" name="s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CD926617-995A-4FDA-98FF-7BDC8CA269E0}"/>
              </a:ext>
            </a:extLst>
          </p:cNvPr>
          <p:cNvSpPr/>
          <p:nvPr/>
        </p:nvSpPr>
        <p:spPr>
          <a:xfrm>
            <a:off x="4720719" y="1610592"/>
            <a:ext cx="2750562" cy="250429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a:extLst>
              <a:ext uri="{FF2B5EF4-FFF2-40B4-BE49-F238E27FC236}">
                <a16:creationId xmlns:a16="http://schemas.microsoft.com/office/drawing/2014/main" id="{17950751-8AA1-4D93-8649-54ADCFE3EB93}"/>
              </a:ext>
            </a:extLst>
          </p:cNvPr>
          <p:cNvSpPr txBox="1"/>
          <p:nvPr/>
        </p:nvSpPr>
        <p:spPr>
          <a:xfrm>
            <a:off x="4869621" y="3099222"/>
            <a:ext cx="239676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dea</a:t>
            </a:r>
          </a:p>
        </p:txBody>
      </p:sp>
      <p:sp>
        <p:nvSpPr>
          <p:cNvPr id="14" name="TextBox 13">
            <a:extLst>
              <a:ext uri="{FF2B5EF4-FFF2-40B4-BE49-F238E27FC236}">
                <a16:creationId xmlns:a16="http://schemas.microsoft.com/office/drawing/2014/main" id="{1CDE2DC4-929A-474A-84A2-F4C8F55FEEFB}"/>
              </a:ext>
            </a:extLst>
          </p:cNvPr>
          <p:cNvSpPr txBox="1"/>
          <p:nvPr/>
        </p:nvSpPr>
        <p:spPr>
          <a:xfrm>
            <a:off x="9388217" y="372344"/>
            <a:ext cx="872606"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FF24F7D4-A876-48AB-A3BE-CA4A3F31B368}"/>
              </a:ext>
            </a:extLst>
          </p:cNvPr>
          <p:cNvSpPr txBox="1"/>
          <p:nvPr/>
        </p:nvSpPr>
        <p:spPr>
          <a:xfrm>
            <a:off x="8898570" y="3382833"/>
            <a:ext cx="18886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n</a:t>
            </a:r>
          </a:p>
        </p:txBody>
      </p:sp>
      <p:sp>
        <p:nvSpPr>
          <p:cNvPr id="16" name="TextBox 15">
            <a:extLst>
              <a:ext uri="{FF2B5EF4-FFF2-40B4-BE49-F238E27FC236}">
                <a16:creationId xmlns:a16="http://schemas.microsoft.com/office/drawing/2014/main" id="{98CDE400-AAB7-47EF-A640-699214B7A37A}"/>
              </a:ext>
            </a:extLst>
          </p:cNvPr>
          <p:cNvSpPr txBox="1"/>
          <p:nvPr/>
        </p:nvSpPr>
        <p:spPr>
          <a:xfrm>
            <a:off x="-278321" y="3429000"/>
            <a:ext cx="5276351" cy="923330"/>
          </a:xfrm>
          <a:prstGeom prst="rect">
            <a:avLst/>
          </a:prstGeom>
          <a:noFill/>
        </p:spPr>
        <p:txBody>
          <a:bodyPr wrap="square" rtlCol="0">
            <a:spAutoFit/>
          </a:bodyPr>
          <a:lstStyle/>
          <a:p>
            <a:pPr algn="ctr"/>
            <a:r>
              <a:rPr lang="en-GB" sz="5400" dirty="0">
                <a:solidFill>
                  <a:srgbClr val="E87D1E"/>
                </a:solidFill>
                <a:latin typeface="Century Gothic" panose="020B0502020202020204" pitchFamily="34" charset="0"/>
                <a:cs typeface="Calibri" panose="020F0502020204030204" pitchFamily="34" charset="0"/>
              </a:rPr>
              <a:t>i</a:t>
            </a:r>
            <a:r>
              <a:rPr lang="en-GB" sz="5400" dirty="0">
                <a:solidFill>
                  <a:srgbClr val="115076"/>
                </a:solidFill>
                <a:latin typeface="Century Gothic" panose="020B0502020202020204" pitchFamily="34" charset="0"/>
                <a:cs typeface="Calibri" panose="020F0502020204030204" pitchFamily="34" charset="0"/>
              </a:rPr>
              <a:t>nteresante</a:t>
            </a:r>
          </a:p>
        </p:txBody>
      </p:sp>
      <p:sp>
        <p:nvSpPr>
          <p:cNvPr id="17" name="TextBox 16">
            <a:extLst>
              <a:ext uri="{FF2B5EF4-FFF2-40B4-BE49-F238E27FC236}">
                <a16:creationId xmlns:a16="http://schemas.microsoft.com/office/drawing/2014/main" id="{49E198E4-4DA6-424F-A74A-9951964A4E9D}"/>
              </a:ext>
            </a:extLst>
          </p:cNvPr>
          <p:cNvSpPr txBox="1"/>
          <p:nvPr/>
        </p:nvSpPr>
        <p:spPr>
          <a:xfrm>
            <a:off x="1176669" y="395511"/>
            <a:ext cx="211693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sta</a:t>
            </a:r>
          </a:p>
        </p:txBody>
      </p:sp>
      <p:sp>
        <p:nvSpPr>
          <p:cNvPr id="18" name="TextBox 17">
            <a:extLst>
              <a:ext uri="{FF2B5EF4-FFF2-40B4-BE49-F238E27FC236}">
                <a16:creationId xmlns:a16="http://schemas.microsoft.com/office/drawing/2014/main" id="{21C5EFF2-17F8-417B-B72A-B4419977E349}"/>
              </a:ext>
            </a:extLst>
          </p:cNvPr>
          <p:cNvSpPr txBox="1"/>
          <p:nvPr/>
        </p:nvSpPr>
        <p:spPr>
          <a:xfrm>
            <a:off x="4612346" y="4213000"/>
            <a:ext cx="303972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pr</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mero</a:t>
            </a:r>
          </a:p>
        </p:txBody>
      </p:sp>
      <p:sp>
        <p:nvSpPr>
          <p:cNvPr id="19" name="TextBox 18">
            <a:extLst>
              <a:ext uri="{FF2B5EF4-FFF2-40B4-BE49-F238E27FC236}">
                <a16:creationId xmlns:a16="http://schemas.microsoft.com/office/drawing/2014/main" id="{2C733B63-2F39-4B2F-A02D-F70E497B527C}"/>
              </a:ext>
            </a:extLst>
          </p:cNvPr>
          <p:cNvSpPr txBox="1"/>
          <p:nvPr/>
        </p:nvSpPr>
        <p:spPr>
          <a:xfrm>
            <a:off x="5425965" y="-170747"/>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i</a:t>
            </a:r>
          </a:p>
        </p:txBody>
      </p:sp>
      <p:sp>
        <p:nvSpPr>
          <p:cNvPr id="20" name="Title 19">
            <a:extLst>
              <a:ext uri="{FF2B5EF4-FFF2-40B4-BE49-F238E27FC236}">
                <a16:creationId xmlns:a16="http://schemas.microsoft.com/office/drawing/2014/main" id="{FAC45FEA-CA05-4512-B081-E91ACD065F20}"/>
              </a:ext>
            </a:extLst>
          </p:cNvPr>
          <p:cNvSpPr>
            <a:spLocks noGrp="1"/>
          </p:cNvSpPr>
          <p:nvPr>
            <p:ph type="title"/>
          </p:nvPr>
        </p:nvSpPr>
        <p:spPr>
          <a:xfrm>
            <a:off x="21637" y="6972209"/>
            <a:ext cx="791163" cy="368391"/>
          </a:xfrm>
        </p:spPr>
        <p:txBody>
          <a:bodyPr>
            <a:normAutofit/>
          </a:bodyPr>
          <a:lstStyle/>
          <a:p>
            <a:r>
              <a:rPr lang="en-GB" sz="1600" dirty="0" err="1">
                <a:solidFill>
                  <a:schemeClr val="bg1"/>
                </a:solidFill>
              </a:rPr>
              <a:t>i</a:t>
            </a:r>
            <a:endParaRPr lang="en-GB" sz="1600" dirty="0">
              <a:solidFill>
                <a:schemeClr val="bg1"/>
              </a:solidFill>
            </a:endParaRPr>
          </a:p>
        </p:txBody>
      </p:sp>
      <p:pic>
        <p:nvPicPr>
          <p:cNvPr id="11" name="Picture 9">
            <a:extLst>
              <a:ext uri="{FF2B5EF4-FFF2-40B4-BE49-F238E27FC236}">
                <a16:creationId xmlns:a16="http://schemas.microsoft.com/office/drawing/2014/main" id="{BF54A4AF-0662-4409-BC82-9E97AC81E8A6}"/>
              </a:ext>
            </a:extLst>
          </p:cNvPr>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369973" y="1682664"/>
            <a:ext cx="1396061" cy="1546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9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B888CB-F153-7148-BC14-7947E9143E6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63083" y="1885063"/>
            <a:ext cx="3631095" cy="267730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4" name="Picture 2" descr="elepha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5804" y="2131515"/>
            <a:ext cx="1705651" cy="1293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01041" y="3538094"/>
            <a:ext cx="3615910"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fant</a:t>
            </a:r>
            <a:r>
              <a:rPr lang="en-GB" sz="6000" dirty="0">
                <a:solidFill>
                  <a:srgbClr val="E87D1E"/>
                </a:solidFill>
                <a:latin typeface="Century Gothic" panose="020B0502020202020204" pitchFamily="34" charset="0"/>
                <a:cs typeface="Calibri" panose="020F0502020204030204" pitchFamily="34" charset="0"/>
              </a:rPr>
              <a:t>e</a:t>
            </a:r>
          </a:p>
        </p:txBody>
      </p:sp>
      <p:sp>
        <p:nvSpPr>
          <p:cNvPr id="11" name="TextBox 10"/>
          <p:cNvSpPr txBox="1"/>
          <p:nvPr/>
        </p:nvSpPr>
        <p:spPr>
          <a:xfrm>
            <a:off x="1043513" y="176303"/>
            <a:ext cx="274335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pap</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p>
        </p:txBody>
      </p:sp>
      <p:pic>
        <p:nvPicPr>
          <p:cNvPr id="3074" name="Picture 2" descr="blank piece of pap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4694" y="1318206"/>
            <a:ext cx="1209746" cy="16266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5254" y="3358484"/>
            <a:ext cx="3639872"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spalda</a:t>
            </a:r>
          </a:p>
        </p:txBody>
      </p:sp>
      <p:grpSp>
        <p:nvGrpSpPr>
          <p:cNvPr id="5" name="Group 4" descr="back of woman with an arrow pointing to her back"/>
          <p:cNvGrpSpPr/>
          <p:nvPr/>
        </p:nvGrpSpPr>
        <p:grpSpPr>
          <a:xfrm>
            <a:off x="1065682" y="4587885"/>
            <a:ext cx="1183884" cy="1032612"/>
            <a:chOff x="1814000" y="4169634"/>
            <a:chExt cx="594177" cy="683399"/>
          </a:xfrm>
        </p:grpSpPr>
        <p:pic>
          <p:nvPicPr>
            <p:cNvPr id="3076" name="Picture 4" descr="back of a woman with an arrow pointing to her back"/>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64078"/>
            <a:stretch/>
          </p:blipFill>
          <p:spPr bwMode="auto">
            <a:xfrm>
              <a:off x="1814000" y="4169634"/>
              <a:ext cx="489478" cy="68339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a:cxnSpLocks/>
            </p:cNvCxnSpPr>
            <p:nvPr/>
          </p:nvCxnSpPr>
          <p:spPr>
            <a:xfrm flipH="1" flipV="1">
              <a:off x="2088005" y="4676643"/>
              <a:ext cx="320172" cy="78934"/>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5077307" y="4620408"/>
            <a:ext cx="2219811"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star</a:t>
            </a:r>
          </a:p>
        </p:txBody>
      </p:sp>
      <p:sp>
        <p:nvSpPr>
          <p:cNvPr id="17" name="Rectangle 16"/>
          <p:cNvSpPr/>
          <p:nvPr/>
        </p:nvSpPr>
        <p:spPr>
          <a:xfrm>
            <a:off x="5202233" y="5473242"/>
            <a:ext cx="1710726"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rPr>
              <a:t>[to be]</a:t>
            </a:r>
          </a:p>
        </p:txBody>
      </p:sp>
      <p:sp>
        <p:nvSpPr>
          <p:cNvPr id="9" name="TextBox 8"/>
          <p:cNvSpPr txBox="1"/>
          <p:nvPr/>
        </p:nvSpPr>
        <p:spPr>
          <a:xfrm>
            <a:off x="9556918" y="176302"/>
            <a:ext cx="1379859"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n</a:t>
            </a:r>
          </a:p>
        </p:txBody>
      </p:sp>
      <p:pic>
        <p:nvPicPr>
          <p:cNvPr id="13" name="Picture 12" descr="box with an arrow pointing into i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52588" y="1347602"/>
            <a:ext cx="2021192" cy="1704539"/>
          </a:xfrm>
          <a:prstGeom prst="rect">
            <a:avLst/>
          </a:prstGeom>
        </p:spPr>
      </p:pic>
      <p:sp>
        <p:nvSpPr>
          <p:cNvPr id="15" name="Down Arrow 14" descr="orange arrow pointing down"/>
          <p:cNvSpPr/>
          <p:nvPr/>
        </p:nvSpPr>
        <p:spPr>
          <a:xfrm>
            <a:off x="9783736" y="1314389"/>
            <a:ext cx="627018" cy="1092199"/>
          </a:xfrm>
          <a:prstGeom prst="downArrow">
            <a:avLst/>
          </a:prstGeom>
          <a:solidFill>
            <a:srgbClr val="E87D1E"/>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758442" y="3375610"/>
            <a:ext cx="29768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 name="TextBox 1"/>
          <p:cNvSpPr txBox="1"/>
          <p:nvPr/>
        </p:nvSpPr>
        <p:spPr>
          <a:xfrm>
            <a:off x="9121576" y="4257588"/>
            <a:ext cx="2250535"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[to have]</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4954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_elefan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e_pap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subTnLst>
                                    <p:audio>
                                      <p:cMediaNode>
                                        <p:cTn display="0" masterRel="sameClick">
                                          <p:stCondLst>
                                            <p:cond evt="begin" delay="0">
                                              <p:tn val="26"/>
                                            </p:cond>
                                          </p:stCondLst>
                                          <p:endCondLst>
                                            <p:cond evt="onStopAudio" delay="0">
                                              <p:tgtEl>
                                                <p:sldTgt/>
                                              </p:tgtEl>
                                            </p:cond>
                                          </p:endCondLst>
                                        </p:cTn>
                                        <p:tgtEl>
                                          <p:sndTgt r:embed="rId5" name="e_pap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e_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e_en.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7" name="e_espalda.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7" name="e_espalda.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8" name="e_esta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_esta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9" name="e_tene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e_ten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P spid="11" grpId="0"/>
      <p:bldP spid="12" grpId="0"/>
      <p:bldP spid="10" grpId="0"/>
      <p:bldP spid="17" grpId="0"/>
      <p:bldP spid="9" grpId="0"/>
      <p:bldP spid="15" grpId="0" animBg="1"/>
      <p:bldP spid="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6A500173-7AE1-4980-9C52-2DFAE38768EA}"/>
              </a:ext>
            </a:extLst>
          </p:cNvPr>
          <p:cNvSpPr txBox="1"/>
          <p:nvPr/>
        </p:nvSpPr>
        <p:spPr>
          <a:xfrm>
            <a:off x="189509" y="110225"/>
            <a:ext cx="12111455" cy="5847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F0302020204030204"/>
                <a:ea typeface="+mn-ea"/>
                <a:cs typeface="+mn-cs"/>
              </a:rPr>
              <a:t>Listen to the words. Tick the </a:t>
            </a:r>
            <a:r>
              <a:rPr kumimoji="0" lang="en-US" sz="3200" b="1" i="0" u="none" strike="noStrike" kern="1200" cap="none" spc="0" normalizeH="0" baseline="0" noProof="0" dirty="0">
                <a:ln>
                  <a:noFill/>
                </a:ln>
                <a:solidFill>
                  <a:srgbClr val="AE1518"/>
                </a:solidFill>
                <a:effectLst/>
                <a:uLnTx/>
                <a:uFillTx/>
                <a:latin typeface="Century Gothic" panose="020F0302020204030204"/>
                <a:ea typeface="+mn-ea"/>
                <a:cs typeface="+mn-cs"/>
              </a:rPr>
              <a:t>SSCs</a:t>
            </a:r>
            <a:r>
              <a:rPr kumimoji="0" lang="en-US" sz="3200" b="1" i="0" u="none" strike="noStrike" kern="1200" cap="none" spc="0" normalizeH="0" baseline="0" noProof="0" dirty="0">
                <a:ln>
                  <a:noFill/>
                </a:ln>
                <a:effectLst/>
                <a:uLnTx/>
                <a:uFillTx/>
                <a:latin typeface="Century Gothic" panose="020F0302020204030204"/>
                <a:ea typeface="+mn-ea"/>
                <a:cs typeface="+mn-cs"/>
              </a:rPr>
              <a:t> you hear.</a:t>
            </a: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825496" y="98511"/>
            <a:ext cx="1327724"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758019966"/>
              </p:ext>
            </p:extLst>
          </p:nvPr>
        </p:nvGraphicFramePr>
        <p:xfrm>
          <a:off x="1453986" y="943828"/>
          <a:ext cx="9649442" cy="5120640"/>
        </p:xfrm>
        <a:graphic>
          <a:graphicData uri="http://schemas.openxmlformats.org/drawingml/2006/table">
            <a:tbl>
              <a:tblPr firstRow="1" bandRow="1">
                <a:tableStyleId>{5C22544A-7EE6-4342-B048-85BDC9FD1C3A}</a:tableStyleId>
              </a:tblPr>
              <a:tblGrid>
                <a:gridCol w="1245671">
                  <a:extLst>
                    <a:ext uri="{9D8B030D-6E8A-4147-A177-3AD203B41FA5}">
                      <a16:colId xmlns:a16="http://schemas.microsoft.com/office/drawing/2014/main" val="68050097"/>
                    </a:ext>
                  </a:extLst>
                </a:gridCol>
                <a:gridCol w="1190172">
                  <a:extLst>
                    <a:ext uri="{9D8B030D-6E8A-4147-A177-3AD203B41FA5}">
                      <a16:colId xmlns:a16="http://schemas.microsoft.com/office/drawing/2014/main" val="2770273631"/>
                    </a:ext>
                  </a:extLst>
                </a:gridCol>
                <a:gridCol w="1132114">
                  <a:extLst>
                    <a:ext uri="{9D8B030D-6E8A-4147-A177-3AD203B41FA5}">
                      <a16:colId xmlns:a16="http://schemas.microsoft.com/office/drawing/2014/main" val="2261782708"/>
                    </a:ext>
                  </a:extLst>
                </a:gridCol>
                <a:gridCol w="2946400">
                  <a:extLst>
                    <a:ext uri="{9D8B030D-6E8A-4147-A177-3AD203B41FA5}">
                      <a16:colId xmlns:a16="http://schemas.microsoft.com/office/drawing/2014/main" val="3213567963"/>
                    </a:ext>
                  </a:extLst>
                </a:gridCol>
                <a:gridCol w="3135085">
                  <a:extLst>
                    <a:ext uri="{9D8B030D-6E8A-4147-A177-3AD203B41FA5}">
                      <a16:colId xmlns:a16="http://schemas.microsoft.com/office/drawing/2014/main" val="3950852295"/>
                    </a:ext>
                  </a:extLst>
                </a:gridCol>
              </a:tblGrid>
              <a:tr h="566155">
                <a:tc>
                  <a:txBody>
                    <a:bodyPr/>
                    <a:lstStyle/>
                    <a:p>
                      <a:r>
                        <a:rPr lang="en-GB" sz="5400" b="1" dirty="0">
                          <a:solidFill>
                            <a:schemeClr val="tx1"/>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5400" b="1" dirty="0">
                          <a:solidFill>
                            <a:schemeClr val="tx1"/>
                          </a:solidFill>
                          <a:latin typeface="Century Gothic" panose="020B0502020202020204" pitchFamily="34"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5400" b="1" dirty="0">
                          <a:solidFill>
                            <a:schemeClr val="tx1"/>
                          </a:solidFill>
                          <a:latin typeface="Century Gothic" panose="020B0502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6445397"/>
                  </a:ext>
                </a:extLst>
              </a:tr>
              <a:tr h="566155">
                <a:tc>
                  <a:txBody>
                    <a:bodyPr/>
                    <a:lstStyle/>
                    <a:p>
                      <a:endParaRPr lang="en-GB" sz="40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3477938"/>
                  </a:ext>
                </a:extLst>
              </a:tr>
              <a:tr h="566155">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3132629"/>
                  </a:ext>
                </a:extLst>
              </a:tr>
              <a:tr h="566155">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1799420"/>
                  </a:ext>
                </a:extLst>
              </a:tr>
              <a:tr h="566155">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697403"/>
                  </a:ext>
                </a:extLst>
              </a:tr>
              <a:tr h="566155">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6289634"/>
                  </a:ext>
                </a:extLst>
              </a:tr>
              <a:tr h="566155">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884379"/>
                  </a:ext>
                </a:extLst>
              </a:tr>
            </a:tbl>
          </a:graphicData>
        </a:graphic>
      </p:graphicFrame>
      <p:sp>
        <p:nvSpPr>
          <p:cNvPr id="11" name="TextBox 10"/>
          <p:cNvSpPr txBox="1"/>
          <p:nvPr/>
        </p:nvSpPr>
        <p:spPr>
          <a:xfrm>
            <a:off x="5065826" y="4698859"/>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F0302020204030204"/>
              </a:rPr>
              <a:t>pr</a:t>
            </a:r>
            <a:r>
              <a:rPr lang="en-GB" sz="3200" b="1" dirty="0">
                <a:solidFill>
                  <a:srgbClr val="AE1518"/>
                </a:solidFill>
                <a:latin typeface="Century Gothic" panose="020F0302020204030204"/>
              </a:rPr>
              <a:t>i</a:t>
            </a:r>
            <a:r>
              <a:rPr lang="en-GB" sz="3200" b="1" dirty="0">
                <a:latin typeface="Century Gothic" panose="020F0302020204030204"/>
              </a:rPr>
              <a:t>m</a:t>
            </a:r>
            <a:r>
              <a:rPr lang="en-GB" sz="3200" b="1" dirty="0">
                <a:solidFill>
                  <a:srgbClr val="AE1518"/>
                </a:solidFill>
                <a:latin typeface="Century Gothic" panose="020F0302020204030204"/>
              </a:rPr>
              <a:t>e</a:t>
            </a:r>
            <a:r>
              <a:rPr lang="en-GB" sz="3200" b="1" dirty="0">
                <a:latin typeface="Century Gothic" panose="020F0302020204030204"/>
              </a:rPr>
              <a:t>ro</a:t>
            </a:r>
            <a:endParaRPr kumimoji="0" lang="en-GB" sz="3200" b="0" i="0" u="none" strike="noStrike" kern="1200" cap="none" spc="0" normalizeH="0" baseline="0" noProof="0" dirty="0">
              <a:ln>
                <a:noFill/>
              </a:ln>
              <a:effectLst/>
              <a:uLnTx/>
              <a:uFillTx/>
              <a:latin typeface="Century Gothic" panose="020F0302020204030204"/>
            </a:endParaRPr>
          </a:p>
        </p:txBody>
      </p:sp>
      <p:sp>
        <p:nvSpPr>
          <p:cNvPr id="2" name="Title 1"/>
          <p:cNvSpPr>
            <a:spLocks noGrp="1"/>
          </p:cNvSpPr>
          <p:nvPr>
            <p:ph type="title"/>
          </p:nvPr>
        </p:nvSpPr>
        <p:spPr>
          <a:xfrm>
            <a:off x="10825496" y="73780"/>
            <a:ext cx="2336885" cy="450379"/>
          </a:xfrm>
        </p:spPr>
        <p:txBody>
          <a:bodyPr>
            <a:noAutofit/>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0" name="TextBox 1">
            <a:extLst>
              <a:ext uri="{FF2B5EF4-FFF2-40B4-BE49-F238E27FC236}">
                <a16:creationId xmlns:a16="http://schemas.microsoft.com/office/drawing/2014/main" id="{2C3B142D-B01E-401C-B0C1-C6FB9BAECB04}"/>
              </a:ext>
            </a:extLst>
          </p:cNvPr>
          <p:cNvSpPr txBox="1"/>
          <p:nvPr/>
        </p:nvSpPr>
        <p:spPr>
          <a:xfrm>
            <a:off x="4160825" y="4619870"/>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31" name="TextBox 1">
            <a:extLst>
              <a:ext uri="{FF2B5EF4-FFF2-40B4-BE49-F238E27FC236}">
                <a16:creationId xmlns:a16="http://schemas.microsoft.com/office/drawing/2014/main" id="{2C3B142D-B01E-401C-B0C1-C6FB9BAECB04}"/>
              </a:ext>
            </a:extLst>
          </p:cNvPr>
          <p:cNvSpPr txBox="1"/>
          <p:nvPr/>
        </p:nvSpPr>
        <p:spPr>
          <a:xfrm>
            <a:off x="2940301" y="4619870"/>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4" name="TextBox 3"/>
          <p:cNvSpPr txBox="1"/>
          <p:nvPr/>
        </p:nvSpPr>
        <p:spPr>
          <a:xfrm>
            <a:off x="5718793" y="1152810"/>
            <a:ext cx="1641936"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español</a:t>
            </a:r>
          </a:p>
        </p:txBody>
      </p:sp>
      <p:sp>
        <p:nvSpPr>
          <p:cNvPr id="34" name="TextBox 33"/>
          <p:cNvSpPr txBox="1"/>
          <p:nvPr/>
        </p:nvSpPr>
        <p:spPr>
          <a:xfrm>
            <a:off x="8038885" y="4716603"/>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F0302020204030204"/>
              </a:rPr>
              <a:t>first</a:t>
            </a:r>
            <a:endParaRPr kumimoji="0" lang="en-GB" sz="3200" b="0" i="0" u="none" strike="noStrike" kern="1200" cap="none" spc="0" normalizeH="0" baseline="0" noProof="0" dirty="0">
              <a:ln>
                <a:noFill/>
              </a:ln>
              <a:effectLst/>
              <a:uLnTx/>
              <a:uFillTx/>
              <a:latin typeface="Century Gothic" panose="020F0302020204030204"/>
            </a:endParaRPr>
          </a:p>
        </p:txBody>
      </p:sp>
      <p:sp>
        <p:nvSpPr>
          <p:cNvPr id="35" name="TextBox 34"/>
          <p:cNvSpPr txBox="1"/>
          <p:nvPr/>
        </p:nvSpPr>
        <p:spPr>
          <a:xfrm>
            <a:off x="5065826" y="3283089"/>
            <a:ext cx="2675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AE1518"/>
                </a:solidFill>
                <a:latin typeface="Century Gothic" panose="020F0302020204030204"/>
              </a:rPr>
              <a:t>i</a:t>
            </a:r>
            <a:r>
              <a:rPr lang="en-GB" sz="3200" b="1" dirty="0">
                <a:latin typeface="Century Gothic" panose="020F0302020204030204"/>
              </a:rPr>
              <a:t>nt</a:t>
            </a:r>
            <a:r>
              <a:rPr lang="en-GB" sz="3200" b="1" dirty="0">
                <a:solidFill>
                  <a:srgbClr val="AE1518"/>
                </a:solidFill>
                <a:latin typeface="Century Gothic" panose="020F0302020204030204"/>
              </a:rPr>
              <a:t>e</a:t>
            </a:r>
            <a:r>
              <a:rPr lang="en-GB" sz="3200" b="1" dirty="0">
                <a:latin typeface="Century Gothic" panose="020F0302020204030204"/>
              </a:rPr>
              <a:t>r</a:t>
            </a:r>
            <a:r>
              <a:rPr lang="en-GB" sz="3200" b="1" dirty="0">
                <a:solidFill>
                  <a:srgbClr val="AE1518"/>
                </a:solidFill>
                <a:latin typeface="Century Gothic" panose="020F0302020204030204"/>
              </a:rPr>
              <a:t>e</a:t>
            </a:r>
            <a:r>
              <a:rPr lang="en-GB" sz="3200" b="1" dirty="0">
                <a:latin typeface="Century Gothic" panose="020F0302020204030204"/>
              </a:rPr>
              <a:t>s</a:t>
            </a:r>
            <a:r>
              <a:rPr lang="en-GB" sz="3200" b="1" dirty="0">
                <a:solidFill>
                  <a:srgbClr val="AE1518"/>
                </a:solidFill>
                <a:latin typeface="Century Gothic" panose="020F0302020204030204"/>
              </a:rPr>
              <a:t>a</a:t>
            </a:r>
            <a:r>
              <a:rPr lang="en-GB" sz="3200" b="1" dirty="0">
                <a:latin typeface="Century Gothic" panose="020F0302020204030204"/>
              </a:rPr>
              <a:t>nt</a:t>
            </a:r>
            <a:r>
              <a:rPr lang="en-GB" sz="3200" b="1" dirty="0">
                <a:solidFill>
                  <a:srgbClr val="AE1518"/>
                </a:solidFill>
                <a:latin typeface="Century Gothic" panose="020F0302020204030204"/>
              </a:rPr>
              <a:t>e</a:t>
            </a:r>
            <a:endParaRPr kumimoji="0" lang="en-GB" sz="3200" b="0" i="0" u="none" strike="noStrike" kern="1200" cap="none" spc="0" normalizeH="0" baseline="0" noProof="0" dirty="0">
              <a:ln>
                <a:noFill/>
              </a:ln>
              <a:solidFill>
                <a:srgbClr val="AE1518"/>
              </a:solidFill>
              <a:effectLst/>
              <a:uLnTx/>
              <a:uFillTx/>
              <a:latin typeface="Century Gothic" panose="020F0302020204030204"/>
            </a:endParaRPr>
          </a:p>
        </p:txBody>
      </p:sp>
      <p:sp>
        <p:nvSpPr>
          <p:cNvPr id="36" name="TextBox 1">
            <a:extLst>
              <a:ext uri="{FF2B5EF4-FFF2-40B4-BE49-F238E27FC236}">
                <a16:creationId xmlns:a16="http://schemas.microsoft.com/office/drawing/2014/main" id="{2C3B142D-B01E-401C-B0C1-C6FB9BAECB04}"/>
              </a:ext>
            </a:extLst>
          </p:cNvPr>
          <p:cNvSpPr txBox="1"/>
          <p:nvPr/>
        </p:nvSpPr>
        <p:spPr>
          <a:xfrm>
            <a:off x="4085747" y="3189978"/>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37" name="TextBox 1">
            <a:extLst>
              <a:ext uri="{FF2B5EF4-FFF2-40B4-BE49-F238E27FC236}">
                <a16:creationId xmlns:a16="http://schemas.microsoft.com/office/drawing/2014/main" id="{2C3B142D-B01E-401C-B0C1-C6FB9BAECB04}"/>
              </a:ext>
            </a:extLst>
          </p:cNvPr>
          <p:cNvSpPr txBox="1"/>
          <p:nvPr/>
        </p:nvSpPr>
        <p:spPr>
          <a:xfrm>
            <a:off x="2865223" y="3189978"/>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38" name="TextBox 1">
            <a:extLst>
              <a:ext uri="{FF2B5EF4-FFF2-40B4-BE49-F238E27FC236}">
                <a16:creationId xmlns:a16="http://schemas.microsoft.com/office/drawing/2014/main" id="{2C3B142D-B01E-401C-B0C1-C6FB9BAECB04}"/>
              </a:ext>
            </a:extLst>
          </p:cNvPr>
          <p:cNvSpPr txBox="1"/>
          <p:nvPr/>
        </p:nvSpPr>
        <p:spPr>
          <a:xfrm>
            <a:off x="1694023" y="3195547"/>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39" name="TextBox 38"/>
          <p:cNvSpPr txBox="1"/>
          <p:nvPr/>
        </p:nvSpPr>
        <p:spPr>
          <a:xfrm>
            <a:off x="5042516" y="1910704"/>
            <a:ext cx="2675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F0302020204030204"/>
              </a:rPr>
              <a:t>l</a:t>
            </a:r>
            <a:r>
              <a:rPr lang="en-GB" sz="3200" b="1" dirty="0">
                <a:solidFill>
                  <a:srgbClr val="AE1518"/>
                </a:solidFill>
                <a:latin typeface="Century Gothic" panose="020F0302020204030204"/>
              </a:rPr>
              <a:t>i</a:t>
            </a:r>
            <a:r>
              <a:rPr lang="en-GB" sz="3200" b="1" dirty="0">
                <a:latin typeface="Century Gothic" panose="020F0302020204030204"/>
              </a:rPr>
              <a:t>st</a:t>
            </a:r>
            <a:r>
              <a:rPr lang="en-GB" sz="3200" b="1" dirty="0">
                <a:solidFill>
                  <a:srgbClr val="AE1518"/>
                </a:solidFill>
                <a:latin typeface="Century Gothic" panose="020F0302020204030204"/>
              </a:rPr>
              <a:t>a</a:t>
            </a:r>
            <a:endParaRPr kumimoji="0" lang="en-GB" sz="3200" b="0" i="0" u="none" strike="noStrike" kern="1200" cap="none" spc="0" normalizeH="0" baseline="0" noProof="0" dirty="0">
              <a:ln>
                <a:noFill/>
              </a:ln>
              <a:solidFill>
                <a:srgbClr val="AE1518"/>
              </a:solidFill>
              <a:effectLst/>
              <a:uLnTx/>
              <a:uFillTx/>
              <a:latin typeface="Century Gothic" panose="020F0302020204030204"/>
            </a:endParaRPr>
          </a:p>
        </p:txBody>
      </p:sp>
      <p:sp>
        <p:nvSpPr>
          <p:cNvPr id="40" name="TextBox 1">
            <a:extLst>
              <a:ext uri="{FF2B5EF4-FFF2-40B4-BE49-F238E27FC236}">
                <a16:creationId xmlns:a16="http://schemas.microsoft.com/office/drawing/2014/main" id="{2C3B142D-B01E-401C-B0C1-C6FB9BAECB04}"/>
              </a:ext>
            </a:extLst>
          </p:cNvPr>
          <p:cNvSpPr txBox="1"/>
          <p:nvPr/>
        </p:nvSpPr>
        <p:spPr>
          <a:xfrm>
            <a:off x="4101238" y="1767319"/>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41" name="TextBox 1">
            <a:extLst>
              <a:ext uri="{FF2B5EF4-FFF2-40B4-BE49-F238E27FC236}">
                <a16:creationId xmlns:a16="http://schemas.microsoft.com/office/drawing/2014/main" id="{2C3B142D-B01E-401C-B0C1-C6FB9BAECB04}"/>
              </a:ext>
            </a:extLst>
          </p:cNvPr>
          <p:cNvSpPr txBox="1"/>
          <p:nvPr/>
        </p:nvSpPr>
        <p:spPr>
          <a:xfrm>
            <a:off x="1709514" y="1772888"/>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42" name="TextBox 41"/>
          <p:cNvSpPr txBox="1"/>
          <p:nvPr/>
        </p:nvSpPr>
        <p:spPr>
          <a:xfrm>
            <a:off x="5049523" y="3990974"/>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AE1518"/>
                </a:solidFill>
                <a:latin typeface="Century Gothic" panose="020F0302020204030204"/>
              </a:rPr>
              <a:t>e</a:t>
            </a:r>
            <a:r>
              <a:rPr lang="en-GB" sz="3200" b="1" dirty="0">
                <a:latin typeface="Century Gothic" panose="020F0302020204030204"/>
              </a:rPr>
              <a:t>sp</a:t>
            </a:r>
            <a:r>
              <a:rPr lang="en-GB" sz="3200" b="1" dirty="0">
                <a:solidFill>
                  <a:srgbClr val="AE1518"/>
                </a:solidFill>
                <a:latin typeface="Century Gothic" panose="020F0302020204030204"/>
              </a:rPr>
              <a:t>a</a:t>
            </a:r>
            <a:r>
              <a:rPr lang="en-GB" sz="3200" b="1" dirty="0">
                <a:latin typeface="Century Gothic" panose="020F0302020204030204"/>
              </a:rPr>
              <a:t>ld</a:t>
            </a:r>
            <a:r>
              <a:rPr lang="en-GB" sz="3200" b="1" dirty="0">
                <a:solidFill>
                  <a:srgbClr val="AE1518"/>
                </a:solidFill>
                <a:latin typeface="Century Gothic" panose="020F0302020204030204"/>
              </a:rPr>
              <a:t>a</a:t>
            </a:r>
            <a:endParaRPr kumimoji="0" lang="en-GB" sz="3200" b="0" i="0" u="none" strike="noStrike" kern="1200" cap="none" spc="0" normalizeH="0" baseline="0" noProof="0" dirty="0">
              <a:ln>
                <a:noFill/>
              </a:ln>
              <a:solidFill>
                <a:srgbClr val="AE1518"/>
              </a:solidFill>
              <a:effectLst/>
              <a:uLnTx/>
              <a:uFillTx/>
              <a:latin typeface="Century Gothic" panose="020F0302020204030204"/>
            </a:endParaRPr>
          </a:p>
        </p:txBody>
      </p:sp>
      <p:sp>
        <p:nvSpPr>
          <p:cNvPr id="43" name="TextBox 1">
            <a:extLst>
              <a:ext uri="{FF2B5EF4-FFF2-40B4-BE49-F238E27FC236}">
                <a16:creationId xmlns:a16="http://schemas.microsoft.com/office/drawing/2014/main" id="{2C3B142D-B01E-401C-B0C1-C6FB9BAECB04}"/>
              </a:ext>
            </a:extLst>
          </p:cNvPr>
          <p:cNvSpPr txBox="1"/>
          <p:nvPr/>
        </p:nvSpPr>
        <p:spPr>
          <a:xfrm>
            <a:off x="2828033" y="3867864"/>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44" name="TextBox 1">
            <a:extLst>
              <a:ext uri="{FF2B5EF4-FFF2-40B4-BE49-F238E27FC236}">
                <a16:creationId xmlns:a16="http://schemas.microsoft.com/office/drawing/2014/main" id="{2C3B142D-B01E-401C-B0C1-C6FB9BAECB04}"/>
              </a:ext>
            </a:extLst>
          </p:cNvPr>
          <p:cNvSpPr txBox="1"/>
          <p:nvPr/>
        </p:nvSpPr>
        <p:spPr>
          <a:xfrm>
            <a:off x="1656833" y="3873433"/>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45" name="TextBox 44"/>
          <p:cNvSpPr txBox="1"/>
          <p:nvPr/>
        </p:nvSpPr>
        <p:spPr>
          <a:xfrm>
            <a:off x="8038885" y="4015986"/>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F0302020204030204"/>
              </a:rPr>
              <a:t>back</a:t>
            </a:r>
            <a:endParaRPr kumimoji="0" lang="en-GB" sz="3200" b="0" i="0" u="none" strike="noStrike" kern="1200" cap="none" spc="0" normalizeH="0" baseline="0" noProof="0" dirty="0">
              <a:ln>
                <a:noFill/>
              </a:ln>
              <a:effectLst/>
              <a:uLnTx/>
              <a:uFillTx/>
              <a:latin typeface="Century Gothic" panose="020F0302020204030204"/>
            </a:endParaRPr>
          </a:p>
        </p:txBody>
      </p:sp>
      <p:sp>
        <p:nvSpPr>
          <p:cNvPr id="48" name="TextBox 47"/>
          <p:cNvSpPr txBox="1"/>
          <p:nvPr/>
        </p:nvSpPr>
        <p:spPr>
          <a:xfrm>
            <a:off x="8038884" y="3353380"/>
            <a:ext cx="22553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F0302020204030204"/>
              </a:rPr>
              <a:t>interesting</a:t>
            </a:r>
            <a:endParaRPr kumimoji="0" lang="en-GB" sz="3200" b="0" i="0" u="none" strike="noStrike" kern="1200" cap="none" spc="0" normalizeH="0" baseline="0" noProof="0" dirty="0">
              <a:ln>
                <a:noFill/>
              </a:ln>
              <a:effectLst/>
              <a:uLnTx/>
              <a:uFillTx/>
              <a:latin typeface="Century Gothic" panose="020F0302020204030204"/>
            </a:endParaRPr>
          </a:p>
        </p:txBody>
      </p:sp>
      <p:sp>
        <p:nvSpPr>
          <p:cNvPr id="49" name="TextBox 48"/>
          <p:cNvSpPr txBox="1"/>
          <p:nvPr/>
        </p:nvSpPr>
        <p:spPr>
          <a:xfrm>
            <a:off x="8015574" y="1926423"/>
            <a:ext cx="22553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F0302020204030204"/>
              </a:rPr>
              <a:t>list</a:t>
            </a:r>
            <a:endParaRPr kumimoji="0" lang="en-GB" sz="3200" b="0" i="0" u="none" strike="noStrike" kern="1200" cap="none" spc="0" normalizeH="0" baseline="0" noProof="0" dirty="0">
              <a:ln>
                <a:noFill/>
              </a:ln>
              <a:effectLst/>
              <a:uLnTx/>
              <a:uFillTx/>
              <a:latin typeface="Century Gothic" panose="020F0302020204030204"/>
            </a:endParaRPr>
          </a:p>
        </p:txBody>
      </p:sp>
      <p:sp>
        <p:nvSpPr>
          <p:cNvPr id="50" name="TextBox 49"/>
          <p:cNvSpPr txBox="1"/>
          <p:nvPr/>
        </p:nvSpPr>
        <p:spPr>
          <a:xfrm>
            <a:off x="9052137" y="1173516"/>
            <a:ext cx="1242094"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inglés</a:t>
            </a:r>
          </a:p>
        </p:txBody>
      </p:sp>
      <p:sp>
        <p:nvSpPr>
          <p:cNvPr id="51" name="TextBox 50"/>
          <p:cNvSpPr txBox="1"/>
          <p:nvPr/>
        </p:nvSpPr>
        <p:spPr>
          <a:xfrm>
            <a:off x="5115528" y="5406744"/>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AE1518"/>
                </a:solidFill>
                <a:latin typeface="Century Gothic" panose="020F0302020204030204"/>
              </a:rPr>
              <a:t>i</a:t>
            </a:r>
            <a:r>
              <a:rPr lang="en-GB" sz="3200" b="1" dirty="0">
                <a:latin typeface="Century Gothic" panose="020F0302020204030204"/>
              </a:rPr>
              <a:t>d</a:t>
            </a:r>
            <a:r>
              <a:rPr lang="en-GB" sz="3200" b="1" dirty="0">
                <a:solidFill>
                  <a:srgbClr val="AE1518"/>
                </a:solidFill>
                <a:latin typeface="Century Gothic" panose="020F0302020204030204"/>
              </a:rPr>
              <a:t>ea</a:t>
            </a:r>
            <a:endParaRPr kumimoji="0" lang="en-GB" sz="3200" b="0" i="0" u="none" strike="noStrike" kern="1200" cap="none" spc="0" normalizeH="0" baseline="0" noProof="0" dirty="0">
              <a:ln>
                <a:noFill/>
              </a:ln>
              <a:solidFill>
                <a:srgbClr val="AE1518"/>
              </a:solidFill>
              <a:effectLst/>
              <a:uLnTx/>
              <a:uFillTx/>
              <a:latin typeface="Century Gothic" panose="020F0302020204030204"/>
            </a:endParaRPr>
          </a:p>
        </p:txBody>
      </p:sp>
      <p:sp>
        <p:nvSpPr>
          <p:cNvPr id="56" name="TextBox 1">
            <a:extLst>
              <a:ext uri="{FF2B5EF4-FFF2-40B4-BE49-F238E27FC236}">
                <a16:creationId xmlns:a16="http://schemas.microsoft.com/office/drawing/2014/main" id="{2C3B142D-B01E-401C-B0C1-C6FB9BAECB04}"/>
              </a:ext>
            </a:extLst>
          </p:cNvPr>
          <p:cNvSpPr txBox="1"/>
          <p:nvPr/>
        </p:nvSpPr>
        <p:spPr>
          <a:xfrm>
            <a:off x="4085747" y="5270619"/>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59" name="TextBox 1">
            <a:extLst>
              <a:ext uri="{FF2B5EF4-FFF2-40B4-BE49-F238E27FC236}">
                <a16:creationId xmlns:a16="http://schemas.microsoft.com/office/drawing/2014/main" id="{2C3B142D-B01E-401C-B0C1-C6FB9BAECB04}"/>
              </a:ext>
            </a:extLst>
          </p:cNvPr>
          <p:cNvSpPr txBox="1"/>
          <p:nvPr/>
        </p:nvSpPr>
        <p:spPr>
          <a:xfrm>
            <a:off x="2865223" y="5270619"/>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60" name="TextBox 1">
            <a:extLst>
              <a:ext uri="{FF2B5EF4-FFF2-40B4-BE49-F238E27FC236}">
                <a16:creationId xmlns:a16="http://schemas.microsoft.com/office/drawing/2014/main" id="{2C3B142D-B01E-401C-B0C1-C6FB9BAECB04}"/>
              </a:ext>
            </a:extLst>
          </p:cNvPr>
          <p:cNvSpPr txBox="1"/>
          <p:nvPr/>
        </p:nvSpPr>
        <p:spPr>
          <a:xfrm>
            <a:off x="1694023" y="5276188"/>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61" name="TextBox 60"/>
          <p:cNvSpPr txBox="1"/>
          <p:nvPr/>
        </p:nvSpPr>
        <p:spPr>
          <a:xfrm>
            <a:off x="8007441" y="5450867"/>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F0302020204030204"/>
              </a:rPr>
              <a:t>idea</a:t>
            </a:r>
            <a:endParaRPr kumimoji="0" lang="en-GB" sz="3200" b="0" i="0" u="none" strike="noStrike" kern="1200" cap="none" spc="0" normalizeH="0" baseline="0" noProof="0" dirty="0">
              <a:ln>
                <a:noFill/>
              </a:ln>
              <a:effectLst/>
              <a:uLnTx/>
              <a:uFillTx/>
              <a:latin typeface="Century Gothic" panose="020F0302020204030204"/>
            </a:endParaRPr>
          </a:p>
        </p:txBody>
      </p:sp>
      <p:sp>
        <p:nvSpPr>
          <p:cNvPr id="62" name="TextBox 61"/>
          <p:cNvSpPr txBox="1"/>
          <p:nvPr/>
        </p:nvSpPr>
        <p:spPr>
          <a:xfrm>
            <a:off x="5065826" y="2585690"/>
            <a:ext cx="15872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F0302020204030204"/>
              </a:rPr>
              <a:t>s</a:t>
            </a:r>
            <a:r>
              <a:rPr lang="en-GB" sz="3200" b="1" dirty="0">
                <a:solidFill>
                  <a:srgbClr val="AE1518"/>
                </a:solidFill>
                <a:latin typeface="Century Gothic" panose="020F0302020204030204"/>
              </a:rPr>
              <a:t>i</a:t>
            </a:r>
            <a:r>
              <a:rPr lang="en-GB" sz="3200" b="1" dirty="0">
                <a:latin typeface="Century Gothic" panose="020F0302020204030204"/>
              </a:rPr>
              <a:t>n</a:t>
            </a:r>
            <a:endParaRPr kumimoji="0" lang="en-GB" sz="3200" b="0" i="0" u="none" strike="noStrike" kern="1200" cap="none" spc="0" normalizeH="0" baseline="0" noProof="0" dirty="0">
              <a:ln>
                <a:noFill/>
              </a:ln>
              <a:effectLst/>
              <a:uLnTx/>
              <a:uFillTx/>
              <a:latin typeface="Century Gothic" panose="020F0302020204030204"/>
            </a:endParaRPr>
          </a:p>
        </p:txBody>
      </p:sp>
      <p:sp>
        <p:nvSpPr>
          <p:cNvPr id="63" name="TextBox 1">
            <a:extLst>
              <a:ext uri="{FF2B5EF4-FFF2-40B4-BE49-F238E27FC236}">
                <a16:creationId xmlns:a16="http://schemas.microsoft.com/office/drawing/2014/main" id="{2C3B142D-B01E-401C-B0C1-C6FB9BAECB04}"/>
              </a:ext>
            </a:extLst>
          </p:cNvPr>
          <p:cNvSpPr txBox="1"/>
          <p:nvPr/>
        </p:nvSpPr>
        <p:spPr>
          <a:xfrm>
            <a:off x="4077928" y="2443808"/>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64" name="TextBox 63"/>
          <p:cNvSpPr txBox="1"/>
          <p:nvPr/>
        </p:nvSpPr>
        <p:spPr>
          <a:xfrm>
            <a:off x="8042714" y="2606565"/>
            <a:ext cx="2675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F0302020204030204"/>
              </a:rPr>
              <a:t>without</a:t>
            </a:r>
            <a:endParaRPr kumimoji="0" lang="en-GB" sz="3200" b="0" i="0" u="none" strike="noStrike" kern="1200" cap="none" spc="0" normalizeH="0" baseline="0" noProof="0" dirty="0">
              <a:ln>
                <a:noFill/>
              </a:ln>
              <a:effectLst/>
              <a:uLnTx/>
              <a:uFillTx/>
              <a:latin typeface="Century Gothic" panose="020F0302020204030204"/>
            </a:endParaRPr>
          </a:p>
        </p:txBody>
      </p:sp>
      <p:sp>
        <p:nvSpPr>
          <p:cNvPr id="65" name="Action Button: Custom 16">
            <a:hlinkClick r:id="" action="ppaction://noaction" highlightClick="1">
              <a:snd r:embed="rId3" name="Copy of lista.wav"/>
            </a:hlinkClick>
            <a:extLst>
              <a:ext uri="{FF2B5EF4-FFF2-40B4-BE49-F238E27FC236}">
                <a16:creationId xmlns:a16="http://schemas.microsoft.com/office/drawing/2014/main" id="{7F723D99-6BD3-49BC-B74E-49654E975A06}"/>
              </a:ext>
            </a:extLst>
          </p:cNvPr>
          <p:cNvSpPr/>
          <p:nvPr/>
        </p:nvSpPr>
        <p:spPr>
          <a:xfrm>
            <a:off x="883872" y="2022691"/>
            <a:ext cx="518880" cy="42111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66" name="Action Button: Custom 16">
            <a:hlinkClick r:id="" action="ppaction://noaction" highlightClick="1">
              <a:snd r:embed="rId4" name="sin.wav"/>
            </a:hlinkClick>
            <a:extLst>
              <a:ext uri="{FF2B5EF4-FFF2-40B4-BE49-F238E27FC236}">
                <a16:creationId xmlns:a16="http://schemas.microsoft.com/office/drawing/2014/main" id="{7F723D99-6BD3-49BC-B74E-49654E975A06}"/>
              </a:ext>
            </a:extLst>
          </p:cNvPr>
          <p:cNvSpPr/>
          <p:nvPr/>
        </p:nvSpPr>
        <p:spPr>
          <a:xfrm>
            <a:off x="883872" y="2685613"/>
            <a:ext cx="518880" cy="42111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67" name="Action Button: Custom 16">
            <a:hlinkClick r:id="" action="ppaction://noaction" highlightClick="1">
              <a:snd r:embed="rId5" name="interesante.wav"/>
            </a:hlinkClick>
            <a:extLst>
              <a:ext uri="{FF2B5EF4-FFF2-40B4-BE49-F238E27FC236}">
                <a16:creationId xmlns:a16="http://schemas.microsoft.com/office/drawing/2014/main" id="{7F723D99-6BD3-49BC-B74E-49654E975A06}"/>
              </a:ext>
            </a:extLst>
          </p:cNvPr>
          <p:cNvSpPr/>
          <p:nvPr/>
        </p:nvSpPr>
        <p:spPr>
          <a:xfrm>
            <a:off x="886900" y="3364917"/>
            <a:ext cx="518880" cy="42111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68" name="Action Button: Custom 16">
            <a:hlinkClick r:id="" action="ppaction://noaction" highlightClick="1">
              <a:snd r:embed="rId6" name="espalda.wav"/>
            </a:hlinkClick>
            <a:extLst>
              <a:ext uri="{FF2B5EF4-FFF2-40B4-BE49-F238E27FC236}">
                <a16:creationId xmlns:a16="http://schemas.microsoft.com/office/drawing/2014/main" id="{7F723D99-6BD3-49BC-B74E-49654E975A06}"/>
              </a:ext>
            </a:extLst>
          </p:cNvPr>
          <p:cNvSpPr/>
          <p:nvPr/>
        </p:nvSpPr>
        <p:spPr>
          <a:xfrm>
            <a:off x="878110" y="4072802"/>
            <a:ext cx="518880" cy="42111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69" name="Action Button: Custom 16">
            <a:hlinkClick r:id="" action="ppaction://noaction" highlightClick="1">
              <a:snd r:embed="rId7" name="primero.wav"/>
            </a:hlinkClick>
            <a:extLst>
              <a:ext uri="{FF2B5EF4-FFF2-40B4-BE49-F238E27FC236}">
                <a16:creationId xmlns:a16="http://schemas.microsoft.com/office/drawing/2014/main" id="{7F723D99-6BD3-49BC-B74E-49654E975A06}"/>
              </a:ext>
            </a:extLst>
          </p:cNvPr>
          <p:cNvSpPr/>
          <p:nvPr/>
        </p:nvSpPr>
        <p:spPr>
          <a:xfrm>
            <a:off x="883988" y="4795260"/>
            <a:ext cx="518880" cy="42111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70" name="Action Button: Custom 16">
            <a:hlinkClick r:id="" action="ppaction://noaction" highlightClick="1">
              <a:snd r:embed="rId8" name="idea.wav"/>
            </a:hlinkClick>
            <a:extLst>
              <a:ext uri="{FF2B5EF4-FFF2-40B4-BE49-F238E27FC236}">
                <a16:creationId xmlns:a16="http://schemas.microsoft.com/office/drawing/2014/main" id="{7F723D99-6BD3-49BC-B74E-49654E975A06}"/>
              </a:ext>
            </a:extLst>
          </p:cNvPr>
          <p:cNvSpPr/>
          <p:nvPr/>
        </p:nvSpPr>
        <p:spPr>
          <a:xfrm>
            <a:off x="893791" y="5488572"/>
            <a:ext cx="518880" cy="42111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Tree>
    <p:extLst>
      <p:ext uri="{BB962C8B-B14F-4D97-AF65-F5344CB8AC3E}">
        <p14:creationId xmlns:p14="http://schemas.microsoft.com/office/powerpoint/2010/main" val="121059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31" grpId="0"/>
      <p:bldP spid="34" grpId="0"/>
      <p:bldP spid="35" grpId="0"/>
      <p:bldP spid="36" grpId="0"/>
      <p:bldP spid="37" grpId="0"/>
      <p:bldP spid="38" grpId="0"/>
      <p:bldP spid="39" grpId="0"/>
      <p:bldP spid="40" grpId="0"/>
      <p:bldP spid="41" grpId="0"/>
      <p:bldP spid="42" grpId="0"/>
      <p:bldP spid="43" grpId="0"/>
      <p:bldP spid="44" grpId="0"/>
      <p:bldP spid="45" grpId="0"/>
      <p:bldP spid="48" grpId="0"/>
      <p:bldP spid="49" grpId="0"/>
      <p:bldP spid="51" grpId="0"/>
      <p:bldP spid="56" grpId="0"/>
      <p:bldP spid="59" grpId="0"/>
      <p:bldP spid="60" grpId="0"/>
      <p:bldP spid="61" grpId="0"/>
      <p:bldP spid="62" grpId="0"/>
      <p:bldP spid="63" grpId="0"/>
      <p:bldP spid="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9A89D1F-CAEB-455E-B07E-979DE3696B78}"/>
              </a:ext>
            </a:extLst>
          </p:cNvPr>
          <p:cNvSpPr txBox="1"/>
          <p:nvPr/>
        </p:nvSpPr>
        <p:spPr>
          <a:xfrm>
            <a:off x="438320" y="1596300"/>
            <a:ext cx="10741988" cy="1754326"/>
          </a:xfrm>
          <a:prstGeom prst="rect">
            <a:avLst/>
          </a:prstGeom>
          <a:noFill/>
        </p:spPr>
        <p:txBody>
          <a:bodyPr wrap="square" rtlCol="0">
            <a:spAutoFit/>
          </a:bodyPr>
          <a:lstStyle/>
          <a:p>
            <a:pPr>
              <a:defRPr/>
            </a:pPr>
            <a:r>
              <a:rPr lang="en-GB" sz="3600" b="1" dirty="0">
                <a:latin typeface="Century Gothic" panose="020B0502020202020204" pitchFamily="34" charset="0"/>
              </a:rPr>
              <a:t>In Spanish, adjectives that end in ‘o’ change to an ‘a’ when the person being described is female. </a:t>
            </a:r>
          </a:p>
        </p:txBody>
      </p:sp>
      <p:sp>
        <p:nvSpPr>
          <p:cNvPr id="11" name="Rectangle 10">
            <a:extLst>
              <a:ext uri="{FF2B5EF4-FFF2-40B4-BE49-F238E27FC236}">
                <a16:creationId xmlns:a16="http://schemas.microsoft.com/office/drawing/2014/main" id="{9F8F027E-FF3C-427E-B75C-F364CB6644B0}"/>
              </a:ext>
            </a:extLst>
          </p:cNvPr>
          <p:cNvSpPr/>
          <p:nvPr/>
        </p:nvSpPr>
        <p:spPr>
          <a:xfrm>
            <a:off x="679385" y="3665552"/>
            <a:ext cx="209544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entury Gothic" panose="020B0502020202020204" pitchFamily="34" charset="0"/>
              </a:rPr>
              <a:t>Masculine</a:t>
            </a:r>
          </a:p>
        </p:txBody>
      </p:sp>
      <p:sp>
        <p:nvSpPr>
          <p:cNvPr id="20" name="TextBox 19">
            <a:extLst>
              <a:ext uri="{FF2B5EF4-FFF2-40B4-BE49-F238E27FC236}">
                <a16:creationId xmlns:a16="http://schemas.microsoft.com/office/drawing/2014/main" id="{4F575112-50D2-4AA5-9D2B-D552B8B34206}"/>
              </a:ext>
            </a:extLst>
          </p:cNvPr>
          <p:cNvSpPr txBox="1"/>
          <p:nvPr/>
        </p:nvSpPr>
        <p:spPr>
          <a:xfrm>
            <a:off x="3254949" y="3668411"/>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Está</a:t>
            </a:r>
            <a:r>
              <a:rPr lang="en-GB" sz="3000" dirty="0">
                <a:solidFill>
                  <a:srgbClr val="4472C4">
                    <a:lumMod val="50000"/>
                  </a:srgbClr>
                </a:solidFill>
                <a:latin typeface="Century Gothic" panose="020B0502020202020204" pitchFamily="34" charset="0"/>
              </a:rPr>
              <a:t> </a:t>
            </a:r>
            <a:r>
              <a:rPr lang="en-GB" sz="3000" dirty="0" err="1">
                <a:latin typeface="Century Gothic" panose="020B0502020202020204" pitchFamily="34" charset="0"/>
              </a:rPr>
              <a:t>nervios</a:t>
            </a:r>
            <a:r>
              <a:rPr lang="en-GB" sz="3000" b="1" dirty="0" err="1">
                <a:solidFill>
                  <a:srgbClr val="0066FF"/>
                </a:solidFill>
                <a:latin typeface="Century Gothic" panose="020B0502020202020204" pitchFamily="34" charset="0"/>
              </a:rPr>
              <a:t>o</a:t>
            </a:r>
            <a:r>
              <a:rPr lang="en-GB" sz="3000" dirty="0">
                <a:solidFill>
                  <a:srgbClr val="4472C4">
                    <a:lumMod val="50000"/>
                  </a:srgbClr>
                </a:solidFill>
                <a:latin typeface="Century Gothic" panose="020B0502020202020204" pitchFamily="34" charset="0"/>
              </a:rPr>
              <a:t>.</a:t>
            </a:r>
          </a:p>
        </p:txBody>
      </p:sp>
      <p:sp>
        <p:nvSpPr>
          <p:cNvPr id="21" name="TextBox 20">
            <a:extLst>
              <a:ext uri="{FF2B5EF4-FFF2-40B4-BE49-F238E27FC236}">
                <a16:creationId xmlns:a16="http://schemas.microsoft.com/office/drawing/2014/main" id="{8AD72716-A7EE-417E-BE4E-C34E543964A8}"/>
              </a:ext>
            </a:extLst>
          </p:cNvPr>
          <p:cNvSpPr txBox="1"/>
          <p:nvPr/>
        </p:nvSpPr>
        <p:spPr>
          <a:xfrm>
            <a:off x="7338161" y="4740973"/>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She is nervous.</a:t>
            </a:r>
          </a:p>
        </p:txBody>
      </p:sp>
      <p:sp>
        <p:nvSpPr>
          <p:cNvPr id="22" name="Rectangle 21">
            <a:extLst>
              <a:ext uri="{FF2B5EF4-FFF2-40B4-BE49-F238E27FC236}">
                <a16:creationId xmlns:a16="http://schemas.microsoft.com/office/drawing/2014/main" id="{E2246787-51B5-41BA-BEDD-67C933EF66BA}"/>
              </a:ext>
            </a:extLst>
          </p:cNvPr>
          <p:cNvSpPr/>
          <p:nvPr/>
        </p:nvSpPr>
        <p:spPr>
          <a:xfrm>
            <a:off x="679385" y="4727163"/>
            <a:ext cx="1872629"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entury Gothic" panose="020B0502020202020204" pitchFamily="34" charset="0"/>
              </a:rPr>
              <a:t>Feminine</a:t>
            </a:r>
          </a:p>
        </p:txBody>
      </p:sp>
      <p:sp>
        <p:nvSpPr>
          <p:cNvPr id="23" name="TextBox 22">
            <a:extLst>
              <a:ext uri="{FF2B5EF4-FFF2-40B4-BE49-F238E27FC236}">
                <a16:creationId xmlns:a16="http://schemas.microsoft.com/office/drawing/2014/main" id="{365B32D3-8F8A-4C9F-B097-62CCEB5E5562}"/>
              </a:ext>
            </a:extLst>
          </p:cNvPr>
          <p:cNvSpPr txBox="1"/>
          <p:nvPr/>
        </p:nvSpPr>
        <p:spPr>
          <a:xfrm>
            <a:off x="3228622" y="4727163"/>
            <a:ext cx="5161385" cy="553998"/>
          </a:xfrm>
          <a:prstGeom prst="rect">
            <a:avLst/>
          </a:prstGeom>
          <a:noFill/>
        </p:spPr>
        <p:txBody>
          <a:bodyPr wrap="square" rtlCol="0">
            <a:spAutoFit/>
          </a:bodyPr>
          <a:lstStyle/>
          <a:p>
            <a:pPr>
              <a:defRPr/>
            </a:pPr>
            <a:r>
              <a:rPr lang="en-GB" sz="3000" dirty="0">
                <a:latin typeface="Century Gothic" panose="020B0502020202020204" pitchFamily="34" charset="0"/>
              </a:rPr>
              <a:t>Está</a:t>
            </a:r>
            <a:r>
              <a:rPr lang="en-GB" sz="3000" dirty="0">
                <a:solidFill>
                  <a:srgbClr val="4472C4">
                    <a:lumMod val="50000"/>
                  </a:srgbClr>
                </a:solidFill>
                <a:latin typeface="Century Gothic" panose="020B0502020202020204" pitchFamily="34" charset="0"/>
              </a:rPr>
              <a:t> </a:t>
            </a:r>
            <a:r>
              <a:rPr lang="en-GB" sz="3000" dirty="0" err="1">
                <a:latin typeface="Century Gothic" panose="020B0502020202020204" pitchFamily="34" charset="0"/>
              </a:rPr>
              <a:t>nervios</a:t>
            </a:r>
            <a:r>
              <a:rPr lang="en-GB" sz="3000" b="1" dirty="0" err="1">
                <a:solidFill>
                  <a:srgbClr val="FF0000"/>
                </a:solidFill>
                <a:latin typeface="Century Gothic" panose="020B0502020202020204" pitchFamily="34" charset="0"/>
              </a:rPr>
              <a:t>a</a:t>
            </a:r>
            <a:r>
              <a:rPr lang="en-GB" sz="3000" dirty="0">
                <a:solidFill>
                  <a:srgbClr val="4472C4">
                    <a:lumMod val="50000"/>
                  </a:srgbClr>
                </a:solidFill>
                <a:latin typeface="Century Gothic" panose="020B0502020202020204" pitchFamily="34" charset="0"/>
              </a:rPr>
              <a:t>.</a:t>
            </a:r>
          </a:p>
        </p:txBody>
      </p:sp>
      <p:sp>
        <p:nvSpPr>
          <p:cNvPr id="24" name="TextBox 23">
            <a:extLst>
              <a:ext uri="{FF2B5EF4-FFF2-40B4-BE49-F238E27FC236}">
                <a16:creationId xmlns:a16="http://schemas.microsoft.com/office/drawing/2014/main" id="{B4ADF24B-8CC0-4CC6-B5BD-B8DB3A414C69}"/>
              </a:ext>
            </a:extLst>
          </p:cNvPr>
          <p:cNvSpPr txBox="1"/>
          <p:nvPr/>
        </p:nvSpPr>
        <p:spPr>
          <a:xfrm>
            <a:off x="7338161" y="3668411"/>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He is nervous.</a:t>
            </a:r>
          </a:p>
        </p:txBody>
      </p:sp>
      <p:sp>
        <p:nvSpPr>
          <p:cNvPr id="26" name="Title 1">
            <a:extLst>
              <a:ext uri="{FF2B5EF4-FFF2-40B4-BE49-F238E27FC236}">
                <a16:creationId xmlns:a16="http://schemas.microsoft.com/office/drawing/2014/main" id="{70EEB679-A0FC-4E61-96F0-8E0E0D107314}"/>
              </a:ext>
            </a:extLst>
          </p:cNvPr>
          <p:cNvSpPr>
            <a:spLocks noGrp="1"/>
          </p:cNvSpPr>
          <p:nvPr>
            <p:ph type="title"/>
          </p:nvPr>
        </p:nvSpPr>
        <p:spPr/>
        <p:txBody>
          <a:bodyPr>
            <a:normAutofit/>
          </a:bodyPr>
          <a:lstStyle/>
          <a:p>
            <a:r>
              <a:rPr lang="en-GB" sz="2800" b="1" dirty="0">
                <a:solidFill>
                  <a:schemeClr val="bg1"/>
                </a:solidFill>
                <a:latin typeface="Century Gothic" panose="020B0502020202020204" pitchFamily="34" charset="0"/>
              </a:rPr>
              <a:t>Adjective agreement</a:t>
            </a:r>
          </a:p>
        </p:txBody>
      </p:sp>
    </p:spTree>
    <p:extLst>
      <p:ext uri="{BB962C8B-B14F-4D97-AF65-F5344CB8AC3E}">
        <p14:creationId xmlns:p14="http://schemas.microsoft.com/office/powerpoint/2010/main" val="315591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1" nodeType="clickEffect">
                                  <p:stCondLst>
                                    <p:cond delay="0"/>
                                  </p:stCondLst>
                                  <p:iterate type="lt">
                                    <p:tmPct val="10000"/>
                                  </p:iterate>
                                  <p:childTnLst>
                                    <p:anim calcmode="discrete" valueType="str">
                                      <p:cBhvr>
                                        <p:cTn id="34"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1" nodeType="clickEffect">
                                  <p:stCondLst>
                                    <p:cond delay="0"/>
                                  </p:stCondLst>
                                  <p:iterate type="lt">
                                    <p:tmPct val="10000"/>
                                  </p:iterate>
                                  <p:childTnLst>
                                    <p:anim calcmode="discrete" valueType="str">
                                      <p:cBhvr>
                                        <p:cTn id="3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0" grpId="0"/>
      <p:bldP spid="20" grpId="1"/>
      <p:bldP spid="21" grpId="0"/>
      <p:bldP spid="22" grpId="0"/>
      <p:bldP spid="23" grpId="0"/>
      <p:bldP spid="23" grpId="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A0B3-BE9B-46D7-9532-6CEAB0AD24F4}"/>
              </a:ext>
            </a:extLst>
          </p:cNvPr>
          <p:cNvSpPr>
            <a:spLocks noGrp="1"/>
          </p:cNvSpPr>
          <p:nvPr>
            <p:ph type="title"/>
          </p:nvPr>
        </p:nvSpPr>
        <p:spPr>
          <a:xfrm>
            <a:off x="1090999" y="60413"/>
            <a:ext cx="10515600" cy="1325563"/>
          </a:xfrm>
        </p:spPr>
        <p:txBody>
          <a:bodyPr/>
          <a:lstStyle/>
          <a:p>
            <a:pPr rtl="0" eaLnBrk="1" latinLnBrk="0" hangingPunct="1"/>
            <a:r>
              <a:rPr lang="en-US" sz="3000" b="1" kern="1200" dirty="0">
                <a:ln w="9525" cap="flat" cmpd="sng" algn="ctr">
                  <a:solidFill>
                    <a:srgbClr val="FFFFFF"/>
                  </a:solidFill>
                  <a:prstDash val="solid"/>
                  <a:round/>
                </a:ln>
                <a:solidFill>
                  <a:srgbClr val="4472C4"/>
                </a:solidFill>
                <a:effectLst>
                  <a:outerShdw blurRad="12700" dist="38100" dir="2700000" algn="tl" rotWithShape="0">
                    <a:srgbClr val="8FAADC">
                      <a:lumMod val="60000"/>
                      <a:lumOff val="40000"/>
                    </a:srgbClr>
                  </a:outerShdw>
                </a:effectLst>
                <a:latin typeface="Century Gothic" panose="020B0502020202020204" pitchFamily="34" charset="0"/>
                <a:ea typeface="+mn-ea"/>
                <a:cs typeface="+mn-cs"/>
              </a:rPr>
              <a:t>Masculine</a:t>
            </a:r>
            <a:endParaRPr lang="en-GB" dirty="0">
              <a:effectLst/>
            </a:endParaRPr>
          </a:p>
        </p:txBody>
      </p:sp>
      <p:sp>
        <p:nvSpPr>
          <p:cNvPr id="11" name="Rectangle 10">
            <a:extLst>
              <a:ext uri="{FF2B5EF4-FFF2-40B4-BE49-F238E27FC236}">
                <a16:creationId xmlns:a16="http://schemas.microsoft.com/office/drawing/2014/main" id="{F7C86183-1A11-4109-94E8-24F6D7E2BCAF}"/>
              </a:ext>
            </a:extLst>
          </p:cNvPr>
          <p:cNvSpPr/>
          <p:nvPr/>
        </p:nvSpPr>
        <p:spPr>
          <a:xfrm>
            <a:off x="4435411" y="407679"/>
            <a:ext cx="1872629"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entury Gothic" panose="020B0502020202020204" pitchFamily="34" charset="0"/>
              </a:rPr>
              <a:t>Feminine</a:t>
            </a:r>
          </a:p>
        </p:txBody>
      </p:sp>
      <p:sp>
        <p:nvSpPr>
          <p:cNvPr id="20" name="TextBox 19">
            <a:extLst>
              <a:ext uri="{FF2B5EF4-FFF2-40B4-BE49-F238E27FC236}">
                <a16:creationId xmlns:a16="http://schemas.microsoft.com/office/drawing/2014/main" id="{EABC438C-C085-481C-9D23-5369F9A61BF4}"/>
              </a:ext>
            </a:extLst>
          </p:cNvPr>
          <p:cNvSpPr txBox="1"/>
          <p:nvPr/>
        </p:nvSpPr>
        <p:spPr>
          <a:xfrm>
            <a:off x="1094120" y="1008604"/>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blanc</a:t>
            </a:r>
            <a:r>
              <a:rPr lang="en-GB" sz="3000" dirty="0" err="1">
                <a:solidFill>
                  <a:srgbClr val="5B9BD5"/>
                </a:solidFill>
                <a:latin typeface="Century Gothic" panose="020B0502020202020204" pitchFamily="34" charset="0"/>
              </a:rPr>
              <a:t>o</a:t>
            </a:r>
            <a:endParaRPr lang="en-GB" sz="3000" dirty="0">
              <a:solidFill>
                <a:srgbClr val="5B9BD5"/>
              </a:solidFill>
              <a:latin typeface="Century Gothic" panose="020B0502020202020204" pitchFamily="34" charset="0"/>
            </a:endParaRPr>
          </a:p>
        </p:txBody>
      </p:sp>
      <p:sp>
        <p:nvSpPr>
          <p:cNvPr id="21" name="TextBox 20">
            <a:extLst>
              <a:ext uri="{FF2B5EF4-FFF2-40B4-BE49-F238E27FC236}">
                <a16:creationId xmlns:a16="http://schemas.microsoft.com/office/drawing/2014/main" id="{3B037ED9-D1A9-4EA1-A82D-E7D1AE78D053}"/>
              </a:ext>
            </a:extLst>
          </p:cNvPr>
          <p:cNvSpPr txBox="1"/>
          <p:nvPr/>
        </p:nvSpPr>
        <p:spPr>
          <a:xfrm>
            <a:off x="4435411" y="1010738"/>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blanc</a:t>
            </a:r>
            <a:r>
              <a:rPr lang="en-GB" sz="3000" dirty="0" err="1">
                <a:solidFill>
                  <a:srgbClr val="FF0000"/>
                </a:solidFill>
                <a:latin typeface="Century Gothic" panose="020B0502020202020204" pitchFamily="34" charset="0"/>
              </a:rPr>
              <a:t>a</a:t>
            </a:r>
            <a:endParaRPr lang="en-GB" sz="3000" dirty="0">
              <a:solidFill>
                <a:srgbClr val="FF0000"/>
              </a:solidFill>
              <a:latin typeface="Century Gothic" panose="020B0502020202020204" pitchFamily="34" charset="0"/>
            </a:endParaRPr>
          </a:p>
        </p:txBody>
      </p:sp>
      <p:sp>
        <p:nvSpPr>
          <p:cNvPr id="22" name="TextBox 21">
            <a:extLst>
              <a:ext uri="{FF2B5EF4-FFF2-40B4-BE49-F238E27FC236}">
                <a16:creationId xmlns:a16="http://schemas.microsoft.com/office/drawing/2014/main" id="{CB971DC0-D329-4E7A-95FA-75B219A6BFD0}"/>
              </a:ext>
            </a:extLst>
          </p:cNvPr>
          <p:cNvSpPr txBox="1"/>
          <p:nvPr/>
        </p:nvSpPr>
        <p:spPr>
          <a:xfrm>
            <a:off x="1094120" y="1606045"/>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nervios</a:t>
            </a:r>
            <a:r>
              <a:rPr lang="en-GB" sz="3000" dirty="0" err="1">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BA89CA59-53ED-4FD5-8616-199600B5BF3D}"/>
              </a:ext>
            </a:extLst>
          </p:cNvPr>
          <p:cNvSpPr txBox="1"/>
          <p:nvPr/>
        </p:nvSpPr>
        <p:spPr>
          <a:xfrm>
            <a:off x="4465318" y="1606045"/>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nervios</a:t>
            </a:r>
            <a:r>
              <a:rPr lang="en-GB" sz="3000" dirty="0" err="1">
                <a:solidFill>
                  <a:srgbClr val="FF0000"/>
                </a:solidFill>
                <a:latin typeface="Century Gothic" panose="020B0502020202020204" pitchFamily="34" charset="0"/>
              </a:rPr>
              <a:t>a</a:t>
            </a:r>
            <a:endParaRPr lang="en-GB" sz="3000" dirty="0">
              <a:solidFill>
                <a:srgbClr val="FF0000"/>
              </a:solidFill>
              <a:latin typeface="Century Gothic" panose="020B0502020202020204" pitchFamily="34" charset="0"/>
            </a:endParaRPr>
          </a:p>
        </p:txBody>
      </p:sp>
      <p:sp>
        <p:nvSpPr>
          <p:cNvPr id="24" name="TextBox 23">
            <a:extLst>
              <a:ext uri="{FF2B5EF4-FFF2-40B4-BE49-F238E27FC236}">
                <a16:creationId xmlns:a16="http://schemas.microsoft.com/office/drawing/2014/main" id="{4114539A-40FC-46DA-A573-3A910233AEC7}"/>
              </a:ext>
            </a:extLst>
          </p:cNvPr>
          <p:cNvSpPr txBox="1"/>
          <p:nvPr/>
        </p:nvSpPr>
        <p:spPr>
          <a:xfrm>
            <a:off x="1094120" y="2252215"/>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rar</a:t>
            </a:r>
            <a:r>
              <a:rPr lang="en-GB" sz="3000" dirty="0">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25" name="TextBox 24">
            <a:extLst>
              <a:ext uri="{FF2B5EF4-FFF2-40B4-BE49-F238E27FC236}">
                <a16:creationId xmlns:a16="http://schemas.microsoft.com/office/drawing/2014/main" id="{9EBC520E-C89F-4423-9B73-3CA377C6862B}"/>
              </a:ext>
            </a:extLst>
          </p:cNvPr>
          <p:cNvSpPr txBox="1"/>
          <p:nvPr/>
        </p:nvSpPr>
        <p:spPr>
          <a:xfrm>
            <a:off x="4465318" y="2235781"/>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rar</a:t>
            </a:r>
            <a:r>
              <a:rPr lang="en-GB" sz="3000" dirty="0">
                <a:solidFill>
                  <a:srgbClr val="FF0000"/>
                </a:solidFill>
                <a:latin typeface="Century Gothic" panose="020B0502020202020204" pitchFamily="34" charset="0"/>
              </a:rPr>
              <a:t>a</a:t>
            </a:r>
          </a:p>
        </p:txBody>
      </p:sp>
      <p:sp>
        <p:nvSpPr>
          <p:cNvPr id="26" name="TextBox 25">
            <a:extLst>
              <a:ext uri="{FF2B5EF4-FFF2-40B4-BE49-F238E27FC236}">
                <a16:creationId xmlns:a16="http://schemas.microsoft.com/office/drawing/2014/main" id="{D1BA3123-D9B6-4A25-8B5D-CEB6AD1523AC}"/>
              </a:ext>
            </a:extLst>
          </p:cNvPr>
          <p:cNvSpPr txBox="1"/>
          <p:nvPr/>
        </p:nvSpPr>
        <p:spPr>
          <a:xfrm>
            <a:off x="1094120" y="2829350"/>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seri</a:t>
            </a:r>
            <a:r>
              <a:rPr lang="en-GB" sz="3000" dirty="0">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27" name="TextBox 26">
            <a:extLst>
              <a:ext uri="{FF2B5EF4-FFF2-40B4-BE49-F238E27FC236}">
                <a16:creationId xmlns:a16="http://schemas.microsoft.com/office/drawing/2014/main" id="{ADC2248F-E035-4094-B03D-6D3F31C60F88}"/>
              </a:ext>
            </a:extLst>
          </p:cNvPr>
          <p:cNvSpPr txBox="1"/>
          <p:nvPr/>
        </p:nvSpPr>
        <p:spPr>
          <a:xfrm>
            <a:off x="4435411" y="2826704"/>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seri</a:t>
            </a:r>
            <a:r>
              <a:rPr lang="en-GB" sz="3000" dirty="0" err="1">
                <a:solidFill>
                  <a:srgbClr val="FF0000"/>
                </a:solidFill>
                <a:latin typeface="Century Gothic" panose="020B0502020202020204" pitchFamily="34" charset="0"/>
              </a:rPr>
              <a:t>a</a:t>
            </a:r>
            <a:endParaRPr lang="en-GB" sz="3000" dirty="0">
              <a:solidFill>
                <a:srgbClr val="4472C4">
                  <a:lumMod val="50000"/>
                </a:srgbClr>
              </a:solidFill>
              <a:latin typeface="Century Gothic" panose="020B0502020202020204" pitchFamily="34" charset="0"/>
            </a:endParaRPr>
          </a:p>
        </p:txBody>
      </p:sp>
      <p:sp>
        <p:nvSpPr>
          <p:cNvPr id="28" name="TextBox 27">
            <a:extLst>
              <a:ext uri="{FF2B5EF4-FFF2-40B4-BE49-F238E27FC236}">
                <a16:creationId xmlns:a16="http://schemas.microsoft.com/office/drawing/2014/main" id="{CB5D0233-CBA5-4C45-A60B-EC86E243AA7D}"/>
              </a:ext>
            </a:extLst>
          </p:cNvPr>
          <p:cNvSpPr txBox="1"/>
          <p:nvPr/>
        </p:nvSpPr>
        <p:spPr>
          <a:xfrm>
            <a:off x="1094120" y="3440434"/>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tont</a:t>
            </a:r>
            <a:r>
              <a:rPr lang="en-GB" sz="3000" dirty="0">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29" name="TextBox 28">
            <a:extLst>
              <a:ext uri="{FF2B5EF4-FFF2-40B4-BE49-F238E27FC236}">
                <a16:creationId xmlns:a16="http://schemas.microsoft.com/office/drawing/2014/main" id="{A8E64562-657E-4E83-9C9B-8EEE0059F609}"/>
              </a:ext>
            </a:extLst>
          </p:cNvPr>
          <p:cNvSpPr txBox="1"/>
          <p:nvPr/>
        </p:nvSpPr>
        <p:spPr>
          <a:xfrm>
            <a:off x="4435411" y="3445440"/>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tont</a:t>
            </a:r>
            <a:r>
              <a:rPr lang="en-GB" sz="3000" dirty="0" err="1">
                <a:solidFill>
                  <a:srgbClr val="FF0000"/>
                </a:solidFill>
                <a:latin typeface="Century Gothic" panose="020B0502020202020204" pitchFamily="34" charset="0"/>
              </a:rPr>
              <a:t>a</a:t>
            </a:r>
            <a:endParaRPr lang="en-GB" sz="3000" dirty="0">
              <a:solidFill>
                <a:srgbClr val="4472C4">
                  <a:lumMod val="50000"/>
                </a:srgbClr>
              </a:solidFill>
              <a:latin typeface="Century Gothic" panose="020B0502020202020204" pitchFamily="34" charset="0"/>
            </a:endParaRPr>
          </a:p>
        </p:txBody>
      </p:sp>
      <p:sp>
        <p:nvSpPr>
          <p:cNvPr id="30" name="TextBox 29">
            <a:extLst>
              <a:ext uri="{FF2B5EF4-FFF2-40B4-BE49-F238E27FC236}">
                <a16:creationId xmlns:a16="http://schemas.microsoft.com/office/drawing/2014/main" id="{F6490FB7-0F46-4A51-B34F-9675187B81B6}"/>
              </a:ext>
            </a:extLst>
          </p:cNvPr>
          <p:cNvSpPr txBox="1"/>
          <p:nvPr/>
        </p:nvSpPr>
        <p:spPr>
          <a:xfrm>
            <a:off x="1094120" y="4096813"/>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tranquil</a:t>
            </a:r>
            <a:r>
              <a:rPr lang="en-GB" sz="3000" dirty="0" err="1">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31" name="TextBox 30">
            <a:extLst>
              <a:ext uri="{FF2B5EF4-FFF2-40B4-BE49-F238E27FC236}">
                <a16:creationId xmlns:a16="http://schemas.microsoft.com/office/drawing/2014/main" id="{EA3E3EA7-EE35-42BB-BDBE-602F8A18B06E}"/>
              </a:ext>
            </a:extLst>
          </p:cNvPr>
          <p:cNvSpPr txBox="1"/>
          <p:nvPr/>
        </p:nvSpPr>
        <p:spPr>
          <a:xfrm>
            <a:off x="4435411" y="4101150"/>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tranquil</a:t>
            </a:r>
            <a:r>
              <a:rPr lang="en-GB" sz="3000" dirty="0" err="1">
                <a:solidFill>
                  <a:srgbClr val="FF0000"/>
                </a:solidFill>
                <a:latin typeface="Century Gothic" panose="020B0502020202020204" pitchFamily="34" charset="0"/>
              </a:rPr>
              <a:t>a</a:t>
            </a:r>
            <a:endParaRPr lang="en-GB" sz="3000" dirty="0">
              <a:solidFill>
                <a:srgbClr val="4472C4">
                  <a:lumMod val="50000"/>
                </a:srgb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CAD2D97F-F667-4B15-A912-A945F75D512D}"/>
              </a:ext>
            </a:extLst>
          </p:cNvPr>
          <p:cNvSpPr/>
          <p:nvPr/>
        </p:nvSpPr>
        <p:spPr>
          <a:xfrm>
            <a:off x="7100613" y="392359"/>
            <a:ext cx="5020926"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¿Cómo se dice </a:t>
            </a:r>
            <a:r>
              <a:rPr lang="en-US" sz="3000" b="1" dirty="0" err="1">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en</a:t>
            </a:r>
            <a:r>
              <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 </a:t>
            </a:r>
            <a:r>
              <a:rPr lang="en-US" sz="3000" b="1" dirty="0" err="1">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inglés</a:t>
            </a:r>
            <a:r>
              <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a:t>
            </a:r>
          </a:p>
        </p:txBody>
      </p:sp>
      <p:sp>
        <p:nvSpPr>
          <p:cNvPr id="33" name="TextBox 32">
            <a:extLst>
              <a:ext uri="{FF2B5EF4-FFF2-40B4-BE49-F238E27FC236}">
                <a16:creationId xmlns:a16="http://schemas.microsoft.com/office/drawing/2014/main" id="{BAC22861-DA46-40B7-811A-1A3F4A3BC0BB}"/>
              </a:ext>
            </a:extLst>
          </p:cNvPr>
          <p:cNvSpPr txBox="1"/>
          <p:nvPr/>
        </p:nvSpPr>
        <p:spPr>
          <a:xfrm>
            <a:off x="8449178" y="900085"/>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white, pale</a:t>
            </a:r>
          </a:p>
        </p:txBody>
      </p:sp>
      <p:sp>
        <p:nvSpPr>
          <p:cNvPr id="34" name="TextBox 33">
            <a:extLst>
              <a:ext uri="{FF2B5EF4-FFF2-40B4-BE49-F238E27FC236}">
                <a16:creationId xmlns:a16="http://schemas.microsoft.com/office/drawing/2014/main" id="{EC969639-293F-4247-BFB1-A6EF60BCB133}"/>
              </a:ext>
            </a:extLst>
          </p:cNvPr>
          <p:cNvSpPr txBox="1"/>
          <p:nvPr/>
        </p:nvSpPr>
        <p:spPr>
          <a:xfrm>
            <a:off x="8449178" y="1487758"/>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nervous</a:t>
            </a:r>
          </a:p>
        </p:txBody>
      </p:sp>
      <p:sp>
        <p:nvSpPr>
          <p:cNvPr id="35" name="TextBox 34">
            <a:extLst>
              <a:ext uri="{FF2B5EF4-FFF2-40B4-BE49-F238E27FC236}">
                <a16:creationId xmlns:a16="http://schemas.microsoft.com/office/drawing/2014/main" id="{A18B4209-7BA4-4BB8-8A0F-3B205560022A}"/>
              </a:ext>
            </a:extLst>
          </p:cNvPr>
          <p:cNvSpPr txBox="1"/>
          <p:nvPr/>
        </p:nvSpPr>
        <p:spPr>
          <a:xfrm>
            <a:off x="8449178" y="2119318"/>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strange</a:t>
            </a:r>
          </a:p>
        </p:txBody>
      </p:sp>
      <p:sp>
        <p:nvSpPr>
          <p:cNvPr id="36" name="TextBox 35">
            <a:extLst>
              <a:ext uri="{FF2B5EF4-FFF2-40B4-BE49-F238E27FC236}">
                <a16:creationId xmlns:a16="http://schemas.microsoft.com/office/drawing/2014/main" id="{4F7A6408-A499-4602-9107-3D9C8E6B59FF}"/>
              </a:ext>
            </a:extLst>
          </p:cNvPr>
          <p:cNvSpPr txBox="1"/>
          <p:nvPr/>
        </p:nvSpPr>
        <p:spPr>
          <a:xfrm>
            <a:off x="8462812" y="2761211"/>
            <a:ext cx="2528179" cy="553998"/>
          </a:xfrm>
          <a:prstGeom prst="rect">
            <a:avLst/>
          </a:prstGeom>
          <a:noFill/>
        </p:spPr>
        <p:txBody>
          <a:bodyPr wrap="square" rtlCol="0">
            <a:spAutoFit/>
          </a:bodyPr>
          <a:lstStyle/>
          <a:p>
            <a:pPr>
              <a:defRPr/>
            </a:pPr>
            <a:r>
              <a:rPr lang="en-GB" sz="3000" dirty="0">
                <a:latin typeface="Century Gothic" panose="020B0502020202020204" pitchFamily="34" charset="0"/>
              </a:rPr>
              <a:t>serious</a:t>
            </a:r>
          </a:p>
        </p:txBody>
      </p:sp>
      <p:sp>
        <p:nvSpPr>
          <p:cNvPr id="37" name="TextBox 36">
            <a:extLst>
              <a:ext uri="{FF2B5EF4-FFF2-40B4-BE49-F238E27FC236}">
                <a16:creationId xmlns:a16="http://schemas.microsoft.com/office/drawing/2014/main" id="{DD966AA7-EBFC-47CA-A9BC-26B45F479E9F}"/>
              </a:ext>
            </a:extLst>
          </p:cNvPr>
          <p:cNvSpPr txBox="1"/>
          <p:nvPr/>
        </p:nvSpPr>
        <p:spPr>
          <a:xfrm>
            <a:off x="8449178" y="3379947"/>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silly</a:t>
            </a:r>
          </a:p>
        </p:txBody>
      </p:sp>
      <p:sp>
        <p:nvSpPr>
          <p:cNvPr id="38" name="TextBox 37">
            <a:extLst>
              <a:ext uri="{FF2B5EF4-FFF2-40B4-BE49-F238E27FC236}">
                <a16:creationId xmlns:a16="http://schemas.microsoft.com/office/drawing/2014/main" id="{33D07926-9CC7-434B-BDF6-A17AEF059E1B}"/>
              </a:ext>
            </a:extLst>
          </p:cNvPr>
          <p:cNvSpPr txBox="1"/>
          <p:nvPr/>
        </p:nvSpPr>
        <p:spPr>
          <a:xfrm>
            <a:off x="8449178" y="4042958"/>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calm</a:t>
            </a:r>
          </a:p>
        </p:txBody>
      </p:sp>
      <p:sp>
        <p:nvSpPr>
          <p:cNvPr id="39" name="TextBox 38">
            <a:extLst>
              <a:ext uri="{FF2B5EF4-FFF2-40B4-BE49-F238E27FC236}">
                <a16:creationId xmlns:a16="http://schemas.microsoft.com/office/drawing/2014/main" id="{0DF0BD03-4532-4189-9B9E-6339F3406083}"/>
              </a:ext>
            </a:extLst>
          </p:cNvPr>
          <p:cNvSpPr txBox="1"/>
          <p:nvPr/>
        </p:nvSpPr>
        <p:spPr>
          <a:xfrm>
            <a:off x="1090999" y="4736411"/>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segur</a:t>
            </a:r>
            <a:r>
              <a:rPr lang="en-GB" sz="3000" dirty="0" err="1">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40" name="TextBox 39">
            <a:extLst>
              <a:ext uri="{FF2B5EF4-FFF2-40B4-BE49-F238E27FC236}">
                <a16:creationId xmlns:a16="http://schemas.microsoft.com/office/drawing/2014/main" id="{15F28816-E2ED-4E48-93E1-2849284D2678}"/>
              </a:ext>
            </a:extLst>
          </p:cNvPr>
          <p:cNvSpPr txBox="1"/>
          <p:nvPr/>
        </p:nvSpPr>
        <p:spPr>
          <a:xfrm>
            <a:off x="4370602" y="4727269"/>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segur</a:t>
            </a:r>
            <a:r>
              <a:rPr lang="en-GB" sz="3000" dirty="0" err="1">
                <a:solidFill>
                  <a:srgbClr val="FF0000"/>
                </a:solidFill>
                <a:latin typeface="Century Gothic" panose="020B0502020202020204" pitchFamily="34" charset="0"/>
              </a:rPr>
              <a:t>a</a:t>
            </a:r>
            <a:endParaRPr lang="en-GB" sz="3000" dirty="0">
              <a:solidFill>
                <a:srgbClr val="4472C4">
                  <a:lumMod val="50000"/>
                </a:srgbClr>
              </a:solidFill>
              <a:latin typeface="Century Gothic" panose="020B0502020202020204" pitchFamily="34" charset="0"/>
            </a:endParaRPr>
          </a:p>
        </p:txBody>
      </p:sp>
      <p:sp>
        <p:nvSpPr>
          <p:cNvPr id="41" name="TextBox 40">
            <a:extLst>
              <a:ext uri="{FF2B5EF4-FFF2-40B4-BE49-F238E27FC236}">
                <a16:creationId xmlns:a16="http://schemas.microsoft.com/office/drawing/2014/main" id="{A92071FE-58A8-4109-A7A6-C23916D6C81E}"/>
              </a:ext>
            </a:extLst>
          </p:cNvPr>
          <p:cNvSpPr txBox="1"/>
          <p:nvPr/>
        </p:nvSpPr>
        <p:spPr>
          <a:xfrm>
            <a:off x="8449178" y="4682288"/>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sure, certain </a:t>
            </a:r>
          </a:p>
        </p:txBody>
      </p:sp>
      <p:sp>
        <p:nvSpPr>
          <p:cNvPr id="42" name="TextBox 41">
            <a:extLst>
              <a:ext uri="{FF2B5EF4-FFF2-40B4-BE49-F238E27FC236}">
                <a16:creationId xmlns:a16="http://schemas.microsoft.com/office/drawing/2014/main" id="{7E1620D0-81F7-4653-8AED-14CF3349518A}"/>
              </a:ext>
            </a:extLst>
          </p:cNvPr>
          <p:cNvSpPr txBox="1"/>
          <p:nvPr/>
        </p:nvSpPr>
        <p:spPr>
          <a:xfrm>
            <a:off x="1090999" y="5418970"/>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loc</a:t>
            </a:r>
            <a:r>
              <a:rPr lang="en-GB" sz="3000" dirty="0">
                <a:solidFill>
                  <a:srgbClr val="5B9BD5"/>
                </a:solidFill>
                <a:latin typeface="Century Gothic" panose="020B0502020202020204" pitchFamily="34" charset="0"/>
              </a:rPr>
              <a:t>o</a:t>
            </a:r>
            <a:endParaRPr lang="en-GB" sz="3000" dirty="0">
              <a:solidFill>
                <a:srgbClr val="FF0000"/>
              </a:solidFill>
              <a:latin typeface="Century Gothic" panose="020B0502020202020204" pitchFamily="34" charset="0"/>
            </a:endParaRPr>
          </a:p>
        </p:txBody>
      </p:sp>
      <p:sp>
        <p:nvSpPr>
          <p:cNvPr id="43" name="TextBox 42">
            <a:extLst>
              <a:ext uri="{FF2B5EF4-FFF2-40B4-BE49-F238E27FC236}">
                <a16:creationId xmlns:a16="http://schemas.microsoft.com/office/drawing/2014/main" id="{2BDD610D-CBBF-401E-9ABD-D9F312C0E039}"/>
              </a:ext>
            </a:extLst>
          </p:cNvPr>
          <p:cNvSpPr txBox="1"/>
          <p:nvPr/>
        </p:nvSpPr>
        <p:spPr>
          <a:xfrm>
            <a:off x="4370602" y="5387111"/>
            <a:ext cx="4083212" cy="553998"/>
          </a:xfrm>
          <a:prstGeom prst="rect">
            <a:avLst/>
          </a:prstGeom>
          <a:noFill/>
        </p:spPr>
        <p:txBody>
          <a:bodyPr wrap="square" rtlCol="0">
            <a:spAutoFit/>
          </a:bodyPr>
          <a:lstStyle/>
          <a:p>
            <a:pPr>
              <a:defRPr/>
            </a:pPr>
            <a:r>
              <a:rPr lang="en-GB" sz="3000" dirty="0" err="1">
                <a:latin typeface="Century Gothic" panose="020B0502020202020204" pitchFamily="34" charset="0"/>
              </a:rPr>
              <a:t>loc</a:t>
            </a:r>
            <a:r>
              <a:rPr lang="en-GB" sz="3000" dirty="0" err="1">
                <a:solidFill>
                  <a:srgbClr val="FF0000"/>
                </a:solidFill>
                <a:latin typeface="Century Gothic" panose="020B0502020202020204" pitchFamily="34" charset="0"/>
              </a:rPr>
              <a:t>a</a:t>
            </a:r>
            <a:endParaRPr lang="en-GB" sz="3000" dirty="0">
              <a:solidFill>
                <a:srgbClr val="FF0000"/>
              </a:solidFill>
              <a:latin typeface="Century Gothic" panose="020B0502020202020204" pitchFamily="34" charset="0"/>
            </a:endParaRPr>
          </a:p>
        </p:txBody>
      </p:sp>
      <p:sp>
        <p:nvSpPr>
          <p:cNvPr id="44" name="TextBox 43">
            <a:extLst>
              <a:ext uri="{FF2B5EF4-FFF2-40B4-BE49-F238E27FC236}">
                <a16:creationId xmlns:a16="http://schemas.microsoft.com/office/drawing/2014/main" id="{EEF13F2F-654C-4116-912F-51A8086F1616}"/>
              </a:ext>
            </a:extLst>
          </p:cNvPr>
          <p:cNvSpPr txBox="1"/>
          <p:nvPr/>
        </p:nvSpPr>
        <p:spPr>
          <a:xfrm>
            <a:off x="8449178" y="5355252"/>
            <a:ext cx="4083212" cy="553998"/>
          </a:xfrm>
          <a:prstGeom prst="rect">
            <a:avLst/>
          </a:prstGeom>
          <a:noFill/>
        </p:spPr>
        <p:txBody>
          <a:bodyPr wrap="square" rtlCol="0">
            <a:spAutoFit/>
          </a:bodyPr>
          <a:lstStyle/>
          <a:p>
            <a:pPr>
              <a:defRPr/>
            </a:pPr>
            <a:r>
              <a:rPr lang="en-GB" sz="3000" dirty="0">
                <a:latin typeface="Century Gothic" panose="020B0502020202020204" pitchFamily="34" charset="0"/>
              </a:rPr>
              <a:t>crazy</a:t>
            </a:r>
          </a:p>
        </p:txBody>
      </p:sp>
    </p:spTree>
    <p:extLst>
      <p:ext uri="{BB962C8B-B14F-4D97-AF65-F5344CB8AC3E}">
        <p14:creationId xmlns:p14="http://schemas.microsoft.com/office/powerpoint/2010/main" val="401446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9" presetClass="exit" presetSubtype="0" fill="hold" grpId="1" nodeType="clickEffect">
                                  <p:stCondLst>
                                    <p:cond delay="0"/>
                                  </p:stCondLst>
                                  <p:childTnLst>
                                    <p:animEffect transition="out" filter="dissolve">
                                      <p:cBhvr>
                                        <p:cTn id="110" dur="500"/>
                                        <p:tgtEl>
                                          <p:spTgt spid="25"/>
                                        </p:tgtEl>
                                      </p:cBhvr>
                                    </p:animEffect>
                                    <p:set>
                                      <p:cBhvr>
                                        <p:cTn id="111" dur="1" fill="hold">
                                          <p:stCondLst>
                                            <p:cond delay="499"/>
                                          </p:stCondLst>
                                        </p:cTn>
                                        <p:tgtEl>
                                          <p:spTgt spid="2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2"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dissolve">
                                      <p:cBhvr>
                                        <p:cTn id="116" dur="500"/>
                                        <p:tgtEl>
                                          <p:spTgt spid="25"/>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xit" presetSubtype="0" fill="hold" grpId="1" nodeType="clickEffect">
                                  <p:stCondLst>
                                    <p:cond delay="0"/>
                                  </p:stCondLst>
                                  <p:childTnLst>
                                    <p:animEffect transition="out" filter="dissolv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2"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dissolve">
                                      <p:cBhvr>
                                        <p:cTn id="126" dur="500"/>
                                        <p:tgtEl>
                                          <p:spTgt spid="26"/>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xit" presetSubtype="0" fill="hold" grpId="1" nodeType="clickEffect">
                                  <p:stCondLst>
                                    <p:cond delay="0"/>
                                  </p:stCondLst>
                                  <p:childTnLst>
                                    <p:animEffect transition="out" filter="dissolve">
                                      <p:cBhvr>
                                        <p:cTn id="130" dur="500"/>
                                        <p:tgtEl>
                                          <p:spTgt spid="21"/>
                                        </p:tgtEl>
                                      </p:cBhvr>
                                    </p:animEffect>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grpId="2" nodeType="click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dissolve">
                                      <p:cBhvr>
                                        <p:cTn id="136" dur="500"/>
                                        <p:tgtEl>
                                          <p:spTgt spid="21"/>
                                        </p:tgtEl>
                                      </p:cBhvr>
                                    </p:animEffect>
                                  </p:childTnLst>
                                </p:cTn>
                              </p:par>
                            </p:childTnLst>
                          </p:cTn>
                        </p:par>
                      </p:childTnLst>
                    </p:cTn>
                  </p:par>
                  <p:par>
                    <p:cTn id="137" fill="hold">
                      <p:stCondLst>
                        <p:cond delay="indefinite"/>
                      </p:stCondLst>
                      <p:childTnLst>
                        <p:par>
                          <p:cTn id="138" fill="hold">
                            <p:stCondLst>
                              <p:cond delay="0"/>
                            </p:stCondLst>
                            <p:childTnLst>
                              <p:par>
                                <p:cTn id="139" presetID="9" presetClass="exit" presetSubtype="0" fill="hold" grpId="2" nodeType="clickEffect">
                                  <p:stCondLst>
                                    <p:cond delay="0"/>
                                  </p:stCondLst>
                                  <p:childTnLst>
                                    <p:animEffect transition="out" filter="dissolve">
                                      <p:cBhvr>
                                        <p:cTn id="140" dur="500"/>
                                        <p:tgtEl>
                                          <p:spTgt spid="29"/>
                                        </p:tgtEl>
                                      </p:cBhvr>
                                    </p:animEffect>
                                    <p:set>
                                      <p:cBhvr>
                                        <p:cTn id="141" dur="1" fill="hold">
                                          <p:stCondLst>
                                            <p:cond delay="499"/>
                                          </p:stCondLst>
                                        </p:cTn>
                                        <p:tgtEl>
                                          <p:spTgt spid="29"/>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1" nodeType="clickEffect">
                                  <p:stCondLst>
                                    <p:cond delay="0"/>
                                  </p:stCondLst>
                                  <p:childTnLst>
                                    <p:set>
                                      <p:cBhvr>
                                        <p:cTn id="145" dur="1" fill="hold">
                                          <p:stCondLst>
                                            <p:cond delay="0"/>
                                          </p:stCondLst>
                                        </p:cTn>
                                        <p:tgtEl>
                                          <p:spTgt spid="29"/>
                                        </p:tgtEl>
                                        <p:attrNameLst>
                                          <p:attrName>style.visibility</p:attrName>
                                        </p:attrNameLst>
                                      </p:cBhvr>
                                      <p:to>
                                        <p:strVal val="visible"/>
                                      </p:to>
                                    </p:set>
                                    <p:animEffect transition="in" filter="dissolve">
                                      <p:cBhvr>
                                        <p:cTn id="146" dur="500"/>
                                        <p:tgtEl>
                                          <p:spTgt spid="29"/>
                                        </p:tgtEl>
                                      </p:cBhvr>
                                    </p:animEffect>
                                  </p:childTnLst>
                                </p:cTn>
                              </p:par>
                            </p:childTnLst>
                          </p:cTn>
                        </p:par>
                      </p:childTnLst>
                    </p:cTn>
                  </p:par>
                  <p:par>
                    <p:cTn id="147" fill="hold">
                      <p:stCondLst>
                        <p:cond delay="indefinite"/>
                      </p:stCondLst>
                      <p:childTnLst>
                        <p:par>
                          <p:cTn id="148" fill="hold">
                            <p:stCondLst>
                              <p:cond delay="0"/>
                            </p:stCondLst>
                            <p:childTnLst>
                              <p:par>
                                <p:cTn id="149" presetID="9" presetClass="exit" presetSubtype="0" fill="hold" grpId="1" nodeType="clickEffect">
                                  <p:stCondLst>
                                    <p:cond delay="0"/>
                                  </p:stCondLst>
                                  <p:childTnLst>
                                    <p:animEffect transition="out" filter="dissolve">
                                      <p:cBhvr>
                                        <p:cTn id="150" dur="500"/>
                                        <p:tgtEl>
                                          <p:spTgt spid="22"/>
                                        </p:tgtEl>
                                      </p:cBhvr>
                                    </p:animEffect>
                                    <p:set>
                                      <p:cBhvr>
                                        <p:cTn id="151" dur="1" fill="hold">
                                          <p:stCondLst>
                                            <p:cond delay="499"/>
                                          </p:stCondLst>
                                        </p:cTn>
                                        <p:tgtEl>
                                          <p:spTgt spid="2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9" presetClass="entr" presetSubtype="0" fill="hold" grpId="2" nodeType="clickEffect">
                                  <p:stCondLst>
                                    <p:cond delay="0"/>
                                  </p:stCondLst>
                                  <p:childTnLst>
                                    <p:set>
                                      <p:cBhvr>
                                        <p:cTn id="155" dur="1" fill="hold">
                                          <p:stCondLst>
                                            <p:cond delay="0"/>
                                          </p:stCondLst>
                                        </p:cTn>
                                        <p:tgtEl>
                                          <p:spTgt spid="22"/>
                                        </p:tgtEl>
                                        <p:attrNameLst>
                                          <p:attrName>style.visibility</p:attrName>
                                        </p:attrNameLst>
                                      </p:cBhvr>
                                      <p:to>
                                        <p:strVal val="visible"/>
                                      </p:to>
                                    </p:set>
                                    <p:animEffect transition="in" filter="dissolve">
                                      <p:cBhvr>
                                        <p:cTn id="156" dur="500"/>
                                        <p:tgtEl>
                                          <p:spTgt spid="22"/>
                                        </p:tgtEl>
                                      </p:cBhvr>
                                    </p:animEffect>
                                  </p:childTnLst>
                                </p:cTn>
                              </p:par>
                            </p:childTnLst>
                          </p:cTn>
                        </p:par>
                      </p:childTnLst>
                    </p:cTn>
                  </p:par>
                  <p:par>
                    <p:cTn id="157" fill="hold">
                      <p:stCondLst>
                        <p:cond delay="indefinite"/>
                      </p:stCondLst>
                      <p:childTnLst>
                        <p:par>
                          <p:cTn id="158" fill="hold">
                            <p:stCondLst>
                              <p:cond delay="0"/>
                            </p:stCondLst>
                            <p:childTnLst>
                              <p:par>
                                <p:cTn id="159" presetID="9" presetClass="exit" presetSubtype="0" fill="hold" grpId="1" nodeType="clickEffect">
                                  <p:stCondLst>
                                    <p:cond delay="0"/>
                                  </p:stCondLst>
                                  <p:childTnLst>
                                    <p:animEffect transition="out" filter="dissolve">
                                      <p:cBhvr>
                                        <p:cTn id="160" dur="500"/>
                                        <p:tgtEl>
                                          <p:spTgt spid="40"/>
                                        </p:tgtEl>
                                      </p:cBhvr>
                                    </p:animEffect>
                                    <p:set>
                                      <p:cBhvr>
                                        <p:cTn id="161" dur="1" fill="hold">
                                          <p:stCondLst>
                                            <p:cond delay="499"/>
                                          </p:stCondLst>
                                        </p:cTn>
                                        <p:tgtEl>
                                          <p:spTgt spid="40"/>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9" presetClass="entr" presetSubtype="0" fill="hold" grpId="2" nodeType="clickEffect">
                                  <p:stCondLst>
                                    <p:cond delay="0"/>
                                  </p:stCondLst>
                                  <p:childTnLst>
                                    <p:set>
                                      <p:cBhvr>
                                        <p:cTn id="165" dur="1" fill="hold">
                                          <p:stCondLst>
                                            <p:cond delay="0"/>
                                          </p:stCondLst>
                                        </p:cTn>
                                        <p:tgtEl>
                                          <p:spTgt spid="40"/>
                                        </p:tgtEl>
                                        <p:attrNameLst>
                                          <p:attrName>style.visibility</p:attrName>
                                        </p:attrNameLst>
                                      </p:cBhvr>
                                      <p:to>
                                        <p:strVal val="visible"/>
                                      </p:to>
                                    </p:set>
                                    <p:animEffect transition="in" filter="dissolve">
                                      <p:cBhvr>
                                        <p:cTn id="166" dur="500"/>
                                        <p:tgtEl>
                                          <p:spTgt spid="40"/>
                                        </p:tgtEl>
                                      </p:cBhvr>
                                    </p:animEffec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1" nodeType="clickEffect">
                                  <p:stCondLst>
                                    <p:cond delay="0"/>
                                  </p:stCondLst>
                                  <p:childTnLst>
                                    <p:set>
                                      <p:cBhvr>
                                        <p:cTn id="170" dur="1" fill="hold">
                                          <p:stCondLst>
                                            <p:cond delay="0"/>
                                          </p:stCondLst>
                                        </p:cTn>
                                        <p:tgtEl>
                                          <p:spTgt spid="30"/>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9" presetClass="exit" presetSubtype="0" fill="hold" grpId="2" nodeType="clickEffect">
                                  <p:stCondLst>
                                    <p:cond delay="0"/>
                                  </p:stCondLst>
                                  <p:childTnLst>
                                    <p:animEffect transition="out" filter="dissolve">
                                      <p:cBhvr>
                                        <p:cTn id="174" dur="500"/>
                                        <p:tgtEl>
                                          <p:spTgt spid="30"/>
                                        </p:tgtEl>
                                      </p:cBhvr>
                                    </p:animEffect>
                                    <p:set>
                                      <p:cBhvr>
                                        <p:cTn id="175" dur="1" fill="hold">
                                          <p:stCondLst>
                                            <p:cond delay="499"/>
                                          </p:stCondLst>
                                        </p:cTn>
                                        <p:tgtEl>
                                          <p:spTgt spid="30"/>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9" presetClass="entr" presetSubtype="0" fill="hold" grpId="3" nodeType="clickEffect">
                                  <p:stCondLst>
                                    <p:cond delay="0"/>
                                  </p:stCondLst>
                                  <p:childTnLst>
                                    <p:set>
                                      <p:cBhvr>
                                        <p:cTn id="179" dur="1" fill="hold">
                                          <p:stCondLst>
                                            <p:cond delay="0"/>
                                          </p:stCondLst>
                                        </p:cTn>
                                        <p:tgtEl>
                                          <p:spTgt spid="30"/>
                                        </p:tgtEl>
                                        <p:attrNameLst>
                                          <p:attrName>style.visibility</p:attrName>
                                        </p:attrNameLst>
                                      </p:cBhvr>
                                      <p:to>
                                        <p:strVal val="visible"/>
                                      </p:to>
                                    </p:set>
                                    <p:animEffect transition="in" filter="dissolve">
                                      <p:cBhvr>
                                        <p:cTn id="180" dur="500"/>
                                        <p:tgtEl>
                                          <p:spTgt spid="30"/>
                                        </p:tgtEl>
                                      </p:cBhvr>
                                    </p:animEffect>
                                  </p:childTnLst>
                                </p:cTn>
                              </p:par>
                            </p:childTnLst>
                          </p:cTn>
                        </p:par>
                      </p:childTnLst>
                    </p:cTn>
                  </p:par>
                  <p:par>
                    <p:cTn id="181" fill="hold">
                      <p:stCondLst>
                        <p:cond delay="indefinite"/>
                      </p:stCondLst>
                      <p:childTnLst>
                        <p:par>
                          <p:cTn id="182" fill="hold">
                            <p:stCondLst>
                              <p:cond delay="0"/>
                            </p:stCondLst>
                            <p:childTnLst>
                              <p:par>
                                <p:cTn id="183" presetID="9" presetClass="exit" presetSubtype="0" fill="hold" grpId="1" nodeType="clickEffect">
                                  <p:stCondLst>
                                    <p:cond delay="0"/>
                                  </p:stCondLst>
                                  <p:childTnLst>
                                    <p:animEffect transition="out" filter="dissolve">
                                      <p:cBhvr>
                                        <p:cTn id="184" dur="500"/>
                                        <p:tgtEl>
                                          <p:spTgt spid="43"/>
                                        </p:tgtEl>
                                      </p:cBhvr>
                                    </p:animEffect>
                                    <p:set>
                                      <p:cBhvr>
                                        <p:cTn id="185" dur="1" fill="hold">
                                          <p:stCondLst>
                                            <p:cond delay="499"/>
                                          </p:stCondLst>
                                        </p:cTn>
                                        <p:tgtEl>
                                          <p:spTgt spid="43"/>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9" presetClass="entr" presetSubtype="0" fill="hold" grpId="2" nodeType="clickEffect">
                                  <p:stCondLst>
                                    <p:cond delay="0"/>
                                  </p:stCondLst>
                                  <p:childTnLst>
                                    <p:set>
                                      <p:cBhvr>
                                        <p:cTn id="189" dur="1" fill="hold">
                                          <p:stCondLst>
                                            <p:cond delay="0"/>
                                          </p:stCondLst>
                                        </p:cTn>
                                        <p:tgtEl>
                                          <p:spTgt spid="43"/>
                                        </p:tgtEl>
                                        <p:attrNameLst>
                                          <p:attrName>style.visibility</p:attrName>
                                        </p:attrNameLst>
                                      </p:cBhvr>
                                      <p:to>
                                        <p:strVal val="visible"/>
                                      </p:to>
                                    </p:set>
                                    <p:animEffect transition="in" filter="dissolve">
                                      <p:cBhvr>
                                        <p:cTn id="190" dur="500"/>
                                        <p:tgtEl>
                                          <p:spTgt spid="43"/>
                                        </p:tgtEl>
                                      </p:cBhvr>
                                    </p:animEffect>
                                  </p:childTnLst>
                                </p:cTn>
                              </p:par>
                            </p:childTnLst>
                          </p:cTn>
                        </p:par>
                      </p:childTnLst>
                    </p:cTn>
                  </p:par>
                  <p:par>
                    <p:cTn id="191" fill="hold">
                      <p:stCondLst>
                        <p:cond delay="indefinite"/>
                      </p:stCondLst>
                      <p:childTnLst>
                        <p:par>
                          <p:cTn id="192" fill="hold">
                            <p:stCondLst>
                              <p:cond delay="0"/>
                            </p:stCondLst>
                            <p:childTnLst>
                              <p:par>
                                <p:cTn id="193" presetID="9" presetClass="exit" presetSubtype="0" fill="hold" grpId="1" nodeType="clickEffect">
                                  <p:stCondLst>
                                    <p:cond delay="0"/>
                                  </p:stCondLst>
                                  <p:childTnLst>
                                    <p:animEffect transition="out" filter="dissolve">
                                      <p:cBhvr>
                                        <p:cTn id="194" dur="500"/>
                                        <p:tgtEl>
                                          <p:spTgt spid="23"/>
                                        </p:tgtEl>
                                      </p:cBhvr>
                                    </p:animEffect>
                                    <p:set>
                                      <p:cBhvr>
                                        <p:cTn id="195" dur="1" fill="hold">
                                          <p:stCondLst>
                                            <p:cond delay="499"/>
                                          </p:stCondLst>
                                        </p:cTn>
                                        <p:tgtEl>
                                          <p:spTgt spid="23"/>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9" presetClass="entr" presetSubtype="0" fill="hold" grpId="2" nodeType="clickEffect">
                                  <p:stCondLst>
                                    <p:cond delay="0"/>
                                  </p:stCondLst>
                                  <p:childTnLst>
                                    <p:set>
                                      <p:cBhvr>
                                        <p:cTn id="199" dur="1" fill="hold">
                                          <p:stCondLst>
                                            <p:cond delay="0"/>
                                          </p:stCondLst>
                                        </p:cTn>
                                        <p:tgtEl>
                                          <p:spTgt spid="23"/>
                                        </p:tgtEl>
                                        <p:attrNameLst>
                                          <p:attrName>style.visibility</p:attrName>
                                        </p:attrNameLst>
                                      </p:cBhvr>
                                      <p:to>
                                        <p:strVal val="visible"/>
                                      </p:to>
                                    </p:set>
                                    <p:animEffect transition="in" filter="dissolve">
                                      <p:cBhvr>
                                        <p:cTn id="200" dur="500"/>
                                        <p:tgtEl>
                                          <p:spTgt spid="23"/>
                                        </p:tgtEl>
                                      </p:cBhvr>
                                    </p:animEffect>
                                  </p:childTnLst>
                                </p:cTn>
                              </p:par>
                            </p:childTnLst>
                          </p:cTn>
                        </p:par>
                      </p:childTnLst>
                    </p:cTn>
                  </p:par>
                  <p:par>
                    <p:cTn id="201" fill="hold">
                      <p:stCondLst>
                        <p:cond delay="indefinite"/>
                      </p:stCondLst>
                      <p:childTnLst>
                        <p:par>
                          <p:cTn id="202" fill="hold">
                            <p:stCondLst>
                              <p:cond delay="0"/>
                            </p:stCondLst>
                            <p:childTnLst>
                              <p:par>
                                <p:cTn id="203" presetID="9" presetClass="exit" presetSubtype="0" fill="hold" grpId="1" nodeType="clickEffect">
                                  <p:stCondLst>
                                    <p:cond delay="0"/>
                                  </p:stCondLst>
                                  <p:childTnLst>
                                    <p:animEffect transition="out" filter="dissolve">
                                      <p:cBhvr>
                                        <p:cTn id="204" dur="500"/>
                                        <p:tgtEl>
                                          <p:spTgt spid="28"/>
                                        </p:tgtEl>
                                      </p:cBhvr>
                                    </p:animEffect>
                                    <p:set>
                                      <p:cBhvr>
                                        <p:cTn id="205" dur="1" fill="hold">
                                          <p:stCondLst>
                                            <p:cond delay="499"/>
                                          </p:stCondLst>
                                        </p:cTn>
                                        <p:tgtEl>
                                          <p:spTgt spid="28"/>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9" presetClass="entr" presetSubtype="0" fill="hold" grpId="2" nodeType="clickEffect">
                                  <p:stCondLst>
                                    <p:cond delay="0"/>
                                  </p:stCondLst>
                                  <p:childTnLst>
                                    <p:set>
                                      <p:cBhvr>
                                        <p:cTn id="209" dur="1" fill="hold">
                                          <p:stCondLst>
                                            <p:cond delay="0"/>
                                          </p:stCondLst>
                                        </p:cTn>
                                        <p:tgtEl>
                                          <p:spTgt spid="28"/>
                                        </p:tgtEl>
                                        <p:attrNameLst>
                                          <p:attrName>style.visibility</p:attrName>
                                        </p:attrNameLst>
                                      </p:cBhvr>
                                      <p:to>
                                        <p:strVal val="visible"/>
                                      </p:to>
                                    </p:set>
                                    <p:animEffect transition="in" filter="dissolve">
                                      <p:cBhvr>
                                        <p:cTn id="210" dur="500"/>
                                        <p:tgtEl>
                                          <p:spTgt spid="28"/>
                                        </p:tgtEl>
                                      </p:cBhvr>
                                    </p:animEffect>
                                  </p:childTnLst>
                                </p:cTn>
                              </p:par>
                            </p:childTnLst>
                          </p:cTn>
                        </p:par>
                      </p:childTnLst>
                    </p:cTn>
                  </p:par>
                  <p:par>
                    <p:cTn id="211" fill="hold">
                      <p:stCondLst>
                        <p:cond delay="indefinite"/>
                      </p:stCondLst>
                      <p:childTnLst>
                        <p:par>
                          <p:cTn id="212" fill="hold">
                            <p:stCondLst>
                              <p:cond delay="0"/>
                            </p:stCondLst>
                            <p:childTnLst>
                              <p:par>
                                <p:cTn id="213" presetID="9" presetClass="exit" presetSubtype="0" fill="hold" grpId="1" nodeType="clickEffect">
                                  <p:stCondLst>
                                    <p:cond delay="0"/>
                                  </p:stCondLst>
                                  <p:childTnLst>
                                    <p:animEffect transition="out" filter="dissolve">
                                      <p:cBhvr>
                                        <p:cTn id="214" dur="500"/>
                                        <p:tgtEl>
                                          <p:spTgt spid="20"/>
                                        </p:tgtEl>
                                      </p:cBhvr>
                                    </p:animEffect>
                                    <p:set>
                                      <p:cBhvr>
                                        <p:cTn id="215" dur="1" fill="hold">
                                          <p:stCondLst>
                                            <p:cond delay="499"/>
                                          </p:stCondLst>
                                        </p:cTn>
                                        <p:tgtEl>
                                          <p:spTgt spid="20"/>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9" presetClass="entr" presetSubtype="0" fill="hold" grpId="2" nodeType="click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dissolve">
                                      <p:cBhvr>
                                        <p:cTn id="220" dur="500"/>
                                        <p:tgtEl>
                                          <p:spTgt spid="20"/>
                                        </p:tgtEl>
                                      </p:cBhvr>
                                    </p:animEffect>
                                  </p:childTnLst>
                                </p:cTn>
                              </p:par>
                            </p:childTnLst>
                          </p:cTn>
                        </p:par>
                      </p:childTnLst>
                    </p:cTn>
                  </p:par>
                  <p:par>
                    <p:cTn id="221" fill="hold">
                      <p:stCondLst>
                        <p:cond delay="indefinite"/>
                      </p:stCondLst>
                      <p:childTnLst>
                        <p:par>
                          <p:cTn id="222" fill="hold">
                            <p:stCondLst>
                              <p:cond delay="0"/>
                            </p:stCondLst>
                            <p:childTnLst>
                              <p:par>
                                <p:cTn id="223" presetID="9" presetClass="exit" presetSubtype="0" fill="hold" grpId="1" nodeType="clickEffect">
                                  <p:stCondLst>
                                    <p:cond delay="0"/>
                                  </p:stCondLst>
                                  <p:childTnLst>
                                    <p:animEffect transition="out" filter="dissolve">
                                      <p:cBhvr>
                                        <p:cTn id="224" dur="500"/>
                                        <p:tgtEl>
                                          <p:spTgt spid="31"/>
                                        </p:tgtEl>
                                      </p:cBhvr>
                                    </p:animEffect>
                                    <p:set>
                                      <p:cBhvr>
                                        <p:cTn id="225" dur="1" fill="hold">
                                          <p:stCondLst>
                                            <p:cond delay="499"/>
                                          </p:stCondLst>
                                        </p:cTn>
                                        <p:tgtEl>
                                          <p:spTgt spid="31"/>
                                        </p:tgtEl>
                                        <p:attrNameLst>
                                          <p:attrName>style.visibility</p:attrName>
                                        </p:attrNameLst>
                                      </p:cBhvr>
                                      <p:to>
                                        <p:strVal val="hidden"/>
                                      </p:to>
                                    </p:set>
                                  </p:childTnLst>
                                </p:cTn>
                              </p:par>
                            </p:childTnLst>
                          </p:cTn>
                        </p:par>
                      </p:childTnLst>
                    </p:cTn>
                  </p:par>
                  <p:par>
                    <p:cTn id="226" fill="hold">
                      <p:stCondLst>
                        <p:cond delay="indefinite"/>
                      </p:stCondLst>
                      <p:childTnLst>
                        <p:par>
                          <p:cTn id="227" fill="hold">
                            <p:stCondLst>
                              <p:cond delay="0"/>
                            </p:stCondLst>
                            <p:childTnLst>
                              <p:par>
                                <p:cTn id="228" presetID="9" presetClass="entr" presetSubtype="0" fill="hold" grpId="2" nodeType="clickEffect">
                                  <p:stCondLst>
                                    <p:cond delay="0"/>
                                  </p:stCondLst>
                                  <p:childTnLst>
                                    <p:set>
                                      <p:cBhvr>
                                        <p:cTn id="229" dur="1" fill="hold">
                                          <p:stCondLst>
                                            <p:cond delay="0"/>
                                          </p:stCondLst>
                                        </p:cTn>
                                        <p:tgtEl>
                                          <p:spTgt spid="31"/>
                                        </p:tgtEl>
                                        <p:attrNameLst>
                                          <p:attrName>style.visibility</p:attrName>
                                        </p:attrNameLst>
                                      </p:cBhvr>
                                      <p:to>
                                        <p:strVal val="visible"/>
                                      </p:to>
                                    </p:set>
                                    <p:animEffect transition="in" filter="dissolve">
                                      <p:cBhvr>
                                        <p:cTn id="230" dur="500"/>
                                        <p:tgtEl>
                                          <p:spTgt spid="31"/>
                                        </p:tgtEl>
                                      </p:cBhvr>
                                    </p:animEffect>
                                  </p:childTnLst>
                                </p:cTn>
                              </p:par>
                            </p:childTnLst>
                          </p:cTn>
                        </p:par>
                      </p:childTnLst>
                    </p:cTn>
                  </p:par>
                  <p:par>
                    <p:cTn id="231" fill="hold">
                      <p:stCondLst>
                        <p:cond delay="indefinite"/>
                      </p:stCondLst>
                      <p:childTnLst>
                        <p:par>
                          <p:cTn id="232" fill="hold">
                            <p:stCondLst>
                              <p:cond delay="0"/>
                            </p:stCondLst>
                            <p:childTnLst>
                              <p:par>
                                <p:cTn id="233" presetID="9" presetClass="exit" presetSubtype="0" fill="hold" grpId="1" nodeType="clickEffect">
                                  <p:stCondLst>
                                    <p:cond delay="0"/>
                                  </p:stCondLst>
                                  <p:childTnLst>
                                    <p:animEffect transition="out" filter="dissolve">
                                      <p:cBhvr>
                                        <p:cTn id="234" dur="500"/>
                                        <p:tgtEl>
                                          <p:spTgt spid="42"/>
                                        </p:tgtEl>
                                      </p:cBhvr>
                                    </p:animEffect>
                                    <p:set>
                                      <p:cBhvr>
                                        <p:cTn id="235" dur="1" fill="hold">
                                          <p:stCondLst>
                                            <p:cond delay="499"/>
                                          </p:stCondLst>
                                        </p:cTn>
                                        <p:tgtEl>
                                          <p:spTgt spid="42"/>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9" presetClass="entr" presetSubtype="0" fill="hold" grpId="2" nodeType="clickEffect">
                                  <p:stCondLst>
                                    <p:cond delay="0"/>
                                  </p:stCondLst>
                                  <p:childTnLst>
                                    <p:set>
                                      <p:cBhvr>
                                        <p:cTn id="239" dur="1" fill="hold">
                                          <p:stCondLst>
                                            <p:cond delay="0"/>
                                          </p:stCondLst>
                                        </p:cTn>
                                        <p:tgtEl>
                                          <p:spTgt spid="42"/>
                                        </p:tgtEl>
                                        <p:attrNameLst>
                                          <p:attrName>style.visibility</p:attrName>
                                        </p:attrNameLst>
                                      </p:cBhvr>
                                      <p:to>
                                        <p:strVal val="visible"/>
                                      </p:to>
                                    </p:set>
                                    <p:animEffect transition="in" filter="dissolve">
                                      <p:cBhvr>
                                        <p:cTn id="240" dur="500"/>
                                        <p:tgtEl>
                                          <p:spTgt spid="42"/>
                                        </p:tgtEl>
                                      </p:cBhvr>
                                    </p:animEffect>
                                  </p:childTnLst>
                                </p:cTn>
                              </p:par>
                            </p:childTnLst>
                          </p:cTn>
                        </p:par>
                      </p:childTnLst>
                    </p:cTn>
                  </p:par>
                  <p:par>
                    <p:cTn id="241" fill="hold">
                      <p:stCondLst>
                        <p:cond delay="indefinite"/>
                      </p:stCondLst>
                      <p:childTnLst>
                        <p:par>
                          <p:cTn id="242" fill="hold">
                            <p:stCondLst>
                              <p:cond delay="0"/>
                            </p:stCondLst>
                            <p:childTnLst>
                              <p:par>
                                <p:cTn id="243" presetID="9" presetClass="exit" presetSubtype="0" fill="hold" grpId="1" nodeType="clickEffect">
                                  <p:stCondLst>
                                    <p:cond delay="0"/>
                                  </p:stCondLst>
                                  <p:childTnLst>
                                    <p:animEffect transition="out" filter="dissolve">
                                      <p:cBhvr>
                                        <p:cTn id="244" dur="500"/>
                                        <p:tgtEl>
                                          <p:spTgt spid="24"/>
                                        </p:tgtEl>
                                      </p:cBhvr>
                                    </p:animEffect>
                                    <p:set>
                                      <p:cBhvr>
                                        <p:cTn id="245" dur="1" fill="hold">
                                          <p:stCondLst>
                                            <p:cond delay="499"/>
                                          </p:stCondLst>
                                        </p:cTn>
                                        <p:tgtEl>
                                          <p:spTgt spid="24"/>
                                        </p:tgtEl>
                                        <p:attrNameLst>
                                          <p:attrName>style.visibility</p:attrName>
                                        </p:attrNameLst>
                                      </p:cBhvr>
                                      <p:to>
                                        <p:strVal val="hidden"/>
                                      </p:to>
                                    </p:set>
                                  </p:childTnLst>
                                </p:cTn>
                              </p:par>
                            </p:childTnLst>
                          </p:cTn>
                        </p:par>
                      </p:childTnLst>
                    </p:cTn>
                  </p:par>
                  <p:par>
                    <p:cTn id="246" fill="hold">
                      <p:stCondLst>
                        <p:cond delay="indefinite"/>
                      </p:stCondLst>
                      <p:childTnLst>
                        <p:par>
                          <p:cTn id="247" fill="hold">
                            <p:stCondLst>
                              <p:cond delay="0"/>
                            </p:stCondLst>
                            <p:childTnLst>
                              <p:par>
                                <p:cTn id="248" presetID="9" presetClass="entr" presetSubtype="0" fill="hold" grpId="2" nodeType="clickEffect">
                                  <p:stCondLst>
                                    <p:cond delay="0"/>
                                  </p:stCondLst>
                                  <p:childTnLst>
                                    <p:set>
                                      <p:cBhvr>
                                        <p:cTn id="249" dur="1" fill="hold">
                                          <p:stCondLst>
                                            <p:cond delay="0"/>
                                          </p:stCondLst>
                                        </p:cTn>
                                        <p:tgtEl>
                                          <p:spTgt spid="24"/>
                                        </p:tgtEl>
                                        <p:attrNameLst>
                                          <p:attrName>style.visibility</p:attrName>
                                        </p:attrNameLst>
                                      </p:cBhvr>
                                      <p:to>
                                        <p:strVal val="visible"/>
                                      </p:to>
                                    </p:set>
                                    <p:animEffect transition="in" filter="dissolve">
                                      <p:cBhvr>
                                        <p:cTn id="250" dur="500"/>
                                        <p:tgtEl>
                                          <p:spTgt spid="24"/>
                                        </p:tgtEl>
                                      </p:cBhvr>
                                    </p:animEffect>
                                  </p:childTnLst>
                                </p:cTn>
                              </p:par>
                            </p:childTnLst>
                          </p:cTn>
                        </p:par>
                      </p:childTnLst>
                    </p:cTn>
                  </p:par>
                  <p:par>
                    <p:cTn id="251" fill="hold">
                      <p:stCondLst>
                        <p:cond delay="indefinite"/>
                      </p:stCondLst>
                      <p:childTnLst>
                        <p:par>
                          <p:cTn id="252" fill="hold">
                            <p:stCondLst>
                              <p:cond delay="0"/>
                            </p:stCondLst>
                            <p:childTnLst>
                              <p:par>
                                <p:cTn id="253" presetID="9" presetClass="exit" presetSubtype="0" fill="hold" grpId="1" nodeType="clickEffect">
                                  <p:stCondLst>
                                    <p:cond delay="0"/>
                                  </p:stCondLst>
                                  <p:childTnLst>
                                    <p:animEffect transition="out" filter="dissolve">
                                      <p:cBhvr>
                                        <p:cTn id="254" dur="500"/>
                                        <p:tgtEl>
                                          <p:spTgt spid="27"/>
                                        </p:tgtEl>
                                      </p:cBhvr>
                                    </p:animEffect>
                                    <p:set>
                                      <p:cBhvr>
                                        <p:cTn id="255" dur="1" fill="hold">
                                          <p:stCondLst>
                                            <p:cond delay="499"/>
                                          </p:stCondLst>
                                        </p:cTn>
                                        <p:tgtEl>
                                          <p:spTgt spid="27"/>
                                        </p:tgtEl>
                                        <p:attrNameLst>
                                          <p:attrName>style.visibility</p:attrName>
                                        </p:attrNameLst>
                                      </p:cBhvr>
                                      <p:to>
                                        <p:strVal val="hidden"/>
                                      </p:to>
                                    </p:set>
                                  </p:childTnLst>
                                </p:cTn>
                              </p:par>
                            </p:childTnLst>
                          </p:cTn>
                        </p:par>
                      </p:childTnLst>
                    </p:cTn>
                  </p:par>
                  <p:par>
                    <p:cTn id="256" fill="hold">
                      <p:stCondLst>
                        <p:cond delay="indefinite"/>
                      </p:stCondLst>
                      <p:childTnLst>
                        <p:par>
                          <p:cTn id="257" fill="hold">
                            <p:stCondLst>
                              <p:cond delay="0"/>
                            </p:stCondLst>
                            <p:childTnLst>
                              <p:par>
                                <p:cTn id="258" presetID="9" presetClass="entr" presetSubtype="0" fill="hold" grpId="2" nodeType="clickEffect">
                                  <p:stCondLst>
                                    <p:cond delay="0"/>
                                  </p:stCondLst>
                                  <p:childTnLst>
                                    <p:set>
                                      <p:cBhvr>
                                        <p:cTn id="259" dur="1" fill="hold">
                                          <p:stCondLst>
                                            <p:cond delay="0"/>
                                          </p:stCondLst>
                                        </p:cTn>
                                        <p:tgtEl>
                                          <p:spTgt spid="27"/>
                                        </p:tgtEl>
                                        <p:attrNameLst>
                                          <p:attrName>style.visibility</p:attrName>
                                        </p:attrNameLst>
                                      </p:cBhvr>
                                      <p:to>
                                        <p:strVal val="visible"/>
                                      </p:to>
                                    </p:set>
                                    <p:animEffect transition="in" filter="dissolve">
                                      <p:cBhvr>
                                        <p:cTn id="260" dur="500"/>
                                        <p:tgtEl>
                                          <p:spTgt spid="27"/>
                                        </p:tgtEl>
                                      </p:cBhvr>
                                    </p:animEffect>
                                  </p:childTnLst>
                                </p:cTn>
                              </p:par>
                            </p:childTnLst>
                          </p:cTn>
                        </p:par>
                      </p:childTnLst>
                    </p:cTn>
                  </p:par>
                  <p:par>
                    <p:cTn id="261" fill="hold">
                      <p:stCondLst>
                        <p:cond delay="indefinite"/>
                      </p:stCondLst>
                      <p:childTnLst>
                        <p:par>
                          <p:cTn id="262" fill="hold">
                            <p:stCondLst>
                              <p:cond delay="0"/>
                            </p:stCondLst>
                            <p:childTnLst>
                              <p:par>
                                <p:cTn id="263" presetID="9" presetClass="exit" presetSubtype="0" fill="hold" grpId="1" nodeType="clickEffect">
                                  <p:stCondLst>
                                    <p:cond delay="0"/>
                                  </p:stCondLst>
                                  <p:childTnLst>
                                    <p:animEffect transition="out" filter="dissolve">
                                      <p:cBhvr>
                                        <p:cTn id="264" dur="500"/>
                                        <p:tgtEl>
                                          <p:spTgt spid="39"/>
                                        </p:tgtEl>
                                      </p:cBhvr>
                                    </p:animEffect>
                                    <p:set>
                                      <p:cBhvr>
                                        <p:cTn id="265" dur="1" fill="hold">
                                          <p:stCondLst>
                                            <p:cond delay="499"/>
                                          </p:stCondLst>
                                        </p:cTn>
                                        <p:tgtEl>
                                          <p:spTgt spid="39"/>
                                        </p:tgtEl>
                                        <p:attrNameLst>
                                          <p:attrName>style.visibility</p:attrName>
                                        </p:attrNameLst>
                                      </p:cBhvr>
                                      <p:to>
                                        <p:strVal val="hidden"/>
                                      </p:to>
                                    </p:set>
                                  </p:childTnLst>
                                </p:cTn>
                              </p:par>
                            </p:childTnLst>
                          </p:cTn>
                        </p:par>
                      </p:childTnLst>
                    </p:cTn>
                  </p:par>
                  <p:par>
                    <p:cTn id="266" fill="hold">
                      <p:stCondLst>
                        <p:cond delay="indefinite"/>
                      </p:stCondLst>
                      <p:childTnLst>
                        <p:par>
                          <p:cTn id="267" fill="hold">
                            <p:stCondLst>
                              <p:cond delay="0"/>
                            </p:stCondLst>
                            <p:childTnLst>
                              <p:par>
                                <p:cTn id="268" presetID="9" presetClass="entr" presetSubtype="0" fill="hold" grpId="2" nodeType="clickEffect">
                                  <p:stCondLst>
                                    <p:cond delay="0"/>
                                  </p:stCondLst>
                                  <p:childTnLst>
                                    <p:set>
                                      <p:cBhvr>
                                        <p:cTn id="269" dur="1" fill="hold">
                                          <p:stCondLst>
                                            <p:cond delay="0"/>
                                          </p:stCondLst>
                                        </p:cTn>
                                        <p:tgtEl>
                                          <p:spTgt spid="39"/>
                                        </p:tgtEl>
                                        <p:attrNameLst>
                                          <p:attrName>style.visibility</p:attrName>
                                        </p:attrNameLst>
                                      </p:cBhvr>
                                      <p:to>
                                        <p:strVal val="visible"/>
                                      </p:to>
                                    </p:set>
                                    <p:animEffect transition="in" filter="dissolve">
                                      <p:cBhvr>
                                        <p:cTn id="27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0" grpId="3"/>
      <p:bldP spid="31" grpId="0"/>
      <p:bldP spid="31" grpId="1"/>
      <p:bldP spid="31" grpId="2"/>
      <p:bldP spid="32" grpId="0"/>
      <p:bldP spid="33" grpId="0"/>
      <p:bldP spid="34" grpId="0"/>
      <p:bldP spid="35" grpId="0"/>
      <p:bldP spid="36" grpId="0"/>
      <p:bldP spid="37" grpId="0"/>
      <p:bldP spid="38" grpId="0"/>
      <p:bldP spid="39" grpId="0"/>
      <p:bldP spid="39" grpId="1"/>
      <p:bldP spid="39" grpId="2"/>
      <p:bldP spid="40" grpId="0"/>
      <p:bldP spid="40" grpId="1"/>
      <p:bldP spid="40" grpId="2"/>
      <p:bldP spid="41" grpId="0"/>
      <p:bldP spid="42" grpId="0"/>
      <p:bldP spid="42" grpId="1"/>
      <p:bldP spid="42" grpId="2"/>
      <p:bldP spid="43" grpId="0"/>
      <p:bldP spid="43" grpId="1"/>
      <p:bldP spid="43" grpId="2"/>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818"/>
            <a:ext cx="3413760" cy="647577"/>
          </a:xfrm>
        </p:spPr>
        <p:txBody>
          <a:bodyPr>
            <a:normAutofit/>
          </a:bodyPr>
          <a:lstStyle/>
          <a:p>
            <a:r>
              <a:rPr lang="en-GB" sz="3600" b="1" dirty="0">
                <a:solidFill>
                  <a:schemeClr val="bg1"/>
                </a:solidFill>
              </a:rPr>
              <a:t>Un examen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87478"/>
            <a:ext cx="7267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6" name="Picture 5">
            <a:extLst>
              <a:ext uri="{FF2B5EF4-FFF2-40B4-BE49-F238E27FC236}">
                <a16:creationId xmlns:a16="http://schemas.microsoft.com/office/drawing/2014/main" id="{4093668F-41A6-4DC1-A12A-BF250DEF4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047" y="1276711"/>
            <a:ext cx="2219356" cy="2219356"/>
          </a:xfrm>
          <a:prstGeom prst="rect">
            <a:avLst/>
          </a:prstGeom>
        </p:spPr>
      </p:pic>
      <p:sp>
        <p:nvSpPr>
          <p:cNvPr id="8" name="TextBox 7">
            <a:extLst>
              <a:ext uri="{FF2B5EF4-FFF2-40B4-BE49-F238E27FC236}">
                <a16:creationId xmlns:a16="http://schemas.microsoft.com/office/drawing/2014/main" id="{97B20140-5649-4B3A-961A-AE396B6AE3A0}"/>
              </a:ext>
            </a:extLst>
          </p:cNvPr>
          <p:cNvSpPr txBox="1"/>
          <p:nvPr/>
        </p:nvSpPr>
        <p:spPr>
          <a:xfrm>
            <a:off x="3650910" y="1959569"/>
            <a:ext cx="7550490"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800" b="0" i="0" u="none" strike="noStrike" kern="0" cap="none" spc="0" normalizeH="0" baseline="0" noProof="0" dirty="0">
                <a:ln>
                  <a:noFill/>
                </a:ln>
                <a:effectLst/>
                <a:uLnTx/>
                <a:uFillTx/>
              </a:rPr>
              <a:t>@ </a:t>
            </a:r>
            <a:r>
              <a:rPr kumimoji="0" lang="en-GB" sz="8800" b="1" i="0" u="none" strike="noStrike" kern="0" cap="none" spc="0" normalizeH="0" baseline="0" noProof="0" dirty="0">
                <a:ln>
                  <a:noFill/>
                </a:ln>
                <a:effectLst/>
                <a:uLnTx/>
                <a:uFillTx/>
              </a:rPr>
              <a:t>????????</a:t>
            </a:r>
          </a:p>
        </p:txBody>
      </p:sp>
      <p:sp>
        <p:nvSpPr>
          <p:cNvPr id="9" name="TextBox 8">
            <a:extLst>
              <a:ext uri="{FF2B5EF4-FFF2-40B4-BE49-F238E27FC236}">
                <a16:creationId xmlns:a16="http://schemas.microsoft.com/office/drawing/2014/main" id="{17AD31E4-E123-416B-9115-C0E99DFF456E}"/>
              </a:ext>
            </a:extLst>
          </p:cNvPr>
          <p:cNvSpPr txBox="1"/>
          <p:nvPr/>
        </p:nvSpPr>
        <p:spPr>
          <a:xfrm>
            <a:off x="1004047" y="3586015"/>
            <a:ext cx="9290312" cy="28007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effectLst/>
                <a:uLnTx/>
                <a:uFillTx/>
              </a:rPr>
              <a:t>Read </a:t>
            </a:r>
            <a:r>
              <a:rPr kumimoji="0" lang="en-GB" sz="4400" b="1" i="0" u="none" strike="noStrike" kern="0" cap="none" spc="0" normalizeH="0" baseline="0" noProof="0">
                <a:ln>
                  <a:noFill/>
                </a:ln>
                <a:effectLst/>
                <a:uLnTx/>
                <a:uFillTx/>
              </a:rPr>
              <a:t>the messages.  </a:t>
            </a:r>
            <a:endParaRPr kumimoji="0" lang="en-GB" sz="44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effectLst/>
                <a:uLnTx/>
                <a:uFillTx/>
              </a:rPr>
              <a:t>It’s an important exam! </a:t>
            </a:r>
            <a:br>
              <a:rPr kumimoji="0" lang="en-GB" sz="4400" b="1" i="0" u="none" strike="noStrike" kern="0" cap="none" spc="0" normalizeH="0" baseline="0" noProof="0" dirty="0">
                <a:ln>
                  <a:noFill/>
                </a:ln>
                <a:effectLst/>
                <a:uLnTx/>
                <a:uFillTx/>
              </a:rPr>
            </a:br>
            <a:r>
              <a:rPr kumimoji="0" lang="en-GB" sz="4400" b="1" i="0" u="none" strike="noStrike" kern="0" cap="none" spc="0" normalizeH="0" baseline="0" noProof="0" dirty="0">
                <a:ln>
                  <a:noFill/>
                </a:ln>
                <a:effectLst/>
                <a:uLnTx/>
                <a:uFillTx/>
              </a:rPr>
              <a:t>How are they?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effectLst/>
                <a:uLnTx/>
                <a:uFillTx/>
              </a:rPr>
              <a:t>Who is talking?  A boy or a girl?</a:t>
            </a:r>
          </a:p>
        </p:txBody>
      </p:sp>
    </p:spTree>
    <p:extLst>
      <p:ext uri="{BB962C8B-B14F-4D97-AF65-F5344CB8AC3E}">
        <p14:creationId xmlns:p14="http://schemas.microsoft.com/office/powerpoint/2010/main" val="707133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359897" y="47425"/>
            <a:ext cx="7267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2" name="Rectangle 81">
            <a:extLst>
              <a:ext uri="{FF2B5EF4-FFF2-40B4-BE49-F238E27FC236}">
                <a16:creationId xmlns:a16="http://schemas.microsoft.com/office/drawing/2014/main" id="{F8293F81-217E-4954-AD76-90F5B77ED08B}"/>
              </a:ext>
            </a:extLst>
          </p:cNvPr>
          <p:cNvSpPr/>
          <p:nvPr/>
        </p:nvSpPr>
        <p:spPr>
          <a:xfrm>
            <a:off x="10709829" y="4007158"/>
            <a:ext cx="846707"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Hugo</a:t>
            </a:r>
          </a:p>
        </p:txBody>
      </p:sp>
      <p:sp>
        <p:nvSpPr>
          <p:cNvPr id="83" name="Rectangle 82">
            <a:extLst>
              <a:ext uri="{FF2B5EF4-FFF2-40B4-BE49-F238E27FC236}">
                <a16:creationId xmlns:a16="http://schemas.microsoft.com/office/drawing/2014/main" id="{95E0B9B3-C972-40F0-A622-8A74DA0DC943}"/>
              </a:ext>
            </a:extLst>
          </p:cNvPr>
          <p:cNvSpPr/>
          <p:nvPr/>
        </p:nvSpPr>
        <p:spPr>
          <a:xfrm>
            <a:off x="6278740" y="3602534"/>
            <a:ext cx="184730"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84" name="Rounded Rectangular Callout 2">
            <a:extLst>
              <a:ext uri="{FF2B5EF4-FFF2-40B4-BE49-F238E27FC236}">
                <a16:creationId xmlns:a16="http://schemas.microsoft.com/office/drawing/2014/main" id="{22E51B84-B9B2-4DFE-9258-75A12A7608BF}"/>
              </a:ext>
            </a:extLst>
          </p:cNvPr>
          <p:cNvSpPr/>
          <p:nvPr/>
        </p:nvSpPr>
        <p:spPr>
          <a:xfrm>
            <a:off x="534449" y="1036577"/>
            <a:ext cx="2743200" cy="1085866"/>
          </a:xfrm>
          <a:prstGeom prst="wedgeRoundRectCallout">
            <a:avLst>
              <a:gd name="adj1" fmla="val -33673"/>
              <a:gd name="adj2" fmla="val 64572"/>
              <a:gd name="adj3" fmla="val 16667"/>
            </a:avLst>
          </a:prstGeom>
          <a:no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ea typeface="+mn-ea"/>
                <a:cs typeface="+mn-cs"/>
              </a:rPr>
              <a:t>estoy </a:t>
            </a:r>
            <a:r>
              <a:rPr kumimoji="0" lang="en-GB" sz="2000" b="0" i="1" u="none" strike="noStrike" kern="0" cap="none" spc="0" normalizeH="0" baseline="0" noProof="0" dirty="0" err="1">
                <a:ln>
                  <a:noFill/>
                </a:ln>
                <a:effectLst/>
                <a:uLnTx/>
                <a:uFillTx/>
                <a:ea typeface="+mn-ea"/>
                <a:cs typeface="+mn-cs"/>
              </a:rPr>
              <a:t>muy</a:t>
            </a:r>
            <a:r>
              <a:rPr kumimoji="0" lang="en-GB" sz="2000" b="0" i="1" u="none" strike="noStrike" kern="0" cap="none" spc="0" normalizeH="0" baseline="0" noProof="0" dirty="0">
                <a:ln>
                  <a:noFill/>
                </a:ln>
                <a:effectLst/>
                <a:uLnTx/>
                <a:uFillTx/>
                <a:ea typeface="+mn-ea"/>
                <a:cs typeface="+mn-cs"/>
              </a:rPr>
              <a:t> </a:t>
            </a:r>
            <a:r>
              <a:rPr kumimoji="0" lang="en-GB" sz="2000" b="0" i="1" u="none" strike="noStrike" kern="0" cap="none" spc="0" normalizeH="0" baseline="0" noProof="0" dirty="0" err="1">
                <a:ln>
                  <a:noFill/>
                </a:ln>
                <a:effectLst/>
                <a:uLnTx/>
                <a:uFillTx/>
                <a:ea typeface="+mn-ea"/>
                <a:cs typeface="+mn-cs"/>
              </a:rPr>
              <a:t>blanca</a:t>
            </a:r>
            <a:r>
              <a:rPr kumimoji="0" lang="en-GB" sz="2000" b="0" i="1" u="none" strike="noStrike" kern="0" cap="none" spc="0" normalizeH="0" baseline="0" noProof="0" dirty="0">
                <a:ln>
                  <a:noFill/>
                </a:ln>
                <a:effectLst/>
                <a:uLnTx/>
                <a:uFillTx/>
                <a:ea typeface="+mn-ea"/>
                <a:cs typeface="+mn-cs"/>
              </a:rPr>
              <a:t> y </a:t>
            </a:r>
            <a:r>
              <a:rPr kumimoji="0" lang="en-GB" sz="2000" b="0" i="1" u="none" strike="noStrike" kern="0" cap="none" spc="0" normalizeH="0" baseline="0" noProof="0" dirty="0" err="1">
                <a:ln>
                  <a:noFill/>
                </a:ln>
                <a:effectLst/>
                <a:uLnTx/>
                <a:uFillTx/>
                <a:ea typeface="+mn-ea"/>
                <a:cs typeface="+mn-cs"/>
              </a:rPr>
              <a:t>nerviosa</a:t>
            </a:r>
            <a:endParaRPr kumimoji="0" lang="en-GB" sz="2000" b="0" i="1" u="none" strike="noStrike" kern="0" cap="none" spc="0" normalizeH="0" baseline="0" noProof="0" dirty="0">
              <a:ln>
                <a:noFill/>
              </a:ln>
              <a:effectLst/>
              <a:uLnTx/>
              <a:uFillTx/>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ea typeface="+mn-ea"/>
                <a:cs typeface="+mn-cs"/>
              </a:rPr>
              <a:t>@</a:t>
            </a:r>
            <a:r>
              <a:rPr kumimoji="0" lang="en-GB" sz="2000" b="0" i="1" u="none" strike="noStrike" kern="0" cap="none" spc="0" normalizeH="0" baseline="0" noProof="0" dirty="0" err="1">
                <a:ln>
                  <a:noFill/>
                </a:ln>
                <a:effectLst/>
                <a:uLnTx/>
                <a:uFillTx/>
                <a:ea typeface="+mn-ea"/>
                <a:cs typeface="+mn-cs"/>
              </a:rPr>
              <a:t>fortnightmegafan</a:t>
            </a:r>
            <a:endParaRPr kumimoji="0" lang="en-GB" sz="2000" b="0" i="1" u="none" strike="noStrike" kern="0" cap="none" spc="0" normalizeH="0" baseline="0" noProof="0" dirty="0">
              <a:ln>
                <a:noFill/>
              </a:ln>
              <a:effectLst/>
              <a:uLnTx/>
              <a:uFillTx/>
              <a:ea typeface="+mn-ea"/>
              <a:cs typeface="+mn-cs"/>
            </a:endParaRPr>
          </a:p>
        </p:txBody>
      </p:sp>
      <p:sp>
        <p:nvSpPr>
          <p:cNvPr id="85" name="TextBox 84">
            <a:extLst>
              <a:ext uri="{FF2B5EF4-FFF2-40B4-BE49-F238E27FC236}">
                <a16:creationId xmlns:a16="http://schemas.microsoft.com/office/drawing/2014/main" id="{E43D04EA-D15D-47A9-8A52-1EF3755EA8F7}"/>
              </a:ext>
            </a:extLst>
          </p:cNvPr>
          <p:cNvSpPr txBox="1"/>
          <p:nvPr/>
        </p:nvSpPr>
        <p:spPr>
          <a:xfrm>
            <a:off x="3563069" y="3355675"/>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86" name="TextBox 85">
            <a:extLst>
              <a:ext uri="{FF2B5EF4-FFF2-40B4-BE49-F238E27FC236}">
                <a16:creationId xmlns:a16="http://schemas.microsoft.com/office/drawing/2014/main" id="{8EE787E5-CFA4-4F80-AF23-10A3C01688E8}"/>
              </a:ext>
            </a:extLst>
          </p:cNvPr>
          <p:cNvSpPr txBox="1"/>
          <p:nvPr/>
        </p:nvSpPr>
        <p:spPr>
          <a:xfrm>
            <a:off x="4811068" y="3355674"/>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87" name="TextBox 86">
            <a:extLst>
              <a:ext uri="{FF2B5EF4-FFF2-40B4-BE49-F238E27FC236}">
                <a16:creationId xmlns:a16="http://schemas.microsoft.com/office/drawing/2014/main" id="{4E8540B1-CEF2-4D75-A6C6-B12A9FB22162}"/>
              </a:ext>
            </a:extLst>
          </p:cNvPr>
          <p:cNvSpPr txBox="1"/>
          <p:nvPr/>
        </p:nvSpPr>
        <p:spPr>
          <a:xfrm>
            <a:off x="9580488" y="5205533"/>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88" name="TextBox 87">
            <a:extLst>
              <a:ext uri="{FF2B5EF4-FFF2-40B4-BE49-F238E27FC236}">
                <a16:creationId xmlns:a16="http://schemas.microsoft.com/office/drawing/2014/main" id="{700A972F-F19A-4833-A12F-EF263B7B36ED}"/>
              </a:ext>
            </a:extLst>
          </p:cNvPr>
          <p:cNvSpPr txBox="1"/>
          <p:nvPr/>
        </p:nvSpPr>
        <p:spPr>
          <a:xfrm>
            <a:off x="10835376" y="5213537"/>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89" name="TextBox 88">
            <a:extLst>
              <a:ext uri="{FF2B5EF4-FFF2-40B4-BE49-F238E27FC236}">
                <a16:creationId xmlns:a16="http://schemas.microsoft.com/office/drawing/2014/main" id="{52A94CC5-4211-4613-84B9-18A9CF3BC2B6}"/>
              </a:ext>
            </a:extLst>
          </p:cNvPr>
          <p:cNvSpPr txBox="1"/>
          <p:nvPr/>
        </p:nvSpPr>
        <p:spPr>
          <a:xfrm>
            <a:off x="3580509" y="5187101"/>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0" name="TextBox 89">
            <a:extLst>
              <a:ext uri="{FF2B5EF4-FFF2-40B4-BE49-F238E27FC236}">
                <a16:creationId xmlns:a16="http://schemas.microsoft.com/office/drawing/2014/main" id="{3DE3FE8F-A1AE-484D-811B-96A0F1D911D9}"/>
              </a:ext>
            </a:extLst>
          </p:cNvPr>
          <p:cNvSpPr txBox="1"/>
          <p:nvPr/>
        </p:nvSpPr>
        <p:spPr>
          <a:xfrm>
            <a:off x="4811068" y="5187100"/>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3" name="TextBox 92">
            <a:extLst>
              <a:ext uri="{FF2B5EF4-FFF2-40B4-BE49-F238E27FC236}">
                <a16:creationId xmlns:a16="http://schemas.microsoft.com/office/drawing/2014/main" id="{14B629E2-C9F4-43DF-A600-FD314A43D5B0}"/>
              </a:ext>
            </a:extLst>
          </p:cNvPr>
          <p:cNvSpPr txBox="1"/>
          <p:nvPr/>
        </p:nvSpPr>
        <p:spPr>
          <a:xfrm>
            <a:off x="10797164" y="1369138"/>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4" name="TextBox 93">
            <a:extLst>
              <a:ext uri="{FF2B5EF4-FFF2-40B4-BE49-F238E27FC236}">
                <a16:creationId xmlns:a16="http://schemas.microsoft.com/office/drawing/2014/main" id="{C58BE18C-7DAC-4678-8C53-18615488DDA6}"/>
              </a:ext>
            </a:extLst>
          </p:cNvPr>
          <p:cNvSpPr txBox="1"/>
          <p:nvPr/>
        </p:nvSpPr>
        <p:spPr>
          <a:xfrm>
            <a:off x="9611338" y="1369138"/>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7" name="Rectangle 96">
            <a:extLst>
              <a:ext uri="{FF2B5EF4-FFF2-40B4-BE49-F238E27FC236}">
                <a16:creationId xmlns:a16="http://schemas.microsoft.com/office/drawing/2014/main" id="{CA69F1B1-65DB-424D-9E54-A0C0994FAA69}"/>
              </a:ext>
            </a:extLst>
          </p:cNvPr>
          <p:cNvSpPr/>
          <p:nvPr/>
        </p:nvSpPr>
        <p:spPr>
          <a:xfrm>
            <a:off x="3377357" y="4104882"/>
            <a:ext cx="933269"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Isabel</a:t>
            </a:r>
          </a:p>
        </p:txBody>
      </p:sp>
      <p:sp>
        <p:nvSpPr>
          <p:cNvPr id="98" name="Rectangle 97">
            <a:extLst>
              <a:ext uri="{FF2B5EF4-FFF2-40B4-BE49-F238E27FC236}">
                <a16:creationId xmlns:a16="http://schemas.microsoft.com/office/drawing/2014/main" id="{121A768C-538B-417D-9904-B35558B76857}"/>
              </a:ext>
            </a:extLst>
          </p:cNvPr>
          <p:cNvSpPr/>
          <p:nvPr/>
        </p:nvSpPr>
        <p:spPr>
          <a:xfrm>
            <a:off x="4650308" y="4051220"/>
            <a:ext cx="910827"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Victor</a:t>
            </a:r>
          </a:p>
        </p:txBody>
      </p:sp>
      <p:sp>
        <p:nvSpPr>
          <p:cNvPr id="99" name="Rounded Rectangular Callout 102">
            <a:extLst>
              <a:ext uri="{FF2B5EF4-FFF2-40B4-BE49-F238E27FC236}">
                <a16:creationId xmlns:a16="http://schemas.microsoft.com/office/drawing/2014/main" id="{31A123F3-FFF6-44FB-B5DC-761E4E9899A1}"/>
              </a:ext>
            </a:extLst>
          </p:cNvPr>
          <p:cNvSpPr/>
          <p:nvPr/>
        </p:nvSpPr>
        <p:spPr>
          <a:xfrm>
            <a:off x="602763" y="4881729"/>
            <a:ext cx="2743200" cy="1045282"/>
          </a:xfrm>
          <a:prstGeom prst="wedgeRoundRectCallout">
            <a:avLst>
              <a:gd name="adj1" fmla="val -33673"/>
              <a:gd name="adj2" fmla="val 67006"/>
              <a:gd name="adj3" fmla="val 16667"/>
            </a:avLst>
          </a:prstGeom>
          <a:no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ea typeface="+mn-ea"/>
                <a:cs typeface="+mn-cs"/>
              </a:rPr>
              <a:t>estoy serio y </a:t>
            </a:r>
            <a:r>
              <a:rPr kumimoji="0" lang="en-GB" sz="2000" b="0" i="1" u="none" strike="noStrike" kern="0" cap="none" spc="0" normalizeH="0" baseline="0" noProof="0" dirty="0" err="1">
                <a:ln>
                  <a:noFill/>
                </a:ln>
                <a:effectLst/>
                <a:uLnTx/>
                <a:uFillTx/>
                <a:ea typeface="+mn-ea"/>
                <a:cs typeface="+mn-cs"/>
              </a:rPr>
              <a:t>tranquilo</a:t>
            </a:r>
            <a:r>
              <a:rPr kumimoji="0" lang="en-GB" sz="2000" b="0" i="1" u="none" strike="noStrike" kern="0" cap="none" spc="0" normalizeH="0" baseline="0" noProof="0" dirty="0">
                <a:ln>
                  <a:noFill/>
                </a:ln>
                <a:effectLst/>
                <a:uLnTx/>
                <a:uFillTx/>
                <a:ea typeface="+mn-ea"/>
                <a:cs typeface="+mn-cs"/>
              </a:rPr>
              <a:t> @</a:t>
            </a:r>
            <a:r>
              <a:rPr kumimoji="0" lang="en-GB" sz="2000" b="0" i="1" u="none" strike="noStrike" kern="0" cap="none" spc="0" normalizeH="0" baseline="0" noProof="0" dirty="0" err="1">
                <a:ln>
                  <a:noFill/>
                </a:ln>
                <a:effectLst/>
                <a:uLnTx/>
                <a:uFillTx/>
                <a:ea typeface="+mn-ea"/>
                <a:cs typeface="+mn-cs"/>
              </a:rPr>
              <a:t>coolkat</a:t>
            </a:r>
            <a:endParaRPr kumimoji="0" lang="en-GB" sz="2000" b="0" i="1" u="none" strike="noStrike" kern="0" cap="none" spc="0" normalizeH="0" baseline="0" noProof="0" dirty="0">
              <a:ln>
                <a:noFill/>
              </a:ln>
              <a:effectLst/>
              <a:uLnTx/>
              <a:uFillTx/>
              <a:ea typeface="+mn-ea"/>
              <a:cs typeface="+mn-cs"/>
            </a:endParaRPr>
          </a:p>
        </p:txBody>
      </p:sp>
      <p:sp>
        <p:nvSpPr>
          <p:cNvPr id="100" name="Rectangle 99">
            <a:extLst>
              <a:ext uri="{FF2B5EF4-FFF2-40B4-BE49-F238E27FC236}">
                <a16:creationId xmlns:a16="http://schemas.microsoft.com/office/drawing/2014/main" id="{CE444583-D532-4901-90E1-FE363E30C4FE}"/>
              </a:ext>
            </a:extLst>
          </p:cNvPr>
          <p:cNvSpPr/>
          <p:nvPr/>
        </p:nvSpPr>
        <p:spPr>
          <a:xfrm>
            <a:off x="3433386" y="5887200"/>
            <a:ext cx="922047"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Diego</a:t>
            </a:r>
          </a:p>
        </p:txBody>
      </p:sp>
      <p:sp>
        <p:nvSpPr>
          <p:cNvPr id="101" name="Rectangle 100">
            <a:extLst>
              <a:ext uri="{FF2B5EF4-FFF2-40B4-BE49-F238E27FC236}">
                <a16:creationId xmlns:a16="http://schemas.microsoft.com/office/drawing/2014/main" id="{2C61F1DD-6B8A-45DB-AF80-7F5801C52DA9}"/>
              </a:ext>
            </a:extLst>
          </p:cNvPr>
          <p:cNvSpPr/>
          <p:nvPr/>
        </p:nvSpPr>
        <p:spPr>
          <a:xfrm>
            <a:off x="4691194" y="5906913"/>
            <a:ext cx="867546"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Clara</a:t>
            </a:r>
          </a:p>
        </p:txBody>
      </p:sp>
      <p:sp>
        <p:nvSpPr>
          <p:cNvPr id="102" name="Rounded Rectangular Callout 106">
            <a:extLst>
              <a:ext uri="{FF2B5EF4-FFF2-40B4-BE49-F238E27FC236}">
                <a16:creationId xmlns:a16="http://schemas.microsoft.com/office/drawing/2014/main" id="{1CDD0EF4-E8BE-428B-A7F5-6352F231203A}"/>
              </a:ext>
            </a:extLst>
          </p:cNvPr>
          <p:cNvSpPr/>
          <p:nvPr/>
        </p:nvSpPr>
        <p:spPr>
          <a:xfrm>
            <a:off x="6588858" y="1084661"/>
            <a:ext cx="2743200" cy="1018486"/>
          </a:xfrm>
          <a:prstGeom prst="wedgeRoundRectCallout">
            <a:avLst>
              <a:gd name="adj1" fmla="val -35427"/>
              <a:gd name="adj2" fmla="val 64572"/>
              <a:gd name="adj3" fmla="val 16667"/>
            </a:avLst>
          </a:prstGeom>
          <a:no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estoy </a:t>
            </a:r>
            <a:r>
              <a:rPr kumimoji="0" lang="en-GB" sz="2000" b="0" i="0" u="none" strike="noStrike" kern="0" cap="none" spc="0" normalizeH="0" baseline="0" noProof="0" dirty="0" err="1">
                <a:ln>
                  <a:noFill/>
                </a:ln>
                <a:effectLst/>
                <a:uLnTx/>
                <a:uFillTx/>
                <a:ea typeface="+mn-ea"/>
                <a:cs typeface="+mn-cs"/>
              </a:rPr>
              <a:t>tranquila</a:t>
            </a:r>
            <a:r>
              <a:rPr kumimoji="0" lang="en-GB" sz="2000" b="0" i="0" u="none" strike="noStrike" kern="0" cap="none" spc="0" normalizeH="0" baseline="0" noProof="0" dirty="0">
                <a:ln>
                  <a:noFill/>
                </a:ln>
                <a:effectLst/>
                <a:uLnTx/>
                <a:uFillTx/>
                <a:ea typeface="+mn-ea"/>
                <a:cs typeface="+mn-cs"/>
              </a:rPr>
              <a:t> y rara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ea typeface="+mn-ea"/>
                <a:cs typeface="+mn-cs"/>
              </a:rPr>
              <a:t>@sportster91</a:t>
            </a:r>
          </a:p>
        </p:txBody>
      </p:sp>
      <p:sp>
        <p:nvSpPr>
          <p:cNvPr id="103" name="Rectangle 102">
            <a:extLst>
              <a:ext uri="{FF2B5EF4-FFF2-40B4-BE49-F238E27FC236}">
                <a16:creationId xmlns:a16="http://schemas.microsoft.com/office/drawing/2014/main" id="{8EEB9D96-AFA8-4416-9538-9005723ACDCC}"/>
              </a:ext>
            </a:extLst>
          </p:cNvPr>
          <p:cNvSpPr/>
          <p:nvPr/>
        </p:nvSpPr>
        <p:spPr>
          <a:xfrm>
            <a:off x="9414671" y="2066178"/>
            <a:ext cx="931665"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Arturo</a:t>
            </a:r>
          </a:p>
        </p:txBody>
      </p:sp>
      <p:sp>
        <p:nvSpPr>
          <p:cNvPr id="104" name="Rectangle 103">
            <a:extLst>
              <a:ext uri="{FF2B5EF4-FFF2-40B4-BE49-F238E27FC236}">
                <a16:creationId xmlns:a16="http://schemas.microsoft.com/office/drawing/2014/main" id="{39FCF0EF-BD74-4A41-9135-F25621469949}"/>
              </a:ext>
            </a:extLst>
          </p:cNvPr>
          <p:cNvSpPr/>
          <p:nvPr/>
        </p:nvSpPr>
        <p:spPr>
          <a:xfrm>
            <a:off x="10646831" y="2066178"/>
            <a:ext cx="928459"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Alana</a:t>
            </a:r>
          </a:p>
        </p:txBody>
      </p:sp>
      <p:pic>
        <p:nvPicPr>
          <p:cNvPr id="105" name="Picture 104">
            <a:extLst>
              <a:ext uri="{FF2B5EF4-FFF2-40B4-BE49-F238E27FC236}">
                <a16:creationId xmlns:a16="http://schemas.microsoft.com/office/drawing/2014/main" id="{F87A3819-7EF6-423A-A30C-6805B4BE9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303" y="3475622"/>
            <a:ext cx="342612" cy="682940"/>
          </a:xfrm>
          <a:prstGeom prst="rect">
            <a:avLst/>
          </a:prstGeom>
        </p:spPr>
      </p:pic>
      <p:pic>
        <p:nvPicPr>
          <p:cNvPr id="106" name="Picture 105">
            <a:extLst>
              <a:ext uri="{FF2B5EF4-FFF2-40B4-BE49-F238E27FC236}">
                <a16:creationId xmlns:a16="http://schemas.microsoft.com/office/drawing/2014/main" id="{A60EC0D8-212A-4D4E-A604-CA9C7148D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0303" y="5179316"/>
            <a:ext cx="342612" cy="682940"/>
          </a:xfrm>
          <a:prstGeom prst="rect">
            <a:avLst/>
          </a:prstGeom>
        </p:spPr>
      </p:pic>
      <p:pic>
        <p:nvPicPr>
          <p:cNvPr id="107" name="Picture 106">
            <a:extLst>
              <a:ext uri="{FF2B5EF4-FFF2-40B4-BE49-F238E27FC236}">
                <a16:creationId xmlns:a16="http://schemas.microsoft.com/office/drawing/2014/main" id="{B663791B-65DC-4C61-870E-D2D5354B9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7885" y="1420207"/>
            <a:ext cx="342612" cy="682940"/>
          </a:xfrm>
          <a:prstGeom prst="rect">
            <a:avLst/>
          </a:prstGeom>
        </p:spPr>
      </p:pic>
      <p:pic>
        <p:nvPicPr>
          <p:cNvPr id="108" name="Picture 107">
            <a:extLst>
              <a:ext uri="{FF2B5EF4-FFF2-40B4-BE49-F238E27FC236}">
                <a16:creationId xmlns:a16="http://schemas.microsoft.com/office/drawing/2014/main" id="{0FBD940A-E832-4C59-8AD7-88F8F5A3B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952" y="3290185"/>
            <a:ext cx="363828" cy="725232"/>
          </a:xfrm>
          <a:prstGeom prst="rect">
            <a:avLst/>
          </a:prstGeom>
        </p:spPr>
      </p:pic>
      <p:pic>
        <p:nvPicPr>
          <p:cNvPr id="109" name="Picture 108">
            <a:extLst>
              <a:ext uri="{FF2B5EF4-FFF2-40B4-BE49-F238E27FC236}">
                <a16:creationId xmlns:a16="http://schemas.microsoft.com/office/drawing/2014/main" id="{1E28CD62-EBDA-4F74-9030-39405548E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855" y="5291876"/>
            <a:ext cx="363828" cy="725232"/>
          </a:xfrm>
          <a:prstGeom prst="rect">
            <a:avLst/>
          </a:prstGeom>
        </p:spPr>
      </p:pic>
      <p:pic>
        <p:nvPicPr>
          <p:cNvPr id="110" name="Picture 109">
            <a:extLst>
              <a:ext uri="{FF2B5EF4-FFF2-40B4-BE49-F238E27FC236}">
                <a16:creationId xmlns:a16="http://schemas.microsoft.com/office/drawing/2014/main" id="{CDF96A8D-F5D4-4CF6-A54E-4E0DD0DEA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1835" y="1512241"/>
            <a:ext cx="363828" cy="725232"/>
          </a:xfrm>
          <a:prstGeom prst="rect">
            <a:avLst/>
          </a:prstGeom>
        </p:spPr>
      </p:pic>
      <p:sp>
        <p:nvSpPr>
          <p:cNvPr id="111" name="Rounded Rectangular Callout 114">
            <a:extLst>
              <a:ext uri="{FF2B5EF4-FFF2-40B4-BE49-F238E27FC236}">
                <a16:creationId xmlns:a16="http://schemas.microsoft.com/office/drawing/2014/main" id="{44C44538-F4CB-48A2-B84F-BC91036B651B}"/>
              </a:ext>
            </a:extLst>
          </p:cNvPr>
          <p:cNvSpPr/>
          <p:nvPr/>
        </p:nvSpPr>
        <p:spPr>
          <a:xfrm>
            <a:off x="6539832" y="4925085"/>
            <a:ext cx="2743200" cy="1095086"/>
          </a:xfrm>
          <a:prstGeom prst="wedgeRoundRectCallout">
            <a:avLst>
              <a:gd name="adj1" fmla="val -36012"/>
              <a:gd name="adj2" fmla="val 68223"/>
              <a:gd name="adj3" fmla="val 16667"/>
            </a:avLst>
          </a:prstGeom>
          <a:no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ea typeface="+mn-ea"/>
                <a:cs typeface="+mn-cs"/>
              </a:rPr>
              <a:t>estoy </a:t>
            </a:r>
            <a:r>
              <a:rPr kumimoji="0" lang="en-GB" sz="2000" b="0" i="1" u="none" strike="noStrike" kern="0" cap="none" spc="0" normalizeH="0" baseline="0" noProof="0" dirty="0" err="1">
                <a:ln>
                  <a:noFill/>
                </a:ln>
                <a:effectLst/>
                <a:uLnTx/>
                <a:uFillTx/>
                <a:ea typeface="+mn-ea"/>
                <a:cs typeface="+mn-cs"/>
              </a:rPr>
              <a:t>loca</a:t>
            </a:r>
            <a:r>
              <a:rPr kumimoji="0" lang="en-GB" sz="2000" b="0" i="1" u="none" strike="noStrike" kern="0" cap="none" spc="0" normalizeH="0" baseline="0" noProof="0" dirty="0">
                <a:ln>
                  <a:noFill/>
                </a:ln>
                <a:effectLst/>
                <a:uLnTx/>
                <a:uFillTx/>
                <a:ea typeface="+mn-ea"/>
                <a:cs typeface="+mn-cs"/>
              </a:rPr>
              <a:t> y </a:t>
            </a:r>
            <a:r>
              <a:rPr kumimoji="0" lang="en-GB" sz="2000" b="0" i="1" u="none" strike="noStrike" kern="0" cap="none" spc="0" normalizeH="0" baseline="0" noProof="0" dirty="0" err="1">
                <a:ln>
                  <a:noFill/>
                </a:ln>
                <a:effectLst/>
                <a:uLnTx/>
                <a:uFillTx/>
                <a:ea typeface="+mn-ea"/>
                <a:cs typeface="+mn-cs"/>
              </a:rPr>
              <a:t>muy</a:t>
            </a:r>
            <a:r>
              <a:rPr kumimoji="0" lang="en-GB" sz="2000" b="0" i="1" u="none" strike="noStrike" kern="0" cap="none" spc="0" normalizeH="0" baseline="0" noProof="0" dirty="0">
                <a:ln>
                  <a:noFill/>
                </a:ln>
                <a:effectLst/>
                <a:uLnTx/>
                <a:uFillTx/>
                <a:ea typeface="+mn-ea"/>
                <a:cs typeface="+mn-cs"/>
              </a:rPr>
              <a:t> </a:t>
            </a:r>
            <a:r>
              <a:rPr kumimoji="0" lang="en-GB" sz="2000" b="0" i="1" u="none" strike="noStrike" kern="0" cap="none" spc="0" normalizeH="0" baseline="0" noProof="0" dirty="0" err="1">
                <a:ln>
                  <a:noFill/>
                </a:ln>
                <a:effectLst/>
                <a:uLnTx/>
                <a:uFillTx/>
                <a:ea typeface="+mn-ea"/>
                <a:cs typeface="+mn-cs"/>
              </a:rPr>
              <a:t>tonta</a:t>
            </a:r>
            <a:endParaRPr kumimoji="0" lang="en-GB" sz="2000" b="0" i="1" u="none" strike="noStrike" kern="0" cap="none" spc="0" normalizeH="0" baseline="0" noProof="0" dirty="0">
              <a:ln>
                <a:noFill/>
              </a:ln>
              <a:effectLst/>
              <a:uLnTx/>
              <a:uFillTx/>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ea typeface="+mn-ea"/>
                <a:cs typeface="+mn-cs"/>
              </a:rPr>
              <a:t>@</a:t>
            </a:r>
            <a:r>
              <a:rPr kumimoji="0" lang="en-GB" sz="2000" b="0" i="1" u="none" strike="noStrike" kern="0" cap="none" spc="0" normalizeH="0" baseline="0" noProof="0" dirty="0" err="1">
                <a:ln>
                  <a:noFill/>
                </a:ln>
                <a:effectLst/>
                <a:uLnTx/>
                <a:uFillTx/>
                <a:ea typeface="+mn-ea"/>
                <a:cs typeface="+mn-cs"/>
              </a:rPr>
              <a:t>flamencoazul</a:t>
            </a:r>
            <a:endParaRPr kumimoji="0" lang="en-GB" sz="2000" b="0" i="1" u="none" strike="noStrike" kern="0" cap="none" spc="0" normalizeH="0" baseline="0" noProof="0" dirty="0">
              <a:ln>
                <a:noFill/>
              </a:ln>
              <a:effectLst/>
              <a:uLnTx/>
              <a:uFillTx/>
              <a:ea typeface="+mn-ea"/>
              <a:cs typeface="+mn-cs"/>
            </a:endParaRPr>
          </a:p>
        </p:txBody>
      </p:sp>
      <p:sp>
        <p:nvSpPr>
          <p:cNvPr id="112" name="Rectangle 111">
            <a:extLst>
              <a:ext uri="{FF2B5EF4-FFF2-40B4-BE49-F238E27FC236}">
                <a16:creationId xmlns:a16="http://schemas.microsoft.com/office/drawing/2014/main" id="{DC84D953-9549-4E57-9D31-6025BF91EC79}"/>
              </a:ext>
            </a:extLst>
          </p:cNvPr>
          <p:cNvSpPr/>
          <p:nvPr/>
        </p:nvSpPr>
        <p:spPr>
          <a:xfrm>
            <a:off x="9387458" y="5868769"/>
            <a:ext cx="1164101"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Rebeca</a:t>
            </a:r>
          </a:p>
        </p:txBody>
      </p:sp>
      <p:sp>
        <p:nvSpPr>
          <p:cNvPr id="113" name="Rectangle 112">
            <a:extLst>
              <a:ext uri="{FF2B5EF4-FFF2-40B4-BE49-F238E27FC236}">
                <a16:creationId xmlns:a16="http://schemas.microsoft.com/office/drawing/2014/main" id="{C3CE6CE0-03B1-48CD-AF9A-AC2F0A605D1D}"/>
              </a:ext>
            </a:extLst>
          </p:cNvPr>
          <p:cNvSpPr/>
          <p:nvPr/>
        </p:nvSpPr>
        <p:spPr>
          <a:xfrm>
            <a:off x="10777998" y="5857810"/>
            <a:ext cx="958917"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Martín</a:t>
            </a:r>
          </a:p>
        </p:txBody>
      </p:sp>
      <p:pic>
        <p:nvPicPr>
          <p:cNvPr id="120" name="Picture 119">
            <a:extLst>
              <a:ext uri="{FF2B5EF4-FFF2-40B4-BE49-F238E27FC236}">
                <a16:creationId xmlns:a16="http://schemas.microsoft.com/office/drawing/2014/main" id="{98132E4E-A62B-4516-9E85-41397208BC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4420" y="5255461"/>
            <a:ext cx="342612" cy="682940"/>
          </a:xfrm>
          <a:prstGeom prst="rect">
            <a:avLst/>
          </a:prstGeom>
        </p:spPr>
      </p:pic>
      <p:pic>
        <p:nvPicPr>
          <p:cNvPr id="123" name="Picture 122">
            <a:extLst>
              <a:ext uri="{FF2B5EF4-FFF2-40B4-BE49-F238E27FC236}">
                <a16:creationId xmlns:a16="http://schemas.microsoft.com/office/drawing/2014/main" id="{F592270B-8000-4116-8DC8-33AEDA6D9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3896" y="5219902"/>
            <a:ext cx="363828" cy="725232"/>
          </a:xfrm>
          <a:prstGeom prst="rect">
            <a:avLst/>
          </a:prstGeom>
        </p:spPr>
      </p:pic>
      <p:pic>
        <p:nvPicPr>
          <p:cNvPr id="126" name="Picture 125">
            <a:extLst>
              <a:ext uri="{FF2B5EF4-FFF2-40B4-BE49-F238E27FC236}">
                <a16:creationId xmlns:a16="http://schemas.microsoft.com/office/drawing/2014/main" id="{0E98459B-E526-41B2-9288-B5339E595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3945" y="3392581"/>
            <a:ext cx="498794" cy="519576"/>
          </a:xfrm>
          <a:prstGeom prst="rect">
            <a:avLst/>
          </a:prstGeom>
        </p:spPr>
      </p:pic>
      <p:pic>
        <p:nvPicPr>
          <p:cNvPr id="127" name="Picture 126">
            <a:extLst>
              <a:ext uri="{FF2B5EF4-FFF2-40B4-BE49-F238E27FC236}">
                <a16:creationId xmlns:a16="http://schemas.microsoft.com/office/drawing/2014/main" id="{44C5F100-E522-4646-82DD-91778798B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755" y="5259404"/>
            <a:ext cx="498794" cy="519576"/>
          </a:xfrm>
          <a:prstGeom prst="rect">
            <a:avLst/>
          </a:prstGeom>
        </p:spPr>
      </p:pic>
      <p:pic>
        <p:nvPicPr>
          <p:cNvPr id="128" name="Picture 127">
            <a:extLst>
              <a:ext uri="{FF2B5EF4-FFF2-40B4-BE49-F238E27FC236}">
                <a16:creationId xmlns:a16="http://schemas.microsoft.com/office/drawing/2014/main" id="{4A6D6601-49B7-4D63-AB1E-1E300759F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8486" y="1463713"/>
            <a:ext cx="498794" cy="519576"/>
          </a:xfrm>
          <a:prstGeom prst="rect">
            <a:avLst/>
          </a:prstGeom>
        </p:spPr>
      </p:pic>
      <p:pic>
        <p:nvPicPr>
          <p:cNvPr id="129" name="Picture 128">
            <a:extLst>
              <a:ext uri="{FF2B5EF4-FFF2-40B4-BE49-F238E27FC236}">
                <a16:creationId xmlns:a16="http://schemas.microsoft.com/office/drawing/2014/main" id="{31AEB1AE-8A3A-4F45-9C08-4682307EEA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4062" y="5253727"/>
            <a:ext cx="498794" cy="519576"/>
          </a:xfrm>
          <a:prstGeom prst="rect">
            <a:avLst/>
          </a:prstGeom>
        </p:spPr>
      </p:pic>
      <p:sp>
        <p:nvSpPr>
          <p:cNvPr id="132" name="Rectangle 131">
            <a:extLst>
              <a:ext uri="{FF2B5EF4-FFF2-40B4-BE49-F238E27FC236}">
                <a16:creationId xmlns:a16="http://schemas.microsoft.com/office/drawing/2014/main" id="{BC4AE70A-B179-4E4B-9839-CB3D73997636}"/>
              </a:ext>
            </a:extLst>
          </p:cNvPr>
          <p:cNvSpPr/>
          <p:nvPr/>
        </p:nvSpPr>
        <p:spPr>
          <a:xfrm>
            <a:off x="0" y="1075854"/>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1)</a:t>
            </a:r>
          </a:p>
        </p:txBody>
      </p:sp>
      <p:sp>
        <p:nvSpPr>
          <p:cNvPr id="133" name="Rectangle 132">
            <a:extLst>
              <a:ext uri="{FF2B5EF4-FFF2-40B4-BE49-F238E27FC236}">
                <a16:creationId xmlns:a16="http://schemas.microsoft.com/office/drawing/2014/main" id="{A386500F-4DEF-4B13-8508-8BD0C2000FC0}"/>
              </a:ext>
            </a:extLst>
          </p:cNvPr>
          <p:cNvSpPr/>
          <p:nvPr/>
        </p:nvSpPr>
        <p:spPr>
          <a:xfrm>
            <a:off x="56220" y="3242095"/>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2)</a:t>
            </a:r>
          </a:p>
        </p:txBody>
      </p:sp>
      <p:sp>
        <p:nvSpPr>
          <p:cNvPr id="134" name="Rectangle 133">
            <a:extLst>
              <a:ext uri="{FF2B5EF4-FFF2-40B4-BE49-F238E27FC236}">
                <a16:creationId xmlns:a16="http://schemas.microsoft.com/office/drawing/2014/main" id="{EC0079E5-05FE-4A03-903C-2E0F39F2A24A}"/>
              </a:ext>
            </a:extLst>
          </p:cNvPr>
          <p:cNvSpPr/>
          <p:nvPr/>
        </p:nvSpPr>
        <p:spPr>
          <a:xfrm>
            <a:off x="73870" y="5042654"/>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3)</a:t>
            </a:r>
          </a:p>
        </p:txBody>
      </p:sp>
      <p:sp>
        <p:nvSpPr>
          <p:cNvPr id="135" name="Rectangle 134">
            <a:extLst>
              <a:ext uri="{FF2B5EF4-FFF2-40B4-BE49-F238E27FC236}">
                <a16:creationId xmlns:a16="http://schemas.microsoft.com/office/drawing/2014/main" id="{DD29A423-54F6-4C2E-B4AC-48D07E548585}"/>
              </a:ext>
            </a:extLst>
          </p:cNvPr>
          <p:cNvSpPr/>
          <p:nvPr/>
        </p:nvSpPr>
        <p:spPr>
          <a:xfrm>
            <a:off x="6059965" y="1077485"/>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4)</a:t>
            </a:r>
          </a:p>
        </p:txBody>
      </p:sp>
      <p:sp>
        <p:nvSpPr>
          <p:cNvPr id="136" name="Rectangle 135">
            <a:extLst>
              <a:ext uri="{FF2B5EF4-FFF2-40B4-BE49-F238E27FC236}">
                <a16:creationId xmlns:a16="http://schemas.microsoft.com/office/drawing/2014/main" id="{DD6649DC-0681-425C-8B1D-BA7A1758DEEE}"/>
              </a:ext>
            </a:extLst>
          </p:cNvPr>
          <p:cNvSpPr/>
          <p:nvPr/>
        </p:nvSpPr>
        <p:spPr>
          <a:xfrm>
            <a:off x="5974234" y="3141768"/>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5)</a:t>
            </a:r>
          </a:p>
        </p:txBody>
      </p:sp>
      <p:sp>
        <p:nvSpPr>
          <p:cNvPr id="137" name="Rectangle 136">
            <a:extLst>
              <a:ext uri="{FF2B5EF4-FFF2-40B4-BE49-F238E27FC236}">
                <a16:creationId xmlns:a16="http://schemas.microsoft.com/office/drawing/2014/main" id="{63CC17FA-D8FC-4919-96FA-034CF1EAA0AA}"/>
              </a:ext>
            </a:extLst>
          </p:cNvPr>
          <p:cNvSpPr/>
          <p:nvPr/>
        </p:nvSpPr>
        <p:spPr>
          <a:xfrm>
            <a:off x="6005333" y="5348466"/>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6)</a:t>
            </a:r>
          </a:p>
        </p:txBody>
      </p:sp>
      <p:sp>
        <p:nvSpPr>
          <p:cNvPr id="138" name="Rounded Rectangular Callout 58">
            <a:extLst>
              <a:ext uri="{FF2B5EF4-FFF2-40B4-BE49-F238E27FC236}">
                <a16:creationId xmlns:a16="http://schemas.microsoft.com/office/drawing/2014/main" id="{9FCCAB33-6E3D-4DAD-8124-CDBA8DB72974}"/>
              </a:ext>
            </a:extLst>
          </p:cNvPr>
          <p:cNvSpPr/>
          <p:nvPr/>
        </p:nvSpPr>
        <p:spPr>
          <a:xfrm>
            <a:off x="6559765" y="3055249"/>
            <a:ext cx="2743200" cy="1048945"/>
          </a:xfrm>
          <a:prstGeom prst="wedgeRoundRectCallout">
            <a:avLst>
              <a:gd name="adj1" fmla="val -37181"/>
              <a:gd name="adj2" fmla="val 70658"/>
              <a:gd name="adj3" fmla="val 16667"/>
            </a:avLst>
          </a:prstGeom>
          <a:no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ea typeface="+mn-ea"/>
                <a:cs typeface="+mn-cs"/>
              </a:rPr>
              <a:t>estoy loco y raro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ea typeface="+mn-ea"/>
                <a:cs typeface="+mn-cs"/>
              </a:rPr>
              <a:t>@booboo456</a:t>
            </a:r>
          </a:p>
        </p:txBody>
      </p:sp>
      <p:sp>
        <p:nvSpPr>
          <p:cNvPr id="139" name="Rounded Rectangular Callout 59">
            <a:extLst>
              <a:ext uri="{FF2B5EF4-FFF2-40B4-BE49-F238E27FC236}">
                <a16:creationId xmlns:a16="http://schemas.microsoft.com/office/drawing/2014/main" id="{78A6D664-0DE8-459B-BFAC-D1B34248E46A}"/>
              </a:ext>
            </a:extLst>
          </p:cNvPr>
          <p:cNvSpPr/>
          <p:nvPr/>
        </p:nvSpPr>
        <p:spPr>
          <a:xfrm>
            <a:off x="577517" y="3057534"/>
            <a:ext cx="2743200" cy="1144740"/>
          </a:xfrm>
          <a:prstGeom prst="wedgeRoundRectCallout">
            <a:avLst>
              <a:gd name="adj1" fmla="val -34843"/>
              <a:gd name="adj2" fmla="val 65789"/>
              <a:gd name="adj3" fmla="val 16667"/>
            </a:avLst>
          </a:prstGeom>
          <a:no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ea typeface="+mn-ea"/>
                <a:cs typeface="+mn-cs"/>
              </a:rPr>
              <a:t>estoy </a:t>
            </a:r>
            <a:r>
              <a:rPr kumimoji="0" lang="en-GB" sz="2000" b="0" i="1" u="none" strike="noStrike" kern="0" cap="none" spc="0" normalizeH="0" baseline="0" noProof="0" dirty="0" err="1">
                <a:ln>
                  <a:noFill/>
                </a:ln>
                <a:effectLst/>
                <a:uLnTx/>
                <a:uFillTx/>
                <a:ea typeface="+mn-ea"/>
                <a:cs typeface="+mn-cs"/>
              </a:rPr>
              <a:t>muy</a:t>
            </a:r>
            <a:r>
              <a:rPr kumimoji="0" lang="en-GB" sz="2000" b="0" i="1" u="none" strike="noStrike" kern="0" cap="none" spc="0" normalizeH="0" baseline="0" noProof="0" dirty="0">
                <a:ln>
                  <a:noFill/>
                </a:ln>
                <a:effectLst/>
                <a:uLnTx/>
                <a:uFillTx/>
                <a:ea typeface="+mn-ea"/>
                <a:cs typeface="+mn-cs"/>
              </a:rPr>
              <a:t> </a:t>
            </a:r>
            <a:r>
              <a:rPr kumimoji="0" lang="en-GB" sz="2000" b="0" i="1" u="none" strike="noStrike" kern="0" cap="none" spc="0" normalizeH="0" baseline="0" noProof="0" dirty="0" err="1">
                <a:ln>
                  <a:noFill/>
                </a:ln>
                <a:effectLst/>
                <a:uLnTx/>
                <a:uFillTx/>
                <a:ea typeface="+mn-ea"/>
                <a:cs typeface="+mn-cs"/>
              </a:rPr>
              <a:t>tonta</a:t>
            </a:r>
            <a:r>
              <a:rPr kumimoji="0" lang="en-GB" sz="2000" b="0" i="1" u="none" strike="noStrike" kern="0" cap="none" spc="0" normalizeH="0" baseline="0" noProof="0" dirty="0">
                <a:ln>
                  <a:noFill/>
                </a:ln>
                <a:effectLst/>
                <a:uLnTx/>
                <a:uFillTx/>
                <a:ea typeface="+mn-ea"/>
                <a:cs typeface="+mn-cs"/>
              </a:rPr>
              <a:t> y rara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ea typeface="+mn-ea"/>
                <a:cs typeface="+mn-cs"/>
              </a:rPr>
              <a:t>@</a:t>
            </a:r>
            <a:r>
              <a:rPr kumimoji="0" lang="en-GB" sz="2000" b="0" i="1" u="none" strike="noStrike" kern="0" cap="none" spc="0" normalizeH="0" baseline="0" noProof="0" dirty="0" err="1">
                <a:ln>
                  <a:noFill/>
                </a:ln>
                <a:effectLst/>
                <a:uLnTx/>
                <a:uFillTx/>
                <a:ea typeface="+mn-ea"/>
                <a:cs typeface="+mn-cs"/>
              </a:rPr>
              <a:t>moviestar</a:t>
            </a:r>
            <a:endParaRPr kumimoji="0" lang="en-GB" sz="2000" b="0" i="1" u="none" strike="noStrike" kern="0" cap="none" spc="0" normalizeH="0" baseline="0" noProof="0" dirty="0">
              <a:ln>
                <a:noFill/>
              </a:ln>
              <a:effectLst/>
              <a:uLnTx/>
              <a:uFillTx/>
              <a:ea typeface="+mn-ea"/>
              <a:cs typeface="+mn-cs"/>
            </a:endParaRPr>
          </a:p>
        </p:txBody>
      </p:sp>
      <p:sp>
        <p:nvSpPr>
          <p:cNvPr id="142" name="TextBox 141">
            <a:extLst>
              <a:ext uri="{FF2B5EF4-FFF2-40B4-BE49-F238E27FC236}">
                <a16:creationId xmlns:a16="http://schemas.microsoft.com/office/drawing/2014/main" id="{2BD34295-925D-4DF6-8473-3626E2D53707}"/>
              </a:ext>
            </a:extLst>
          </p:cNvPr>
          <p:cNvSpPr txBox="1"/>
          <p:nvPr/>
        </p:nvSpPr>
        <p:spPr>
          <a:xfrm>
            <a:off x="4840743" y="125764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43" name="Rectangle 142">
            <a:extLst>
              <a:ext uri="{FF2B5EF4-FFF2-40B4-BE49-F238E27FC236}">
                <a16:creationId xmlns:a16="http://schemas.microsoft.com/office/drawing/2014/main" id="{38E8CF38-CEB3-4BFB-8051-4E5121F9CD9E}"/>
              </a:ext>
            </a:extLst>
          </p:cNvPr>
          <p:cNvSpPr/>
          <p:nvPr/>
        </p:nvSpPr>
        <p:spPr>
          <a:xfrm>
            <a:off x="3381016" y="1891900"/>
            <a:ext cx="898003"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María</a:t>
            </a:r>
            <a:endPar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144" name="Rectangle 143">
            <a:extLst>
              <a:ext uri="{FF2B5EF4-FFF2-40B4-BE49-F238E27FC236}">
                <a16:creationId xmlns:a16="http://schemas.microsoft.com/office/drawing/2014/main" id="{136C165B-447F-4CC4-A3C3-DA9369F0EA54}"/>
              </a:ext>
            </a:extLst>
          </p:cNvPr>
          <p:cNvSpPr/>
          <p:nvPr/>
        </p:nvSpPr>
        <p:spPr>
          <a:xfrm>
            <a:off x="4744093" y="1891900"/>
            <a:ext cx="877164"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Paulo</a:t>
            </a:r>
          </a:p>
        </p:txBody>
      </p:sp>
      <p:pic>
        <p:nvPicPr>
          <p:cNvPr id="145" name="Picture 144">
            <a:extLst>
              <a:ext uri="{FF2B5EF4-FFF2-40B4-BE49-F238E27FC236}">
                <a16:creationId xmlns:a16="http://schemas.microsoft.com/office/drawing/2014/main" id="{026CC4C1-8434-4C59-82B9-73CDCC82B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369" y="1242911"/>
            <a:ext cx="342612" cy="682940"/>
          </a:xfrm>
          <a:prstGeom prst="rect">
            <a:avLst/>
          </a:prstGeom>
        </p:spPr>
      </p:pic>
      <p:pic>
        <p:nvPicPr>
          <p:cNvPr id="146" name="Picture 145">
            <a:extLst>
              <a:ext uri="{FF2B5EF4-FFF2-40B4-BE49-F238E27FC236}">
                <a16:creationId xmlns:a16="http://schemas.microsoft.com/office/drawing/2014/main" id="{C5D7BCDB-88C2-4FFF-9762-0BB11C7E1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433" y="1182394"/>
            <a:ext cx="363828" cy="725232"/>
          </a:xfrm>
          <a:prstGeom prst="rect">
            <a:avLst/>
          </a:prstGeom>
        </p:spPr>
      </p:pic>
      <p:pic>
        <p:nvPicPr>
          <p:cNvPr id="147" name="Picture 146">
            <a:extLst>
              <a:ext uri="{FF2B5EF4-FFF2-40B4-BE49-F238E27FC236}">
                <a16:creationId xmlns:a16="http://schemas.microsoft.com/office/drawing/2014/main" id="{6439A822-75C8-4D71-9AF9-B06E35F13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3713" y="1303512"/>
            <a:ext cx="498794" cy="519576"/>
          </a:xfrm>
          <a:prstGeom prst="rect">
            <a:avLst/>
          </a:prstGeom>
        </p:spPr>
      </p:pic>
      <p:sp>
        <p:nvSpPr>
          <p:cNvPr id="148" name="TextBox 147">
            <a:extLst>
              <a:ext uri="{FF2B5EF4-FFF2-40B4-BE49-F238E27FC236}">
                <a16:creationId xmlns:a16="http://schemas.microsoft.com/office/drawing/2014/main" id="{468C5045-8CD3-4DCF-B0CE-E3FDFC548193}"/>
              </a:ext>
            </a:extLst>
          </p:cNvPr>
          <p:cNvSpPr txBox="1"/>
          <p:nvPr/>
        </p:nvSpPr>
        <p:spPr>
          <a:xfrm>
            <a:off x="3561503" y="1247830"/>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49" name="TextBox 148">
            <a:extLst>
              <a:ext uri="{FF2B5EF4-FFF2-40B4-BE49-F238E27FC236}">
                <a16:creationId xmlns:a16="http://schemas.microsoft.com/office/drawing/2014/main" id="{87A9B273-028F-4747-AA79-EA390AB6514D}"/>
              </a:ext>
            </a:extLst>
          </p:cNvPr>
          <p:cNvSpPr txBox="1"/>
          <p:nvPr/>
        </p:nvSpPr>
        <p:spPr>
          <a:xfrm>
            <a:off x="9545059" y="3319338"/>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50" name="TextBox 149">
            <a:extLst>
              <a:ext uri="{FF2B5EF4-FFF2-40B4-BE49-F238E27FC236}">
                <a16:creationId xmlns:a16="http://schemas.microsoft.com/office/drawing/2014/main" id="{2883300F-809E-4E4C-8ECC-109D5A6F4BF7}"/>
              </a:ext>
            </a:extLst>
          </p:cNvPr>
          <p:cNvSpPr txBox="1"/>
          <p:nvPr/>
        </p:nvSpPr>
        <p:spPr>
          <a:xfrm>
            <a:off x="10808067" y="333166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51" name="Rectangle 150">
            <a:extLst>
              <a:ext uri="{FF2B5EF4-FFF2-40B4-BE49-F238E27FC236}">
                <a16:creationId xmlns:a16="http://schemas.microsoft.com/office/drawing/2014/main" id="{24D4B5A3-E7A8-4EA8-B714-EC5D5ED4976E}"/>
              </a:ext>
            </a:extLst>
          </p:cNvPr>
          <p:cNvSpPr/>
          <p:nvPr/>
        </p:nvSpPr>
        <p:spPr>
          <a:xfrm>
            <a:off x="9539073" y="3999230"/>
            <a:ext cx="739306"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Sara</a:t>
            </a:r>
          </a:p>
        </p:txBody>
      </p:sp>
      <p:sp>
        <p:nvSpPr>
          <p:cNvPr id="152" name="Rectangle 151">
            <a:extLst>
              <a:ext uri="{FF2B5EF4-FFF2-40B4-BE49-F238E27FC236}">
                <a16:creationId xmlns:a16="http://schemas.microsoft.com/office/drawing/2014/main" id="{2D02C3DC-E185-414A-ABF7-8719224D18EB}"/>
              </a:ext>
            </a:extLst>
          </p:cNvPr>
          <p:cNvSpPr/>
          <p:nvPr/>
        </p:nvSpPr>
        <p:spPr>
          <a:xfrm>
            <a:off x="11025050" y="4024367"/>
            <a:ext cx="184731"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pic>
        <p:nvPicPr>
          <p:cNvPr id="153" name="Picture 152">
            <a:extLst>
              <a:ext uri="{FF2B5EF4-FFF2-40B4-BE49-F238E27FC236}">
                <a16:creationId xmlns:a16="http://schemas.microsoft.com/office/drawing/2014/main" id="{28C15CDA-3AAA-46EB-A0DF-7F682C716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3638" y="3421254"/>
            <a:ext cx="342612" cy="682940"/>
          </a:xfrm>
          <a:prstGeom prst="rect">
            <a:avLst/>
          </a:prstGeom>
        </p:spPr>
      </p:pic>
      <p:pic>
        <p:nvPicPr>
          <p:cNvPr id="154" name="Picture 153">
            <a:extLst>
              <a:ext uri="{FF2B5EF4-FFF2-40B4-BE49-F238E27FC236}">
                <a16:creationId xmlns:a16="http://schemas.microsoft.com/office/drawing/2014/main" id="{730D720D-9BC8-4FEA-A543-7EDE28195C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6669" y="3380206"/>
            <a:ext cx="363828" cy="725232"/>
          </a:xfrm>
          <a:prstGeom prst="rect">
            <a:avLst/>
          </a:prstGeom>
        </p:spPr>
      </p:pic>
      <p:pic>
        <p:nvPicPr>
          <p:cNvPr id="155" name="Picture 154">
            <a:extLst>
              <a:ext uri="{FF2B5EF4-FFF2-40B4-BE49-F238E27FC236}">
                <a16:creationId xmlns:a16="http://schemas.microsoft.com/office/drawing/2014/main" id="{BDD38C01-2C81-4C3E-B4C1-744B22B119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0684" y="3384944"/>
            <a:ext cx="498794" cy="519576"/>
          </a:xfrm>
          <a:prstGeom prst="rect">
            <a:avLst/>
          </a:prstGeom>
        </p:spPr>
      </p:pic>
      <p:sp>
        <p:nvSpPr>
          <p:cNvPr id="156" name="Title 155">
            <a:extLst>
              <a:ext uri="{FF2B5EF4-FFF2-40B4-BE49-F238E27FC236}">
                <a16:creationId xmlns:a16="http://schemas.microsoft.com/office/drawing/2014/main" id="{77654C26-E1D6-4F15-95E8-21A3DB452CF8}"/>
              </a:ext>
            </a:extLst>
          </p:cNvPr>
          <p:cNvSpPr>
            <a:spLocks noGrp="1"/>
          </p:cNvSpPr>
          <p:nvPr>
            <p:ph type="title"/>
          </p:nvPr>
        </p:nvSpPr>
        <p:spPr>
          <a:xfrm>
            <a:off x="0" y="213154"/>
            <a:ext cx="3277649" cy="647577"/>
          </a:xfrm>
        </p:spPr>
        <p:txBody>
          <a:bodyPr>
            <a:normAutofit/>
          </a:bodyPr>
          <a:lstStyle/>
          <a:p>
            <a:r>
              <a:rPr lang="en-GB" sz="2800" dirty="0">
                <a:solidFill>
                  <a:schemeClr val="bg1"/>
                </a:solidFill>
              </a:rPr>
              <a:t>¿</a:t>
            </a:r>
            <a:r>
              <a:rPr lang="en-GB" sz="2800" dirty="0" err="1">
                <a:solidFill>
                  <a:schemeClr val="bg1"/>
                </a:solidFill>
              </a:rPr>
              <a:t>Cómo</a:t>
            </a:r>
            <a:r>
              <a:rPr lang="en-GB" sz="2800" dirty="0">
                <a:solidFill>
                  <a:schemeClr val="bg1"/>
                </a:solidFill>
              </a:rPr>
              <a:t> </a:t>
            </a:r>
            <a:r>
              <a:rPr lang="en-GB" sz="2800" dirty="0" err="1">
                <a:solidFill>
                  <a:schemeClr val="bg1"/>
                </a:solidFill>
              </a:rPr>
              <a:t>estás</a:t>
            </a:r>
            <a:r>
              <a:rPr lang="en-GB" sz="2800" dirty="0">
                <a:solidFill>
                  <a:schemeClr val="bg1"/>
                </a:solidFill>
              </a:rPr>
              <a:t>?</a:t>
            </a:r>
          </a:p>
        </p:txBody>
      </p:sp>
      <p:sp>
        <p:nvSpPr>
          <p:cNvPr id="2" name="TextBox 1"/>
          <p:cNvSpPr txBox="1"/>
          <p:nvPr/>
        </p:nvSpPr>
        <p:spPr>
          <a:xfrm>
            <a:off x="4881627" y="7656445"/>
            <a:ext cx="1980121" cy="400110"/>
          </a:xfrm>
          <a:prstGeom prst="rect">
            <a:avLst/>
          </a:prstGeom>
          <a:noFill/>
        </p:spPr>
        <p:txBody>
          <a:bodyPr wrap="square" rtlCol="0">
            <a:spAutoFit/>
          </a:bodyPr>
          <a:lstStyle/>
          <a:p>
            <a:pPr algn="l"/>
            <a:r>
              <a:rPr lang="en-GB" sz="2000" dirty="0">
                <a:solidFill>
                  <a:schemeClr val="bg1"/>
                </a:solidFill>
              </a:rPr>
              <a:t>*enfermo = ill</a:t>
            </a:r>
          </a:p>
        </p:txBody>
      </p:sp>
      <p:sp>
        <p:nvSpPr>
          <p:cNvPr id="81" name="TextBox 80">
            <a:extLst>
              <a:ext uri="{FF2B5EF4-FFF2-40B4-BE49-F238E27FC236}">
                <a16:creationId xmlns:a16="http://schemas.microsoft.com/office/drawing/2014/main" id="{E5AEA2E8-251D-484F-9012-F7E6DFB0BB30}"/>
              </a:ext>
            </a:extLst>
          </p:cNvPr>
          <p:cNvSpPr txBox="1"/>
          <p:nvPr/>
        </p:nvSpPr>
        <p:spPr>
          <a:xfrm>
            <a:off x="11424961" y="50928"/>
            <a:ext cx="767039"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spTree>
    <p:extLst>
      <p:ext uri="{BB962C8B-B14F-4D97-AF65-F5344CB8AC3E}">
        <p14:creationId xmlns:p14="http://schemas.microsoft.com/office/powerpoint/2010/main" val="31441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Un examen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 name="Tabla 10">
            <a:extLst>
              <a:ext uri="{FF2B5EF4-FFF2-40B4-BE49-F238E27FC236}">
                <a16:creationId xmlns:a16="http://schemas.microsoft.com/office/drawing/2014/main" id="{FB9BB8F6-8D9D-43E7-94DA-64B0F664D5DA}"/>
              </a:ext>
            </a:extLst>
          </p:cNvPr>
          <p:cNvGraphicFramePr>
            <a:graphicFrameLocks noGrp="1"/>
          </p:cNvGraphicFramePr>
          <p:nvPr>
            <p:extLst>
              <p:ext uri="{D42A27DB-BD31-4B8C-83A1-F6EECF244321}">
                <p14:modId xmlns:p14="http://schemas.microsoft.com/office/powerpoint/2010/main" val="3326680072"/>
              </p:ext>
            </p:extLst>
          </p:nvPr>
        </p:nvGraphicFramePr>
        <p:xfrm>
          <a:off x="965707" y="2377731"/>
          <a:ext cx="9159075" cy="3126992"/>
        </p:xfrm>
        <a:graphic>
          <a:graphicData uri="http://schemas.openxmlformats.org/drawingml/2006/table">
            <a:tbl>
              <a:tblPr firstRow="1" bandRow="1"/>
              <a:tblGrid>
                <a:gridCol w="644403">
                  <a:extLst>
                    <a:ext uri="{9D8B030D-6E8A-4147-A177-3AD203B41FA5}">
                      <a16:colId xmlns:a16="http://schemas.microsoft.com/office/drawing/2014/main" val="20000"/>
                    </a:ext>
                  </a:extLst>
                </a:gridCol>
                <a:gridCol w="2845392">
                  <a:extLst>
                    <a:ext uri="{9D8B030D-6E8A-4147-A177-3AD203B41FA5}">
                      <a16:colId xmlns:a16="http://schemas.microsoft.com/office/drawing/2014/main" val="20001"/>
                    </a:ext>
                  </a:extLst>
                </a:gridCol>
                <a:gridCol w="2915920">
                  <a:extLst>
                    <a:ext uri="{9D8B030D-6E8A-4147-A177-3AD203B41FA5}">
                      <a16:colId xmlns:a16="http://schemas.microsoft.com/office/drawing/2014/main" val="20002"/>
                    </a:ext>
                  </a:extLst>
                </a:gridCol>
                <a:gridCol w="2753360">
                  <a:extLst>
                    <a:ext uri="{9D8B030D-6E8A-4147-A177-3AD203B41FA5}">
                      <a16:colId xmlns:a16="http://schemas.microsoft.com/office/drawing/2014/main" val="20003"/>
                    </a:ext>
                  </a:extLst>
                </a:gridCol>
              </a:tblGrid>
              <a:tr h="69334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l"/>
                      <a:r>
                        <a:rPr lang="en-GB" sz="1800" b="0" dirty="0">
                          <a:solidFill>
                            <a:srgbClr val="002060"/>
                          </a:solidFill>
                          <a:latin typeface="Century Gothic" panose="020B0502020202020204" pitchFamily="34" charset="0"/>
                        </a:rPr>
                        <a:t>Lucía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l"/>
                      <a:r>
                        <a:rPr lang="en-GB" sz="1800" b="0" dirty="0">
                          <a:solidFill>
                            <a:srgbClr val="002060"/>
                          </a:solidFill>
                          <a:latin typeface="Century Gothic" panose="020B0502020202020204" pitchFamily="34" charset="0"/>
                        </a:rPr>
                        <a:t>Daniel</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0"/>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bl>
          </a:graphicData>
        </a:graphic>
      </p:graphicFrame>
      <p:sp>
        <p:nvSpPr>
          <p:cNvPr id="8" name="Action Button: Custom 16">
            <a:hlinkClick r:id="" action="ppaction://noaction" highlightClick="1">
              <a:snd r:embed="rId3" name="W2_S30_1.wav"/>
            </a:hlinkClick>
            <a:extLst>
              <a:ext uri="{FF2B5EF4-FFF2-40B4-BE49-F238E27FC236}">
                <a16:creationId xmlns:a16="http://schemas.microsoft.com/office/drawing/2014/main" id="{7F723D99-6BD3-49BC-B74E-49654E975A06}"/>
              </a:ext>
            </a:extLst>
          </p:cNvPr>
          <p:cNvSpPr/>
          <p:nvPr/>
        </p:nvSpPr>
        <p:spPr>
          <a:xfrm>
            <a:off x="1090212" y="311488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9" name="Action Button: Custom 17">
            <a:hlinkClick r:id="" action="ppaction://noaction" highlightClick="1">
              <a:snd r:embed="rId4" name="W2_30_2.wav"/>
            </a:hlinkClick>
            <a:extLst>
              <a:ext uri="{FF2B5EF4-FFF2-40B4-BE49-F238E27FC236}">
                <a16:creationId xmlns:a16="http://schemas.microsoft.com/office/drawing/2014/main" id="{AAEB5C57-34DB-4FF8-BF89-5F4CB587FBDB}"/>
              </a:ext>
            </a:extLst>
          </p:cNvPr>
          <p:cNvSpPr/>
          <p:nvPr/>
        </p:nvSpPr>
        <p:spPr>
          <a:xfrm>
            <a:off x="1090213" y="351063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0" name="Action Button: Custom 18">
            <a:hlinkClick r:id="" action="ppaction://noaction" highlightClick="1">
              <a:snd r:embed="rId5" name="W2_30_3.wav"/>
            </a:hlinkClick>
            <a:extLst>
              <a:ext uri="{FF2B5EF4-FFF2-40B4-BE49-F238E27FC236}">
                <a16:creationId xmlns:a16="http://schemas.microsoft.com/office/drawing/2014/main" id="{A709432F-9AC5-4E00-8A7E-D00D67535F21}"/>
              </a:ext>
            </a:extLst>
          </p:cNvPr>
          <p:cNvSpPr/>
          <p:nvPr/>
        </p:nvSpPr>
        <p:spPr>
          <a:xfrm>
            <a:off x="1100826" y="39202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1" name="Action Button: Custom 19">
            <a:hlinkClick r:id="" action="ppaction://noaction" highlightClick="1">
              <a:snd r:embed="rId6" name="W2_30_4.wav"/>
            </a:hlinkClick>
            <a:extLst>
              <a:ext uri="{FF2B5EF4-FFF2-40B4-BE49-F238E27FC236}">
                <a16:creationId xmlns:a16="http://schemas.microsoft.com/office/drawing/2014/main" id="{5FAC3E18-39D3-4E68-BC91-3064292B7548}"/>
              </a:ext>
            </a:extLst>
          </p:cNvPr>
          <p:cNvSpPr/>
          <p:nvPr/>
        </p:nvSpPr>
        <p:spPr>
          <a:xfrm>
            <a:off x="1096593" y="431414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2" name="Action Button: Custom 20">
            <a:hlinkClick r:id="" action="ppaction://noaction" highlightClick="1">
              <a:snd r:embed="rId7" name="está listo.wav"/>
            </a:hlinkClick>
            <a:extLst>
              <a:ext uri="{FF2B5EF4-FFF2-40B4-BE49-F238E27FC236}">
                <a16:creationId xmlns:a16="http://schemas.microsoft.com/office/drawing/2014/main" id="{C58B6AF5-05B6-4DFC-9A65-501F9CA41527}"/>
              </a:ext>
            </a:extLst>
          </p:cNvPr>
          <p:cNvSpPr/>
          <p:nvPr/>
        </p:nvSpPr>
        <p:spPr>
          <a:xfrm>
            <a:off x="1096594" y="470800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3" name="Action Button: Custom 21">
            <a:hlinkClick r:id="" action="ppaction://noaction" highlightClick="1">
              <a:snd r:embed="rId8" name="W2_S30_6.wav"/>
            </a:hlinkClick>
            <a:extLst>
              <a:ext uri="{FF2B5EF4-FFF2-40B4-BE49-F238E27FC236}">
                <a16:creationId xmlns:a16="http://schemas.microsoft.com/office/drawing/2014/main" id="{27AB82BB-A4D7-4CDE-8E42-653ADC2DD718}"/>
              </a:ext>
            </a:extLst>
          </p:cNvPr>
          <p:cNvSpPr/>
          <p:nvPr/>
        </p:nvSpPr>
        <p:spPr>
          <a:xfrm>
            <a:off x="1096267" y="5106329"/>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6" name="TextBox 1">
            <a:extLst>
              <a:ext uri="{FF2B5EF4-FFF2-40B4-BE49-F238E27FC236}">
                <a16:creationId xmlns:a16="http://schemas.microsoft.com/office/drawing/2014/main" id="{A870051F-6A2D-4760-A1F9-E3E75CF1D495}"/>
              </a:ext>
            </a:extLst>
          </p:cNvPr>
          <p:cNvSpPr txBox="1"/>
          <p:nvPr/>
        </p:nvSpPr>
        <p:spPr>
          <a:xfrm>
            <a:off x="8576515" y="2980868"/>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17" name="TextBox 1">
            <a:extLst>
              <a:ext uri="{FF2B5EF4-FFF2-40B4-BE49-F238E27FC236}">
                <a16:creationId xmlns:a16="http://schemas.microsoft.com/office/drawing/2014/main" id="{209F4D81-B8F7-4835-BC55-0C1947A78E72}"/>
              </a:ext>
            </a:extLst>
          </p:cNvPr>
          <p:cNvSpPr txBox="1"/>
          <p:nvPr/>
        </p:nvSpPr>
        <p:spPr>
          <a:xfrm>
            <a:off x="5545244" y="3378374"/>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18" name="TextBox 1">
            <a:extLst>
              <a:ext uri="{FF2B5EF4-FFF2-40B4-BE49-F238E27FC236}">
                <a16:creationId xmlns:a16="http://schemas.microsoft.com/office/drawing/2014/main" id="{3CD6568A-A311-4F9F-9E79-81FFE1894838}"/>
              </a:ext>
            </a:extLst>
          </p:cNvPr>
          <p:cNvSpPr txBox="1"/>
          <p:nvPr/>
        </p:nvSpPr>
        <p:spPr>
          <a:xfrm>
            <a:off x="5530647" y="3805545"/>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19" name="TextBox 1">
            <a:extLst>
              <a:ext uri="{FF2B5EF4-FFF2-40B4-BE49-F238E27FC236}">
                <a16:creationId xmlns:a16="http://schemas.microsoft.com/office/drawing/2014/main" id="{90169188-925A-4925-BCB3-CFA5D4F502BB}"/>
              </a:ext>
            </a:extLst>
          </p:cNvPr>
          <p:cNvSpPr txBox="1"/>
          <p:nvPr/>
        </p:nvSpPr>
        <p:spPr>
          <a:xfrm>
            <a:off x="8576516" y="4189807"/>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0" name="TextBox 1">
            <a:extLst>
              <a:ext uri="{FF2B5EF4-FFF2-40B4-BE49-F238E27FC236}">
                <a16:creationId xmlns:a16="http://schemas.microsoft.com/office/drawing/2014/main" id="{BA9E932A-2734-460D-A85C-17147FD792FE}"/>
              </a:ext>
            </a:extLst>
          </p:cNvPr>
          <p:cNvSpPr txBox="1"/>
          <p:nvPr/>
        </p:nvSpPr>
        <p:spPr>
          <a:xfrm>
            <a:off x="8540266" y="4620598"/>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1" name="TextBox 1">
            <a:extLst>
              <a:ext uri="{FF2B5EF4-FFF2-40B4-BE49-F238E27FC236}">
                <a16:creationId xmlns:a16="http://schemas.microsoft.com/office/drawing/2014/main" id="{2728C6AF-5DB4-4C06-8ED8-48432379AE71}"/>
              </a:ext>
            </a:extLst>
          </p:cNvPr>
          <p:cNvSpPr txBox="1"/>
          <p:nvPr/>
        </p:nvSpPr>
        <p:spPr>
          <a:xfrm>
            <a:off x="5494397" y="5015517"/>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4" name="TextBox 23">
            <a:extLst>
              <a:ext uri="{FF2B5EF4-FFF2-40B4-BE49-F238E27FC236}">
                <a16:creationId xmlns:a16="http://schemas.microsoft.com/office/drawing/2014/main" id="{818F21C5-7BB7-46F3-AA94-939A8BDDE780}"/>
              </a:ext>
            </a:extLst>
          </p:cNvPr>
          <p:cNvSpPr txBox="1"/>
          <p:nvPr/>
        </p:nvSpPr>
        <p:spPr>
          <a:xfrm>
            <a:off x="88169" y="878093"/>
            <a:ext cx="11839974"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 exam is tomorrow! Ana</a:t>
            </a:r>
            <a:r>
              <a:rPr kumimoji="0" lang="en-GB" sz="2400" b="0" i="0" u="none" strike="noStrike" kern="0" cap="none" spc="0" normalizeH="0" noProof="0" dirty="0">
                <a:ln>
                  <a:noFill/>
                </a:ln>
                <a:solidFill>
                  <a:srgbClr val="4472C4">
                    <a:lumMod val="50000"/>
                  </a:srgbClr>
                </a:solidFill>
                <a:effectLst/>
                <a:uLnTx/>
                <a:uFillTx/>
              </a:rPr>
              <a:t> is talking to Nadia’s mum about Lucía and Daniel.</a:t>
            </a:r>
            <a:br>
              <a:rPr kumimoji="0" lang="en-GB" sz="2400" b="0" i="0" u="none" strike="noStrike" kern="0" cap="none" spc="0" normalizeH="0" noProof="0" dirty="0">
                <a:ln>
                  <a:noFill/>
                </a:ln>
                <a:solidFill>
                  <a:srgbClr val="4472C4">
                    <a:lumMod val="50000"/>
                  </a:srgbClr>
                </a:solidFill>
                <a:effectLst/>
                <a:uLnTx/>
                <a:uFillTx/>
              </a:rPr>
            </a:br>
            <a:r>
              <a:rPr kumimoji="0" lang="en-GB" sz="2400" b="0" i="0" u="none" strike="noStrike" kern="0" cap="none" spc="0" normalizeH="0" noProof="0" dirty="0">
                <a:ln>
                  <a:noFill/>
                </a:ln>
                <a:solidFill>
                  <a:srgbClr val="4472C4">
                    <a:lumMod val="50000"/>
                  </a:srgbClr>
                </a:solidFill>
                <a:effectLst/>
                <a:uLnTx/>
                <a:uFillTx/>
              </a:rPr>
              <a:t>Who is being</a:t>
            </a:r>
            <a:r>
              <a:rPr kumimoji="0" lang="en-GB" sz="2400" b="0" i="0" u="none" strike="noStrike" kern="0" cap="none" spc="0" normalizeH="0" baseline="0" noProof="0" dirty="0">
                <a:ln>
                  <a:noFill/>
                </a:ln>
                <a:solidFill>
                  <a:srgbClr val="4472C4">
                    <a:lumMod val="50000"/>
                  </a:srgbClr>
                </a:solidFill>
                <a:effectLst/>
                <a:uLnTx/>
                <a:uFillTx/>
              </a:rPr>
              <a:t> talked about? (-o for masculine and –a for feminine).  </a:t>
            </a:r>
            <a:br>
              <a:rPr kumimoji="0" lang="en-GB" sz="2400" b="0" i="0" u="none" strike="noStrike" kern="0" cap="none" spc="0" normalizeH="0" baseline="0" noProof="0" dirty="0">
                <a:ln>
                  <a:noFill/>
                </a:ln>
                <a:solidFill>
                  <a:srgbClr val="4472C4">
                    <a:lumMod val="50000"/>
                  </a:srgbClr>
                </a:solidFill>
                <a:effectLst/>
                <a:uLnTx/>
                <a:uFillTx/>
              </a:rPr>
            </a:br>
            <a:r>
              <a:rPr kumimoji="0" lang="en-GB" sz="2400" b="0" i="0" u="none" strike="noStrike" kern="0" cap="none" spc="0" normalizeH="0" baseline="0" noProof="0" dirty="0">
                <a:ln>
                  <a:noFill/>
                </a:ln>
                <a:solidFill>
                  <a:srgbClr val="4472C4">
                    <a:lumMod val="50000"/>
                  </a:srgbClr>
                </a:solidFill>
                <a:effectLst/>
                <a:uLnTx/>
                <a:uFillTx/>
              </a:rPr>
              <a:t>Who seems most worried?</a:t>
            </a:r>
          </a:p>
        </p:txBody>
      </p:sp>
      <p:sp>
        <p:nvSpPr>
          <p:cNvPr id="27" name="TextBox 26">
            <a:extLst>
              <a:ext uri="{FF2B5EF4-FFF2-40B4-BE49-F238E27FC236}">
                <a16:creationId xmlns:a16="http://schemas.microsoft.com/office/drawing/2014/main" id="{E3D815C4-1AB6-432E-A1F5-5CE64B990EF7}"/>
              </a:ext>
            </a:extLst>
          </p:cNvPr>
          <p:cNvSpPr txBox="1"/>
          <p:nvPr/>
        </p:nvSpPr>
        <p:spPr>
          <a:xfrm>
            <a:off x="1747760" y="4683460"/>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listo</a:t>
            </a:r>
            <a:r>
              <a:rPr kumimoji="0" lang="en-GB" sz="1800" b="0" i="0" u="none" strike="noStrike" kern="0" cap="none" spc="0" normalizeH="0" baseline="0" noProof="0" dirty="0">
                <a:ln>
                  <a:noFill/>
                </a:ln>
                <a:solidFill>
                  <a:srgbClr val="4472C4">
                    <a:lumMod val="50000"/>
                  </a:srgbClr>
                </a:solidFill>
                <a:effectLst/>
                <a:uLnTx/>
                <a:uFillTx/>
              </a:rPr>
              <a:t>.</a:t>
            </a:r>
          </a:p>
        </p:txBody>
      </p:sp>
      <p:sp>
        <p:nvSpPr>
          <p:cNvPr id="28" name="TextBox 27">
            <a:extLst>
              <a:ext uri="{FF2B5EF4-FFF2-40B4-BE49-F238E27FC236}">
                <a16:creationId xmlns:a16="http://schemas.microsoft.com/office/drawing/2014/main" id="{C426CBF2-33AD-430E-8A5A-B686F2C08303}"/>
              </a:ext>
            </a:extLst>
          </p:cNvPr>
          <p:cNvSpPr txBox="1"/>
          <p:nvPr/>
        </p:nvSpPr>
        <p:spPr>
          <a:xfrm>
            <a:off x="1747760" y="3486095"/>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tranquila</a:t>
            </a:r>
            <a:r>
              <a:rPr kumimoji="0" lang="en-GB" sz="1800" b="0" i="0" u="none" strike="noStrike" kern="0" cap="none" spc="0" normalizeH="0" baseline="0" noProof="0" dirty="0">
                <a:ln>
                  <a:noFill/>
                </a:ln>
                <a:solidFill>
                  <a:srgbClr val="4472C4">
                    <a:lumMod val="50000"/>
                  </a:srgbClr>
                </a:solidFill>
                <a:effectLst/>
                <a:uLnTx/>
                <a:uFillTx/>
              </a:rPr>
              <a:t>.</a:t>
            </a:r>
          </a:p>
        </p:txBody>
      </p:sp>
      <p:sp>
        <p:nvSpPr>
          <p:cNvPr id="29" name="TextBox 28">
            <a:extLst>
              <a:ext uri="{FF2B5EF4-FFF2-40B4-BE49-F238E27FC236}">
                <a16:creationId xmlns:a16="http://schemas.microsoft.com/office/drawing/2014/main" id="{ECE17779-BAA1-422D-82EA-8DD3541FF222}"/>
              </a:ext>
            </a:extLst>
          </p:cNvPr>
          <p:cNvSpPr txBox="1"/>
          <p:nvPr/>
        </p:nvSpPr>
        <p:spPr>
          <a:xfrm>
            <a:off x="1735727" y="3871217"/>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loca</a:t>
            </a:r>
            <a:r>
              <a:rPr kumimoji="0" lang="en-GB" sz="1800" b="0" i="0" u="none" strike="noStrike" kern="0" cap="none" spc="0" normalizeH="0" baseline="0" noProof="0" dirty="0">
                <a:ln>
                  <a:noFill/>
                </a:ln>
                <a:solidFill>
                  <a:srgbClr val="4472C4">
                    <a:lumMod val="50000"/>
                  </a:srgbClr>
                </a:solidFill>
                <a:effectLst/>
                <a:uLnTx/>
                <a:uFillTx/>
              </a:rPr>
              <a:t>.</a:t>
            </a:r>
          </a:p>
        </p:txBody>
      </p:sp>
      <p:sp>
        <p:nvSpPr>
          <p:cNvPr id="30" name="TextBox 29">
            <a:extLst>
              <a:ext uri="{FF2B5EF4-FFF2-40B4-BE49-F238E27FC236}">
                <a16:creationId xmlns:a16="http://schemas.microsoft.com/office/drawing/2014/main" id="{9A4F0FE3-E16B-446A-910E-9A94E215B0D8}"/>
              </a:ext>
            </a:extLst>
          </p:cNvPr>
          <p:cNvSpPr txBox="1"/>
          <p:nvPr/>
        </p:nvSpPr>
        <p:spPr>
          <a:xfrm>
            <a:off x="1722040" y="4267371"/>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muy</a:t>
            </a:r>
            <a:r>
              <a:rPr kumimoji="0" lang="en-GB" sz="1800" b="0" i="0" u="none" strike="noStrike" kern="0" cap="none" spc="0" normalizeH="0" baseline="0" noProof="0" dirty="0">
                <a:ln>
                  <a:noFill/>
                </a:ln>
                <a:solidFill>
                  <a:srgbClr val="4472C4">
                    <a:lumMod val="50000"/>
                  </a:srgbClr>
                </a:solidFill>
                <a:effectLst/>
                <a:uLnTx/>
                <a:uFillTx/>
              </a:rPr>
              <a:t> </a:t>
            </a:r>
            <a:r>
              <a:rPr kumimoji="0" lang="en-GB" sz="1800" b="0" i="0" u="none" strike="noStrike" kern="0" cap="none" spc="0" normalizeH="0" baseline="0" noProof="0" dirty="0" err="1">
                <a:ln>
                  <a:noFill/>
                </a:ln>
                <a:solidFill>
                  <a:srgbClr val="4472C4">
                    <a:lumMod val="50000"/>
                  </a:srgbClr>
                </a:solidFill>
                <a:effectLst/>
                <a:uLnTx/>
                <a:uFillTx/>
              </a:rPr>
              <a:t>nervioso</a:t>
            </a:r>
            <a:r>
              <a:rPr kumimoji="0" lang="en-GB" sz="1800" b="0" i="0" u="none" strike="noStrike" kern="0" cap="none" spc="0" normalizeH="0" baseline="0" noProof="0" dirty="0">
                <a:ln>
                  <a:noFill/>
                </a:ln>
                <a:solidFill>
                  <a:srgbClr val="4472C4">
                    <a:lumMod val="50000"/>
                  </a:srgbClr>
                </a:solidFill>
                <a:effectLst/>
                <a:uLnTx/>
                <a:uFillTx/>
              </a:rPr>
              <a:t>.</a:t>
            </a:r>
          </a:p>
        </p:txBody>
      </p:sp>
      <p:sp>
        <p:nvSpPr>
          <p:cNvPr id="31" name="TextBox 30">
            <a:extLst>
              <a:ext uri="{FF2B5EF4-FFF2-40B4-BE49-F238E27FC236}">
                <a16:creationId xmlns:a16="http://schemas.microsoft.com/office/drawing/2014/main" id="{FA72F6F5-2873-4201-BFFC-9ED85FD8FB33}"/>
              </a:ext>
            </a:extLst>
          </p:cNvPr>
          <p:cNvSpPr txBox="1"/>
          <p:nvPr/>
        </p:nvSpPr>
        <p:spPr>
          <a:xfrm>
            <a:off x="1751072" y="3103352"/>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blanco</a:t>
            </a:r>
            <a:r>
              <a:rPr kumimoji="0" lang="en-GB" sz="1800" b="0" i="0" u="none" strike="noStrike" kern="0" cap="none" spc="0" normalizeH="0" baseline="0" noProof="0" dirty="0">
                <a:ln>
                  <a:noFill/>
                </a:ln>
                <a:solidFill>
                  <a:srgbClr val="4472C4">
                    <a:lumMod val="50000"/>
                  </a:srgbClr>
                </a:solidFill>
                <a:effectLst/>
                <a:uLnTx/>
                <a:uFillTx/>
              </a:rPr>
              <a:t>.</a:t>
            </a:r>
          </a:p>
        </p:txBody>
      </p:sp>
      <p:sp>
        <p:nvSpPr>
          <p:cNvPr id="32" name="TextBox 31">
            <a:extLst>
              <a:ext uri="{FF2B5EF4-FFF2-40B4-BE49-F238E27FC236}">
                <a16:creationId xmlns:a16="http://schemas.microsoft.com/office/drawing/2014/main" id="{D673CA88-1562-4429-BBBE-552E2CE1A53F}"/>
              </a:ext>
            </a:extLst>
          </p:cNvPr>
          <p:cNvSpPr txBox="1"/>
          <p:nvPr/>
        </p:nvSpPr>
        <p:spPr>
          <a:xfrm>
            <a:off x="1747760" y="5114510"/>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muy</a:t>
            </a:r>
            <a:r>
              <a:rPr kumimoji="0" lang="en-GB" sz="1800" b="0" i="0" u="none" strike="noStrike" kern="0" cap="none" spc="0" normalizeH="0" baseline="0" noProof="0" dirty="0">
                <a:ln>
                  <a:noFill/>
                </a:ln>
                <a:solidFill>
                  <a:srgbClr val="4472C4">
                    <a:lumMod val="50000"/>
                  </a:srgbClr>
                </a:solidFill>
                <a:effectLst/>
                <a:uLnTx/>
                <a:uFillTx/>
              </a:rPr>
              <a:t> </a:t>
            </a:r>
            <a:r>
              <a:rPr kumimoji="0" lang="en-GB" sz="1800" b="0" i="0" u="none" strike="noStrike" kern="0" cap="none" spc="0" normalizeH="0" baseline="0" noProof="0" dirty="0" err="1">
                <a:ln>
                  <a:noFill/>
                </a:ln>
                <a:solidFill>
                  <a:srgbClr val="4472C4">
                    <a:lumMod val="50000"/>
                  </a:srgbClr>
                </a:solidFill>
                <a:effectLst/>
                <a:uLnTx/>
                <a:uFillTx/>
              </a:rPr>
              <a:t>tonta</a:t>
            </a:r>
            <a:r>
              <a:rPr kumimoji="0" lang="en-GB" sz="1800" b="0" i="0" u="none" strike="noStrike" kern="0" cap="none" spc="0" normalizeH="0" baseline="0" noProof="0" dirty="0">
                <a:ln>
                  <a:noFill/>
                </a:ln>
                <a:solidFill>
                  <a:srgbClr val="4472C4">
                    <a:lumMod val="50000"/>
                  </a:srgbClr>
                </a:solidFill>
                <a:effectLst/>
                <a:uLnTx/>
                <a:uFillTx/>
              </a:rPr>
              <a:t>. </a:t>
            </a:r>
          </a:p>
        </p:txBody>
      </p:sp>
      <p:sp>
        <p:nvSpPr>
          <p:cNvPr id="35" name="TextBox 34">
            <a:extLst>
              <a:ext uri="{FF2B5EF4-FFF2-40B4-BE49-F238E27FC236}">
                <a16:creationId xmlns:a16="http://schemas.microsoft.com/office/drawing/2014/main" id="{0670C234-535C-43C6-9526-8F8945F474C2}"/>
              </a:ext>
            </a:extLst>
          </p:cNvPr>
          <p:cNvSpPr txBox="1"/>
          <p:nvPr/>
        </p:nvSpPr>
        <p:spPr>
          <a:xfrm>
            <a:off x="10124782" y="5950364"/>
            <a:ext cx="2289921" cy="461665"/>
          </a:xfrm>
          <a:prstGeom prst="rect">
            <a:avLst/>
          </a:prstGeom>
          <a:noFill/>
        </p:spPr>
        <p:txBody>
          <a:bodyPr wrap="square" rtlCol="0">
            <a:spAutoFit/>
          </a:bodyPr>
          <a:lstStyle/>
          <a:p>
            <a:r>
              <a:rPr lang="en-GB" sz="2400" b="1" dirty="0">
                <a:solidFill>
                  <a:srgbClr val="002060"/>
                </a:solidFill>
              </a:rPr>
              <a:t>loco = crazy</a:t>
            </a:r>
          </a:p>
        </p:txBody>
      </p:sp>
      <p:pic>
        <p:nvPicPr>
          <p:cNvPr id="33" name="Picture 32" descr="A cartoon of a child with blue eyes and brown hair&#10;&#10;Description automatically generated">
            <a:extLst>
              <a:ext uri="{FF2B5EF4-FFF2-40B4-BE49-F238E27FC236}">
                <a16:creationId xmlns:a16="http://schemas.microsoft.com/office/drawing/2014/main" id="{9B2C94C6-8984-4A64-B8E9-773037EE29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9622" y="1977709"/>
            <a:ext cx="1003159" cy="1003159"/>
          </a:xfrm>
          <a:prstGeom prst="rect">
            <a:avLst/>
          </a:prstGeom>
        </p:spPr>
      </p:pic>
      <p:pic>
        <p:nvPicPr>
          <p:cNvPr id="34" name="Picture 33" descr="A cartoon of a child with red hair and green eyes&#10;&#10;Description automatically generated">
            <a:extLst>
              <a:ext uri="{FF2B5EF4-FFF2-40B4-BE49-F238E27FC236}">
                <a16:creationId xmlns:a16="http://schemas.microsoft.com/office/drawing/2014/main" id="{F4F9C9FC-1BE3-451F-BFA4-461B2739BB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0021" y="1977708"/>
            <a:ext cx="1003160" cy="1003160"/>
          </a:xfrm>
          <a:prstGeom prst="rect">
            <a:avLst/>
          </a:prstGeom>
        </p:spPr>
      </p:pic>
    </p:spTree>
    <p:extLst>
      <p:ext uri="{BB962C8B-B14F-4D97-AF65-F5344CB8AC3E}">
        <p14:creationId xmlns:p14="http://schemas.microsoft.com/office/powerpoint/2010/main" val="30920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4" grpId="0"/>
      <p:bldP spid="27" grpId="0"/>
      <p:bldP spid="28" grpId="0"/>
      <p:bldP spid="29" grpId="0"/>
      <p:bldP spid="30" grpId="0"/>
      <p:bldP spid="3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Cómo</a:t>
            </a:r>
            <a:r>
              <a:rPr lang="en-GB" sz="3600" b="1" dirty="0">
                <a:solidFill>
                  <a:schemeClr val="bg1"/>
                </a:solidFill>
              </a:rPr>
              <a:t> </a:t>
            </a:r>
            <a:r>
              <a:rPr lang="en-GB" sz="3600" b="1" dirty="0" err="1">
                <a:solidFill>
                  <a:schemeClr val="bg1"/>
                </a:solidFill>
              </a:rPr>
              <a:t>está</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82125" y="258166"/>
            <a:ext cx="2546019" cy="41810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ular Callout 7">
            <a:extLst>
              <a:ext uri="{FF2B5EF4-FFF2-40B4-BE49-F238E27FC236}">
                <a16:creationId xmlns:a16="http://schemas.microsoft.com/office/drawing/2014/main" id="{E191AD5B-62B7-420D-9D73-3B44BDE3B23A}"/>
              </a:ext>
            </a:extLst>
          </p:cNvPr>
          <p:cNvSpPr/>
          <p:nvPr/>
        </p:nvSpPr>
        <p:spPr>
          <a:xfrm>
            <a:off x="261601" y="2437410"/>
            <a:ext cx="5056175" cy="1198215"/>
          </a:xfrm>
          <a:prstGeom prst="wedgeRoundRectCallout">
            <a:avLst>
              <a:gd name="adj1" fmla="val 33580"/>
              <a:gd name="adj2" fmla="val 74337"/>
              <a:gd name="adj3" fmla="val 16667"/>
            </a:avLst>
          </a:prstGeom>
          <a:solidFill>
            <a:schemeClr val="tx1"/>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A0F9025F-25BF-4401-9560-639C5F8D6573}"/>
              </a:ext>
            </a:extLst>
          </p:cNvPr>
          <p:cNvSpPr/>
          <p:nvPr/>
        </p:nvSpPr>
        <p:spPr>
          <a:xfrm>
            <a:off x="781046" y="1095317"/>
            <a:ext cx="324640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A</a:t>
            </a:r>
          </a:p>
        </p:txBody>
      </p:sp>
      <p:sp>
        <p:nvSpPr>
          <p:cNvPr id="17" name="Title 3">
            <a:extLst>
              <a:ext uri="{FF2B5EF4-FFF2-40B4-BE49-F238E27FC236}">
                <a16:creationId xmlns:a16="http://schemas.microsoft.com/office/drawing/2014/main" id="{DFC35040-411A-4EEE-B528-4992D25BD6DA}"/>
              </a:ext>
            </a:extLst>
          </p:cNvPr>
          <p:cNvSpPr txBox="1">
            <a:spLocks/>
          </p:cNvSpPr>
          <p:nvPr/>
        </p:nvSpPr>
        <p:spPr>
          <a:xfrm>
            <a:off x="389195" y="2713709"/>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Estoy (+ adjective)</a:t>
            </a:r>
          </a:p>
        </p:txBody>
      </p:sp>
      <p:sp>
        <p:nvSpPr>
          <p:cNvPr id="18" name="Rectangle 17">
            <a:extLst>
              <a:ext uri="{FF2B5EF4-FFF2-40B4-BE49-F238E27FC236}">
                <a16:creationId xmlns:a16="http://schemas.microsoft.com/office/drawing/2014/main" id="{F0E9CC32-A41C-4624-8269-9CB1DBD505F8}"/>
              </a:ext>
            </a:extLst>
          </p:cNvPr>
          <p:cNvSpPr/>
          <p:nvPr/>
        </p:nvSpPr>
        <p:spPr>
          <a:xfrm>
            <a:off x="7301489" y="1406458"/>
            <a:ext cx="3135795"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B</a:t>
            </a:r>
          </a:p>
        </p:txBody>
      </p:sp>
      <p:sp>
        <p:nvSpPr>
          <p:cNvPr id="19" name="Rounded Rectangular Callout 15">
            <a:extLst>
              <a:ext uri="{FF2B5EF4-FFF2-40B4-BE49-F238E27FC236}">
                <a16:creationId xmlns:a16="http://schemas.microsoft.com/office/drawing/2014/main" id="{F7E9E8A6-8DC3-4082-9490-05AF2DA68E9F}"/>
              </a:ext>
            </a:extLst>
          </p:cNvPr>
          <p:cNvSpPr/>
          <p:nvPr/>
        </p:nvSpPr>
        <p:spPr>
          <a:xfrm>
            <a:off x="6678970" y="2766059"/>
            <a:ext cx="4757138" cy="1198215"/>
          </a:xfrm>
          <a:prstGeom prst="wedgeRoundRectCallout">
            <a:avLst>
              <a:gd name="adj1" fmla="val -31294"/>
              <a:gd name="adj2" fmla="val 72457"/>
              <a:gd name="adj3" fmla="val 16667"/>
            </a:avLst>
          </a:prstGeom>
          <a:solidFill>
            <a:schemeClr val="tx1"/>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Title 3">
            <a:extLst>
              <a:ext uri="{FF2B5EF4-FFF2-40B4-BE49-F238E27FC236}">
                <a16:creationId xmlns:a16="http://schemas.microsoft.com/office/drawing/2014/main" id="{A4998B45-0FF4-49CF-925F-BABBB8C0416B}"/>
              </a:ext>
            </a:extLst>
          </p:cNvPr>
          <p:cNvSpPr txBox="1">
            <a:spLocks/>
          </p:cNvSpPr>
          <p:nvPr/>
        </p:nvSpPr>
        <p:spPr>
          <a:xfrm>
            <a:off x="6926616" y="3036517"/>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(Name!)</a:t>
            </a:r>
          </a:p>
        </p:txBody>
      </p:sp>
      <p:sp>
        <p:nvSpPr>
          <p:cNvPr id="21" name="Rounded Rectangular Callout 17">
            <a:extLst>
              <a:ext uri="{FF2B5EF4-FFF2-40B4-BE49-F238E27FC236}">
                <a16:creationId xmlns:a16="http://schemas.microsoft.com/office/drawing/2014/main" id="{B784FAA8-828F-4AEF-9893-00945D503C2D}"/>
              </a:ext>
            </a:extLst>
          </p:cNvPr>
          <p:cNvSpPr/>
          <p:nvPr/>
        </p:nvSpPr>
        <p:spPr>
          <a:xfrm>
            <a:off x="1776867" y="4742431"/>
            <a:ext cx="3540909" cy="1198215"/>
          </a:xfrm>
          <a:prstGeom prst="wedgeRoundRectCallout">
            <a:avLst>
              <a:gd name="adj1" fmla="val 33701"/>
              <a:gd name="adj2" fmla="val 70126"/>
              <a:gd name="adj3" fmla="val 16667"/>
            </a:avLst>
          </a:prstGeom>
          <a:solidFill>
            <a:schemeClr val="tx1"/>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2" name="Title 3">
            <a:extLst>
              <a:ext uri="{FF2B5EF4-FFF2-40B4-BE49-F238E27FC236}">
                <a16:creationId xmlns:a16="http://schemas.microsoft.com/office/drawing/2014/main" id="{CBCE9D8C-21E7-46DA-8CD8-CA068E0CC887}"/>
              </a:ext>
            </a:extLst>
          </p:cNvPr>
          <p:cNvSpPr txBox="1">
            <a:spLocks/>
          </p:cNvSpPr>
          <p:nvPr/>
        </p:nvSpPr>
        <p:spPr>
          <a:xfrm>
            <a:off x="2213790" y="4987613"/>
            <a:ext cx="289705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İSí</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İNo</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pic>
        <p:nvPicPr>
          <p:cNvPr id="7" name="Picture 6" descr="A yellow and blue oval shaped objects&#10;&#10;Description automatically generated">
            <a:extLst>
              <a:ext uri="{FF2B5EF4-FFF2-40B4-BE49-F238E27FC236}">
                <a16:creationId xmlns:a16="http://schemas.microsoft.com/office/drawing/2014/main" id="{BCD0F7E0-356E-4628-9B0B-D702B9484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285" y="66669"/>
            <a:ext cx="1864840" cy="1219212"/>
          </a:xfrm>
          <a:prstGeom prst="rect">
            <a:avLst/>
          </a:prstGeom>
        </p:spPr>
      </p:pic>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sp>
        <p:nvSpPr>
          <p:cNvPr id="6" name="Rectangle 5">
            <a:extLst>
              <a:ext uri="{FF2B5EF4-FFF2-40B4-BE49-F238E27FC236}">
                <a16:creationId xmlns:a16="http://schemas.microsoft.com/office/drawing/2014/main" id="{EC936AA1-1592-4F9F-BF1E-3DBDF8E60ABB}"/>
              </a:ext>
            </a:extLst>
          </p:cNvPr>
          <p:cNvSpPr/>
          <p:nvPr/>
        </p:nvSpPr>
        <p:spPr>
          <a:xfrm>
            <a:off x="3020710" y="3684195"/>
            <a:ext cx="1085554"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Luca</a:t>
            </a:r>
          </a:p>
        </p:txBody>
      </p:sp>
      <p:sp>
        <p:nvSpPr>
          <p:cNvPr id="8" name="Rectangle 7">
            <a:extLst>
              <a:ext uri="{FF2B5EF4-FFF2-40B4-BE49-F238E27FC236}">
                <a16:creationId xmlns:a16="http://schemas.microsoft.com/office/drawing/2014/main" id="{DCBDDAE3-0EBD-40C8-BF49-DA75233048C4}"/>
              </a:ext>
            </a:extLst>
          </p:cNvPr>
          <p:cNvSpPr/>
          <p:nvPr/>
        </p:nvSpPr>
        <p:spPr>
          <a:xfrm>
            <a:off x="48430" y="3641974"/>
            <a:ext cx="130195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Chloe</a:t>
            </a:r>
          </a:p>
        </p:txBody>
      </p:sp>
      <p:sp>
        <p:nvSpPr>
          <p:cNvPr id="9" name="Rectangle 8">
            <a:extLst>
              <a:ext uri="{FF2B5EF4-FFF2-40B4-BE49-F238E27FC236}">
                <a16:creationId xmlns:a16="http://schemas.microsoft.com/office/drawing/2014/main" id="{749D1400-7A27-49A9-8532-AD9FFE6B4352}"/>
              </a:ext>
            </a:extLst>
          </p:cNvPr>
          <p:cNvSpPr/>
          <p:nvPr/>
        </p:nvSpPr>
        <p:spPr>
          <a:xfrm>
            <a:off x="3047553" y="5135674"/>
            <a:ext cx="954107"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Ana</a:t>
            </a:r>
          </a:p>
        </p:txBody>
      </p:sp>
      <p:sp>
        <p:nvSpPr>
          <p:cNvPr id="10" name="Rectangle 9">
            <a:extLst>
              <a:ext uri="{FF2B5EF4-FFF2-40B4-BE49-F238E27FC236}">
                <a16:creationId xmlns:a16="http://schemas.microsoft.com/office/drawing/2014/main" id="{B44A2216-6B69-4081-B904-04B02136A8A5}"/>
              </a:ext>
            </a:extLst>
          </p:cNvPr>
          <p:cNvSpPr/>
          <p:nvPr/>
        </p:nvSpPr>
        <p:spPr>
          <a:xfrm>
            <a:off x="0" y="5122261"/>
            <a:ext cx="1293944"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Diego</a:t>
            </a:r>
          </a:p>
        </p:txBody>
      </p:sp>
      <p:sp>
        <p:nvSpPr>
          <p:cNvPr id="11" name="Rectangle 10">
            <a:extLst>
              <a:ext uri="{FF2B5EF4-FFF2-40B4-BE49-F238E27FC236}">
                <a16:creationId xmlns:a16="http://schemas.microsoft.com/office/drawing/2014/main" id="{3B51022F-42BA-4746-9FE0-7BA07321EADA}"/>
              </a:ext>
            </a:extLst>
          </p:cNvPr>
          <p:cNvSpPr/>
          <p:nvPr/>
        </p:nvSpPr>
        <p:spPr>
          <a:xfrm>
            <a:off x="154733" y="728643"/>
            <a:ext cx="1401346"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Marco</a:t>
            </a:r>
          </a:p>
        </p:txBody>
      </p:sp>
      <p:sp>
        <p:nvSpPr>
          <p:cNvPr id="12" name="Rectangle 11">
            <a:extLst>
              <a:ext uri="{FF2B5EF4-FFF2-40B4-BE49-F238E27FC236}">
                <a16:creationId xmlns:a16="http://schemas.microsoft.com/office/drawing/2014/main" id="{C129E4F8-1AC0-4F2F-B89B-7E66F0369DC5}"/>
              </a:ext>
            </a:extLst>
          </p:cNvPr>
          <p:cNvSpPr/>
          <p:nvPr/>
        </p:nvSpPr>
        <p:spPr>
          <a:xfrm>
            <a:off x="3005040" y="739769"/>
            <a:ext cx="1516762"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Helena</a:t>
            </a:r>
          </a:p>
        </p:txBody>
      </p:sp>
      <p:sp>
        <p:nvSpPr>
          <p:cNvPr id="13" name="Rectangle 12">
            <a:extLst>
              <a:ext uri="{FF2B5EF4-FFF2-40B4-BE49-F238E27FC236}">
                <a16:creationId xmlns:a16="http://schemas.microsoft.com/office/drawing/2014/main" id="{2578B24D-599C-4F0D-92B9-28D47B02AF9D}"/>
              </a:ext>
            </a:extLst>
          </p:cNvPr>
          <p:cNvSpPr/>
          <p:nvPr/>
        </p:nvSpPr>
        <p:spPr>
          <a:xfrm>
            <a:off x="96316" y="2159908"/>
            <a:ext cx="1178528"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Lucía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14" name="Rectangle 13">
            <a:extLst>
              <a:ext uri="{FF2B5EF4-FFF2-40B4-BE49-F238E27FC236}">
                <a16:creationId xmlns:a16="http://schemas.microsoft.com/office/drawing/2014/main" id="{24160A7E-DD08-4199-BF6A-FBFA97597448}"/>
              </a:ext>
            </a:extLst>
          </p:cNvPr>
          <p:cNvSpPr/>
          <p:nvPr/>
        </p:nvSpPr>
        <p:spPr>
          <a:xfrm>
            <a:off x="3029903" y="2166439"/>
            <a:ext cx="1223412"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Paulo</a:t>
            </a:r>
          </a:p>
        </p:txBody>
      </p:sp>
      <p:sp>
        <p:nvSpPr>
          <p:cNvPr id="15" name="Rectangle 14">
            <a:extLst>
              <a:ext uri="{FF2B5EF4-FFF2-40B4-BE49-F238E27FC236}">
                <a16:creationId xmlns:a16="http://schemas.microsoft.com/office/drawing/2014/main" id="{677FBF9D-2C2A-459E-BBB0-380BAB5A537B}"/>
              </a:ext>
            </a:extLst>
          </p:cNvPr>
          <p:cNvSpPr/>
          <p:nvPr/>
        </p:nvSpPr>
        <p:spPr>
          <a:xfrm>
            <a:off x="6372762" y="702150"/>
            <a:ext cx="1366679"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Clara</a:t>
            </a:r>
          </a:p>
        </p:txBody>
      </p:sp>
      <p:sp>
        <p:nvSpPr>
          <p:cNvPr id="16" name="Rectangle 15">
            <a:extLst>
              <a:ext uri="{FF2B5EF4-FFF2-40B4-BE49-F238E27FC236}">
                <a16:creationId xmlns:a16="http://schemas.microsoft.com/office/drawing/2014/main" id="{DEA3475E-BF99-4655-9DB0-8F4578C4B900}"/>
              </a:ext>
            </a:extLst>
          </p:cNvPr>
          <p:cNvSpPr/>
          <p:nvPr/>
        </p:nvSpPr>
        <p:spPr>
          <a:xfrm>
            <a:off x="9637244" y="719095"/>
            <a:ext cx="130195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Felipe</a:t>
            </a:r>
          </a:p>
        </p:txBody>
      </p:sp>
      <p:sp>
        <p:nvSpPr>
          <p:cNvPr id="17" name="Rectangle 16">
            <a:extLst>
              <a:ext uri="{FF2B5EF4-FFF2-40B4-BE49-F238E27FC236}">
                <a16:creationId xmlns:a16="http://schemas.microsoft.com/office/drawing/2014/main" id="{AE5C9490-E07C-444B-A58C-1D1DB39C8686}"/>
              </a:ext>
            </a:extLst>
          </p:cNvPr>
          <p:cNvSpPr/>
          <p:nvPr/>
        </p:nvSpPr>
        <p:spPr>
          <a:xfrm>
            <a:off x="5800029" y="5100315"/>
            <a:ext cx="2550725"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María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18" name="Rectangle 17">
            <a:extLst>
              <a:ext uri="{FF2B5EF4-FFF2-40B4-BE49-F238E27FC236}">
                <a16:creationId xmlns:a16="http://schemas.microsoft.com/office/drawing/2014/main" id="{A91F4FF0-C7CE-4FD4-866D-849F6AD0B7BC}"/>
              </a:ext>
            </a:extLst>
          </p:cNvPr>
          <p:cNvSpPr/>
          <p:nvPr/>
        </p:nvSpPr>
        <p:spPr>
          <a:xfrm>
            <a:off x="6225180" y="3591435"/>
            <a:ext cx="1708167"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Oscar</a:t>
            </a:r>
          </a:p>
        </p:txBody>
      </p:sp>
      <p:sp>
        <p:nvSpPr>
          <p:cNvPr id="19" name="Rectangle 18">
            <a:extLst>
              <a:ext uri="{FF2B5EF4-FFF2-40B4-BE49-F238E27FC236}">
                <a16:creationId xmlns:a16="http://schemas.microsoft.com/office/drawing/2014/main" id="{1E0D9804-C676-4401-9455-3141FF0BA044}"/>
              </a:ext>
            </a:extLst>
          </p:cNvPr>
          <p:cNvSpPr/>
          <p:nvPr/>
        </p:nvSpPr>
        <p:spPr>
          <a:xfrm>
            <a:off x="6344501" y="2148088"/>
            <a:ext cx="1461783"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Emilio</a:t>
            </a:r>
          </a:p>
        </p:txBody>
      </p:sp>
      <p:sp>
        <p:nvSpPr>
          <p:cNvPr id="20" name="Rectangle 19">
            <a:extLst>
              <a:ext uri="{FF2B5EF4-FFF2-40B4-BE49-F238E27FC236}">
                <a16:creationId xmlns:a16="http://schemas.microsoft.com/office/drawing/2014/main" id="{E4E60576-3FB0-40C2-8DA6-D9599FD9DC4D}"/>
              </a:ext>
            </a:extLst>
          </p:cNvPr>
          <p:cNvSpPr/>
          <p:nvPr/>
        </p:nvSpPr>
        <p:spPr>
          <a:xfrm>
            <a:off x="9719162" y="5045048"/>
            <a:ext cx="1018227"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Félix</a:t>
            </a:r>
          </a:p>
        </p:txBody>
      </p:sp>
      <p:sp>
        <p:nvSpPr>
          <p:cNvPr id="21" name="Rectangle 20">
            <a:extLst>
              <a:ext uri="{FF2B5EF4-FFF2-40B4-BE49-F238E27FC236}">
                <a16:creationId xmlns:a16="http://schemas.microsoft.com/office/drawing/2014/main" id="{93A33824-A0E7-40A7-92B4-F8C3D2F7FBAA}"/>
              </a:ext>
            </a:extLst>
          </p:cNvPr>
          <p:cNvSpPr/>
          <p:nvPr/>
        </p:nvSpPr>
        <p:spPr>
          <a:xfrm>
            <a:off x="9719963" y="3637896"/>
            <a:ext cx="731290"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Ela</a:t>
            </a:r>
          </a:p>
        </p:txBody>
      </p:sp>
      <p:sp>
        <p:nvSpPr>
          <p:cNvPr id="22" name="Rectangle 21">
            <a:extLst>
              <a:ext uri="{FF2B5EF4-FFF2-40B4-BE49-F238E27FC236}">
                <a16:creationId xmlns:a16="http://schemas.microsoft.com/office/drawing/2014/main" id="{B7D4A005-BC25-4510-B447-21D8F709B117}"/>
              </a:ext>
            </a:extLst>
          </p:cNvPr>
          <p:cNvSpPr/>
          <p:nvPr/>
        </p:nvSpPr>
        <p:spPr>
          <a:xfrm>
            <a:off x="9465737" y="2114503"/>
            <a:ext cx="1440456"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Ema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23" name="Rectangle 22">
            <a:extLst>
              <a:ext uri="{FF2B5EF4-FFF2-40B4-BE49-F238E27FC236}">
                <a16:creationId xmlns:a16="http://schemas.microsoft.com/office/drawing/2014/main" id="{399B98F4-C1CF-4A4C-9E38-7FA57156958D}"/>
              </a:ext>
            </a:extLst>
          </p:cNvPr>
          <p:cNvSpPr/>
          <p:nvPr/>
        </p:nvSpPr>
        <p:spPr>
          <a:xfrm>
            <a:off x="48430" y="3621654"/>
            <a:ext cx="130195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Chloe</a:t>
            </a:r>
          </a:p>
        </p:txBody>
      </p:sp>
      <p:sp>
        <p:nvSpPr>
          <p:cNvPr id="24" name="TextBox 23">
            <a:extLst>
              <a:ext uri="{FF2B5EF4-FFF2-40B4-BE49-F238E27FC236}">
                <a16:creationId xmlns:a16="http://schemas.microsoft.com/office/drawing/2014/main" id="{5DD59121-D5CC-4FFA-B52E-E050FEDD4F65}"/>
              </a:ext>
            </a:extLst>
          </p:cNvPr>
          <p:cNvSpPr txBox="1"/>
          <p:nvPr/>
        </p:nvSpPr>
        <p:spPr>
          <a:xfrm>
            <a:off x="3137744" y="1253049"/>
            <a:ext cx="13348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(nervous)</a:t>
            </a:r>
          </a:p>
        </p:txBody>
      </p:sp>
      <p:sp>
        <p:nvSpPr>
          <p:cNvPr id="25" name="TextBox 24">
            <a:extLst>
              <a:ext uri="{FF2B5EF4-FFF2-40B4-BE49-F238E27FC236}">
                <a16:creationId xmlns:a16="http://schemas.microsoft.com/office/drawing/2014/main" id="{9983DE00-8002-4FC1-9C9C-EE59E66C0D17}"/>
              </a:ext>
            </a:extLst>
          </p:cNvPr>
          <p:cNvSpPr txBox="1"/>
          <p:nvPr/>
        </p:nvSpPr>
        <p:spPr>
          <a:xfrm>
            <a:off x="131228" y="1256148"/>
            <a:ext cx="150345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(nervous)</a:t>
            </a:r>
          </a:p>
        </p:txBody>
      </p:sp>
      <p:sp>
        <p:nvSpPr>
          <p:cNvPr id="26" name="TextBox 25">
            <a:extLst>
              <a:ext uri="{FF2B5EF4-FFF2-40B4-BE49-F238E27FC236}">
                <a16:creationId xmlns:a16="http://schemas.microsoft.com/office/drawing/2014/main" id="{A76D3D57-059D-41FE-9E0D-10962C9D57B3}"/>
              </a:ext>
            </a:extLst>
          </p:cNvPr>
          <p:cNvSpPr txBox="1"/>
          <p:nvPr/>
        </p:nvSpPr>
        <p:spPr>
          <a:xfrm>
            <a:off x="142781" y="2606778"/>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(serious)</a:t>
            </a:r>
          </a:p>
        </p:txBody>
      </p:sp>
      <p:sp>
        <p:nvSpPr>
          <p:cNvPr id="27" name="TextBox 26">
            <a:extLst>
              <a:ext uri="{FF2B5EF4-FFF2-40B4-BE49-F238E27FC236}">
                <a16:creationId xmlns:a16="http://schemas.microsoft.com/office/drawing/2014/main" id="{CA1C8297-EF36-4C2B-836D-B33AA19AC853}"/>
              </a:ext>
            </a:extLst>
          </p:cNvPr>
          <p:cNvSpPr txBox="1"/>
          <p:nvPr/>
        </p:nvSpPr>
        <p:spPr>
          <a:xfrm>
            <a:off x="3183313" y="2635604"/>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(serious)</a:t>
            </a:r>
          </a:p>
        </p:txBody>
      </p:sp>
      <p:sp>
        <p:nvSpPr>
          <p:cNvPr id="28" name="TextBox 27">
            <a:extLst>
              <a:ext uri="{FF2B5EF4-FFF2-40B4-BE49-F238E27FC236}">
                <a16:creationId xmlns:a16="http://schemas.microsoft.com/office/drawing/2014/main" id="{2012FF50-5BB3-4895-9442-9665B67E4FBE}"/>
              </a:ext>
            </a:extLst>
          </p:cNvPr>
          <p:cNvSpPr txBox="1"/>
          <p:nvPr/>
        </p:nvSpPr>
        <p:spPr>
          <a:xfrm>
            <a:off x="261971" y="4132309"/>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(calm)</a:t>
            </a:r>
          </a:p>
        </p:txBody>
      </p:sp>
      <p:sp>
        <p:nvSpPr>
          <p:cNvPr id="29" name="TextBox 28">
            <a:extLst>
              <a:ext uri="{FF2B5EF4-FFF2-40B4-BE49-F238E27FC236}">
                <a16:creationId xmlns:a16="http://schemas.microsoft.com/office/drawing/2014/main" id="{883886F2-43E2-468C-9123-81D549D5C9A6}"/>
              </a:ext>
            </a:extLst>
          </p:cNvPr>
          <p:cNvSpPr txBox="1"/>
          <p:nvPr/>
        </p:nvSpPr>
        <p:spPr>
          <a:xfrm>
            <a:off x="3088427" y="4123930"/>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(calm)</a:t>
            </a:r>
          </a:p>
        </p:txBody>
      </p:sp>
      <p:sp>
        <p:nvSpPr>
          <p:cNvPr id="30" name="TextBox 29">
            <a:extLst>
              <a:ext uri="{FF2B5EF4-FFF2-40B4-BE49-F238E27FC236}">
                <a16:creationId xmlns:a16="http://schemas.microsoft.com/office/drawing/2014/main" id="{CF1D5E2B-915A-43B7-8EF0-5B46178F66E4}"/>
              </a:ext>
            </a:extLst>
          </p:cNvPr>
          <p:cNvSpPr txBox="1"/>
          <p:nvPr/>
        </p:nvSpPr>
        <p:spPr>
          <a:xfrm>
            <a:off x="176707" y="5589573"/>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(ready)</a:t>
            </a:r>
          </a:p>
        </p:txBody>
      </p:sp>
      <p:sp>
        <p:nvSpPr>
          <p:cNvPr id="31" name="TextBox 30">
            <a:extLst>
              <a:ext uri="{FF2B5EF4-FFF2-40B4-BE49-F238E27FC236}">
                <a16:creationId xmlns:a16="http://schemas.microsoft.com/office/drawing/2014/main" id="{F27407A9-9909-4A0B-8B5C-5A669ABE0572}"/>
              </a:ext>
            </a:extLst>
          </p:cNvPr>
          <p:cNvSpPr txBox="1"/>
          <p:nvPr/>
        </p:nvSpPr>
        <p:spPr>
          <a:xfrm>
            <a:off x="3093900" y="5589278"/>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(ready)</a:t>
            </a:r>
          </a:p>
        </p:txBody>
      </p:sp>
      <p:sp>
        <p:nvSpPr>
          <p:cNvPr id="32" name="TextBox 31">
            <a:extLst>
              <a:ext uri="{FF2B5EF4-FFF2-40B4-BE49-F238E27FC236}">
                <a16:creationId xmlns:a16="http://schemas.microsoft.com/office/drawing/2014/main" id="{ED6A86E5-4BB1-403F-A1CD-F5F7F646353F}"/>
              </a:ext>
            </a:extLst>
          </p:cNvPr>
          <p:cNvSpPr txBox="1"/>
          <p:nvPr/>
        </p:nvSpPr>
        <p:spPr>
          <a:xfrm>
            <a:off x="6648022" y="1175888"/>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(pale)</a:t>
            </a:r>
          </a:p>
        </p:txBody>
      </p:sp>
      <p:sp>
        <p:nvSpPr>
          <p:cNvPr id="33" name="TextBox 32">
            <a:extLst>
              <a:ext uri="{FF2B5EF4-FFF2-40B4-BE49-F238E27FC236}">
                <a16:creationId xmlns:a16="http://schemas.microsoft.com/office/drawing/2014/main" id="{5B07FAFD-C1EC-466E-A143-8C1B4862CA93}"/>
              </a:ext>
            </a:extLst>
          </p:cNvPr>
          <p:cNvSpPr txBox="1"/>
          <p:nvPr/>
        </p:nvSpPr>
        <p:spPr>
          <a:xfrm>
            <a:off x="9719963" y="1200295"/>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(pale)</a:t>
            </a:r>
          </a:p>
        </p:txBody>
      </p:sp>
      <p:sp>
        <p:nvSpPr>
          <p:cNvPr id="34" name="TextBox 33">
            <a:extLst>
              <a:ext uri="{FF2B5EF4-FFF2-40B4-BE49-F238E27FC236}">
                <a16:creationId xmlns:a16="http://schemas.microsoft.com/office/drawing/2014/main" id="{7130E49D-C822-4697-893C-4BF861DA452C}"/>
              </a:ext>
            </a:extLst>
          </p:cNvPr>
          <p:cNvSpPr txBox="1"/>
          <p:nvPr/>
        </p:nvSpPr>
        <p:spPr>
          <a:xfrm>
            <a:off x="6617454" y="2606778"/>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(strange)</a:t>
            </a:r>
          </a:p>
        </p:txBody>
      </p:sp>
      <p:sp>
        <p:nvSpPr>
          <p:cNvPr id="35" name="TextBox 34">
            <a:extLst>
              <a:ext uri="{FF2B5EF4-FFF2-40B4-BE49-F238E27FC236}">
                <a16:creationId xmlns:a16="http://schemas.microsoft.com/office/drawing/2014/main" id="{2EFB93C0-39F8-4CE4-93AE-AEA0E3CF0EF7}"/>
              </a:ext>
            </a:extLst>
          </p:cNvPr>
          <p:cNvSpPr txBox="1"/>
          <p:nvPr/>
        </p:nvSpPr>
        <p:spPr>
          <a:xfrm>
            <a:off x="9719963" y="2627540"/>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(strange)</a:t>
            </a:r>
          </a:p>
        </p:txBody>
      </p:sp>
      <p:sp>
        <p:nvSpPr>
          <p:cNvPr id="36" name="TextBox 35">
            <a:extLst>
              <a:ext uri="{FF2B5EF4-FFF2-40B4-BE49-F238E27FC236}">
                <a16:creationId xmlns:a16="http://schemas.microsoft.com/office/drawing/2014/main" id="{15D86268-6817-46A4-A825-6470FEEBD7D2}"/>
              </a:ext>
            </a:extLst>
          </p:cNvPr>
          <p:cNvSpPr txBox="1"/>
          <p:nvPr/>
        </p:nvSpPr>
        <p:spPr>
          <a:xfrm>
            <a:off x="6615993" y="4090940"/>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(silly)</a:t>
            </a:r>
          </a:p>
        </p:txBody>
      </p:sp>
      <p:sp>
        <p:nvSpPr>
          <p:cNvPr id="37" name="TextBox 36">
            <a:extLst>
              <a:ext uri="{FF2B5EF4-FFF2-40B4-BE49-F238E27FC236}">
                <a16:creationId xmlns:a16="http://schemas.microsoft.com/office/drawing/2014/main" id="{A81273D6-381B-4302-814D-3279D2229321}"/>
              </a:ext>
            </a:extLst>
          </p:cNvPr>
          <p:cNvSpPr txBox="1"/>
          <p:nvPr/>
        </p:nvSpPr>
        <p:spPr>
          <a:xfrm>
            <a:off x="9719962" y="4120903"/>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(silly)</a:t>
            </a:r>
          </a:p>
        </p:txBody>
      </p:sp>
      <p:sp>
        <p:nvSpPr>
          <p:cNvPr id="38" name="TextBox 37">
            <a:extLst>
              <a:ext uri="{FF2B5EF4-FFF2-40B4-BE49-F238E27FC236}">
                <a16:creationId xmlns:a16="http://schemas.microsoft.com/office/drawing/2014/main" id="{C31C7753-2348-4432-B54E-4887CA79CCC8}"/>
              </a:ext>
            </a:extLst>
          </p:cNvPr>
          <p:cNvSpPr txBox="1"/>
          <p:nvPr/>
        </p:nvSpPr>
        <p:spPr>
          <a:xfrm>
            <a:off x="6648022" y="5609934"/>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(ill)</a:t>
            </a:r>
          </a:p>
        </p:txBody>
      </p:sp>
      <p:sp>
        <p:nvSpPr>
          <p:cNvPr id="39" name="TextBox 38">
            <a:extLst>
              <a:ext uri="{FF2B5EF4-FFF2-40B4-BE49-F238E27FC236}">
                <a16:creationId xmlns:a16="http://schemas.microsoft.com/office/drawing/2014/main" id="{EC7331D4-7F4B-4E01-87DD-5EECDE75A233}"/>
              </a:ext>
            </a:extLst>
          </p:cNvPr>
          <p:cNvSpPr txBox="1"/>
          <p:nvPr/>
        </p:nvSpPr>
        <p:spPr>
          <a:xfrm>
            <a:off x="9790865" y="5609934"/>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(ill)</a:t>
            </a:r>
          </a:p>
        </p:txBody>
      </p:sp>
      <p:pic>
        <p:nvPicPr>
          <p:cNvPr id="40" name="Picture 39">
            <a:extLst>
              <a:ext uri="{FF2B5EF4-FFF2-40B4-BE49-F238E27FC236}">
                <a16:creationId xmlns:a16="http://schemas.microsoft.com/office/drawing/2014/main" id="{6714FE35-8C3C-419F-9882-46E41E6DD28F}"/>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50546" y="663814"/>
            <a:ext cx="487203" cy="683656"/>
          </a:xfrm>
          <a:prstGeom prst="rect">
            <a:avLst/>
          </a:prstGeom>
        </p:spPr>
      </p:pic>
      <p:pic>
        <p:nvPicPr>
          <p:cNvPr id="41" name="Picture 40">
            <a:extLst>
              <a:ext uri="{FF2B5EF4-FFF2-40B4-BE49-F238E27FC236}">
                <a16:creationId xmlns:a16="http://schemas.microsoft.com/office/drawing/2014/main" id="{C7E1CBD0-6310-40D6-A589-F3A8C25D3B58}"/>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18823" y="2140578"/>
            <a:ext cx="487203" cy="683656"/>
          </a:xfrm>
          <a:prstGeom prst="rect">
            <a:avLst/>
          </a:prstGeom>
        </p:spPr>
      </p:pic>
      <p:pic>
        <p:nvPicPr>
          <p:cNvPr id="42" name="Picture 41">
            <a:extLst>
              <a:ext uri="{FF2B5EF4-FFF2-40B4-BE49-F238E27FC236}">
                <a16:creationId xmlns:a16="http://schemas.microsoft.com/office/drawing/2014/main" id="{EFCCFAB6-6ACC-48C6-9560-CECC55C1D1A4}"/>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50137" y="3519485"/>
            <a:ext cx="487203" cy="683656"/>
          </a:xfrm>
          <a:prstGeom prst="rect">
            <a:avLst/>
          </a:prstGeom>
        </p:spPr>
      </p:pic>
      <p:pic>
        <p:nvPicPr>
          <p:cNvPr id="43" name="Picture 42">
            <a:extLst>
              <a:ext uri="{FF2B5EF4-FFF2-40B4-BE49-F238E27FC236}">
                <a16:creationId xmlns:a16="http://schemas.microsoft.com/office/drawing/2014/main" id="{1E640899-CCE1-4E73-A049-B3B7662A9557}"/>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8849" y="5105677"/>
            <a:ext cx="487203" cy="683656"/>
          </a:xfrm>
          <a:prstGeom prst="rect">
            <a:avLst/>
          </a:prstGeom>
        </p:spPr>
      </p:pic>
      <p:pic>
        <p:nvPicPr>
          <p:cNvPr id="44" name="Picture 43">
            <a:extLst>
              <a:ext uri="{FF2B5EF4-FFF2-40B4-BE49-F238E27FC236}">
                <a16:creationId xmlns:a16="http://schemas.microsoft.com/office/drawing/2014/main" id="{00A38673-0A25-4FC9-B694-5AC381364221}"/>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63551" y="698450"/>
            <a:ext cx="487203" cy="683656"/>
          </a:xfrm>
          <a:prstGeom prst="rect">
            <a:avLst/>
          </a:prstGeom>
        </p:spPr>
      </p:pic>
      <p:pic>
        <p:nvPicPr>
          <p:cNvPr id="45" name="Picture 44">
            <a:extLst>
              <a:ext uri="{FF2B5EF4-FFF2-40B4-BE49-F238E27FC236}">
                <a16:creationId xmlns:a16="http://schemas.microsoft.com/office/drawing/2014/main" id="{9429E93B-77E9-44BB-A31D-00CF69B0CD12}"/>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06193" y="2038268"/>
            <a:ext cx="487203" cy="683656"/>
          </a:xfrm>
          <a:prstGeom prst="rect">
            <a:avLst/>
          </a:prstGeom>
        </p:spPr>
      </p:pic>
      <p:pic>
        <p:nvPicPr>
          <p:cNvPr id="46" name="Picture 45">
            <a:extLst>
              <a:ext uri="{FF2B5EF4-FFF2-40B4-BE49-F238E27FC236}">
                <a16:creationId xmlns:a16="http://schemas.microsoft.com/office/drawing/2014/main" id="{DBD6F5C1-EED0-4557-A9B1-5E2C1A74F30B}"/>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06192" y="3648708"/>
            <a:ext cx="487203" cy="683656"/>
          </a:xfrm>
          <a:prstGeom prst="rect">
            <a:avLst/>
          </a:prstGeom>
        </p:spPr>
      </p:pic>
      <p:pic>
        <p:nvPicPr>
          <p:cNvPr id="47" name="Picture 46">
            <a:extLst>
              <a:ext uri="{FF2B5EF4-FFF2-40B4-BE49-F238E27FC236}">
                <a16:creationId xmlns:a16="http://schemas.microsoft.com/office/drawing/2014/main" id="{BC80C80B-97C4-43DD-B31C-CDDD3270FC19}"/>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06284" y="5024738"/>
            <a:ext cx="487203" cy="683656"/>
          </a:xfrm>
          <a:prstGeom prst="rect">
            <a:avLst/>
          </a:prstGeom>
        </p:spPr>
      </p:pic>
      <p:pic>
        <p:nvPicPr>
          <p:cNvPr id="48" name="Picture 47">
            <a:extLst>
              <a:ext uri="{FF2B5EF4-FFF2-40B4-BE49-F238E27FC236}">
                <a16:creationId xmlns:a16="http://schemas.microsoft.com/office/drawing/2014/main" id="{88DE4AA4-7851-43CB-B2BF-3978F150A0F3}"/>
              </a:ext>
            </a:extLst>
          </p:cNvPr>
          <p:cNvPicPr>
            <a:picLocks noChangeAspect="1"/>
          </p:cNvPicPr>
          <p:nvPr/>
        </p:nvPicPr>
        <p:blipFill rotWithShape="1">
          <a:blip r:embed="rId4"/>
          <a:srcRect l="49237" t="14899" r="17129" b="11582"/>
          <a:stretch/>
        </p:blipFill>
        <p:spPr>
          <a:xfrm>
            <a:off x="4550546" y="3535154"/>
            <a:ext cx="530755" cy="774380"/>
          </a:xfrm>
          <a:prstGeom prst="rect">
            <a:avLst/>
          </a:prstGeom>
        </p:spPr>
      </p:pic>
      <p:pic>
        <p:nvPicPr>
          <p:cNvPr id="49" name="Picture 48">
            <a:extLst>
              <a:ext uri="{FF2B5EF4-FFF2-40B4-BE49-F238E27FC236}">
                <a16:creationId xmlns:a16="http://schemas.microsoft.com/office/drawing/2014/main" id="{F27CEBA4-94A9-44F0-BBF1-917FAFD71D78}"/>
              </a:ext>
            </a:extLst>
          </p:cNvPr>
          <p:cNvPicPr>
            <a:picLocks noChangeAspect="1"/>
          </p:cNvPicPr>
          <p:nvPr/>
        </p:nvPicPr>
        <p:blipFill rotWithShape="1">
          <a:blip r:embed="rId4"/>
          <a:srcRect l="49237" t="14899" r="17129" b="11582"/>
          <a:stretch/>
        </p:blipFill>
        <p:spPr>
          <a:xfrm>
            <a:off x="1511297" y="659085"/>
            <a:ext cx="530755" cy="774380"/>
          </a:xfrm>
          <a:prstGeom prst="rect">
            <a:avLst/>
          </a:prstGeom>
        </p:spPr>
      </p:pic>
      <p:pic>
        <p:nvPicPr>
          <p:cNvPr id="50" name="Picture 49">
            <a:extLst>
              <a:ext uri="{FF2B5EF4-FFF2-40B4-BE49-F238E27FC236}">
                <a16:creationId xmlns:a16="http://schemas.microsoft.com/office/drawing/2014/main" id="{B4C439A5-6A13-47AB-9C69-179C4D2F3F8B}"/>
              </a:ext>
            </a:extLst>
          </p:cNvPr>
          <p:cNvPicPr>
            <a:picLocks noChangeAspect="1"/>
          </p:cNvPicPr>
          <p:nvPr/>
        </p:nvPicPr>
        <p:blipFill rotWithShape="1">
          <a:blip r:embed="rId4"/>
          <a:srcRect l="49237" t="14899" r="17129" b="11582"/>
          <a:stretch/>
        </p:blipFill>
        <p:spPr>
          <a:xfrm>
            <a:off x="4526148" y="2067944"/>
            <a:ext cx="530755" cy="774380"/>
          </a:xfrm>
          <a:prstGeom prst="rect">
            <a:avLst/>
          </a:prstGeom>
        </p:spPr>
      </p:pic>
      <p:pic>
        <p:nvPicPr>
          <p:cNvPr id="51" name="Picture 50">
            <a:extLst>
              <a:ext uri="{FF2B5EF4-FFF2-40B4-BE49-F238E27FC236}">
                <a16:creationId xmlns:a16="http://schemas.microsoft.com/office/drawing/2014/main" id="{26F1637C-AE5A-407E-B949-E3648D5CD509}"/>
              </a:ext>
            </a:extLst>
          </p:cNvPr>
          <p:cNvPicPr>
            <a:picLocks noChangeAspect="1"/>
          </p:cNvPicPr>
          <p:nvPr/>
        </p:nvPicPr>
        <p:blipFill rotWithShape="1">
          <a:blip r:embed="rId4"/>
          <a:srcRect l="49237" t="14899" r="17129" b="11582"/>
          <a:stretch/>
        </p:blipFill>
        <p:spPr>
          <a:xfrm>
            <a:off x="1500427" y="4999731"/>
            <a:ext cx="530755" cy="774380"/>
          </a:xfrm>
          <a:prstGeom prst="rect">
            <a:avLst/>
          </a:prstGeom>
        </p:spPr>
      </p:pic>
      <p:pic>
        <p:nvPicPr>
          <p:cNvPr id="52" name="Picture 51">
            <a:extLst>
              <a:ext uri="{FF2B5EF4-FFF2-40B4-BE49-F238E27FC236}">
                <a16:creationId xmlns:a16="http://schemas.microsoft.com/office/drawing/2014/main" id="{F60B6DB0-8F12-46F4-AB7F-3A9C022066E0}"/>
              </a:ext>
            </a:extLst>
          </p:cNvPr>
          <p:cNvPicPr>
            <a:picLocks noChangeAspect="1"/>
          </p:cNvPicPr>
          <p:nvPr/>
        </p:nvPicPr>
        <p:blipFill rotWithShape="1">
          <a:blip r:embed="rId4"/>
          <a:srcRect l="49237" t="14899" r="17129" b="11582"/>
          <a:stretch/>
        </p:blipFill>
        <p:spPr>
          <a:xfrm>
            <a:off x="7841774" y="3486310"/>
            <a:ext cx="530755" cy="774380"/>
          </a:xfrm>
          <a:prstGeom prst="rect">
            <a:avLst/>
          </a:prstGeom>
        </p:spPr>
      </p:pic>
      <p:pic>
        <p:nvPicPr>
          <p:cNvPr id="53" name="Picture 52">
            <a:extLst>
              <a:ext uri="{FF2B5EF4-FFF2-40B4-BE49-F238E27FC236}">
                <a16:creationId xmlns:a16="http://schemas.microsoft.com/office/drawing/2014/main" id="{3FEA7143-C636-463D-A242-8C2CF0B8EE79}"/>
              </a:ext>
            </a:extLst>
          </p:cNvPr>
          <p:cNvPicPr>
            <a:picLocks noChangeAspect="1"/>
          </p:cNvPicPr>
          <p:nvPr/>
        </p:nvPicPr>
        <p:blipFill rotWithShape="1">
          <a:blip r:embed="rId4"/>
          <a:srcRect l="49237" t="14899" r="17129" b="11582"/>
          <a:stretch/>
        </p:blipFill>
        <p:spPr>
          <a:xfrm>
            <a:off x="7839625" y="2045788"/>
            <a:ext cx="530755" cy="774380"/>
          </a:xfrm>
          <a:prstGeom prst="rect">
            <a:avLst/>
          </a:prstGeom>
        </p:spPr>
      </p:pic>
      <p:pic>
        <p:nvPicPr>
          <p:cNvPr id="54" name="Picture 53">
            <a:extLst>
              <a:ext uri="{FF2B5EF4-FFF2-40B4-BE49-F238E27FC236}">
                <a16:creationId xmlns:a16="http://schemas.microsoft.com/office/drawing/2014/main" id="{8B10145E-2319-41A0-99F9-77F7990CCE4E}"/>
              </a:ext>
            </a:extLst>
          </p:cNvPr>
          <p:cNvPicPr>
            <a:picLocks noChangeAspect="1"/>
          </p:cNvPicPr>
          <p:nvPr/>
        </p:nvPicPr>
        <p:blipFill rotWithShape="1">
          <a:blip r:embed="rId4"/>
          <a:srcRect l="49237" t="14899" r="17129" b="11582"/>
          <a:stretch/>
        </p:blipFill>
        <p:spPr>
          <a:xfrm>
            <a:off x="10906192" y="666348"/>
            <a:ext cx="530755" cy="774380"/>
          </a:xfrm>
          <a:prstGeom prst="rect">
            <a:avLst/>
          </a:prstGeom>
        </p:spPr>
      </p:pic>
      <p:pic>
        <p:nvPicPr>
          <p:cNvPr id="55" name="Picture 54">
            <a:extLst>
              <a:ext uri="{FF2B5EF4-FFF2-40B4-BE49-F238E27FC236}">
                <a16:creationId xmlns:a16="http://schemas.microsoft.com/office/drawing/2014/main" id="{851ACA65-7867-476C-A4CA-431F521A53D1}"/>
              </a:ext>
            </a:extLst>
          </p:cNvPr>
          <p:cNvPicPr>
            <a:picLocks noChangeAspect="1"/>
          </p:cNvPicPr>
          <p:nvPr/>
        </p:nvPicPr>
        <p:blipFill rotWithShape="1">
          <a:blip r:embed="rId4"/>
          <a:srcRect l="49237" t="14899" r="17129" b="11582"/>
          <a:stretch/>
        </p:blipFill>
        <p:spPr>
          <a:xfrm>
            <a:off x="10862640" y="5060315"/>
            <a:ext cx="530755" cy="774380"/>
          </a:xfrm>
          <a:prstGeom prst="rect">
            <a:avLst/>
          </a:prstGeom>
        </p:spPr>
      </p:pic>
      <p:sp>
        <p:nvSpPr>
          <p:cNvPr id="57" name="TextBox 56">
            <a:extLst>
              <a:ext uri="{FF2B5EF4-FFF2-40B4-BE49-F238E27FC236}">
                <a16:creationId xmlns:a16="http://schemas.microsoft.com/office/drawing/2014/main" id="{48DDFAFD-C9AA-42D2-8C28-89A6CFBB72D8}"/>
              </a:ext>
            </a:extLst>
          </p:cNvPr>
          <p:cNvSpPr txBox="1"/>
          <p:nvPr/>
        </p:nvSpPr>
        <p:spPr>
          <a:xfrm>
            <a:off x="6114837" y="6361785"/>
            <a:ext cx="2289921" cy="461665"/>
          </a:xfrm>
          <a:prstGeom prst="rect">
            <a:avLst/>
          </a:prstGeom>
          <a:noFill/>
        </p:spPr>
        <p:txBody>
          <a:bodyPr wrap="square" rtlCol="0">
            <a:spAutoFit/>
          </a:bodyPr>
          <a:lstStyle/>
          <a:p>
            <a:r>
              <a:rPr lang="en-GB" sz="2400" b="1" dirty="0">
                <a:solidFill>
                  <a:schemeClr val="bg1"/>
                </a:solidFill>
                <a:latin typeface="+mj-lt"/>
              </a:rPr>
              <a:t>enfermo = ill</a:t>
            </a:r>
          </a:p>
        </p:txBody>
      </p:sp>
      <p:sp>
        <p:nvSpPr>
          <p:cNvPr id="58" name="Rounded Rectangle 11">
            <a:extLst>
              <a:ext uri="{FF2B5EF4-FFF2-40B4-BE49-F238E27FC236}">
                <a16:creationId xmlns:a16="http://schemas.microsoft.com/office/drawing/2014/main" id="{A316DD52-7894-4A75-969C-CA0645DA2978}"/>
              </a:ext>
            </a:extLst>
          </p:cNvPr>
          <p:cNvSpPr/>
          <p:nvPr/>
        </p:nvSpPr>
        <p:spPr>
          <a:xfrm>
            <a:off x="9470822" y="133351"/>
            <a:ext cx="2546019" cy="41810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5664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Otro</a:t>
            </a:r>
            <a:r>
              <a:rPr lang="en-GB" sz="3600" b="1" dirty="0">
                <a:solidFill>
                  <a:schemeClr val="bg1"/>
                </a:solidFill>
              </a:rPr>
              <a:t>* examen!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3AFAE7E-6505-4D9A-B81D-7D8C81DBF12F}"/>
              </a:ext>
            </a:extLst>
          </p:cNvPr>
          <p:cNvSpPr txBox="1"/>
          <p:nvPr/>
        </p:nvSpPr>
        <p:spPr>
          <a:xfrm>
            <a:off x="194428" y="1216695"/>
            <a:ext cx="10741988"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effectLst/>
                <a:uLnTx/>
                <a:uFillTx/>
              </a:rPr>
              <a:t>The students have two more exams!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effectLst/>
                <a:uLnTx/>
                <a:uFillTx/>
              </a:rPr>
              <a:t>Write how they feel now.</a:t>
            </a:r>
          </a:p>
        </p:txBody>
      </p:sp>
      <p:graphicFrame>
        <p:nvGraphicFramePr>
          <p:cNvPr id="8" name="Table 7">
            <a:extLst>
              <a:ext uri="{FF2B5EF4-FFF2-40B4-BE49-F238E27FC236}">
                <a16:creationId xmlns:a16="http://schemas.microsoft.com/office/drawing/2014/main" id="{17C149BD-D753-4152-90FD-3B9A021F1769}"/>
              </a:ext>
            </a:extLst>
          </p:cNvPr>
          <p:cNvGraphicFramePr>
            <a:graphicFrameLocks noGrp="1"/>
          </p:cNvGraphicFramePr>
          <p:nvPr>
            <p:extLst>
              <p:ext uri="{D42A27DB-BD31-4B8C-83A1-F6EECF244321}">
                <p14:modId xmlns:p14="http://schemas.microsoft.com/office/powerpoint/2010/main" val="1594649151"/>
              </p:ext>
            </p:extLst>
          </p:nvPr>
        </p:nvGraphicFramePr>
        <p:xfrm>
          <a:off x="833120" y="2669909"/>
          <a:ext cx="4732302" cy="3108960"/>
        </p:xfrm>
        <a:graphic>
          <a:graphicData uri="http://schemas.openxmlformats.org/drawingml/2006/table">
            <a:tbl>
              <a:tblPr firstRow="1" bandRow="1"/>
              <a:tblGrid>
                <a:gridCol w="601233">
                  <a:extLst>
                    <a:ext uri="{9D8B030D-6E8A-4147-A177-3AD203B41FA5}">
                      <a16:colId xmlns:a16="http://schemas.microsoft.com/office/drawing/2014/main" val="4231399534"/>
                    </a:ext>
                  </a:extLst>
                </a:gridCol>
                <a:gridCol w="4131069">
                  <a:extLst>
                    <a:ext uri="{9D8B030D-6E8A-4147-A177-3AD203B41FA5}">
                      <a16:colId xmlns:a16="http://schemas.microsoft.com/office/drawing/2014/main" val="4217504408"/>
                    </a:ext>
                  </a:extLst>
                </a:gridCol>
              </a:tblGrid>
              <a:tr h="37084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800" b="1" dirty="0">
                          <a:solidFill>
                            <a:srgbClr val="AE1518"/>
                          </a:solidFill>
                          <a:latin typeface="Century Gothic" panose="020B0502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Jacinta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78112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rgbClr val="AE1518"/>
                          </a:solidFill>
                          <a:latin typeface="Century Gothic" panose="020B0502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Sara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76284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rgbClr val="AE1518"/>
                          </a:solidFill>
                          <a:latin typeface="Century Gothic" panose="020B0502020202020204" pitchFamily="34"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Diego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966495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rgbClr val="AE1518"/>
                          </a:solidFill>
                          <a:latin typeface="Century Gothic" panose="020B0502020202020204" pitchFamily="34"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tx1"/>
                          </a:solidFill>
                          <a:latin typeface="Century Gothic" panose="020B0502020202020204" pitchFamily="34" charset="0"/>
                        </a:rPr>
                        <a:t>Hugo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304677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rgbClr val="AE1518"/>
                          </a:solidFill>
                          <a:latin typeface="Century Gothic" panose="020B0502020202020204" pitchFamily="34"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Rebeca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178343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rgbClr val="AE1518"/>
                          </a:solidFill>
                          <a:latin typeface="Century Gothic" panose="020B0502020202020204" pitchFamily="34" charset="0"/>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Paulo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020887"/>
                  </a:ext>
                </a:extLst>
              </a:tr>
            </a:tbl>
          </a:graphicData>
        </a:graphic>
      </p:graphicFrame>
      <p:sp>
        <p:nvSpPr>
          <p:cNvPr id="9" name="TextBox 8">
            <a:extLst>
              <a:ext uri="{FF2B5EF4-FFF2-40B4-BE49-F238E27FC236}">
                <a16:creationId xmlns:a16="http://schemas.microsoft.com/office/drawing/2014/main" id="{910D6240-755E-4878-BB41-467BEC821631}"/>
              </a:ext>
            </a:extLst>
          </p:cNvPr>
          <p:cNvSpPr txBox="1"/>
          <p:nvPr/>
        </p:nvSpPr>
        <p:spPr>
          <a:xfrm>
            <a:off x="5565422" y="2589913"/>
            <a:ext cx="642415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rPr>
              <a:t>e.g. 1) Está </a:t>
            </a:r>
            <a:r>
              <a:rPr kumimoji="0" lang="en-GB" sz="2800" b="0" i="0" u="none" strike="noStrike" kern="0" cap="none" spc="0" normalizeH="0" baseline="0" noProof="0" dirty="0" err="1">
                <a:ln>
                  <a:noFill/>
                </a:ln>
                <a:effectLst/>
                <a:uLnTx/>
                <a:uFillTx/>
              </a:rPr>
              <a:t>muy</a:t>
            </a:r>
            <a:r>
              <a:rPr kumimoji="0" lang="en-GB" sz="2800" b="0" i="0" u="none" strike="noStrike" kern="0" cap="none" spc="0" normalizeH="0" baseline="0" noProof="0" dirty="0">
                <a:ln>
                  <a:noFill/>
                </a:ln>
                <a:effectLst/>
                <a:uLnTx/>
                <a:uFillTx/>
              </a:rPr>
              <a:t> </a:t>
            </a:r>
            <a:r>
              <a:rPr kumimoji="0" lang="en-GB" sz="2800" b="0" i="0" u="none" strike="noStrike" kern="0" cap="none" spc="0" normalizeH="0" baseline="0" noProof="0" dirty="0" err="1">
                <a:ln>
                  <a:noFill/>
                </a:ln>
                <a:effectLst/>
                <a:uLnTx/>
                <a:uFillTx/>
              </a:rPr>
              <a:t>nerviosa</a:t>
            </a:r>
            <a:r>
              <a:rPr kumimoji="0" lang="en-GB" sz="2800" b="0" i="0" u="none" strike="noStrike" kern="0" cap="none" spc="0" normalizeH="0" baseline="0" noProof="0" dirty="0">
                <a:ln>
                  <a:noFill/>
                </a:ln>
                <a:effectLst/>
                <a:uLnTx/>
                <a:uFillTx/>
              </a:rPr>
              <a:t> y </a:t>
            </a:r>
            <a:r>
              <a:rPr kumimoji="0" lang="en-GB" sz="2800" b="0" i="0" u="none" strike="noStrike" kern="0" cap="none" spc="0" normalizeH="0" baseline="0" noProof="0" dirty="0" err="1">
                <a:ln>
                  <a:noFill/>
                </a:ln>
                <a:effectLst/>
                <a:uLnTx/>
                <a:uFillTx/>
              </a:rPr>
              <a:t>blanca</a:t>
            </a:r>
            <a:r>
              <a:rPr kumimoji="0" lang="en-GB" sz="2800" b="0" i="0" u="none" strike="noStrike" kern="0" cap="none" spc="0" normalizeH="0" baseline="0" noProof="0" dirty="0">
                <a:ln>
                  <a:noFill/>
                </a:ln>
                <a:effectLst/>
                <a:uLnTx/>
                <a:uFillTx/>
              </a:rPr>
              <a:t>. </a:t>
            </a:r>
          </a:p>
        </p:txBody>
      </p:sp>
      <p:sp>
        <p:nvSpPr>
          <p:cNvPr id="10" name="TextBox 9">
            <a:extLst>
              <a:ext uri="{FF2B5EF4-FFF2-40B4-BE49-F238E27FC236}">
                <a16:creationId xmlns:a16="http://schemas.microsoft.com/office/drawing/2014/main" id="{7B903F57-B261-4AB2-9CCA-85836A7E1616}"/>
              </a:ext>
            </a:extLst>
          </p:cNvPr>
          <p:cNvSpPr txBox="1"/>
          <p:nvPr/>
        </p:nvSpPr>
        <p:spPr>
          <a:xfrm>
            <a:off x="1489048" y="6396335"/>
            <a:ext cx="2289921" cy="461665"/>
          </a:xfrm>
          <a:prstGeom prst="rect">
            <a:avLst/>
          </a:prstGeom>
          <a:noFill/>
        </p:spPr>
        <p:txBody>
          <a:bodyPr wrap="square" rtlCol="0">
            <a:spAutoFit/>
          </a:bodyPr>
          <a:lstStyle/>
          <a:p>
            <a:r>
              <a:rPr lang="en-GB" sz="2400" b="1" dirty="0" err="1">
                <a:solidFill>
                  <a:schemeClr val="bg1"/>
                </a:solidFill>
                <a:latin typeface="+mj-lt"/>
              </a:rPr>
              <a:t>otro</a:t>
            </a:r>
            <a:r>
              <a:rPr lang="en-GB" sz="2400" b="1" dirty="0">
                <a:solidFill>
                  <a:schemeClr val="bg1"/>
                </a:solidFill>
                <a:latin typeface="+mj-lt"/>
              </a:rPr>
              <a:t> = another</a:t>
            </a:r>
          </a:p>
        </p:txBody>
      </p:sp>
    </p:spTree>
    <p:extLst>
      <p:ext uri="{BB962C8B-B14F-4D97-AF65-F5344CB8AC3E}">
        <p14:creationId xmlns:p14="http://schemas.microsoft.com/office/powerpoint/2010/main" val="10428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9" name="TextBox 8"/>
          <p:cNvSpPr txBox="1"/>
          <p:nvPr/>
        </p:nvSpPr>
        <p:spPr>
          <a:xfrm>
            <a:off x="-226237" y="1202124"/>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p:cNvSpPr txBox="1"/>
          <p:nvPr/>
        </p:nvSpPr>
        <p:spPr>
          <a:xfrm>
            <a:off x="175148" y="2879575"/>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6" name="Picture 15" descr="A blue cartoon face with orange headphones&#10;&#10;Description automatically generated">
            <a:extLst>
              <a:ext uri="{FF2B5EF4-FFF2-40B4-BE49-F238E27FC236}">
                <a16:creationId xmlns:a16="http://schemas.microsoft.com/office/drawing/2014/main" id="{AD419419-351E-4B8B-A45F-0FE40954E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B888CB-F153-7148-BC14-7947E9143E6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63083" y="1885063"/>
            <a:ext cx="3631095" cy="267730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7" name="TextBox 6"/>
          <p:cNvSpPr txBox="1"/>
          <p:nvPr/>
        </p:nvSpPr>
        <p:spPr>
          <a:xfrm>
            <a:off x="4401041" y="3538094"/>
            <a:ext cx="3615910"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fant</a:t>
            </a:r>
            <a:r>
              <a:rPr lang="en-GB" sz="6000" dirty="0">
                <a:solidFill>
                  <a:srgbClr val="E87D1E"/>
                </a:solidFill>
                <a:latin typeface="Century Gothic" panose="020B0502020202020204" pitchFamily="34" charset="0"/>
                <a:cs typeface="Calibri" panose="020F0502020204030204" pitchFamily="34" charset="0"/>
              </a:rPr>
              <a:t>e</a:t>
            </a:r>
          </a:p>
        </p:txBody>
      </p:sp>
      <p:sp>
        <p:nvSpPr>
          <p:cNvPr id="11" name="TextBox 10"/>
          <p:cNvSpPr txBox="1"/>
          <p:nvPr/>
        </p:nvSpPr>
        <p:spPr>
          <a:xfrm>
            <a:off x="1043513" y="176303"/>
            <a:ext cx="274335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pap</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95254" y="3358484"/>
            <a:ext cx="3639872"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spalda</a:t>
            </a:r>
          </a:p>
        </p:txBody>
      </p:sp>
      <p:sp>
        <p:nvSpPr>
          <p:cNvPr id="10" name="TextBox 9"/>
          <p:cNvSpPr txBox="1"/>
          <p:nvPr/>
        </p:nvSpPr>
        <p:spPr>
          <a:xfrm>
            <a:off x="5077307" y="4620408"/>
            <a:ext cx="2219811"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star</a:t>
            </a:r>
          </a:p>
        </p:txBody>
      </p:sp>
      <p:sp>
        <p:nvSpPr>
          <p:cNvPr id="9" name="TextBox 8"/>
          <p:cNvSpPr txBox="1"/>
          <p:nvPr/>
        </p:nvSpPr>
        <p:spPr>
          <a:xfrm>
            <a:off x="9556918" y="176302"/>
            <a:ext cx="1379859"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n</a:t>
            </a:r>
          </a:p>
        </p:txBody>
      </p:sp>
      <p:sp>
        <p:nvSpPr>
          <p:cNvPr id="8" name="TextBox 7"/>
          <p:cNvSpPr txBox="1"/>
          <p:nvPr/>
        </p:nvSpPr>
        <p:spPr>
          <a:xfrm>
            <a:off x="8758442" y="3375610"/>
            <a:ext cx="29768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219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_elefan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e_pape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e_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7" name="e_espald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e_est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e_ten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P spid="11" grpId="0"/>
      <p:bldP spid="12" grpId="0"/>
      <p:bldP spid="10" grpId="0"/>
      <p:bldP spid="9"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9AC2-7569-024C-B650-CCF062FBFA94}"/>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63083" y="1885063"/>
            <a:ext cx="3631095" cy="267730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7" name="TextBox 6"/>
          <p:cNvSpPr txBox="1"/>
          <p:nvPr/>
        </p:nvSpPr>
        <p:spPr>
          <a:xfrm>
            <a:off x="4401041" y="3538094"/>
            <a:ext cx="3615910"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fant</a:t>
            </a:r>
            <a:r>
              <a:rPr lang="en-GB" sz="6000" dirty="0">
                <a:solidFill>
                  <a:srgbClr val="E87D1E"/>
                </a:solidFill>
                <a:latin typeface="Century Gothic" panose="020B0502020202020204" pitchFamily="34" charset="0"/>
                <a:cs typeface="Calibri" panose="020F0502020204030204" pitchFamily="34" charset="0"/>
              </a:rPr>
              <a:t>e</a:t>
            </a:r>
          </a:p>
        </p:txBody>
      </p:sp>
      <p:sp>
        <p:nvSpPr>
          <p:cNvPr id="11" name="TextBox 10"/>
          <p:cNvSpPr txBox="1"/>
          <p:nvPr/>
        </p:nvSpPr>
        <p:spPr>
          <a:xfrm>
            <a:off x="1043513" y="176303"/>
            <a:ext cx="274335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pap</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86029" y="3424966"/>
            <a:ext cx="3639872"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spalda</a:t>
            </a:r>
          </a:p>
        </p:txBody>
      </p:sp>
      <p:sp>
        <p:nvSpPr>
          <p:cNvPr id="10" name="TextBox 9"/>
          <p:cNvSpPr txBox="1"/>
          <p:nvPr/>
        </p:nvSpPr>
        <p:spPr>
          <a:xfrm>
            <a:off x="5077307" y="4620408"/>
            <a:ext cx="2219811"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star</a:t>
            </a:r>
          </a:p>
        </p:txBody>
      </p:sp>
      <p:sp>
        <p:nvSpPr>
          <p:cNvPr id="9" name="TextBox 8"/>
          <p:cNvSpPr txBox="1"/>
          <p:nvPr/>
        </p:nvSpPr>
        <p:spPr>
          <a:xfrm>
            <a:off x="9556918" y="176302"/>
            <a:ext cx="1379859"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n</a:t>
            </a:r>
          </a:p>
        </p:txBody>
      </p:sp>
      <p:sp>
        <p:nvSpPr>
          <p:cNvPr id="8" name="TextBox 7"/>
          <p:cNvSpPr txBox="1"/>
          <p:nvPr/>
        </p:nvSpPr>
        <p:spPr>
          <a:xfrm>
            <a:off x="8758444" y="3907745"/>
            <a:ext cx="29768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0008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1" grpId="0"/>
      <p:bldP spid="12" grpId="0"/>
      <p:bldP spid="10" grpId="0"/>
      <p:bldP spid="9"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 </a:t>
            </a:r>
            <a:r>
              <a:rPr lang="en-GB" sz="3600" b="1" dirty="0" err="1">
                <a:solidFill>
                  <a:schemeClr val="bg1"/>
                </a:solidFill>
              </a:rPr>
              <a:t>Fonética</a:t>
            </a:r>
            <a:endParaRPr lang="en-GB" sz="3600" b="1" dirty="0">
              <a:solidFill>
                <a:schemeClr val="bg1"/>
              </a:solidFill>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421257" y="291230"/>
            <a:ext cx="1470705" cy="400919"/>
          </a:xfrm>
          <a:prstGeom prst="round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102577" y="1074621"/>
            <a:ext cx="114464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E79"/>
                </a:solidFill>
                <a:effectLst/>
                <a:uLnTx/>
                <a:uFillTx/>
                <a:latin typeface="Century Gothic" panose="020F0302020204030204"/>
                <a:ea typeface="+mn-ea"/>
                <a:cs typeface="+mn-cs"/>
              </a:rPr>
              <a:t>Listen and write the</a:t>
            </a:r>
            <a:r>
              <a:rPr kumimoji="0" lang="en-GB" sz="3200" b="1" i="0" u="none" strike="noStrike" kern="1200" cap="none" spc="0" normalizeH="0" noProof="0" dirty="0">
                <a:ln>
                  <a:noFill/>
                </a:ln>
                <a:solidFill>
                  <a:srgbClr val="1F4E79"/>
                </a:solidFill>
                <a:effectLst/>
                <a:uLnTx/>
                <a:uFillTx/>
                <a:latin typeface="Century Gothic" panose="020F0302020204030204"/>
                <a:ea typeface="+mn-ea"/>
                <a:cs typeface="+mn-cs"/>
              </a:rPr>
              <a:t> missing letter(s).</a:t>
            </a:r>
            <a:r>
              <a:rPr kumimoji="0" lang="en-GB" sz="32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E79"/>
                </a:solidFill>
                <a:effectLst/>
                <a:uLnTx/>
                <a:uFillTx/>
                <a:latin typeface="Century Gothic" panose="020F0302020204030204"/>
                <a:ea typeface="+mn-ea"/>
                <a:cs typeface="+mn-cs"/>
              </a:rPr>
              <a:t>¿Is</a:t>
            </a:r>
            <a:r>
              <a:rPr kumimoji="0" lang="en-GB" sz="3200" b="1" i="0" u="none" strike="noStrike" kern="1200" cap="none" spc="0" normalizeH="0" noProof="0" dirty="0">
                <a:ln>
                  <a:noFill/>
                </a:ln>
                <a:solidFill>
                  <a:srgbClr val="1F4E79"/>
                </a:solidFill>
                <a:effectLst/>
                <a:uLnTx/>
                <a:uFillTx/>
                <a:latin typeface="Century Gothic" panose="020F0302020204030204"/>
                <a:ea typeface="+mn-ea"/>
                <a:cs typeface="+mn-cs"/>
              </a:rPr>
              <a:t> it </a:t>
            </a:r>
            <a:r>
              <a:rPr kumimoji="0" lang="en-GB" sz="3200" b="1" i="0" u="none" strike="noStrike" kern="1200" cap="none" spc="0" normalizeH="0" baseline="0" noProof="0" dirty="0">
                <a:ln>
                  <a:noFill/>
                </a:ln>
                <a:solidFill>
                  <a:srgbClr val="1F4E79"/>
                </a:solidFill>
                <a:effectLst/>
                <a:uLnTx/>
                <a:uFillTx/>
                <a:latin typeface="Century Gothic" panose="020F0302020204030204"/>
                <a:ea typeface="+mn-ea"/>
                <a:cs typeface="+mn-cs"/>
              </a:rPr>
              <a:t>[a],</a:t>
            </a:r>
            <a:r>
              <a:rPr kumimoji="0" lang="en-GB" sz="3200" b="1" i="0" u="none" strike="noStrike" kern="1200" cap="none" spc="0" normalizeH="0" noProof="0" dirty="0">
                <a:ln>
                  <a:noFill/>
                </a:ln>
                <a:solidFill>
                  <a:srgbClr val="1F4E79"/>
                </a:solidFill>
                <a:effectLst/>
                <a:uLnTx/>
                <a:uFillTx/>
                <a:latin typeface="Century Gothic" panose="020F0302020204030204"/>
                <a:ea typeface="+mn-ea"/>
                <a:cs typeface="+mn-cs"/>
              </a:rPr>
              <a:t> [e] or [o]?</a:t>
            </a:r>
            <a:endParaRPr kumimoji="0" lang="en-GB" sz="3200" b="1"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graphicFrame>
        <p:nvGraphicFramePr>
          <p:cNvPr id="55" name="Table 24" descr="Table for exercises">
            <a:extLst>
              <a:ext uri="{FF2B5EF4-FFF2-40B4-BE49-F238E27FC236}">
                <a16:creationId xmlns:a16="http://schemas.microsoft.com/office/drawing/2014/main" id="{EE975FFC-8658-4062-88A4-CFFEF8FA3C25}"/>
              </a:ext>
            </a:extLst>
          </p:cNvPr>
          <p:cNvGraphicFramePr>
            <a:graphicFrameLocks noGrp="1"/>
          </p:cNvGraphicFramePr>
          <p:nvPr/>
        </p:nvGraphicFramePr>
        <p:xfrm>
          <a:off x="917208" y="2406657"/>
          <a:ext cx="10142979" cy="3825835"/>
        </p:xfrm>
        <a:graphic>
          <a:graphicData uri="http://schemas.openxmlformats.org/drawingml/2006/table">
            <a:tbl>
              <a:tblPr firstRow="1" bandRow="1"/>
              <a:tblGrid>
                <a:gridCol w="887011">
                  <a:extLst>
                    <a:ext uri="{9D8B030D-6E8A-4147-A177-3AD203B41FA5}">
                      <a16:colId xmlns:a16="http://schemas.microsoft.com/office/drawing/2014/main" val="2218395770"/>
                    </a:ext>
                  </a:extLst>
                </a:gridCol>
                <a:gridCol w="4105469">
                  <a:extLst>
                    <a:ext uri="{9D8B030D-6E8A-4147-A177-3AD203B41FA5}">
                      <a16:colId xmlns:a16="http://schemas.microsoft.com/office/drawing/2014/main" val="3328270413"/>
                    </a:ext>
                  </a:extLst>
                </a:gridCol>
                <a:gridCol w="839755">
                  <a:extLst>
                    <a:ext uri="{9D8B030D-6E8A-4147-A177-3AD203B41FA5}">
                      <a16:colId xmlns:a16="http://schemas.microsoft.com/office/drawing/2014/main" val="4057324009"/>
                    </a:ext>
                  </a:extLst>
                </a:gridCol>
                <a:gridCol w="4310744">
                  <a:extLst>
                    <a:ext uri="{9D8B030D-6E8A-4147-A177-3AD203B41FA5}">
                      <a16:colId xmlns:a16="http://schemas.microsoft.com/office/drawing/2014/main" val="3056158368"/>
                    </a:ext>
                  </a:extLst>
                </a:gridCol>
              </a:tblGrid>
              <a:tr h="765167">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pPr>
                        <a:lnSpc>
                          <a:spcPct val="200000"/>
                        </a:lnSpc>
                      </a:pPr>
                      <a:r>
                        <a:rPr lang="en-GB" sz="1800" b="1" dirty="0"/>
                        <a:t>       </a:t>
                      </a: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314955753"/>
                  </a:ext>
                </a:extLst>
              </a:tr>
              <a:tr h="765167">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34331294"/>
                  </a:ext>
                </a:extLst>
              </a:tr>
              <a:tr h="765167">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668564831"/>
                  </a:ext>
                </a:extLst>
              </a:tr>
              <a:tr h="765167">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63184148"/>
                  </a:ext>
                </a:extLst>
              </a:tr>
              <a:tr h="765167">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330453463"/>
                  </a:ext>
                </a:extLst>
              </a:tr>
            </a:tbl>
          </a:graphicData>
        </a:graphic>
      </p:graphicFrame>
      <p:sp>
        <p:nvSpPr>
          <p:cNvPr id="72" name="Google Shape;613;p26">
            <a:hlinkClick r:id="" action="ppaction://noaction" highlightClick="1">
              <a:snd r:embed="rId3" name="espalda.wav"/>
            </a:hlinkClick>
            <a:extLst>
              <a:ext uri="{FF2B5EF4-FFF2-40B4-BE49-F238E27FC236}">
                <a16:creationId xmlns:a16="http://schemas.microsoft.com/office/drawing/2014/main" id="{5E95B3DD-ED5E-4F27-8A35-E23FF2680509}"/>
              </a:ext>
            </a:extLst>
          </p:cNvPr>
          <p:cNvSpPr/>
          <p:nvPr/>
        </p:nvSpPr>
        <p:spPr>
          <a:xfrm>
            <a:off x="1022236" y="252457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1</a:t>
            </a:r>
            <a:endParaRPr kumimoji="0" sz="2400" b="1" i="0" u="none" strike="noStrike" kern="0" cap="none" spc="0" normalizeH="0" baseline="0" noProof="0" dirty="0">
              <a:ln>
                <a:noFill/>
              </a:ln>
              <a:solidFill>
                <a:prstClr val="white"/>
              </a:solidFill>
              <a:effectLst/>
              <a:uLnTx/>
              <a:uFillTx/>
            </a:endParaRPr>
          </a:p>
        </p:txBody>
      </p:sp>
      <p:sp>
        <p:nvSpPr>
          <p:cNvPr id="74" name="Google Shape;613;p26">
            <a:hlinkClick r:id="" action="ppaction://noaction" highlightClick="1">
              <a:snd r:embed="rId4" name="cama.wav"/>
            </a:hlinkClick>
            <a:extLst>
              <a:ext uri="{FF2B5EF4-FFF2-40B4-BE49-F238E27FC236}">
                <a16:creationId xmlns:a16="http://schemas.microsoft.com/office/drawing/2014/main" id="{7125E3F6-8B0D-4302-B142-75D34E4CB628}"/>
              </a:ext>
            </a:extLst>
          </p:cNvPr>
          <p:cNvSpPr/>
          <p:nvPr/>
        </p:nvSpPr>
        <p:spPr>
          <a:xfrm>
            <a:off x="1022236" y="3276137"/>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2</a:t>
            </a:r>
            <a:endParaRPr kumimoji="0" sz="2400" b="1" i="0" u="none" strike="noStrike" kern="0" cap="none" spc="0" normalizeH="0" baseline="0" noProof="0" dirty="0">
              <a:ln>
                <a:noFill/>
              </a:ln>
              <a:solidFill>
                <a:prstClr val="white"/>
              </a:solidFill>
              <a:effectLst/>
              <a:uLnTx/>
              <a:uFillTx/>
            </a:endParaRPr>
          </a:p>
        </p:txBody>
      </p:sp>
      <p:sp>
        <p:nvSpPr>
          <p:cNvPr id="76" name="Google Shape;613;p26">
            <a:hlinkClick r:id="" action="ppaction://noaction" highlightClick="1">
              <a:snd r:embed="rId5" name="tener.wav"/>
            </a:hlinkClick>
            <a:extLst>
              <a:ext uri="{FF2B5EF4-FFF2-40B4-BE49-F238E27FC236}">
                <a16:creationId xmlns:a16="http://schemas.microsoft.com/office/drawing/2014/main" id="{73F5F9B0-9C03-4F7E-A046-CEEF208143E6}"/>
              </a:ext>
            </a:extLst>
          </p:cNvPr>
          <p:cNvSpPr/>
          <p:nvPr/>
        </p:nvSpPr>
        <p:spPr>
          <a:xfrm>
            <a:off x="1022236" y="403410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3</a:t>
            </a:r>
            <a:endParaRPr kumimoji="0" sz="2400" b="1" i="0" u="none" strike="noStrike" kern="0" cap="none" spc="0" normalizeH="0" baseline="0" noProof="0" dirty="0">
              <a:ln>
                <a:noFill/>
              </a:ln>
              <a:solidFill>
                <a:prstClr val="white"/>
              </a:solidFill>
              <a:effectLst/>
              <a:uLnTx/>
              <a:uFillTx/>
            </a:endParaRPr>
          </a:p>
        </p:txBody>
      </p:sp>
      <p:sp>
        <p:nvSpPr>
          <p:cNvPr id="77" name="Google Shape;613;p26">
            <a:hlinkClick r:id="" action="ppaction://noaction" highlightClick="1">
              <a:snd r:embed="rId6" name="alto.wav"/>
            </a:hlinkClick>
            <a:extLst>
              <a:ext uri="{FF2B5EF4-FFF2-40B4-BE49-F238E27FC236}">
                <a16:creationId xmlns:a16="http://schemas.microsoft.com/office/drawing/2014/main" id="{5BED9AAA-7D81-429C-B706-87330A55BF0F}"/>
              </a:ext>
            </a:extLst>
          </p:cNvPr>
          <p:cNvSpPr/>
          <p:nvPr/>
        </p:nvSpPr>
        <p:spPr>
          <a:xfrm>
            <a:off x="1022237" y="4847440"/>
            <a:ext cx="452000"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4</a:t>
            </a:r>
            <a:endParaRPr kumimoji="0" sz="2400" b="1" i="0" u="none" strike="noStrike" kern="0" cap="none" spc="0" normalizeH="0" baseline="0" noProof="0" dirty="0">
              <a:ln>
                <a:noFill/>
              </a:ln>
              <a:solidFill>
                <a:prstClr val="white"/>
              </a:solidFill>
              <a:effectLst/>
              <a:uLnTx/>
              <a:uFillTx/>
            </a:endParaRPr>
          </a:p>
        </p:txBody>
      </p:sp>
      <p:sp>
        <p:nvSpPr>
          <p:cNvPr id="78" name="Google Shape;613;p26">
            <a:hlinkClick r:id="" action="ppaction://noaction" highlightClick="1">
              <a:snd r:embed="rId7" name="pero.wav"/>
            </a:hlinkClick>
            <a:extLst>
              <a:ext uri="{FF2B5EF4-FFF2-40B4-BE49-F238E27FC236}">
                <a16:creationId xmlns:a16="http://schemas.microsoft.com/office/drawing/2014/main" id="{F288BB97-9B46-44FE-ACA5-2923529EAF1F}"/>
              </a:ext>
            </a:extLst>
          </p:cNvPr>
          <p:cNvSpPr/>
          <p:nvPr/>
        </p:nvSpPr>
        <p:spPr>
          <a:xfrm>
            <a:off x="1022236" y="564471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5</a:t>
            </a:r>
            <a:endParaRPr kumimoji="0" sz="2400" b="1" i="0" u="none" strike="noStrike" kern="0" cap="none" spc="0" normalizeH="0" baseline="0" noProof="0" dirty="0">
              <a:ln>
                <a:noFill/>
              </a:ln>
              <a:solidFill>
                <a:prstClr val="white"/>
              </a:solidFill>
              <a:effectLst/>
              <a:uLnTx/>
              <a:uFillTx/>
            </a:endParaRPr>
          </a:p>
        </p:txBody>
      </p:sp>
      <p:sp>
        <p:nvSpPr>
          <p:cNvPr id="79" name="Google Shape;613;p26">
            <a:hlinkClick r:id="" action="ppaction://noaction" highlightClick="1">
              <a:snd r:embed="rId8" name="elefante.wav"/>
            </a:hlinkClick>
            <a:extLst>
              <a:ext uri="{FF2B5EF4-FFF2-40B4-BE49-F238E27FC236}">
                <a16:creationId xmlns:a16="http://schemas.microsoft.com/office/drawing/2014/main" id="{CD4BC925-A84F-4D9A-A6D9-D4DDB09AA059}"/>
              </a:ext>
            </a:extLst>
          </p:cNvPr>
          <p:cNvSpPr/>
          <p:nvPr/>
        </p:nvSpPr>
        <p:spPr>
          <a:xfrm>
            <a:off x="5997518" y="252457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6</a:t>
            </a:r>
            <a:endParaRPr kumimoji="0" sz="2400" b="1" i="0" u="none" strike="noStrike" kern="0" cap="none" spc="0" normalizeH="0" baseline="0" noProof="0" dirty="0">
              <a:ln>
                <a:noFill/>
              </a:ln>
              <a:solidFill>
                <a:prstClr val="white"/>
              </a:solidFill>
              <a:effectLst/>
              <a:uLnTx/>
              <a:uFillTx/>
            </a:endParaRPr>
          </a:p>
        </p:txBody>
      </p:sp>
      <p:sp>
        <p:nvSpPr>
          <p:cNvPr id="80" name="Google Shape;613;p26">
            <a:hlinkClick r:id="" action="ppaction://noaction" highlightClick="1">
              <a:snd r:embed="rId9" name="papel.wav"/>
            </a:hlinkClick>
            <a:extLst>
              <a:ext uri="{FF2B5EF4-FFF2-40B4-BE49-F238E27FC236}">
                <a16:creationId xmlns:a16="http://schemas.microsoft.com/office/drawing/2014/main" id="{725B87B9-2C10-461A-8A58-10F3C33A4C5C}"/>
              </a:ext>
            </a:extLst>
          </p:cNvPr>
          <p:cNvSpPr/>
          <p:nvPr/>
        </p:nvSpPr>
        <p:spPr>
          <a:xfrm>
            <a:off x="5997517" y="3306122"/>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7</a:t>
            </a:r>
            <a:endParaRPr kumimoji="0" sz="2400" b="1" i="0" u="none" strike="noStrike" kern="0" cap="none" spc="0" normalizeH="0" baseline="0" noProof="0" dirty="0">
              <a:ln>
                <a:noFill/>
              </a:ln>
              <a:solidFill>
                <a:prstClr val="white"/>
              </a:solidFill>
              <a:effectLst/>
              <a:uLnTx/>
              <a:uFillTx/>
            </a:endParaRPr>
          </a:p>
        </p:txBody>
      </p:sp>
      <p:sp>
        <p:nvSpPr>
          <p:cNvPr id="81" name="Google Shape;613;p26">
            <a:hlinkClick r:id="" action="ppaction://noaction" highlightClick="1">
              <a:snd r:embed="rId10" name="casa.wav"/>
            </a:hlinkClick>
            <a:extLst>
              <a:ext uri="{FF2B5EF4-FFF2-40B4-BE49-F238E27FC236}">
                <a16:creationId xmlns:a16="http://schemas.microsoft.com/office/drawing/2014/main" id="{3E8CA47C-1FA5-43E5-B538-8996593B0714}"/>
              </a:ext>
            </a:extLst>
          </p:cNvPr>
          <p:cNvSpPr/>
          <p:nvPr/>
        </p:nvSpPr>
        <p:spPr>
          <a:xfrm>
            <a:off x="5988698" y="4070962"/>
            <a:ext cx="46964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8</a:t>
            </a:r>
            <a:endParaRPr kumimoji="0" sz="2400" b="1" i="0" u="none" strike="noStrike" kern="0" cap="none" spc="0" normalizeH="0" baseline="0" noProof="0" dirty="0">
              <a:ln>
                <a:noFill/>
              </a:ln>
              <a:solidFill>
                <a:prstClr val="white"/>
              </a:solidFill>
              <a:effectLst/>
              <a:uLnTx/>
              <a:uFillTx/>
            </a:endParaRPr>
          </a:p>
        </p:txBody>
      </p:sp>
      <p:sp>
        <p:nvSpPr>
          <p:cNvPr id="83" name="Google Shape;613;p26">
            <a:hlinkClick r:id="" action="ppaction://noaction" highlightClick="1">
              <a:snd r:embed="rId11" name="agosto.wav"/>
            </a:hlinkClick>
            <a:extLst>
              <a:ext uri="{FF2B5EF4-FFF2-40B4-BE49-F238E27FC236}">
                <a16:creationId xmlns:a16="http://schemas.microsoft.com/office/drawing/2014/main" id="{F1D2E947-578B-4C6E-B3FC-ED9B0FC62DD6}"/>
              </a:ext>
            </a:extLst>
          </p:cNvPr>
          <p:cNvSpPr/>
          <p:nvPr/>
        </p:nvSpPr>
        <p:spPr>
          <a:xfrm>
            <a:off x="6006338" y="4855081"/>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9</a:t>
            </a:r>
            <a:endParaRPr kumimoji="0" sz="2400" b="1" i="0" u="none" strike="noStrike" kern="0" cap="none" spc="0" normalizeH="0" baseline="0" noProof="0" dirty="0">
              <a:ln>
                <a:noFill/>
              </a:ln>
              <a:solidFill>
                <a:prstClr val="white"/>
              </a:solidFill>
              <a:effectLst/>
              <a:uLnTx/>
              <a:uFillTx/>
            </a:endParaRPr>
          </a:p>
        </p:txBody>
      </p:sp>
      <p:sp>
        <p:nvSpPr>
          <p:cNvPr id="84" name="Google Shape;613;p26">
            <a:hlinkClick r:id="" action="ppaction://noaction" highlightClick="1">
              <a:snd r:embed="rId12" name="estar.wav"/>
            </a:hlinkClick>
            <a:extLst>
              <a:ext uri="{FF2B5EF4-FFF2-40B4-BE49-F238E27FC236}">
                <a16:creationId xmlns:a16="http://schemas.microsoft.com/office/drawing/2014/main" id="{4CA91958-4CA8-4FCA-A0F5-316A1164A472}"/>
              </a:ext>
            </a:extLst>
          </p:cNvPr>
          <p:cNvSpPr/>
          <p:nvPr/>
        </p:nvSpPr>
        <p:spPr>
          <a:xfrm>
            <a:off x="6006338" y="5610013"/>
            <a:ext cx="642818"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10</a:t>
            </a:r>
            <a:endParaRPr kumimoji="0" sz="2400" b="1" i="0" u="none" strike="noStrike" kern="0" cap="none" spc="0" normalizeH="0" baseline="0" noProof="0" dirty="0">
              <a:ln>
                <a:noFill/>
              </a:ln>
              <a:solidFill>
                <a:prstClr val="white"/>
              </a:solidFill>
              <a:effectLst/>
              <a:uLnTx/>
              <a:uFillTx/>
            </a:endParaRPr>
          </a:p>
        </p:txBody>
      </p:sp>
      <p:sp>
        <p:nvSpPr>
          <p:cNvPr id="85" name="TextBox 84">
            <a:extLst>
              <a:ext uri="{FF2B5EF4-FFF2-40B4-BE49-F238E27FC236}">
                <a16:creationId xmlns:a16="http://schemas.microsoft.com/office/drawing/2014/main" id="{21B3E949-62F7-42F5-AA0A-E30EC3140503}"/>
              </a:ext>
            </a:extLst>
          </p:cNvPr>
          <p:cNvSpPr txBox="1"/>
          <p:nvPr/>
        </p:nvSpPr>
        <p:spPr>
          <a:xfrm>
            <a:off x="2017765" y="2371221"/>
            <a:ext cx="241718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_sp_ld_</a:t>
            </a:r>
          </a:p>
        </p:txBody>
      </p:sp>
      <p:sp>
        <p:nvSpPr>
          <p:cNvPr id="96" name="TextBox 95">
            <a:extLst>
              <a:ext uri="{FF2B5EF4-FFF2-40B4-BE49-F238E27FC236}">
                <a16:creationId xmlns:a16="http://schemas.microsoft.com/office/drawing/2014/main" id="{80B04AFB-7D58-48FE-9160-6116B5EF2652}"/>
              </a:ext>
            </a:extLst>
          </p:cNvPr>
          <p:cNvSpPr txBox="1"/>
          <p:nvPr/>
        </p:nvSpPr>
        <p:spPr>
          <a:xfrm>
            <a:off x="2777940" y="2366665"/>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a</a:t>
            </a:r>
          </a:p>
        </p:txBody>
      </p:sp>
      <p:sp>
        <p:nvSpPr>
          <p:cNvPr id="97" name="TextBox 96">
            <a:extLst>
              <a:ext uri="{FF2B5EF4-FFF2-40B4-BE49-F238E27FC236}">
                <a16:creationId xmlns:a16="http://schemas.microsoft.com/office/drawing/2014/main" id="{071A501F-1972-41C9-8B60-E13CA2B4003A}"/>
              </a:ext>
            </a:extLst>
          </p:cNvPr>
          <p:cNvSpPr txBox="1"/>
          <p:nvPr/>
        </p:nvSpPr>
        <p:spPr>
          <a:xfrm>
            <a:off x="1978014" y="3075171"/>
            <a:ext cx="188973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c_m_</a:t>
            </a:r>
          </a:p>
        </p:txBody>
      </p:sp>
      <p:sp>
        <p:nvSpPr>
          <p:cNvPr id="98" name="TextBox 97">
            <a:extLst>
              <a:ext uri="{FF2B5EF4-FFF2-40B4-BE49-F238E27FC236}">
                <a16:creationId xmlns:a16="http://schemas.microsoft.com/office/drawing/2014/main" id="{4E292A54-212C-438D-80AF-2FFF2B2BDBE1}"/>
              </a:ext>
            </a:extLst>
          </p:cNvPr>
          <p:cNvSpPr txBox="1"/>
          <p:nvPr/>
        </p:nvSpPr>
        <p:spPr>
          <a:xfrm>
            <a:off x="3490478" y="2361633"/>
            <a:ext cx="125030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a</a:t>
            </a:r>
          </a:p>
        </p:txBody>
      </p:sp>
      <p:sp>
        <p:nvSpPr>
          <p:cNvPr id="99" name="TextBox 98">
            <a:extLst>
              <a:ext uri="{FF2B5EF4-FFF2-40B4-BE49-F238E27FC236}">
                <a16:creationId xmlns:a16="http://schemas.microsoft.com/office/drawing/2014/main" id="{2523BBDD-A92A-4A72-95D4-122632CE067F}"/>
              </a:ext>
            </a:extLst>
          </p:cNvPr>
          <p:cNvSpPr txBox="1"/>
          <p:nvPr/>
        </p:nvSpPr>
        <p:spPr>
          <a:xfrm>
            <a:off x="2016807" y="4711330"/>
            <a:ext cx="172993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_lt_</a:t>
            </a:r>
          </a:p>
        </p:txBody>
      </p:sp>
      <p:sp>
        <p:nvSpPr>
          <p:cNvPr id="100" name="TextBox 99">
            <a:extLst>
              <a:ext uri="{FF2B5EF4-FFF2-40B4-BE49-F238E27FC236}">
                <a16:creationId xmlns:a16="http://schemas.microsoft.com/office/drawing/2014/main" id="{22B6C0CD-0AC4-4FEC-9E50-5839C2705493}"/>
              </a:ext>
            </a:extLst>
          </p:cNvPr>
          <p:cNvSpPr txBox="1"/>
          <p:nvPr/>
        </p:nvSpPr>
        <p:spPr>
          <a:xfrm>
            <a:off x="1982755" y="5412276"/>
            <a:ext cx="153022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err="1">
                <a:ln>
                  <a:noFill/>
                </a:ln>
                <a:solidFill>
                  <a:srgbClr val="4472C4">
                    <a:lumMod val="50000"/>
                  </a:srgbClr>
                </a:solidFill>
                <a:effectLst/>
                <a:uLnTx/>
                <a:uFillTx/>
              </a:rPr>
              <a:t>p_r</a:t>
            </a:r>
            <a:r>
              <a:rPr kumimoji="0" lang="en-GB" sz="4000" b="0" i="0" u="none" strike="noStrike" kern="0" cap="none" spc="0" normalizeH="0" baseline="0" noProof="0" dirty="0">
                <a:ln>
                  <a:noFill/>
                </a:ln>
                <a:solidFill>
                  <a:srgbClr val="4472C4">
                    <a:lumMod val="50000"/>
                  </a:srgbClr>
                </a:solidFill>
                <a:effectLst/>
                <a:uLnTx/>
                <a:uFillTx/>
              </a:rPr>
              <a:t>_</a:t>
            </a:r>
          </a:p>
        </p:txBody>
      </p:sp>
      <p:sp>
        <p:nvSpPr>
          <p:cNvPr id="101" name="TextBox 100">
            <a:extLst>
              <a:ext uri="{FF2B5EF4-FFF2-40B4-BE49-F238E27FC236}">
                <a16:creationId xmlns:a16="http://schemas.microsoft.com/office/drawing/2014/main" id="{01FE54CE-803A-422F-9CDA-AFD0F92C5F5C}"/>
              </a:ext>
            </a:extLst>
          </p:cNvPr>
          <p:cNvSpPr txBox="1"/>
          <p:nvPr/>
        </p:nvSpPr>
        <p:spPr>
          <a:xfrm>
            <a:off x="1966521" y="3859154"/>
            <a:ext cx="257524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t_n_r</a:t>
            </a:r>
          </a:p>
        </p:txBody>
      </p:sp>
      <p:sp>
        <p:nvSpPr>
          <p:cNvPr id="102" name="TextBox 101">
            <a:extLst>
              <a:ext uri="{FF2B5EF4-FFF2-40B4-BE49-F238E27FC236}">
                <a16:creationId xmlns:a16="http://schemas.microsoft.com/office/drawing/2014/main" id="{90C33B6F-C91E-4766-8C03-0193286B0D47}"/>
              </a:ext>
            </a:extLst>
          </p:cNvPr>
          <p:cNvSpPr txBox="1"/>
          <p:nvPr/>
        </p:nvSpPr>
        <p:spPr>
          <a:xfrm>
            <a:off x="6750891" y="2377137"/>
            <a:ext cx="253280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_l_f_nt_</a:t>
            </a:r>
          </a:p>
        </p:txBody>
      </p:sp>
      <p:sp>
        <p:nvSpPr>
          <p:cNvPr id="103" name="TextBox 102">
            <a:extLst>
              <a:ext uri="{FF2B5EF4-FFF2-40B4-BE49-F238E27FC236}">
                <a16:creationId xmlns:a16="http://schemas.microsoft.com/office/drawing/2014/main" id="{2471B467-F695-4525-BDC9-88F1384AAD08}"/>
              </a:ext>
            </a:extLst>
          </p:cNvPr>
          <p:cNvSpPr txBox="1"/>
          <p:nvPr/>
        </p:nvSpPr>
        <p:spPr>
          <a:xfrm>
            <a:off x="1945839" y="2366665"/>
            <a:ext cx="59328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e</a:t>
            </a:r>
          </a:p>
        </p:txBody>
      </p:sp>
      <p:sp>
        <p:nvSpPr>
          <p:cNvPr id="104" name="TextBox 103">
            <a:extLst>
              <a:ext uri="{FF2B5EF4-FFF2-40B4-BE49-F238E27FC236}">
                <a16:creationId xmlns:a16="http://schemas.microsoft.com/office/drawing/2014/main" id="{B286F016-7BF8-4DE8-BBB7-D8E1E00395B1}"/>
              </a:ext>
            </a:extLst>
          </p:cNvPr>
          <p:cNvSpPr txBox="1"/>
          <p:nvPr/>
        </p:nvSpPr>
        <p:spPr>
          <a:xfrm>
            <a:off x="2257721" y="3084031"/>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900" b="0" i="0" u="none" strike="noStrike" kern="0" cap="none" spc="0" normalizeH="0" baseline="0" noProof="0" dirty="0">
                <a:ln>
                  <a:noFill/>
                </a:ln>
                <a:solidFill>
                  <a:srgbClr val="ED7D31">
                    <a:lumMod val="75000"/>
                  </a:srgbClr>
                </a:solidFill>
                <a:effectLst/>
                <a:uLnTx/>
                <a:uFillTx/>
              </a:rPr>
              <a:t>a</a:t>
            </a:r>
          </a:p>
        </p:txBody>
      </p:sp>
      <p:sp>
        <p:nvSpPr>
          <p:cNvPr id="105" name="TextBox 104">
            <a:extLst>
              <a:ext uri="{FF2B5EF4-FFF2-40B4-BE49-F238E27FC236}">
                <a16:creationId xmlns:a16="http://schemas.microsoft.com/office/drawing/2014/main" id="{94419B59-8949-4EAF-BCBE-A06CF60EDDBB}"/>
              </a:ext>
            </a:extLst>
          </p:cNvPr>
          <p:cNvSpPr txBox="1"/>
          <p:nvPr/>
        </p:nvSpPr>
        <p:spPr>
          <a:xfrm>
            <a:off x="3000709" y="3080471"/>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a</a:t>
            </a:r>
          </a:p>
        </p:txBody>
      </p:sp>
      <p:sp>
        <p:nvSpPr>
          <p:cNvPr id="106" name="TextBox 105">
            <a:extLst>
              <a:ext uri="{FF2B5EF4-FFF2-40B4-BE49-F238E27FC236}">
                <a16:creationId xmlns:a16="http://schemas.microsoft.com/office/drawing/2014/main" id="{89D20760-FBA3-42B1-9D9E-850C33B11D8E}"/>
              </a:ext>
            </a:extLst>
          </p:cNvPr>
          <p:cNvSpPr txBox="1"/>
          <p:nvPr/>
        </p:nvSpPr>
        <p:spPr>
          <a:xfrm>
            <a:off x="2093411" y="3850294"/>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e</a:t>
            </a:r>
          </a:p>
        </p:txBody>
      </p:sp>
      <p:sp>
        <p:nvSpPr>
          <p:cNvPr id="107" name="TextBox 106">
            <a:extLst>
              <a:ext uri="{FF2B5EF4-FFF2-40B4-BE49-F238E27FC236}">
                <a16:creationId xmlns:a16="http://schemas.microsoft.com/office/drawing/2014/main" id="{DB9E8F8C-8104-4C92-B8DC-7DE4F516256C}"/>
              </a:ext>
            </a:extLst>
          </p:cNvPr>
          <p:cNvSpPr txBox="1"/>
          <p:nvPr/>
        </p:nvSpPr>
        <p:spPr>
          <a:xfrm>
            <a:off x="2663556" y="3860502"/>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e</a:t>
            </a:r>
          </a:p>
        </p:txBody>
      </p:sp>
      <p:sp>
        <p:nvSpPr>
          <p:cNvPr id="108" name="TextBox 107">
            <a:extLst>
              <a:ext uri="{FF2B5EF4-FFF2-40B4-BE49-F238E27FC236}">
                <a16:creationId xmlns:a16="http://schemas.microsoft.com/office/drawing/2014/main" id="{09745B14-05B7-4430-BAA4-791B735B2689}"/>
              </a:ext>
            </a:extLst>
          </p:cNvPr>
          <p:cNvSpPr txBox="1"/>
          <p:nvPr/>
        </p:nvSpPr>
        <p:spPr>
          <a:xfrm>
            <a:off x="1941934" y="4711330"/>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a</a:t>
            </a:r>
          </a:p>
        </p:txBody>
      </p:sp>
      <p:sp>
        <p:nvSpPr>
          <p:cNvPr id="109" name="TextBox 108">
            <a:extLst>
              <a:ext uri="{FF2B5EF4-FFF2-40B4-BE49-F238E27FC236}">
                <a16:creationId xmlns:a16="http://schemas.microsoft.com/office/drawing/2014/main" id="{D181738F-A637-4148-A048-59602E616ABC}"/>
              </a:ext>
            </a:extLst>
          </p:cNvPr>
          <p:cNvSpPr txBox="1"/>
          <p:nvPr/>
        </p:nvSpPr>
        <p:spPr>
          <a:xfrm>
            <a:off x="2528773" y="4707860"/>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o</a:t>
            </a:r>
          </a:p>
        </p:txBody>
      </p:sp>
      <p:sp>
        <p:nvSpPr>
          <p:cNvPr id="110" name="TextBox 109">
            <a:extLst>
              <a:ext uri="{FF2B5EF4-FFF2-40B4-BE49-F238E27FC236}">
                <a16:creationId xmlns:a16="http://schemas.microsoft.com/office/drawing/2014/main" id="{C79E93C4-6BCA-4DB5-96E9-8ED8A1784A0C}"/>
              </a:ext>
            </a:extLst>
          </p:cNvPr>
          <p:cNvSpPr txBox="1"/>
          <p:nvPr/>
        </p:nvSpPr>
        <p:spPr>
          <a:xfrm>
            <a:off x="2281808" y="5406267"/>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e</a:t>
            </a:r>
          </a:p>
        </p:txBody>
      </p:sp>
      <p:sp>
        <p:nvSpPr>
          <p:cNvPr id="111" name="TextBox 110">
            <a:extLst>
              <a:ext uri="{FF2B5EF4-FFF2-40B4-BE49-F238E27FC236}">
                <a16:creationId xmlns:a16="http://schemas.microsoft.com/office/drawing/2014/main" id="{F398856E-1D11-482F-BB03-469A0D839064}"/>
              </a:ext>
            </a:extLst>
          </p:cNvPr>
          <p:cNvSpPr txBox="1"/>
          <p:nvPr/>
        </p:nvSpPr>
        <p:spPr>
          <a:xfrm>
            <a:off x="2719309" y="5408855"/>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o</a:t>
            </a:r>
          </a:p>
        </p:txBody>
      </p:sp>
      <p:sp>
        <p:nvSpPr>
          <p:cNvPr id="112" name="TextBox 111">
            <a:extLst>
              <a:ext uri="{FF2B5EF4-FFF2-40B4-BE49-F238E27FC236}">
                <a16:creationId xmlns:a16="http://schemas.microsoft.com/office/drawing/2014/main" id="{F237C8BC-531A-46E0-9EC0-0544F40A360E}"/>
              </a:ext>
            </a:extLst>
          </p:cNvPr>
          <p:cNvSpPr txBox="1"/>
          <p:nvPr/>
        </p:nvSpPr>
        <p:spPr>
          <a:xfrm>
            <a:off x="6677539" y="2393493"/>
            <a:ext cx="59328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e</a:t>
            </a:r>
          </a:p>
        </p:txBody>
      </p:sp>
      <p:sp>
        <p:nvSpPr>
          <p:cNvPr id="113" name="TextBox 112">
            <a:extLst>
              <a:ext uri="{FF2B5EF4-FFF2-40B4-BE49-F238E27FC236}">
                <a16:creationId xmlns:a16="http://schemas.microsoft.com/office/drawing/2014/main" id="{C0D4FE79-EB6A-496B-AF10-89838B6B5260}"/>
              </a:ext>
            </a:extLst>
          </p:cNvPr>
          <p:cNvSpPr txBox="1"/>
          <p:nvPr/>
        </p:nvSpPr>
        <p:spPr>
          <a:xfrm>
            <a:off x="7078684" y="2392252"/>
            <a:ext cx="59328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e</a:t>
            </a:r>
          </a:p>
        </p:txBody>
      </p:sp>
      <p:sp>
        <p:nvSpPr>
          <p:cNvPr id="114" name="TextBox 113">
            <a:extLst>
              <a:ext uri="{FF2B5EF4-FFF2-40B4-BE49-F238E27FC236}">
                <a16:creationId xmlns:a16="http://schemas.microsoft.com/office/drawing/2014/main" id="{E84A55D4-0B44-4C37-B8DF-BE8EA68220D6}"/>
              </a:ext>
            </a:extLst>
          </p:cNvPr>
          <p:cNvSpPr txBox="1"/>
          <p:nvPr/>
        </p:nvSpPr>
        <p:spPr>
          <a:xfrm>
            <a:off x="7458246" y="2384396"/>
            <a:ext cx="59328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a</a:t>
            </a:r>
          </a:p>
        </p:txBody>
      </p:sp>
      <p:sp>
        <p:nvSpPr>
          <p:cNvPr id="115" name="TextBox 114">
            <a:extLst>
              <a:ext uri="{FF2B5EF4-FFF2-40B4-BE49-F238E27FC236}">
                <a16:creationId xmlns:a16="http://schemas.microsoft.com/office/drawing/2014/main" id="{C898B696-7D3F-4D70-A79C-97A7D8226E1B}"/>
              </a:ext>
            </a:extLst>
          </p:cNvPr>
          <p:cNvSpPr txBox="1"/>
          <p:nvPr/>
        </p:nvSpPr>
        <p:spPr>
          <a:xfrm>
            <a:off x="8231991" y="2382825"/>
            <a:ext cx="59328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e</a:t>
            </a:r>
          </a:p>
        </p:txBody>
      </p:sp>
      <p:sp>
        <p:nvSpPr>
          <p:cNvPr id="116" name="TextBox 115">
            <a:extLst>
              <a:ext uri="{FF2B5EF4-FFF2-40B4-BE49-F238E27FC236}">
                <a16:creationId xmlns:a16="http://schemas.microsoft.com/office/drawing/2014/main" id="{9980D65C-8F5C-4394-8CA6-D4B779E9AE10}"/>
              </a:ext>
            </a:extLst>
          </p:cNvPr>
          <p:cNvSpPr txBox="1"/>
          <p:nvPr/>
        </p:nvSpPr>
        <p:spPr>
          <a:xfrm>
            <a:off x="6803332" y="3089713"/>
            <a:ext cx="253280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p_p_l</a:t>
            </a:r>
          </a:p>
        </p:txBody>
      </p:sp>
      <p:sp>
        <p:nvSpPr>
          <p:cNvPr id="117" name="TextBox 116">
            <a:extLst>
              <a:ext uri="{FF2B5EF4-FFF2-40B4-BE49-F238E27FC236}">
                <a16:creationId xmlns:a16="http://schemas.microsoft.com/office/drawing/2014/main" id="{E8577FB2-6997-4E64-B7A3-1D07DD8C3E86}"/>
              </a:ext>
            </a:extLst>
          </p:cNvPr>
          <p:cNvSpPr txBox="1"/>
          <p:nvPr/>
        </p:nvSpPr>
        <p:spPr>
          <a:xfrm>
            <a:off x="7101550" y="3089713"/>
            <a:ext cx="59328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a</a:t>
            </a:r>
          </a:p>
        </p:txBody>
      </p:sp>
      <p:sp>
        <p:nvSpPr>
          <p:cNvPr id="118" name="TextBox 117">
            <a:extLst>
              <a:ext uri="{FF2B5EF4-FFF2-40B4-BE49-F238E27FC236}">
                <a16:creationId xmlns:a16="http://schemas.microsoft.com/office/drawing/2014/main" id="{068B8147-A305-4678-8D13-A54358B35627}"/>
              </a:ext>
            </a:extLst>
          </p:cNvPr>
          <p:cNvSpPr txBox="1"/>
          <p:nvPr/>
        </p:nvSpPr>
        <p:spPr>
          <a:xfrm>
            <a:off x="7720654" y="3089713"/>
            <a:ext cx="59328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e</a:t>
            </a:r>
          </a:p>
        </p:txBody>
      </p:sp>
      <p:sp>
        <p:nvSpPr>
          <p:cNvPr id="119" name="TextBox 118">
            <a:extLst>
              <a:ext uri="{FF2B5EF4-FFF2-40B4-BE49-F238E27FC236}">
                <a16:creationId xmlns:a16="http://schemas.microsoft.com/office/drawing/2014/main" id="{9E8165EA-22BE-4DD8-BEED-B619118B64FB}"/>
              </a:ext>
            </a:extLst>
          </p:cNvPr>
          <p:cNvSpPr txBox="1"/>
          <p:nvPr/>
        </p:nvSpPr>
        <p:spPr>
          <a:xfrm>
            <a:off x="6812153" y="3812438"/>
            <a:ext cx="253280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c_s_</a:t>
            </a:r>
          </a:p>
        </p:txBody>
      </p:sp>
      <p:sp>
        <p:nvSpPr>
          <p:cNvPr id="120" name="TextBox 119">
            <a:extLst>
              <a:ext uri="{FF2B5EF4-FFF2-40B4-BE49-F238E27FC236}">
                <a16:creationId xmlns:a16="http://schemas.microsoft.com/office/drawing/2014/main" id="{21638B40-C984-484F-91A9-D891BC1E4F70}"/>
              </a:ext>
            </a:extLst>
          </p:cNvPr>
          <p:cNvSpPr txBox="1"/>
          <p:nvPr/>
        </p:nvSpPr>
        <p:spPr>
          <a:xfrm>
            <a:off x="7078684" y="3812360"/>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a</a:t>
            </a:r>
          </a:p>
        </p:txBody>
      </p:sp>
      <p:sp>
        <p:nvSpPr>
          <p:cNvPr id="121" name="TextBox 120">
            <a:extLst>
              <a:ext uri="{FF2B5EF4-FFF2-40B4-BE49-F238E27FC236}">
                <a16:creationId xmlns:a16="http://schemas.microsoft.com/office/drawing/2014/main" id="{B566A54B-A973-468F-880A-71FE5E258A45}"/>
              </a:ext>
            </a:extLst>
          </p:cNvPr>
          <p:cNvSpPr txBox="1"/>
          <p:nvPr/>
        </p:nvSpPr>
        <p:spPr>
          <a:xfrm>
            <a:off x="7567227" y="3812360"/>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a</a:t>
            </a:r>
          </a:p>
        </p:txBody>
      </p:sp>
      <p:sp>
        <p:nvSpPr>
          <p:cNvPr id="122" name="TextBox 121">
            <a:extLst>
              <a:ext uri="{FF2B5EF4-FFF2-40B4-BE49-F238E27FC236}">
                <a16:creationId xmlns:a16="http://schemas.microsoft.com/office/drawing/2014/main" id="{4E6F5BD4-9570-4E20-AC54-3202C6760366}"/>
              </a:ext>
            </a:extLst>
          </p:cNvPr>
          <p:cNvSpPr txBox="1"/>
          <p:nvPr/>
        </p:nvSpPr>
        <p:spPr>
          <a:xfrm>
            <a:off x="6812153" y="4589089"/>
            <a:ext cx="253280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_g_st_</a:t>
            </a:r>
          </a:p>
        </p:txBody>
      </p:sp>
      <p:sp>
        <p:nvSpPr>
          <p:cNvPr id="123" name="TextBox 122">
            <a:extLst>
              <a:ext uri="{FF2B5EF4-FFF2-40B4-BE49-F238E27FC236}">
                <a16:creationId xmlns:a16="http://schemas.microsoft.com/office/drawing/2014/main" id="{F66DB068-5B9F-48DC-A5BD-D0EF25BAAE34}"/>
              </a:ext>
            </a:extLst>
          </p:cNvPr>
          <p:cNvSpPr txBox="1"/>
          <p:nvPr/>
        </p:nvSpPr>
        <p:spPr>
          <a:xfrm>
            <a:off x="6746739" y="4612725"/>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a</a:t>
            </a:r>
          </a:p>
        </p:txBody>
      </p:sp>
      <p:sp>
        <p:nvSpPr>
          <p:cNvPr id="124" name="TextBox 123">
            <a:extLst>
              <a:ext uri="{FF2B5EF4-FFF2-40B4-BE49-F238E27FC236}">
                <a16:creationId xmlns:a16="http://schemas.microsoft.com/office/drawing/2014/main" id="{7506F74E-796D-4F68-8BA5-59D69E7909FD}"/>
              </a:ext>
            </a:extLst>
          </p:cNvPr>
          <p:cNvSpPr txBox="1"/>
          <p:nvPr/>
        </p:nvSpPr>
        <p:spPr>
          <a:xfrm>
            <a:off x="7370506" y="4601339"/>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o</a:t>
            </a:r>
          </a:p>
        </p:txBody>
      </p:sp>
      <p:sp>
        <p:nvSpPr>
          <p:cNvPr id="125" name="TextBox 124">
            <a:extLst>
              <a:ext uri="{FF2B5EF4-FFF2-40B4-BE49-F238E27FC236}">
                <a16:creationId xmlns:a16="http://schemas.microsoft.com/office/drawing/2014/main" id="{7F183A78-4E98-4FB8-B03B-F6B35A751D9A}"/>
              </a:ext>
            </a:extLst>
          </p:cNvPr>
          <p:cNvSpPr txBox="1"/>
          <p:nvPr/>
        </p:nvSpPr>
        <p:spPr>
          <a:xfrm>
            <a:off x="7994273" y="4601339"/>
            <a:ext cx="562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o</a:t>
            </a:r>
          </a:p>
        </p:txBody>
      </p:sp>
      <p:sp>
        <p:nvSpPr>
          <p:cNvPr id="126" name="TextBox 125">
            <a:extLst>
              <a:ext uri="{FF2B5EF4-FFF2-40B4-BE49-F238E27FC236}">
                <a16:creationId xmlns:a16="http://schemas.microsoft.com/office/drawing/2014/main" id="{8A119AA3-DB09-41ED-8165-85AD4EC4184C}"/>
              </a:ext>
            </a:extLst>
          </p:cNvPr>
          <p:cNvSpPr txBox="1"/>
          <p:nvPr/>
        </p:nvSpPr>
        <p:spPr>
          <a:xfrm>
            <a:off x="6943268" y="5389376"/>
            <a:ext cx="253280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_</a:t>
            </a:r>
            <a:r>
              <a:rPr kumimoji="0" lang="en-GB" sz="4000" b="0" i="0" u="none" strike="noStrike" kern="0" cap="none" spc="0" normalizeH="0" baseline="0" noProof="0" dirty="0" err="1">
                <a:ln>
                  <a:noFill/>
                </a:ln>
                <a:solidFill>
                  <a:srgbClr val="4472C4">
                    <a:lumMod val="50000"/>
                  </a:srgbClr>
                </a:solidFill>
                <a:effectLst/>
                <a:uLnTx/>
                <a:uFillTx/>
              </a:rPr>
              <a:t>st_r</a:t>
            </a:r>
            <a:endParaRPr kumimoji="0" lang="en-GB" sz="4000" b="0" i="0" u="none" strike="noStrike" kern="0" cap="none" spc="0" normalizeH="0" baseline="0" noProof="0" dirty="0">
              <a:ln>
                <a:noFill/>
              </a:ln>
              <a:solidFill>
                <a:srgbClr val="4472C4">
                  <a:lumMod val="50000"/>
                </a:srgbClr>
              </a:solidFill>
              <a:effectLst/>
              <a:uLnTx/>
              <a:uFillTx/>
            </a:endParaRPr>
          </a:p>
        </p:txBody>
      </p:sp>
      <p:sp>
        <p:nvSpPr>
          <p:cNvPr id="127" name="TextBox 126">
            <a:extLst>
              <a:ext uri="{FF2B5EF4-FFF2-40B4-BE49-F238E27FC236}">
                <a16:creationId xmlns:a16="http://schemas.microsoft.com/office/drawing/2014/main" id="{41BD6271-62E8-4626-A333-6F0AC63EAEE1}"/>
              </a:ext>
            </a:extLst>
          </p:cNvPr>
          <p:cNvSpPr txBox="1"/>
          <p:nvPr/>
        </p:nvSpPr>
        <p:spPr>
          <a:xfrm>
            <a:off x="6880397" y="5390944"/>
            <a:ext cx="59328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e</a:t>
            </a:r>
          </a:p>
        </p:txBody>
      </p:sp>
      <p:sp>
        <p:nvSpPr>
          <p:cNvPr id="128" name="TextBox 127">
            <a:extLst>
              <a:ext uri="{FF2B5EF4-FFF2-40B4-BE49-F238E27FC236}">
                <a16:creationId xmlns:a16="http://schemas.microsoft.com/office/drawing/2014/main" id="{06375424-A248-4838-98EE-1CB0C38FF7E5}"/>
              </a:ext>
            </a:extLst>
          </p:cNvPr>
          <p:cNvSpPr txBox="1"/>
          <p:nvPr/>
        </p:nvSpPr>
        <p:spPr>
          <a:xfrm>
            <a:off x="7500993" y="5392541"/>
            <a:ext cx="59328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ED7D31">
                    <a:lumMod val="75000"/>
                  </a:srgbClr>
                </a:solidFill>
                <a:effectLst/>
                <a:uLnTx/>
                <a:uFillTx/>
              </a:rPr>
              <a:t>a</a:t>
            </a:r>
          </a:p>
        </p:txBody>
      </p:sp>
    </p:spTree>
    <p:extLst>
      <p:ext uri="{BB962C8B-B14F-4D97-AF65-F5344CB8AC3E}">
        <p14:creationId xmlns:p14="http://schemas.microsoft.com/office/powerpoint/2010/main" val="358749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0">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4">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27">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0D0A67F9-9EA1-4951-AAA0-98FEDC541D83}"/>
              </a:ext>
            </a:extLst>
          </p:cNvPr>
          <p:cNvSpPr/>
          <p:nvPr/>
        </p:nvSpPr>
        <p:spPr>
          <a:xfrm>
            <a:off x="10621282" y="77786"/>
            <a:ext cx="1470705" cy="400919"/>
          </a:xfrm>
          <a:prstGeom prst="round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Speech Bubble: Rectangle with Corners Rounded 4">
            <a:extLst>
              <a:ext uri="{FF2B5EF4-FFF2-40B4-BE49-F238E27FC236}">
                <a16:creationId xmlns:a16="http://schemas.microsoft.com/office/drawing/2014/main" id="{2E778499-C53C-46A8-9F39-14A915EC58E7}"/>
              </a:ext>
            </a:extLst>
          </p:cNvPr>
          <p:cNvSpPr/>
          <p:nvPr/>
        </p:nvSpPr>
        <p:spPr>
          <a:xfrm>
            <a:off x="202246" y="252683"/>
            <a:ext cx="4684079" cy="1191924"/>
          </a:xfrm>
          <a:prstGeom prst="wedgeRoundRectCallou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Cómo</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se dice …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español</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br>
              <a:rPr kumimoji="0" lang="en-GB" sz="2000" b="0" i="0" u="none" strike="noStrike" kern="1200" cap="none" spc="0" normalizeH="0" baseline="0" noProof="0" dirty="0">
                <a:ln>
                  <a:noFill/>
                </a:ln>
                <a:solidFill>
                  <a:srgbClr val="FFFFFF"/>
                </a:solidFill>
                <a:effectLst/>
                <a:uLnTx/>
                <a:uFillTx/>
                <a:latin typeface="Century Gothic"/>
                <a:ea typeface="+mn-ea"/>
                <a:cs typeface="+mn-cs"/>
              </a:rPr>
            </a:br>
            <a:r>
              <a:rPr kumimoji="0" lang="en-GB" sz="2000" b="0" i="0" u="none" strike="noStrike" kern="1200" cap="none" spc="0" normalizeH="0" baseline="0" noProof="0" dirty="0">
                <a:ln>
                  <a:noFill/>
                </a:ln>
                <a:solidFill>
                  <a:srgbClr val="FFFFFF"/>
                </a:solidFill>
                <a:effectLst/>
                <a:uLnTx/>
                <a:uFillTx/>
                <a:latin typeface="Century Gothic"/>
                <a:ea typeface="+mn-ea"/>
                <a:cs typeface="+mn-cs"/>
              </a:rPr>
              <a:t>is how to ask </a:t>
            </a:r>
            <a:br>
              <a:rPr kumimoji="0" lang="en-GB" sz="2000" b="0" i="0" u="none" strike="noStrike" kern="1200" cap="none" spc="0" normalizeH="0" baseline="0" noProof="0" dirty="0">
                <a:ln>
                  <a:noFill/>
                </a:ln>
                <a:solidFill>
                  <a:srgbClr val="FFFFFF"/>
                </a:solidFill>
                <a:effectLst/>
                <a:uLnTx/>
                <a:uFillTx/>
                <a:latin typeface="Century Gothic"/>
                <a:ea typeface="+mn-ea"/>
                <a:cs typeface="+mn-cs"/>
              </a:rPr>
            </a:br>
            <a:r>
              <a:rPr kumimoji="0" lang="en-GB" sz="2000" b="0" i="0" u="none" strike="noStrike" kern="1200" cap="none" spc="0" normalizeH="0" baseline="0" noProof="0" dirty="0">
                <a:ln>
                  <a:noFill/>
                </a:ln>
                <a:solidFill>
                  <a:srgbClr val="FFFFFF"/>
                </a:solidFill>
                <a:effectLst/>
                <a:uLnTx/>
                <a:uFillTx/>
                <a:latin typeface="Century Gothic"/>
                <a:ea typeface="+mn-ea"/>
                <a:cs typeface="+mn-cs"/>
              </a:rPr>
              <a:t>How</a:t>
            </a:r>
            <a:r>
              <a:rPr kumimoji="0" lang="en-GB" sz="2000" b="0" i="0" u="none" strike="noStrike" kern="1200" cap="none" spc="0" normalizeH="0" noProof="0" dirty="0">
                <a:ln>
                  <a:noFill/>
                </a:ln>
                <a:solidFill>
                  <a:srgbClr val="FFFFFF"/>
                </a:solidFill>
                <a:effectLst/>
                <a:uLnTx/>
                <a:uFillTx/>
                <a:latin typeface="Century Gothic"/>
                <a:ea typeface="+mn-ea"/>
                <a:cs typeface="+mn-cs"/>
              </a:rPr>
              <a:t> do you say … in Spanish?</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6" name="Picture 5" descr="A picture containing circle, graphics, colorfulness, astronomy&#10;&#10;Description automatically generated">
            <a:extLst>
              <a:ext uri="{FF2B5EF4-FFF2-40B4-BE49-F238E27FC236}">
                <a16:creationId xmlns:a16="http://schemas.microsoft.com/office/drawing/2014/main" id="{995798BA-504E-489B-AC94-8F23F6B4C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6812" y="77786"/>
            <a:ext cx="1470705" cy="961531"/>
          </a:xfrm>
          <a:prstGeom prst="rect">
            <a:avLst/>
          </a:prstGeom>
        </p:spPr>
      </p:pic>
      <p:grpSp>
        <p:nvGrpSpPr>
          <p:cNvPr id="15" name="Group 14">
            <a:extLst>
              <a:ext uri="{FF2B5EF4-FFF2-40B4-BE49-F238E27FC236}">
                <a16:creationId xmlns:a16="http://schemas.microsoft.com/office/drawing/2014/main" id="{78EE0218-860E-485F-A897-2B35B022D720}"/>
              </a:ext>
            </a:extLst>
          </p:cNvPr>
          <p:cNvGrpSpPr/>
          <p:nvPr/>
        </p:nvGrpSpPr>
        <p:grpSpPr>
          <a:xfrm>
            <a:off x="1242166" y="2181499"/>
            <a:ext cx="9534691" cy="4639269"/>
            <a:chOff x="1242166" y="2181499"/>
            <a:chExt cx="9534691" cy="4639269"/>
          </a:xfrm>
        </p:grpSpPr>
        <p:sp>
          <p:nvSpPr>
            <p:cNvPr id="12" name="Speech Bubble: Rectangle with Corners Rounded 11">
              <a:extLst>
                <a:ext uri="{FF2B5EF4-FFF2-40B4-BE49-F238E27FC236}">
                  <a16:creationId xmlns:a16="http://schemas.microsoft.com/office/drawing/2014/main" id="{D0B53B8F-92C2-4D85-AA40-DFCD5B5D5DF2}"/>
                </a:ext>
              </a:extLst>
            </p:cNvPr>
            <p:cNvSpPr/>
            <p:nvPr/>
          </p:nvSpPr>
          <p:spPr>
            <a:xfrm>
              <a:off x="6000506" y="2260772"/>
              <a:ext cx="4776351" cy="2878181"/>
            </a:xfrm>
            <a:custGeom>
              <a:avLst/>
              <a:gdLst>
                <a:gd name="connsiteX0" fmla="*/ 0 w 4776351"/>
                <a:gd name="connsiteY0" fmla="*/ 479706 h 2878181"/>
                <a:gd name="connsiteX1" fmla="*/ 479706 w 4776351"/>
                <a:gd name="connsiteY1" fmla="*/ 0 h 2878181"/>
                <a:gd name="connsiteX2" fmla="*/ 796059 w 4776351"/>
                <a:gd name="connsiteY2" fmla="*/ 0 h 2878181"/>
                <a:gd name="connsiteX3" fmla="*/ 796059 w 4776351"/>
                <a:gd name="connsiteY3" fmla="*/ 0 h 2878181"/>
                <a:gd name="connsiteX4" fmla="*/ 1416984 w 4776351"/>
                <a:gd name="connsiteY4" fmla="*/ 0 h 2878181"/>
                <a:gd name="connsiteX5" fmla="*/ 1990146 w 4776351"/>
                <a:gd name="connsiteY5" fmla="*/ 0 h 2878181"/>
                <a:gd name="connsiteX6" fmla="*/ 2520641 w 4776351"/>
                <a:gd name="connsiteY6" fmla="*/ 0 h 2878181"/>
                <a:gd name="connsiteX7" fmla="*/ 3097266 w 4776351"/>
                <a:gd name="connsiteY7" fmla="*/ 0 h 2878181"/>
                <a:gd name="connsiteX8" fmla="*/ 3650825 w 4776351"/>
                <a:gd name="connsiteY8" fmla="*/ 0 h 2878181"/>
                <a:gd name="connsiteX9" fmla="*/ 4296645 w 4776351"/>
                <a:gd name="connsiteY9" fmla="*/ 0 h 2878181"/>
                <a:gd name="connsiteX10" fmla="*/ 4776351 w 4776351"/>
                <a:gd name="connsiteY10" fmla="*/ 479706 h 2878181"/>
                <a:gd name="connsiteX11" fmla="*/ 4776351 w 4776351"/>
                <a:gd name="connsiteY11" fmla="*/ 1043346 h 2878181"/>
                <a:gd name="connsiteX12" fmla="*/ 4776351 w 4776351"/>
                <a:gd name="connsiteY12" fmla="*/ 1678939 h 2878181"/>
                <a:gd name="connsiteX13" fmla="*/ 4776351 w 4776351"/>
                <a:gd name="connsiteY13" fmla="*/ 1678939 h 2878181"/>
                <a:gd name="connsiteX14" fmla="*/ 4776351 w 4776351"/>
                <a:gd name="connsiteY14" fmla="*/ 2045907 h 2878181"/>
                <a:gd name="connsiteX15" fmla="*/ 4776351 w 4776351"/>
                <a:gd name="connsiteY15" fmla="*/ 2398484 h 2878181"/>
                <a:gd name="connsiteX16" fmla="*/ 4776351 w 4776351"/>
                <a:gd name="connsiteY16" fmla="*/ 2398475 h 2878181"/>
                <a:gd name="connsiteX17" fmla="*/ 4296645 w 4776351"/>
                <a:gd name="connsiteY17" fmla="*/ 2878181 h 2878181"/>
                <a:gd name="connsiteX18" fmla="*/ 3766150 w 4776351"/>
                <a:gd name="connsiteY18" fmla="*/ 2878181 h 2878181"/>
                <a:gd name="connsiteX19" fmla="*/ 3166460 w 4776351"/>
                <a:gd name="connsiteY19" fmla="*/ 2878181 h 2878181"/>
                <a:gd name="connsiteX20" fmla="*/ 2566771 w 4776351"/>
                <a:gd name="connsiteY20" fmla="*/ 2878181 h 2878181"/>
                <a:gd name="connsiteX21" fmla="*/ 1990146 w 4776351"/>
                <a:gd name="connsiteY21" fmla="*/ 2878181 h 2878181"/>
                <a:gd name="connsiteX22" fmla="*/ 1393118 w 4776351"/>
                <a:gd name="connsiteY22" fmla="*/ 3237954 h 2878181"/>
                <a:gd name="connsiteX23" fmla="*/ 796059 w 4776351"/>
                <a:gd name="connsiteY23" fmla="*/ 2878181 h 2878181"/>
                <a:gd name="connsiteX24" fmla="*/ 479706 w 4776351"/>
                <a:gd name="connsiteY24" fmla="*/ 2878181 h 2878181"/>
                <a:gd name="connsiteX25" fmla="*/ 0 w 4776351"/>
                <a:gd name="connsiteY25" fmla="*/ 2398475 h 2878181"/>
                <a:gd name="connsiteX26" fmla="*/ 0 w 4776351"/>
                <a:gd name="connsiteY26" fmla="*/ 2398484 h 2878181"/>
                <a:gd name="connsiteX27" fmla="*/ 0 w 4776351"/>
                <a:gd name="connsiteY27" fmla="*/ 2031516 h 2878181"/>
                <a:gd name="connsiteX28" fmla="*/ 0 w 4776351"/>
                <a:gd name="connsiteY28" fmla="*/ 1678939 h 2878181"/>
                <a:gd name="connsiteX29" fmla="*/ 0 w 4776351"/>
                <a:gd name="connsiteY29" fmla="*/ 1678939 h 2878181"/>
                <a:gd name="connsiteX30" fmla="*/ 0 w 4776351"/>
                <a:gd name="connsiteY30" fmla="*/ 1079323 h 2878181"/>
                <a:gd name="connsiteX31" fmla="*/ 0 w 4776351"/>
                <a:gd name="connsiteY31" fmla="*/ 479706 h 287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76351" h="2878181" fill="none" extrusionOk="0">
                  <a:moveTo>
                    <a:pt x="0" y="479706"/>
                  </a:moveTo>
                  <a:cubicBezTo>
                    <a:pt x="27159" y="259576"/>
                    <a:pt x="251658" y="-3787"/>
                    <a:pt x="479706" y="0"/>
                  </a:cubicBezTo>
                  <a:cubicBezTo>
                    <a:pt x="549289" y="-11652"/>
                    <a:pt x="639920" y="-11354"/>
                    <a:pt x="796059" y="0"/>
                  </a:cubicBezTo>
                  <a:lnTo>
                    <a:pt x="796059" y="0"/>
                  </a:lnTo>
                  <a:cubicBezTo>
                    <a:pt x="1037212" y="-8066"/>
                    <a:pt x="1183133" y="-13721"/>
                    <a:pt x="1416984" y="0"/>
                  </a:cubicBezTo>
                  <a:cubicBezTo>
                    <a:pt x="1650835" y="13721"/>
                    <a:pt x="1800857" y="-8771"/>
                    <a:pt x="1990146" y="0"/>
                  </a:cubicBezTo>
                  <a:cubicBezTo>
                    <a:pt x="2160306" y="10679"/>
                    <a:pt x="2379246" y="-2739"/>
                    <a:pt x="2520641" y="0"/>
                  </a:cubicBezTo>
                  <a:cubicBezTo>
                    <a:pt x="2662036" y="2739"/>
                    <a:pt x="2948319" y="10115"/>
                    <a:pt x="3097266" y="0"/>
                  </a:cubicBezTo>
                  <a:cubicBezTo>
                    <a:pt x="3246213" y="-10115"/>
                    <a:pt x="3488909" y="20331"/>
                    <a:pt x="3650825" y="0"/>
                  </a:cubicBezTo>
                  <a:cubicBezTo>
                    <a:pt x="3812741" y="-20331"/>
                    <a:pt x="4088839" y="5720"/>
                    <a:pt x="4296645" y="0"/>
                  </a:cubicBezTo>
                  <a:cubicBezTo>
                    <a:pt x="4537603" y="33378"/>
                    <a:pt x="4722188" y="219614"/>
                    <a:pt x="4776351" y="479706"/>
                  </a:cubicBezTo>
                  <a:cubicBezTo>
                    <a:pt x="4766913" y="758805"/>
                    <a:pt x="4776086" y="847202"/>
                    <a:pt x="4776351" y="1043346"/>
                  </a:cubicBezTo>
                  <a:cubicBezTo>
                    <a:pt x="4776616" y="1239490"/>
                    <a:pt x="4806624" y="1503839"/>
                    <a:pt x="4776351" y="1678939"/>
                  </a:cubicBezTo>
                  <a:lnTo>
                    <a:pt x="4776351" y="1678939"/>
                  </a:lnTo>
                  <a:cubicBezTo>
                    <a:pt x="4784139" y="1811000"/>
                    <a:pt x="4793352" y="1968936"/>
                    <a:pt x="4776351" y="2045907"/>
                  </a:cubicBezTo>
                  <a:cubicBezTo>
                    <a:pt x="4759350" y="2122878"/>
                    <a:pt x="4781337" y="2295007"/>
                    <a:pt x="4776351" y="2398484"/>
                  </a:cubicBezTo>
                  <a:lnTo>
                    <a:pt x="4776351" y="2398475"/>
                  </a:lnTo>
                  <a:cubicBezTo>
                    <a:pt x="4786378" y="2677627"/>
                    <a:pt x="4602828" y="2858425"/>
                    <a:pt x="4296645" y="2878181"/>
                  </a:cubicBezTo>
                  <a:cubicBezTo>
                    <a:pt x="4134362" y="2861230"/>
                    <a:pt x="4019822" y="2895344"/>
                    <a:pt x="3766150" y="2878181"/>
                  </a:cubicBezTo>
                  <a:cubicBezTo>
                    <a:pt x="3512479" y="2861018"/>
                    <a:pt x="3357503" y="2870711"/>
                    <a:pt x="3166460" y="2878181"/>
                  </a:cubicBezTo>
                  <a:cubicBezTo>
                    <a:pt x="2975417" y="2885652"/>
                    <a:pt x="2748971" y="2873640"/>
                    <a:pt x="2566771" y="2878181"/>
                  </a:cubicBezTo>
                  <a:cubicBezTo>
                    <a:pt x="2384571" y="2882722"/>
                    <a:pt x="2236547" y="2896751"/>
                    <a:pt x="1990146" y="2878181"/>
                  </a:cubicBezTo>
                  <a:cubicBezTo>
                    <a:pt x="1741550" y="3057103"/>
                    <a:pt x="1581257" y="3127381"/>
                    <a:pt x="1393118" y="3237954"/>
                  </a:cubicBezTo>
                  <a:cubicBezTo>
                    <a:pt x="1187079" y="3100792"/>
                    <a:pt x="1041323" y="3054632"/>
                    <a:pt x="796059" y="2878181"/>
                  </a:cubicBezTo>
                  <a:cubicBezTo>
                    <a:pt x="719370" y="2871492"/>
                    <a:pt x="614635" y="2879210"/>
                    <a:pt x="479706" y="2878181"/>
                  </a:cubicBezTo>
                  <a:cubicBezTo>
                    <a:pt x="173132" y="2879273"/>
                    <a:pt x="51919" y="2630336"/>
                    <a:pt x="0" y="2398475"/>
                  </a:cubicBezTo>
                  <a:lnTo>
                    <a:pt x="0" y="2398484"/>
                  </a:lnTo>
                  <a:cubicBezTo>
                    <a:pt x="-4287" y="2251143"/>
                    <a:pt x="2072" y="2210662"/>
                    <a:pt x="0" y="2031516"/>
                  </a:cubicBezTo>
                  <a:cubicBezTo>
                    <a:pt x="-2072" y="1852370"/>
                    <a:pt x="3386" y="1783979"/>
                    <a:pt x="0" y="1678939"/>
                  </a:cubicBezTo>
                  <a:lnTo>
                    <a:pt x="0" y="1678939"/>
                  </a:lnTo>
                  <a:cubicBezTo>
                    <a:pt x="16691" y="1384119"/>
                    <a:pt x="11444" y="1352322"/>
                    <a:pt x="0" y="1079323"/>
                  </a:cubicBezTo>
                  <a:cubicBezTo>
                    <a:pt x="-11444" y="806324"/>
                    <a:pt x="-5447" y="634885"/>
                    <a:pt x="0" y="479706"/>
                  </a:cubicBezTo>
                  <a:close/>
                </a:path>
                <a:path w="4776351" h="2878181" stroke="0" extrusionOk="0">
                  <a:moveTo>
                    <a:pt x="0" y="479706"/>
                  </a:moveTo>
                  <a:cubicBezTo>
                    <a:pt x="-9423" y="247805"/>
                    <a:pt x="229107" y="-30400"/>
                    <a:pt x="479706" y="0"/>
                  </a:cubicBezTo>
                  <a:cubicBezTo>
                    <a:pt x="556324" y="-5076"/>
                    <a:pt x="675856" y="-11504"/>
                    <a:pt x="796059" y="0"/>
                  </a:cubicBezTo>
                  <a:lnTo>
                    <a:pt x="796059" y="0"/>
                  </a:lnTo>
                  <a:cubicBezTo>
                    <a:pt x="977611" y="-7284"/>
                    <a:pt x="1132463" y="20737"/>
                    <a:pt x="1369221" y="0"/>
                  </a:cubicBezTo>
                  <a:cubicBezTo>
                    <a:pt x="1605979" y="-20737"/>
                    <a:pt x="1820164" y="317"/>
                    <a:pt x="1990146" y="0"/>
                  </a:cubicBezTo>
                  <a:cubicBezTo>
                    <a:pt x="2146455" y="-4044"/>
                    <a:pt x="2338130" y="-1147"/>
                    <a:pt x="2497576" y="0"/>
                  </a:cubicBezTo>
                  <a:cubicBezTo>
                    <a:pt x="2657022" y="1147"/>
                    <a:pt x="2924366" y="8361"/>
                    <a:pt x="3051136" y="0"/>
                  </a:cubicBezTo>
                  <a:cubicBezTo>
                    <a:pt x="3177906" y="-8361"/>
                    <a:pt x="3382524" y="-1408"/>
                    <a:pt x="3650825" y="0"/>
                  </a:cubicBezTo>
                  <a:cubicBezTo>
                    <a:pt x="3919126" y="1408"/>
                    <a:pt x="4090817" y="-6018"/>
                    <a:pt x="4296645" y="0"/>
                  </a:cubicBezTo>
                  <a:cubicBezTo>
                    <a:pt x="4523789" y="-33749"/>
                    <a:pt x="4791216" y="218298"/>
                    <a:pt x="4776351" y="479706"/>
                  </a:cubicBezTo>
                  <a:cubicBezTo>
                    <a:pt x="4781446" y="742634"/>
                    <a:pt x="4762584" y="833712"/>
                    <a:pt x="4776351" y="1043346"/>
                  </a:cubicBezTo>
                  <a:cubicBezTo>
                    <a:pt x="4790118" y="1252980"/>
                    <a:pt x="4779760" y="1425658"/>
                    <a:pt x="4776351" y="1678939"/>
                  </a:cubicBezTo>
                  <a:lnTo>
                    <a:pt x="4776351" y="1678939"/>
                  </a:lnTo>
                  <a:cubicBezTo>
                    <a:pt x="4785382" y="1817026"/>
                    <a:pt x="4788488" y="1897666"/>
                    <a:pt x="4776351" y="2024321"/>
                  </a:cubicBezTo>
                  <a:cubicBezTo>
                    <a:pt x="4764214" y="2150976"/>
                    <a:pt x="4763495" y="2255309"/>
                    <a:pt x="4776351" y="2398484"/>
                  </a:cubicBezTo>
                  <a:lnTo>
                    <a:pt x="4776351" y="2398475"/>
                  </a:lnTo>
                  <a:cubicBezTo>
                    <a:pt x="4740697" y="2670648"/>
                    <a:pt x="4559935" y="2930051"/>
                    <a:pt x="4296645" y="2878181"/>
                  </a:cubicBezTo>
                  <a:cubicBezTo>
                    <a:pt x="4070740" y="2856811"/>
                    <a:pt x="3987869" y="2885358"/>
                    <a:pt x="3766150" y="2878181"/>
                  </a:cubicBezTo>
                  <a:cubicBezTo>
                    <a:pt x="3544432" y="2871004"/>
                    <a:pt x="3416923" y="2867687"/>
                    <a:pt x="3212590" y="2878181"/>
                  </a:cubicBezTo>
                  <a:cubicBezTo>
                    <a:pt x="3008257" y="2888675"/>
                    <a:pt x="2903631" y="2897460"/>
                    <a:pt x="2682096" y="2878181"/>
                  </a:cubicBezTo>
                  <a:cubicBezTo>
                    <a:pt x="2460561" y="2858902"/>
                    <a:pt x="2151215" y="2880375"/>
                    <a:pt x="1990146" y="2878181"/>
                  </a:cubicBezTo>
                  <a:cubicBezTo>
                    <a:pt x="1834695" y="2972625"/>
                    <a:pt x="1534478" y="3139597"/>
                    <a:pt x="1393118" y="3237954"/>
                  </a:cubicBezTo>
                  <a:cubicBezTo>
                    <a:pt x="1081784" y="3084488"/>
                    <a:pt x="960104" y="2989357"/>
                    <a:pt x="796059" y="2878181"/>
                  </a:cubicBezTo>
                  <a:cubicBezTo>
                    <a:pt x="720574" y="2878746"/>
                    <a:pt x="586583" y="2879642"/>
                    <a:pt x="479706" y="2878181"/>
                  </a:cubicBezTo>
                  <a:cubicBezTo>
                    <a:pt x="242610" y="2833804"/>
                    <a:pt x="11466" y="2692347"/>
                    <a:pt x="0" y="2398475"/>
                  </a:cubicBezTo>
                  <a:lnTo>
                    <a:pt x="0" y="2398484"/>
                  </a:lnTo>
                  <a:cubicBezTo>
                    <a:pt x="-261" y="2323126"/>
                    <a:pt x="16419" y="2206286"/>
                    <a:pt x="0" y="2024321"/>
                  </a:cubicBezTo>
                  <a:cubicBezTo>
                    <a:pt x="-16419" y="1842356"/>
                    <a:pt x="8875" y="1832362"/>
                    <a:pt x="0" y="1678939"/>
                  </a:cubicBezTo>
                  <a:lnTo>
                    <a:pt x="0" y="1678939"/>
                  </a:lnTo>
                  <a:cubicBezTo>
                    <a:pt x="6691" y="1562593"/>
                    <a:pt x="25652" y="1375620"/>
                    <a:pt x="0" y="1103307"/>
                  </a:cubicBezTo>
                  <a:cubicBezTo>
                    <a:pt x="-25652" y="830994"/>
                    <a:pt x="-22800" y="754665"/>
                    <a:pt x="0" y="479706"/>
                  </a:cubicBezTo>
                  <a:close/>
                </a:path>
              </a:pathLst>
            </a:custGeom>
            <a:solidFill>
              <a:schemeClr val="accent6">
                <a:lumMod val="60000"/>
                <a:lumOff val="40000"/>
              </a:schemeClr>
            </a:solidFill>
            <a:ln w="76200">
              <a:solidFill>
                <a:schemeClr val="tx1"/>
              </a:solidFill>
              <a:extLst>
                <a:ext uri="{C807C97D-BFC1-408E-A445-0C87EB9F89A2}">
                  <ask:lineSketchStyleProps xmlns:ask="http://schemas.microsoft.com/office/drawing/2018/sketchyshapes" sd="409701539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Shape 1">
              <a:extLst>
                <a:ext uri="{FF2B5EF4-FFF2-40B4-BE49-F238E27FC236}">
                  <a16:creationId xmlns:a16="http://schemas.microsoft.com/office/drawing/2014/main" id="{82E2EF8E-4578-4762-B0C9-517230056642}"/>
                </a:ext>
              </a:extLst>
            </p:cNvPr>
            <p:cNvSpPr/>
            <p:nvPr/>
          </p:nvSpPr>
          <p:spPr>
            <a:xfrm>
              <a:off x="3880649" y="5282163"/>
              <a:ext cx="2215351" cy="1158240"/>
            </a:xfrm>
            <a:custGeom>
              <a:avLst/>
              <a:gdLst>
                <a:gd name="connsiteX0" fmla="*/ 0 w 2215351"/>
                <a:gd name="connsiteY0" fmla="*/ 1127760 h 1158240"/>
                <a:gd name="connsiteX1" fmla="*/ 0 w 2215351"/>
                <a:gd name="connsiteY1" fmla="*/ 1127760 h 1158240"/>
                <a:gd name="connsiteX2" fmla="*/ 60960 w 2215351"/>
                <a:gd name="connsiteY2" fmla="*/ 899160 h 1158240"/>
                <a:gd name="connsiteX3" fmla="*/ 106680 w 2215351"/>
                <a:gd name="connsiteY3" fmla="*/ 762000 h 1158240"/>
                <a:gd name="connsiteX4" fmla="*/ 198120 w 2215351"/>
                <a:gd name="connsiteY4" fmla="*/ 685800 h 1158240"/>
                <a:gd name="connsiteX5" fmla="*/ 259080 w 2215351"/>
                <a:gd name="connsiteY5" fmla="*/ 655320 h 1158240"/>
                <a:gd name="connsiteX6" fmla="*/ 350520 w 2215351"/>
                <a:gd name="connsiteY6" fmla="*/ 670560 h 1158240"/>
                <a:gd name="connsiteX7" fmla="*/ 289560 w 2215351"/>
                <a:gd name="connsiteY7" fmla="*/ 518160 h 1158240"/>
                <a:gd name="connsiteX8" fmla="*/ 152400 w 2215351"/>
                <a:gd name="connsiteY8" fmla="*/ 259080 h 1158240"/>
                <a:gd name="connsiteX9" fmla="*/ 137160 w 2215351"/>
                <a:gd name="connsiteY9" fmla="*/ 198120 h 1158240"/>
                <a:gd name="connsiteX10" fmla="*/ 106680 w 2215351"/>
                <a:gd name="connsiteY10" fmla="*/ 137160 h 1158240"/>
                <a:gd name="connsiteX11" fmla="*/ 91440 w 2215351"/>
                <a:gd name="connsiteY11" fmla="*/ 91440 h 1158240"/>
                <a:gd name="connsiteX12" fmla="*/ 259080 w 2215351"/>
                <a:gd name="connsiteY12" fmla="*/ 60960 h 1158240"/>
                <a:gd name="connsiteX13" fmla="*/ 304800 w 2215351"/>
                <a:gd name="connsiteY13" fmla="*/ 91440 h 1158240"/>
                <a:gd name="connsiteX14" fmla="*/ 411480 w 2215351"/>
                <a:gd name="connsiteY14" fmla="*/ 198120 h 1158240"/>
                <a:gd name="connsiteX15" fmla="*/ 533400 w 2215351"/>
                <a:gd name="connsiteY15" fmla="*/ 304800 h 1158240"/>
                <a:gd name="connsiteX16" fmla="*/ 594360 w 2215351"/>
                <a:gd name="connsiteY16" fmla="*/ 365760 h 1158240"/>
                <a:gd name="connsiteX17" fmla="*/ 716280 w 2215351"/>
                <a:gd name="connsiteY17" fmla="*/ 228600 h 1158240"/>
                <a:gd name="connsiteX18" fmla="*/ 762000 w 2215351"/>
                <a:gd name="connsiteY18" fmla="*/ 182880 h 1158240"/>
                <a:gd name="connsiteX19" fmla="*/ 792480 w 2215351"/>
                <a:gd name="connsiteY19" fmla="*/ 121920 h 1158240"/>
                <a:gd name="connsiteX20" fmla="*/ 883920 w 2215351"/>
                <a:gd name="connsiteY20" fmla="*/ 60960 h 1158240"/>
                <a:gd name="connsiteX21" fmla="*/ 1005840 w 2215351"/>
                <a:gd name="connsiteY21" fmla="*/ 0 h 1158240"/>
                <a:gd name="connsiteX22" fmla="*/ 1066800 w 2215351"/>
                <a:gd name="connsiteY22" fmla="*/ 152400 h 1158240"/>
                <a:gd name="connsiteX23" fmla="*/ 1097280 w 2215351"/>
                <a:gd name="connsiteY23" fmla="*/ 304800 h 1158240"/>
                <a:gd name="connsiteX24" fmla="*/ 1143000 w 2215351"/>
                <a:gd name="connsiteY24" fmla="*/ 350520 h 1158240"/>
                <a:gd name="connsiteX25" fmla="*/ 1356360 w 2215351"/>
                <a:gd name="connsiteY25" fmla="*/ 289560 h 1158240"/>
                <a:gd name="connsiteX26" fmla="*/ 1432560 w 2215351"/>
                <a:gd name="connsiteY26" fmla="*/ 259080 h 1158240"/>
                <a:gd name="connsiteX27" fmla="*/ 1539240 w 2215351"/>
                <a:gd name="connsiteY27" fmla="*/ 198120 h 1158240"/>
                <a:gd name="connsiteX28" fmla="*/ 1584960 w 2215351"/>
                <a:gd name="connsiteY28" fmla="*/ 228600 h 1158240"/>
                <a:gd name="connsiteX29" fmla="*/ 1600200 w 2215351"/>
                <a:gd name="connsiteY29" fmla="*/ 472440 h 1158240"/>
                <a:gd name="connsiteX30" fmla="*/ 1813560 w 2215351"/>
                <a:gd name="connsiteY30" fmla="*/ 487680 h 1158240"/>
                <a:gd name="connsiteX31" fmla="*/ 1874520 w 2215351"/>
                <a:gd name="connsiteY31" fmla="*/ 502920 h 1158240"/>
                <a:gd name="connsiteX32" fmla="*/ 2209800 w 2215351"/>
                <a:gd name="connsiteY32" fmla="*/ 518160 h 1158240"/>
                <a:gd name="connsiteX33" fmla="*/ 2148840 w 2215351"/>
                <a:gd name="connsiteY33" fmla="*/ 563880 h 1158240"/>
                <a:gd name="connsiteX34" fmla="*/ 2103120 w 2215351"/>
                <a:gd name="connsiteY34" fmla="*/ 594360 h 1158240"/>
                <a:gd name="connsiteX35" fmla="*/ 2042160 w 2215351"/>
                <a:gd name="connsiteY35" fmla="*/ 655320 h 1158240"/>
                <a:gd name="connsiteX36" fmla="*/ 1996440 w 2215351"/>
                <a:gd name="connsiteY36" fmla="*/ 670560 h 1158240"/>
                <a:gd name="connsiteX37" fmla="*/ 1859280 w 2215351"/>
                <a:gd name="connsiteY37" fmla="*/ 777240 h 1158240"/>
                <a:gd name="connsiteX38" fmla="*/ 1737360 w 2215351"/>
                <a:gd name="connsiteY38" fmla="*/ 853440 h 1158240"/>
                <a:gd name="connsiteX39" fmla="*/ 1798320 w 2215351"/>
                <a:gd name="connsiteY39" fmla="*/ 883920 h 1158240"/>
                <a:gd name="connsiteX40" fmla="*/ 1905000 w 2215351"/>
                <a:gd name="connsiteY40" fmla="*/ 914400 h 1158240"/>
                <a:gd name="connsiteX41" fmla="*/ 1935480 w 2215351"/>
                <a:gd name="connsiteY41" fmla="*/ 1066800 h 1158240"/>
                <a:gd name="connsiteX42" fmla="*/ 1950720 w 2215351"/>
                <a:gd name="connsiteY42" fmla="*/ 1127760 h 1158240"/>
                <a:gd name="connsiteX43" fmla="*/ 1798320 w 2215351"/>
                <a:gd name="connsiteY43" fmla="*/ 1158240 h 1158240"/>
                <a:gd name="connsiteX44" fmla="*/ 198120 w 2215351"/>
                <a:gd name="connsiteY44" fmla="*/ 1143000 h 1158240"/>
                <a:gd name="connsiteX45" fmla="*/ 0 w 2215351"/>
                <a:gd name="connsiteY45" fmla="*/ 1127760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15351" h="1158240">
                  <a:moveTo>
                    <a:pt x="0" y="1127760"/>
                  </a:moveTo>
                  <a:lnTo>
                    <a:pt x="0" y="1127760"/>
                  </a:lnTo>
                  <a:cubicBezTo>
                    <a:pt x="29742" y="860084"/>
                    <a:pt x="-13288" y="1103341"/>
                    <a:pt x="60960" y="899160"/>
                  </a:cubicBezTo>
                  <a:cubicBezTo>
                    <a:pt x="92165" y="813345"/>
                    <a:pt x="54521" y="835023"/>
                    <a:pt x="106680" y="762000"/>
                  </a:cubicBezTo>
                  <a:cubicBezTo>
                    <a:pt x="128418" y="731567"/>
                    <a:pt x="165854" y="704237"/>
                    <a:pt x="198120" y="685800"/>
                  </a:cubicBezTo>
                  <a:cubicBezTo>
                    <a:pt x="217845" y="674528"/>
                    <a:pt x="238760" y="665480"/>
                    <a:pt x="259080" y="655320"/>
                  </a:cubicBezTo>
                  <a:cubicBezTo>
                    <a:pt x="289560" y="660400"/>
                    <a:pt x="343817" y="700725"/>
                    <a:pt x="350520" y="670560"/>
                  </a:cubicBezTo>
                  <a:cubicBezTo>
                    <a:pt x="362389" y="617150"/>
                    <a:pt x="312357" y="567898"/>
                    <a:pt x="289560" y="518160"/>
                  </a:cubicBezTo>
                  <a:cubicBezTo>
                    <a:pt x="205321" y="334366"/>
                    <a:pt x="219931" y="360376"/>
                    <a:pt x="152400" y="259080"/>
                  </a:cubicBezTo>
                  <a:cubicBezTo>
                    <a:pt x="147320" y="238760"/>
                    <a:pt x="144514" y="217732"/>
                    <a:pt x="137160" y="198120"/>
                  </a:cubicBezTo>
                  <a:cubicBezTo>
                    <a:pt x="129183" y="176848"/>
                    <a:pt x="115629" y="158042"/>
                    <a:pt x="106680" y="137160"/>
                  </a:cubicBezTo>
                  <a:cubicBezTo>
                    <a:pt x="100352" y="122395"/>
                    <a:pt x="96520" y="106680"/>
                    <a:pt x="91440" y="91440"/>
                  </a:cubicBezTo>
                  <a:cubicBezTo>
                    <a:pt x="117497" y="-12787"/>
                    <a:pt x="90465" y="9078"/>
                    <a:pt x="259080" y="60960"/>
                  </a:cubicBezTo>
                  <a:cubicBezTo>
                    <a:pt x="276586" y="66347"/>
                    <a:pt x="291186" y="79187"/>
                    <a:pt x="304800" y="91440"/>
                  </a:cubicBezTo>
                  <a:cubicBezTo>
                    <a:pt x="342180" y="125082"/>
                    <a:pt x="375920" y="162560"/>
                    <a:pt x="411480" y="198120"/>
                  </a:cubicBezTo>
                  <a:cubicBezTo>
                    <a:pt x="529513" y="316153"/>
                    <a:pt x="365946" y="155952"/>
                    <a:pt x="533400" y="304800"/>
                  </a:cubicBezTo>
                  <a:cubicBezTo>
                    <a:pt x="554878" y="323892"/>
                    <a:pt x="574040" y="345440"/>
                    <a:pt x="594360" y="365760"/>
                  </a:cubicBezTo>
                  <a:cubicBezTo>
                    <a:pt x="792426" y="200705"/>
                    <a:pt x="616996" y="367598"/>
                    <a:pt x="716280" y="228600"/>
                  </a:cubicBezTo>
                  <a:cubicBezTo>
                    <a:pt x="728807" y="211062"/>
                    <a:pt x="749473" y="200418"/>
                    <a:pt x="762000" y="182880"/>
                  </a:cubicBezTo>
                  <a:cubicBezTo>
                    <a:pt x="775205" y="164393"/>
                    <a:pt x="776416" y="137984"/>
                    <a:pt x="792480" y="121920"/>
                  </a:cubicBezTo>
                  <a:cubicBezTo>
                    <a:pt x="818383" y="96017"/>
                    <a:pt x="853440" y="81280"/>
                    <a:pt x="883920" y="60960"/>
                  </a:cubicBezTo>
                  <a:cubicBezTo>
                    <a:pt x="952402" y="15305"/>
                    <a:pt x="912634" y="37282"/>
                    <a:pt x="1005840" y="0"/>
                  </a:cubicBezTo>
                  <a:cubicBezTo>
                    <a:pt x="1026160" y="50800"/>
                    <a:pt x="1057805" y="98431"/>
                    <a:pt x="1066800" y="152400"/>
                  </a:cubicBezTo>
                  <a:cubicBezTo>
                    <a:pt x="1067727" y="157962"/>
                    <a:pt x="1086581" y="286078"/>
                    <a:pt x="1097280" y="304800"/>
                  </a:cubicBezTo>
                  <a:cubicBezTo>
                    <a:pt x="1107973" y="323513"/>
                    <a:pt x="1127760" y="335280"/>
                    <a:pt x="1143000" y="350520"/>
                  </a:cubicBezTo>
                  <a:cubicBezTo>
                    <a:pt x="1373285" y="304463"/>
                    <a:pt x="1224678" y="348085"/>
                    <a:pt x="1356360" y="289560"/>
                  </a:cubicBezTo>
                  <a:cubicBezTo>
                    <a:pt x="1381359" y="278449"/>
                    <a:pt x="1408646" y="272366"/>
                    <a:pt x="1432560" y="259080"/>
                  </a:cubicBezTo>
                  <a:cubicBezTo>
                    <a:pt x="1570957" y="182193"/>
                    <a:pt x="1428576" y="235008"/>
                    <a:pt x="1539240" y="198120"/>
                  </a:cubicBezTo>
                  <a:cubicBezTo>
                    <a:pt x="1554480" y="208280"/>
                    <a:pt x="1580987" y="210720"/>
                    <a:pt x="1584960" y="228600"/>
                  </a:cubicBezTo>
                  <a:cubicBezTo>
                    <a:pt x="1602627" y="308099"/>
                    <a:pt x="1546318" y="411374"/>
                    <a:pt x="1600200" y="472440"/>
                  </a:cubicBezTo>
                  <a:cubicBezTo>
                    <a:pt x="1647374" y="525904"/>
                    <a:pt x="1742440" y="482600"/>
                    <a:pt x="1813560" y="487680"/>
                  </a:cubicBezTo>
                  <a:cubicBezTo>
                    <a:pt x="1833880" y="492760"/>
                    <a:pt x="1853636" y="501314"/>
                    <a:pt x="1874520" y="502920"/>
                  </a:cubicBezTo>
                  <a:cubicBezTo>
                    <a:pt x="1986066" y="511500"/>
                    <a:pt x="2100589" y="493891"/>
                    <a:pt x="2209800" y="518160"/>
                  </a:cubicBezTo>
                  <a:cubicBezTo>
                    <a:pt x="2234595" y="523670"/>
                    <a:pt x="2169509" y="549117"/>
                    <a:pt x="2148840" y="563880"/>
                  </a:cubicBezTo>
                  <a:cubicBezTo>
                    <a:pt x="2133935" y="574526"/>
                    <a:pt x="2117027" y="582440"/>
                    <a:pt x="2103120" y="594360"/>
                  </a:cubicBezTo>
                  <a:cubicBezTo>
                    <a:pt x="2081301" y="613062"/>
                    <a:pt x="2065544" y="638617"/>
                    <a:pt x="2042160" y="655320"/>
                  </a:cubicBezTo>
                  <a:cubicBezTo>
                    <a:pt x="2029088" y="664657"/>
                    <a:pt x="2011680" y="665480"/>
                    <a:pt x="1996440" y="670560"/>
                  </a:cubicBezTo>
                  <a:cubicBezTo>
                    <a:pt x="1910621" y="756379"/>
                    <a:pt x="1964155" y="712701"/>
                    <a:pt x="1859280" y="777240"/>
                  </a:cubicBezTo>
                  <a:lnTo>
                    <a:pt x="1737360" y="853440"/>
                  </a:lnTo>
                  <a:cubicBezTo>
                    <a:pt x="1757680" y="863600"/>
                    <a:pt x="1776969" y="876156"/>
                    <a:pt x="1798320" y="883920"/>
                  </a:cubicBezTo>
                  <a:cubicBezTo>
                    <a:pt x="1833076" y="896559"/>
                    <a:pt x="1882810" y="884814"/>
                    <a:pt x="1905000" y="914400"/>
                  </a:cubicBezTo>
                  <a:cubicBezTo>
                    <a:pt x="1936084" y="955845"/>
                    <a:pt x="1922915" y="1016541"/>
                    <a:pt x="1935480" y="1066800"/>
                  </a:cubicBezTo>
                  <a:lnTo>
                    <a:pt x="1950720" y="1127760"/>
                  </a:lnTo>
                  <a:cubicBezTo>
                    <a:pt x="1894417" y="1146528"/>
                    <a:pt x="1868367" y="1158240"/>
                    <a:pt x="1798320" y="1158240"/>
                  </a:cubicBezTo>
                  <a:lnTo>
                    <a:pt x="198120" y="1143000"/>
                  </a:lnTo>
                  <a:cubicBezTo>
                    <a:pt x="35715" y="1124955"/>
                    <a:pt x="33020" y="1130300"/>
                    <a:pt x="0" y="1127760"/>
                  </a:cubicBez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9C19058B-0319-47F9-A90C-82A3F11129A7}"/>
                </a:ext>
              </a:extLst>
            </p:cNvPr>
            <p:cNvSpPr/>
            <p:nvPr/>
          </p:nvSpPr>
          <p:spPr>
            <a:xfrm>
              <a:off x="6462840" y="5595981"/>
              <a:ext cx="1674392" cy="844422"/>
            </a:xfrm>
            <a:custGeom>
              <a:avLst/>
              <a:gdLst>
                <a:gd name="connsiteX0" fmla="*/ 113211 w 1802975"/>
                <a:gd name="connsiteY0" fmla="*/ 818606 h 827314"/>
                <a:gd name="connsiteX1" fmla="*/ 113211 w 1802975"/>
                <a:gd name="connsiteY1" fmla="*/ 818606 h 827314"/>
                <a:gd name="connsiteX2" fmla="*/ 60960 w 1802975"/>
                <a:gd name="connsiteY2" fmla="*/ 748937 h 827314"/>
                <a:gd name="connsiteX3" fmla="*/ 43543 w 1802975"/>
                <a:gd name="connsiteY3" fmla="*/ 714103 h 827314"/>
                <a:gd name="connsiteX4" fmla="*/ 0 w 1802975"/>
                <a:gd name="connsiteY4" fmla="*/ 635726 h 827314"/>
                <a:gd name="connsiteX5" fmla="*/ 8708 w 1802975"/>
                <a:gd name="connsiteY5" fmla="*/ 513806 h 827314"/>
                <a:gd name="connsiteX6" fmla="*/ 34834 w 1802975"/>
                <a:gd name="connsiteY6" fmla="*/ 496388 h 827314"/>
                <a:gd name="connsiteX7" fmla="*/ 52251 w 1802975"/>
                <a:gd name="connsiteY7" fmla="*/ 470263 h 827314"/>
                <a:gd name="connsiteX8" fmla="*/ 78377 w 1802975"/>
                <a:gd name="connsiteY8" fmla="*/ 461554 h 827314"/>
                <a:gd name="connsiteX9" fmla="*/ 200297 w 1802975"/>
                <a:gd name="connsiteY9" fmla="*/ 435428 h 827314"/>
                <a:gd name="connsiteX10" fmla="*/ 226423 w 1802975"/>
                <a:gd name="connsiteY10" fmla="*/ 374468 h 827314"/>
                <a:gd name="connsiteX11" fmla="*/ 235131 w 1802975"/>
                <a:gd name="connsiteY11" fmla="*/ 348343 h 827314"/>
                <a:gd name="connsiteX12" fmla="*/ 252548 w 1802975"/>
                <a:gd name="connsiteY12" fmla="*/ 322217 h 827314"/>
                <a:gd name="connsiteX13" fmla="*/ 261257 w 1802975"/>
                <a:gd name="connsiteY13" fmla="*/ 296091 h 827314"/>
                <a:gd name="connsiteX14" fmla="*/ 287383 w 1802975"/>
                <a:gd name="connsiteY14" fmla="*/ 261257 h 827314"/>
                <a:gd name="connsiteX15" fmla="*/ 304800 w 1802975"/>
                <a:gd name="connsiteY15" fmla="*/ 217714 h 827314"/>
                <a:gd name="connsiteX16" fmla="*/ 383177 w 1802975"/>
                <a:gd name="connsiteY16" fmla="*/ 130628 h 827314"/>
                <a:gd name="connsiteX17" fmla="*/ 426720 w 1802975"/>
                <a:gd name="connsiteY17" fmla="*/ 113211 h 827314"/>
                <a:gd name="connsiteX18" fmla="*/ 522514 w 1802975"/>
                <a:gd name="connsiteY18" fmla="*/ 121920 h 827314"/>
                <a:gd name="connsiteX19" fmla="*/ 557348 w 1802975"/>
                <a:gd name="connsiteY19" fmla="*/ 130628 h 827314"/>
                <a:gd name="connsiteX20" fmla="*/ 574766 w 1802975"/>
                <a:gd name="connsiteY20" fmla="*/ 182880 h 827314"/>
                <a:gd name="connsiteX21" fmla="*/ 635726 w 1802975"/>
                <a:gd name="connsiteY21" fmla="*/ 121920 h 827314"/>
                <a:gd name="connsiteX22" fmla="*/ 696686 w 1802975"/>
                <a:gd name="connsiteY22" fmla="*/ 60960 h 827314"/>
                <a:gd name="connsiteX23" fmla="*/ 775063 w 1802975"/>
                <a:gd name="connsiteY23" fmla="*/ 17417 h 827314"/>
                <a:gd name="connsiteX24" fmla="*/ 801188 w 1802975"/>
                <a:gd name="connsiteY24" fmla="*/ 8708 h 827314"/>
                <a:gd name="connsiteX25" fmla="*/ 853440 w 1802975"/>
                <a:gd name="connsiteY25" fmla="*/ 0 h 827314"/>
                <a:gd name="connsiteX26" fmla="*/ 992777 w 1802975"/>
                <a:gd name="connsiteY26" fmla="*/ 17417 h 827314"/>
                <a:gd name="connsiteX27" fmla="*/ 1001486 w 1802975"/>
                <a:gd name="connsiteY27" fmla="*/ 52251 h 827314"/>
                <a:gd name="connsiteX28" fmla="*/ 1010194 w 1802975"/>
                <a:gd name="connsiteY28" fmla="*/ 78377 h 827314"/>
                <a:gd name="connsiteX29" fmla="*/ 1027611 w 1802975"/>
                <a:gd name="connsiteY29" fmla="*/ 148046 h 827314"/>
                <a:gd name="connsiteX30" fmla="*/ 1105988 w 1802975"/>
                <a:gd name="connsiteY30" fmla="*/ 121920 h 827314"/>
                <a:gd name="connsiteX31" fmla="*/ 1219200 w 1802975"/>
                <a:gd name="connsiteY31" fmla="*/ 104503 h 827314"/>
                <a:gd name="connsiteX32" fmla="*/ 1341120 w 1802975"/>
                <a:gd name="connsiteY32" fmla="*/ 113211 h 827314"/>
                <a:gd name="connsiteX33" fmla="*/ 1367246 w 1802975"/>
                <a:gd name="connsiteY33" fmla="*/ 130628 h 827314"/>
                <a:gd name="connsiteX34" fmla="*/ 1402080 w 1802975"/>
                <a:gd name="connsiteY34" fmla="*/ 148046 h 827314"/>
                <a:gd name="connsiteX35" fmla="*/ 1410788 w 1802975"/>
                <a:gd name="connsiteY35" fmla="*/ 174171 h 827314"/>
                <a:gd name="connsiteX36" fmla="*/ 1445623 w 1802975"/>
                <a:gd name="connsiteY36" fmla="*/ 235131 h 827314"/>
                <a:gd name="connsiteX37" fmla="*/ 1541417 w 1802975"/>
                <a:gd name="connsiteY37" fmla="*/ 243840 h 827314"/>
                <a:gd name="connsiteX38" fmla="*/ 1602377 w 1802975"/>
                <a:gd name="connsiteY38" fmla="*/ 287383 h 827314"/>
                <a:gd name="connsiteX39" fmla="*/ 1619794 w 1802975"/>
                <a:gd name="connsiteY39" fmla="*/ 330926 h 827314"/>
                <a:gd name="connsiteX40" fmla="*/ 1611086 w 1802975"/>
                <a:gd name="connsiteY40" fmla="*/ 383177 h 827314"/>
                <a:gd name="connsiteX41" fmla="*/ 1602377 w 1802975"/>
                <a:gd name="connsiteY41" fmla="*/ 409303 h 827314"/>
                <a:gd name="connsiteX42" fmla="*/ 1663337 w 1802975"/>
                <a:gd name="connsiteY42" fmla="*/ 418011 h 827314"/>
                <a:gd name="connsiteX43" fmla="*/ 1706880 w 1802975"/>
                <a:gd name="connsiteY43" fmla="*/ 478971 h 827314"/>
                <a:gd name="connsiteX44" fmla="*/ 1759131 w 1802975"/>
                <a:gd name="connsiteY44" fmla="*/ 653143 h 827314"/>
                <a:gd name="connsiteX45" fmla="*/ 1802674 w 1802975"/>
                <a:gd name="connsiteY45" fmla="*/ 714103 h 827314"/>
                <a:gd name="connsiteX46" fmla="*/ 1785257 w 1802975"/>
                <a:gd name="connsiteY46" fmla="*/ 792480 h 827314"/>
                <a:gd name="connsiteX47" fmla="*/ 1323703 w 1802975"/>
                <a:gd name="connsiteY47" fmla="*/ 783771 h 827314"/>
                <a:gd name="connsiteX48" fmla="*/ 1158240 w 1802975"/>
                <a:gd name="connsiteY48" fmla="*/ 792480 h 827314"/>
                <a:gd name="connsiteX49" fmla="*/ 330926 w 1802975"/>
                <a:gd name="connsiteY49" fmla="*/ 827314 h 827314"/>
                <a:gd name="connsiteX50" fmla="*/ 113211 w 1802975"/>
                <a:gd name="connsiteY50" fmla="*/ 818606 h 8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02975" h="827314">
                  <a:moveTo>
                    <a:pt x="113211" y="818606"/>
                  </a:moveTo>
                  <a:lnTo>
                    <a:pt x="113211" y="818606"/>
                  </a:lnTo>
                  <a:cubicBezTo>
                    <a:pt x="95794" y="795383"/>
                    <a:pt x="77062" y="773090"/>
                    <a:pt x="60960" y="748937"/>
                  </a:cubicBezTo>
                  <a:cubicBezTo>
                    <a:pt x="53759" y="738135"/>
                    <a:pt x="50423" y="725112"/>
                    <a:pt x="43543" y="714103"/>
                  </a:cubicBezTo>
                  <a:cubicBezTo>
                    <a:pt x="-2482" y="640462"/>
                    <a:pt x="34138" y="721069"/>
                    <a:pt x="0" y="635726"/>
                  </a:cubicBezTo>
                  <a:cubicBezTo>
                    <a:pt x="2903" y="595086"/>
                    <a:pt x="-1174" y="553333"/>
                    <a:pt x="8708" y="513806"/>
                  </a:cubicBezTo>
                  <a:cubicBezTo>
                    <a:pt x="11246" y="503652"/>
                    <a:pt x="27433" y="503789"/>
                    <a:pt x="34834" y="496388"/>
                  </a:cubicBezTo>
                  <a:cubicBezTo>
                    <a:pt x="42235" y="488987"/>
                    <a:pt x="44078" y="476801"/>
                    <a:pt x="52251" y="470263"/>
                  </a:cubicBezTo>
                  <a:cubicBezTo>
                    <a:pt x="59419" y="464528"/>
                    <a:pt x="69782" y="464777"/>
                    <a:pt x="78377" y="461554"/>
                  </a:cubicBezTo>
                  <a:cubicBezTo>
                    <a:pt x="152762" y="433659"/>
                    <a:pt x="95561" y="447066"/>
                    <a:pt x="200297" y="435428"/>
                  </a:cubicBezTo>
                  <a:cubicBezTo>
                    <a:pt x="218423" y="362929"/>
                    <a:pt x="196352" y="434611"/>
                    <a:pt x="226423" y="374468"/>
                  </a:cubicBezTo>
                  <a:cubicBezTo>
                    <a:pt x="230528" y="366258"/>
                    <a:pt x="231026" y="356553"/>
                    <a:pt x="235131" y="348343"/>
                  </a:cubicBezTo>
                  <a:cubicBezTo>
                    <a:pt x="239812" y="338981"/>
                    <a:pt x="247867" y="331578"/>
                    <a:pt x="252548" y="322217"/>
                  </a:cubicBezTo>
                  <a:cubicBezTo>
                    <a:pt x="256653" y="314006"/>
                    <a:pt x="256702" y="304061"/>
                    <a:pt x="261257" y="296091"/>
                  </a:cubicBezTo>
                  <a:cubicBezTo>
                    <a:pt x="268458" y="283489"/>
                    <a:pt x="280334" y="273945"/>
                    <a:pt x="287383" y="261257"/>
                  </a:cubicBezTo>
                  <a:cubicBezTo>
                    <a:pt x="294975" y="247592"/>
                    <a:pt x="297208" y="231379"/>
                    <a:pt x="304800" y="217714"/>
                  </a:cubicBezTo>
                  <a:cubicBezTo>
                    <a:pt x="316282" y="197047"/>
                    <a:pt x="370596" y="135660"/>
                    <a:pt x="383177" y="130628"/>
                  </a:cubicBezTo>
                  <a:lnTo>
                    <a:pt x="426720" y="113211"/>
                  </a:lnTo>
                  <a:cubicBezTo>
                    <a:pt x="458651" y="116114"/>
                    <a:pt x="490732" y="117682"/>
                    <a:pt x="522514" y="121920"/>
                  </a:cubicBezTo>
                  <a:cubicBezTo>
                    <a:pt x="534378" y="123502"/>
                    <a:pt x="549559" y="121541"/>
                    <a:pt x="557348" y="130628"/>
                  </a:cubicBezTo>
                  <a:cubicBezTo>
                    <a:pt x="569296" y="144568"/>
                    <a:pt x="574766" y="182880"/>
                    <a:pt x="574766" y="182880"/>
                  </a:cubicBezTo>
                  <a:cubicBezTo>
                    <a:pt x="665379" y="69612"/>
                    <a:pt x="566407" y="184307"/>
                    <a:pt x="635726" y="121920"/>
                  </a:cubicBezTo>
                  <a:cubicBezTo>
                    <a:pt x="657086" y="102696"/>
                    <a:pt x="672045" y="75745"/>
                    <a:pt x="696686" y="60960"/>
                  </a:cubicBezTo>
                  <a:cubicBezTo>
                    <a:pt x="724221" y="44439"/>
                    <a:pt x="745904" y="29914"/>
                    <a:pt x="775063" y="17417"/>
                  </a:cubicBezTo>
                  <a:cubicBezTo>
                    <a:pt x="783500" y="13801"/>
                    <a:pt x="792227" y="10699"/>
                    <a:pt x="801188" y="8708"/>
                  </a:cubicBezTo>
                  <a:cubicBezTo>
                    <a:pt x="818425" y="4878"/>
                    <a:pt x="836023" y="2903"/>
                    <a:pt x="853440" y="0"/>
                  </a:cubicBezTo>
                  <a:cubicBezTo>
                    <a:pt x="899886" y="5806"/>
                    <a:pt x="948638" y="1839"/>
                    <a:pt x="992777" y="17417"/>
                  </a:cubicBezTo>
                  <a:cubicBezTo>
                    <a:pt x="1004063" y="21400"/>
                    <a:pt x="998198" y="40743"/>
                    <a:pt x="1001486" y="52251"/>
                  </a:cubicBezTo>
                  <a:cubicBezTo>
                    <a:pt x="1004008" y="61077"/>
                    <a:pt x="1007779" y="69521"/>
                    <a:pt x="1010194" y="78377"/>
                  </a:cubicBezTo>
                  <a:cubicBezTo>
                    <a:pt x="1016492" y="101471"/>
                    <a:pt x="1027611" y="148046"/>
                    <a:pt x="1027611" y="148046"/>
                  </a:cubicBezTo>
                  <a:cubicBezTo>
                    <a:pt x="1152400" y="123087"/>
                    <a:pt x="997823" y="157976"/>
                    <a:pt x="1105988" y="121920"/>
                  </a:cubicBezTo>
                  <a:cubicBezTo>
                    <a:pt x="1129929" y="113939"/>
                    <a:pt x="1202122" y="106638"/>
                    <a:pt x="1219200" y="104503"/>
                  </a:cubicBezTo>
                  <a:cubicBezTo>
                    <a:pt x="1259840" y="107406"/>
                    <a:pt x="1300996" y="106131"/>
                    <a:pt x="1341120" y="113211"/>
                  </a:cubicBezTo>
                  <a:cubicBezTo>
                    <a:pt x="1351427" y="115030"/>
                    <a:pt x="1358159" y="125435"/>
                    <a:pt x="1367246" y="130628"/>
                  </a:cubicBezTo>
                  <a:cubicBezTo>
                    <a:pt x="1378517" y="137069"/>
                    <a:pt x="1390469" y="142240"/>
                    <a:pt x="1402080" y="148046"/>
                  </a:cubicBezTo>
                  <a:cubicBezTo>
                    <a:pt x="1404983" y="156754"/>
                    <a:pt x="1408266" y="165345"/>
                    <a:pt x="1410788" y="174171"/>
                  </a:cubicBezTo>
                  <a:cubicBezTo>
                    <a:pt x="1416833" y="195329"/>
                    <a:pt x="1416848" y="226910"/>
                    <a:pt x="1445623" y="235131"/>
                  </a:cubicBezTo>
                  <a:cubicBezTo>
                    <a:pt x="1476452" y="243939"/>
                    <a:pt x="1509486" y="240937"/>
                    <a:pt x="1541417" y="243840"/>
                  </a:cubicBezTo>
                  <a:cubicBezTo>
                    <a:pt x="1566968" y="256615"/>
                    <a:pt x="1586329" y="261706"/>
                    <a:pt x="1602377" y="287383"/>
                  </a:cubicBezTo>
                  <a:cubicBezTo>
                    <a:pt x="1610662" y="300639"/>
                    <a:pt x="1613988" y="316412"/>
                    <a:pt x="1619794" y="330926"/>
                  </a:cubicBezTo>
                  <a:cubicBezTo>
                    <a:pt x="1616891" y="348343"/>
                    <a:pt x="1614916" y="365940"/>
                    <a:pt x="1611086" y="383177"/>
                  </a:cubicBezTo>
                  <a:cubicBezTo>
                    <a:pt x="1609095" y="392138"/>
                    <a:pt x="1594739" y="404211"/>
                    <a:pt x="1602377" y="409303"/>
                  </a:cubicBezTo>
                  <a:cubicBezTo>
                    <a:pt x="1619456" y="420689"/>
                    <a:pt x="1643017" y="415108"/>
                    <a:pt x="1663337" y="418011"/>
                  </a:cubicBezTo>
                  <a:cubicBezTo>
                    <a:pt x="1682935" y="437609"/>
                    <a:pt x="1700512" y="449678"/>
                    <a:pt x="1706880" y="478971"/>
                  </a:cubicBezTo>
                  <a:cubicBezTo>
                    <a:pt x="1745633" y="657233"/>
                    <a:pt x="1678194" y="626162"/>
                    <a:pt x="1759131" y="653143"/>
                  </a:cubicBezTo>
                  <a:cubicBezTo>
                    <a:pt x="1775106" y="669117"/>
                    <a:pt x="1800126" y="688629"/>
                    <a:pt x="1802674" y="714103"/>
                  </a:cubicBezTo>
                  <a:cubicBezTo>
                    <a:pt x="1805032" y="737684"/>
                    <a:pt x="1793012" y="769215"/>
                    <a:pt x="1785257" y="792480"/>
                  </a:cubicBezTo>
                  <a:lnTo>
                    <a:pt x="1323703" y="783771"/>
                  </a:lnTo>
                  <a:cubicBezTo>
                    <a:pt x="1268472" y="783771"/>
                    <a:pt x="1213434" y="790461"/>
                    <a:pt x="1158240" y="792480"/>
                  </a:cubicBezTo>
                  <a:cubicBezTo>
                    <a:pt x="396729" y="820340"/>
                    <a:pt x="853178" y="794673"/>
                    <a:pt x="330926" y="827314"/>
                  </a:cubicBezTo>
                  <a:lnTo>
                    <a:pt x="113211" y="818606"/>
                  </a:ln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60217FF6-C1C5-4F92-B08A-F7BECA740DF9}"/>
                </a:ext>
              </a:extLst>
            </p:cNvPr>
            <p:cNvSpPr/>
            <p:nvPr/>
          </p:nvSpPr>
          <p:spPr>
            <a:xfrm>
              <a:off x="1242166" y="2181499"/>
              <a:ext cx="5137163" cy="2734490"/>
            </a:xfrm>
            <a:custGeom>
              <a:avLst/>
              <a:gdLst>
                <a:gd name="connsiteX0" fmla="*/ 3183860 w 5137163"/>
                <a:gd name="connsiteY0" fmla="*/ 3076301 h 2734490"/>
                <a:gd name="connsiteX1" fmla="*/ 2879039 w 5137163"/>
                <a:gd name="connsiteY1" fmla="*/ 2908811 h 2734490"/>
                <a:gd name="connsiteX2" fmla="*/ 2561776 w 5137163"/>
                <a:gd name="connsiteY2" fmla="*/ 2734485 h 2734490"/>
                <a:gd name="connsiteX3" fmla="*/ 107426 w 5137163"/>
                <a:gd name="connsiteY3" fmla="*/ 1758518 h 2734490"/>
                <a:gd name="connsiteX4" fmla="*/ 2121949 w 5137163"/>
                <a:gd name="connsiteY4" fmla="*/ 20828 h 2734490"/>
                <a:gd name="connsiteX5" fmla="*/ 4398455 w 5137163"/>
                <a:gd name="connsiteY5" fmla="*/ 407757 h 2734490"/>
                <a:gd name="connsiteX6" fmla="*/ 3524476 w 5137163"/>
                <a:gd name="connsiteY6" fmla="*/ 2636285 h 2734490"/>
                <a:gd name="connsiteX7" fmla="*/ 3183860 w 5137163"/>
                <a:gd name="connsiteY7" fmla="*/ 3076301 h 27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163" h="2734490" fill="none" extrusionOk="0">
                  <a:moveTo>
                    <a:pt x="3183860" y="3076301"/>
                  </a:moveTo>
                  <a:cubicBezTo>
                    <a:pt x="3050979" y="3019470"/>
                    <a:pt x="3013604" y="2986658"/>
                    <a:pt x="2879039" y="2908811"/>
                  </a:cubicBezTo>
                  <a:cubicBezTo>
                    <a:pt x="2744474" y="2830964"/>
                    <a:pt x="2715943" y="2808340"/>
                    <a:pt x="2561776" y="2734485"/>
                  </a:cubicBezTo>
                  <a:cubicBezTo>
                    <a:pt x="1493157" y="2714651"/>
                    <a:pt x="438945" y="2361466"/>
                    <a:pt x="107426" y="1758518"/>
                  </a:cubicBezTo>
                  <a:cubicBezTo>
                    <a:pt x="-403766" y="1141985"/>
                    <a:pt x="840107" y="194624"/>
                    <a:pt x="2121949" y="20828"/>
                  </a:cubicBezTo>
                  <a:cubicBezTo>
                    <a:pt x="2981252" y="-785"/>
                    <a:pt x="3922459" y="117983"/>
                    <a:pt x="4398455" y="407757"/>
                  </a:cubicBezTo>
                  <a:cubicBezTo>
                    <a:pt x="5694543" y="967144"/>
                    <a:pt x="5167102" y="2428751"/>
                    <a:pt x="3524476" y="2636285"/>
                  </a:cubicBezTo>
                  <a:cubicBezTo>
                    <a:pt x="3464551" y="2748708"/>
                    <a:pt x="3358793" y="2864480"/>
                    <a:pt x="3183860" y="3076301"/>
                  </a:cubicBezTo>
                  <a:close/>
                </a:path>
                <a:path w="5137163" h="2734490" stroke="0" extrusionOk="0">
                  <a:moveTo>
                    <a:pt x="3183860" y="3076301"/>
                  </a:moveTo>
                  <a:cubicBezTo>
                    <a:pt x="3050518" y="2998663"/>
                    <a:pt x="2988810" y="2960749"/>
                    <a:pt x="2872818" y="2905393"/>
                  </a:cubicBezTo>
                  <a:cubicBezTo>
                    <a:pt x="2756826" y="2850037"/>
                    <a:pt x="2678782" y="2785305"/>
                    <a:pt x="2561776" y="2734485"/>
                  </a:cubicBezTo>
                  <a:cubicBezTo>
                    <a:pt x="1487364" y="2614120"/>
                    <a:pt x="335311" y="2368517"/>
                    <a:pt x="107426" y="1758518"/>
                  </a:cubicBezTo>
                  <a:cubicBezTo>
                    <a:pt x="-103726" y="1102654"/>
                    <a:pt x="667240" y="374134"/>
                    <a:pt x="2121949" y="20828"/>
                  </a:cubicBezTo>
                  <a:cubicBezTo>
                    <a:pt x="2868033" y="-36319"/>
                    <a:pt x="3740869" y="42057"/>
                    <a:pt x="4398455" y="407757"/>
                  </a:cubicBezTo>
                  <a:cubicBezTo>
                    <a:pt x="5568706" y="929268"/>
                    <a:pt x="5383100" y="2514634"/>
                    <a:pt x="3524476" y="2636285"/>
                  </a:cubicBezTo>
                  <a:cubicBezTo>
                    <a:pt x="3452242" y="2765073"/>
                    <a:pt x="3305189" y="2932779"/>
                    <a:pt x="3183860" y="3076301"/>
                  </a:cubicBezTo>
                  <a:close/>
                </a:path>
              </a:pathLst>
            </a:custGeom>
            <a:solidFill>
              <a:schemeClr val="accent6">
                <a:lumMod val="60000"/>
                <a:lumOff val="40000"/>
              </a:schemeClr>
            </a:solidFill>
            <a:ln w="76200">
              <a:solidFill>
                <a:schemeClr val="tx1"/>
              </a:solidFill>
              <a:extLst>
                <a:ext uri="{C807C97D-BFC1-408E-A445-0C87EB9F89A2}">
                  <ask:lineSketchStyleProps xmlns:ask="http://schemas.microsoft.com/office/drawing/2018/sketchyshapes" sd="3555409436">
                    <a:prstGeom prst="wedgeEllipseCallout">
                      <a:avLst>
                        <a:gd name="adj1" fmla="val 11977"/>
                        <a:gd name="adj2" fmla="val 625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82D288F-FF1B-4741-8126-6F0A6EC342FF}"/>
                </a:ext>
              </a:extLst>
            </p:cNvPr>
            <p:cNvSpPr/>
            <p:nvPr/>
          </p:nvSpPr>
          <p:spPr>
            <a:xfrm>
              <a:off x="3692041" y="6389866"/>
              <a:ext cx="4493623" cy="430902"/>
            </a:xfrm>
            <a:prstGeom prst="rect">
              <a:avLst/>
            </a:prstGeom>
            <a:solidFill>
              <a:srgbClr val="AE1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Speech Bubble: Rectangle with Corners Rounded 13">
            <a:extLst>
              <a:ext uri="{FF2B5EF4-FFF2-40B4-BE49-F238E27FC236}">
                <a16:creationId xmlns:a16="http://schemas.microsoft.com/office/drawing/2014/main" id="{4E06AB76-D5E5-4CD3-B28B-2CABB0E7E890}"/>
              </a:ext>
            </a:extLst>
          </p:cNvPr>
          <p:cNvSpPr/>
          <p:nvPr/>
        </p:nvSpPr>
        <p:spPr>
          <a:xfrm>
            <a:off x="4988324" y="252682"/>
            <a:ext cx="4073496" cy="1183613"/>
          </a:xfrm>
          <a:prstGeom prst="wedgeRoundRectCallou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FFFFFF"/>
                </a:solidFill>
                <a:effectLst/>
                <a:uLnTx/>
                <a:uFillTx/>
                <a:latin typeface="Century Gothic"/>
                <a:ea typeface="+mn-ea"/>
                <a:cs typeface="+mn-cs"/>
              </a:rPr>
              <a:t>What does </a:t>
            </a:r>
            <a:br>
              <a:rPr kumimoji="0" lang="en-GB" sz="2000" i="0" u="none" strike="noStrike" kern="1200" cap="none" spc="0" normalizeH="0" baseline="0" noProof="0" dirty="0">
                <a:ln>
                  <a:noFill/>
                </a:ln>
                <a:solidFill>
                  <a:srgbClr val="FFFFFF"/>
                </a:solidFill>
                <a:effectLst/>
                <a:uLnTx/>
                <a:uFillTx/>
                <a:latin typeface="Century Gothic"/>
                <a:ea typeface="+mn-ea"/>
                <a:cs typeface="+mn-cs"/>
              </a:rPr>
            </a:b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Cómo</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se dice …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inglés</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mean?</a:t>
            </a:r>
          </a:p>
        </p:txBody>
      </p:sp>
      <p:sp>
        <p:nvSpPr>
          <p:cNvPr id="16" name="TextBox 15">
            <a:extLst>
              <a:ext uri="{FF2B5EF4-FFF2-40B4-BE49-F238E27FC236}">
                <a16:creationId xmlns:a16="http://schemas.microsoft.com/office/drawing/2014/main" id="{A493E194-2189-4A6B-88D2-1DFB7CF245A5}"/>
              </a:ext>
            </a:extLst>
          </p:cNvPr>
          <p:cNvSpPr txBox="1"/>
          <p:nvPr/>
        </p:nvSpPr>
        <p:spPr>
          <a:xfrm>
            <a:off x="1680111" y="2948579"/>
            <a:ext cx="4598655" cy="1200329"/>
          </a:xfrm>
          <a:prstGeom prst="rect">
            <a:avLst/>
          </a:prstGeom>
          <a:noFill/>
        </p:spPr>
        <p:txBody>
          <a:bodyPr wrap="square" rtlCol="0">
            <a:spAutoFit/>
          </a:bodyPr>
          <a:lstStyle/>
          <a:p>
            <a:r>
              <a:rPr kumimoji="0" lang="en-GB" sz="3600" i="0" u="none" strike="noStrike" kern="1200" cap="none" spc="0" normalizeH="0" baseline="0" noProof="0" dirty="0">
                <a:ln>
                  <a:noFill/>
                </a:ln>
                <a:solidFill>
                  <a:srgbClr val="002060"/>
                </a:solidFill>
                <a:effectLst/>
                <a:uLnTx/>
                <a:uFillTx/>
                <a:latin typeface="Century Gothic"/>
                <a:ea typeface="+mn-ea"/>
                <a:cs typeface="+mn-cs"/>
              </a:rPr>
              <a:t>¿</a:t>
            </a:r>
            <a:r>
              <a:rPr kumimoji="0" lang="en-GB" sz="3600" i="0" u="none" strike="noStrike" kern="1200" cap="none" spc="0" normalizeH="0" baseline="0" noProof="0" dirty="0" err="1">
                <a:ln>
                  <a:noFill/>
                </a:ln>
                <a:solidFill>
                  <a:srgbClr val="002060"/>
                </a:solidFill>
                <a:effectLst/>
                <a:uLnTx/>
                <a:uFillTx/>
                <a:latin typeface="Century Gothic"/>
                <a:ea typeface="+mn-ea"/>
                <a:cs typeface="+mn-cs"/>
              </a:rPr>
              <a:t>Cómo</a:t>
            </a:r>
            <a:r>
              <a:rPr kumimoji="0" lang="en-GB" sz="3600" i="0" u="none" strike="noStrike" kern="1200" cap="none" spc="0" normalizeH="0" baseline="0" noProof="0" dirty="0">
                <a:ln>
                  <a:noFill/>
                </a:ln>
                <a:solidFill>
                  <a:srgbClr val="002060"/>
                </a:solidFill>
                <a:effectLst/>
                <a:uLnTx/>
                <a:uFillTx/>
                <a:latin typeface="Century Gothic"/>
                <a:ea typeface="+mn-ea"/>
                <a:cs typeface="+mn-cs"/>
              </a:rPr>
              <a:t> se dice ‘</a:t>
            </a:r>
            <a:r>
              <a:rPr kumimoji="0" lang="en-GB" sz="3600" b="1" i="0" u="none" strike="noStrike" kern="1200" cap="none" spc="0" normalizeH="0" baseline="0" noProof="0" dirty="0" err="1">
                <a:ln>
                  <a:noFill/>
                </a:ln>
                <a:solidFill>
                  <a:srgbClr val="002060"/>
                </a:solidFill>
                <a:effectLst/>
                <a:uLnTx/>
                <a:uFillTx/>
                <a:latin typeface="Century Gothic"/>
                <a:ea typeface="+mn-ea"/>
                <a:cs typeface="+mn-cs"/>
              </a:rPr>
              <a:t>seguro</a:t>
            </a:r>
            <a:r>
              <a:rPr kumimoji="0" lang="en-GB" sz="3600" i="0" u="none" strike="noStrike" kern="1200" cap="none" spc="0" normalizeH="0" baseline="0" noProof="0" dirty="0">
                <a:ln>
                  <a:noFill/>
                </a:ln>
                <a:solidFill>
                  <a:srgbClr val="002060"/>
                </a:solidFill>
                <a:effectLst/>
                <a:uLnTx/>
                <a:uFillTx/>
                <a:latin typeface="Century Gothic"/>
                <a:ea typeface="+mn-ea"/>
                <a:cs typeface="+mn-cs"/>
              </a:rPr>
              <a:t>’ </a:t>
            </a:r>
            <a:r>
              <a:rPr kumimoji="0" lang="en-GB" sz="360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3600" i="0" u="none" strike="noStrike" kern="1200" cap="none" spc="0" normalizeH="0" baseline="0" noProof="0" dirty="0">
                <a:ln>
                  <a:noFill/>
                </a:ln>
                <a:solidFill>
                  <a:srgbClr val="002060"/>
                </a:solidFill>
                <a:effectLst/>
                <a:uLnTx/>
                <a:uFillTx/>
                <a:latin typeface="Century Gothic"/>
                <a:ea typeface="+mn-ea"/>
                <a:cs typeface="+mn-cs"/>
              </a:rPr>
              <a:t> </a:t>
            </a:r>
            <a:r>
              <a:rPr kumimoji="0" lang="en-GB" sz="360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GB" sz="3600" i="0" u="none" strike="noStrike" kern="1200" cap="none" spc="0" normalizeH="0" baseline="0" noProof="0" dirty="0">
                <a:ln>
                  <a:noFill/>
                </a:ln>
                <a:solidFill>
                  <a:srgbClr val="002060"/>
                </a:solidFill>
                <a:effectLst/>
                <a:uLnTx/>
                <a:uFillTx/>
                <a:latin typeface="Century Gothic"/>
                <a:ea typeface="+mn-ea"/>
                <a:cs typeface="+mn-cs"/>
              </a:rPr>
              <a:t>?</a:t>
            </a:r>
            <a:endParaRPr lang="en-GB" sz="3600" dirty="0">
              <a:solidFill>
                <a:srgbClr val="002060"/>
              </a:solidFill>
            </a:endParaRPr>
          </a:p>
        </p:txBody>
      </p:sp>
      <p:sp>
        <p:nvSpPr>
          <p:cNvPr id="17" name="TextBox 16">
            <a:extLst>
              <a:ext uri="{FF2B5EF4-FFF2-40B4-BE49-F238E27FC236}">
                <a16:creationId xmlns:a16="http://schemas.microsoft.com/office/drawing/2014/main" id="{E112254A-219F-44FD-BDD3-9C08BACC7258}"/>
              </a:ext>
            </a:extLst>
          </p:cNvPr>
          <p:cNvSpPr txBox="1"/>
          <p:nvPr/>
        </p:nvSpPr>
        <p:spPr>
          <a:xfrm>
            <a:off x="6817274" y="2782669"/>
            <a:ext cx="4598655" cy="646331"/>
          </a:xfrm>
          <a:prstGeom prst="rect">
            <a:avLst/>
          </a:prstGeom>
          <a:noFill/>
        </p:spPr>
        <p:txBody>
          <a:bodyPr wrap="square" rtlCol="0">
            <a:spAutoFit/>
          </a:bodyPr>
          <a:lstStyle/>
          <a:p>
            <a:r>
              <a:rPr lang="en-GB" sz="3600" dirty="0">
                <a:solidFill>
                  <a:srgbClr val="002060"/>
                </a:solidFill>
                <a:latin typeface="Century Gothic"/>
              </a:rPr>
              <a:t>S</a:t>
            </a:r>
            <a:r>
              <a:rPr kumimoji="0" lang="en-GB" sz="3600" i="0" u="none" strike="noStrike" kern="1200" cap="none" spc="0" normalizeH="0" baseline="0" noProof="0" dirty="0" err="1">
                <a:ln>
                  <a:noFill/>
                </a:ln>
                <a:solidFill>
                  <a:srgbClr val="002060"/>
                </a:solidFill>
                <a:effectLst/>
                <a:uLnTx/>
                <a:uFillTx/>
                <a:latin typeface="Century Gothic"/>
                <a:ea typeface="+mn-ea"/>
                <a:cs typeface="+mn-cs"/>
              </a:rPr>
              <a:t>ure</a:t>
            </a:r>
            <a:r>
              <a:rPr kumimoji="0" lang="en-GB" sz="3600" i="0" u="none" strike="noStrike" kern="1200" cap="none" spc="0" normalizeH="0" baseline="0" noProof="0" dirty="0">
                <a:ln>
                  <a:noFill/>
                </a:ln>
                <a:solidFill>
                  <a:srgbClr val="002060"/>
                </a:solidFill>
                <a:effectLst/>
                <a:uLnTx/>
                <a:uFillTx/>
                <a:latin typeface="Century Gothic"/>
                <a:ea typeface="+mn-ea"/>
                <a:cs typeface="+mn-cs"/>
              </a:rPr>
              <a:t>, certain.</a:t>
            </a:r>
            <a:endParaRPr lang="en-GB" sz="3600" dirty="0">
              <a:solidFill>
                <a:srgbClr val="002060"/>
              </a:solidFill>
            </a:endParaRPr>
          </a:p>
        </p:txBody>
      </p:sp>
      <p:sp>
        <p:nvSpPr>
          <p:cNvPr id="18" name="Speech Bubble: Oval 17">
            <a:extLst>
              <a:ext uri="{FF2B5EF4-FFF2-40B4-BE49-F238E27FC236}">
                <a16:creationId xmlns:a16="http://schemas.microsoft.com/office/drawing/2014/main" id="{6DD7D60E-46A9-492D-B12B-8EA7CAEFEFE6}"/>
              </a:ext>
            </a:extLst>
          </p:cNvPr>
          <p:cNvSpPr/>
          <p:nvPr/>
        </p:nvSpPr>
        <p:spPr>
          <a:xfrm>
            <a:off x="202246" y="4314517"/>
            <a:ext cx="3779012" cy="1722503"/>
          </a:xfrm>
          <a:custGeom>
            <a:avLst/>
            <a:gdLst>
              <a:gd name="connsiteX0" fmla="*/ 3641532 w 3779012"/>
              <a:gd name="connsiteY0" fmla="*/ 1697182 h 1722503"/>
              <a:gd name="connsiteX1" fmla="*/ 3283105 w 3779012"/>
              <a:gd name="connsiteY1" fmla="*/ 1642740 h 1722503"/>
              <a:gd name="connsiteX2" fmla="*/ 2910049 w 3779012"/>
              <a:gd name="connsiteY2" fmla="*/ 1586075 h 1722503"/>
              <a:gd name="connsiteX3" fmla="*/ 1390197 w 3779012"/>
              <a:gd name="connsiteY3" fmla="*/ 1691888 h 1722503"/>
              <a:gd name="connsiteX4" fmla="*/ 618763 w 3779012"/>
              <a:gd name="connsiteY4" fmla="*/ 223861 h 1722503"/>
              <a:gd name="connsiteX5" fmla="*/ 2236131 w 3779012"/>
              <a:gd name="connsiteY5" fmla="*/ 14614 h 1722503"/>
              <a:gd name="connsiteX6" fmla="*/ 3431436 w 3779012"/>
              <a:gd name="connsiteY6" fmla="*/ 1359039 h 1722503"/>
              <a:gd name="connsiteX7" fmla="*/ 3641532 w 3779012"/>
              <a:gd name="connsiteY7" fmla="*/ 1697182 h 172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9012" h="1722503" fill="none" extrusionOk="0">
                <a:moveTo>
                  <a:pt x="3641532" y="1697182"/>
                </a:moveTo>
                <a:cubicBezTo>
                  <a:pt x="3539127" y="1673561"/>
                  <a:pt x="3390444" y="1670449"/>
                  <a:pt x="3283105" y="1642740"/>
                </a:cubicBezTo>
                <a:cubicBezTo>
                  <a:pt x="3175766" y="1615031"/>
                  <a:pt x="2992289" y="1601448"/>
                  <a:pt x="2910049" y="1586075"/>
                </a:cubicBezTo>
                <a:cubicBezTo>
                  <a:pt x="2577963" y="1684293"/>
                  <a:pt x="1929768" y="1835377"/>
                  <a:pt x="1390197" y="1691888"/>
                </a:cubicBezTo>
                <a:cubicBezTo>
                  <a:pt x="-128310" y="1701655"/>
                  <a:pt x="-324746" y="702520"/>
                  <a:pt x="618763" y="223861"/>
                </a:cubicBezTo>
                <a:cubicBezTo>
                  <a:pt x="1115861" y="166920"/>
                  <a:pt x="1745287" y="-11123"/>
                  <a:pt x="2236131" y="14614"/>
                </a:cubicBezTo>
                <a:cubicBezTo>
                  <a:pt x="3600337" y="-18054"/>
                  <a:pt x="4145446" y="1059766"/>
                  <a:pt x="3431436" y="1359039"/>
                </a:cubicBezTo>
                <a:cubicBezTo>
                  <a:pt x="3495029" y="1447686"/>
                  <a:pt x="3581998" y="1583121"/>
                  <a:pt x="3641532" y="1697182"/>
                </a:cubicBezTo>
                <a:close/>
              </a:path>
              <a:path w="3779012" h="1722503" stroke="0" extrusionOk="0">
                <a:moveTo>
                  <a:pt x="3641532" y="1697182"/>
                </a:moveTo>
                <a:cubicBezTo>
                  <a:pt x="3520757" y="1670665"/>
                  <a:pt x="3440282" y="1676852"/>
                  <a:pt x="3275791" y="1641629"/>
                </a:cubicBezTo>
                <a:cubicBezTo>
                  <a:pt x="3111301" y="1606406"/>
                  <a:pt x="3032059" y="1600301"/>
                  <a:pt x="2910049" y="1586075"/>
                </a:cubicBezTo>
                <a:cubicBezTo>
                  <a:pt x="2515579" y="1603639"/>
                  <a:pt x="1845906" y="1776739"/>
                  <a:pt x="1390197" y="1691888"/>
                </a:cubicBezTo>
                <a:cubicBezTo>
                  <a:pt x="140234" y="1616901"/>
                  <a:pt x="-458879" y="772758"/>
                  <a:pt x="618763" y="223861"/>
                </a:cubicBezTo>
                <a:cubicBezTo>
                  <a:pt x="951867" y="68169"/>
                  <a:pt x="1569316" y="-94801"/>
                  <a:pt x="2236131" y="14614"/>
                </a:cubicBezTo>
                <a:cubicBezTo>
                  <a:pt x="3492671" y="-16360"/>
                  <a:pt x="4306754" y="968508"/>
                  <a:pt x="3431436" y="1359039"/>
                </a:cubicBezTo>
                <a:cubicBezTo>
                  <a:pt x="3516395" y="1513679"/>
                  <a:pt x="3535969" y="1533957"/>
                  <a:pt x="3641532" y="1697182"/>
                </a:cubicBezTo>
                <a:close/>
              </a:path>
            </a:pathLst>
          </a:custGeom>
          <a:solidFill>
            <a:schemeClr val="accent6">
              <a:lumMod val="60000"/>
              <a:lumOff val="40000"/>
            </a:schemeClr>
          </a:solidFill>
          <a:ln w="76200">
            <a:solidFill>
              <a:schemeClr val="tx1"/>
            </a:solidFill>
            <a:extLst>
              <a:ext uri="{C807C97D-BFC1-408E-A445-0C87EB9F89A2}">
                <ask:lineSketchStyleProps xmlns:ask="http://schemas.microsoft.com/office/drawing/2018/sketchyshapes" sd="3555409436">
                  <a:prstGeom prst="wedgeEllipseCallout">
                    <a:avLst>
                      <a:gd name="adj1" fmla="val 46362"/>
                      <a:gd name="adj2" fmla="val 4853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79E70BA-AD36-4B5C-B1A4-DB642444812A}"/>
              </a:ext>
            </a:extLst>
          </p:cNvPr>
          <p:cNvSpPr txBox="1"/>
          <p:nvPr/>
        </p:nvSpPr>
        <p:spPr>
          <a:xfrm>
            <a:off x="410770" y="4852602"/>
            <a:ext cx="3753908" cy="646331"/>
          </a:xfrm>
          <a:prstGeom prst="rect">
            <a:avLst/>
          </a:prstGeom>
          <a:noFill/>
        </p:spPr>
        <p:txBody>
          <a:bodyPr wrap="square" rtlCol="0">
            <a:spAutoFit/>
          </a:bodyPr>
          <a:lstStyle/>
          <a:p>
            <a:r>
              <a:rPr kumimoji="0" lang="en-GB" sz="3600" i="0" u="none" strike="noStrike" kern="1200" cap="none" spc="0" normalizeH="0" baseline="0" noProof="0" dirty="0">
                <a:ln>
                  <a:noFill/>
                </a:ln>
                <a:solidFill>
                  <a:srgbClr val="002060"/>
                </a:solidFill>
                <a:effectLst/>
                <a:uLnTx/>
                <a:uFillTx/>
                <a:latin typeface="Century Gothic"/>
                <a:ea typeface="+mn-ea"/>
                <a:cs typeface="+mn-cs"/>
              </a:rPr>
              <a:t>¿</a:t>
            </a:r>
            <a:r>
              <a:rPr kumimoji="0" lang="en-GB" sz="3600" i="0" u="none" strike="noStrike" kern="1200" cap="none" spc="0" normalizeH="0" baseline="0" noProof="0" dirty="0" err="1">
                <a:ln>
                  <a:noFill/>
                </a:ln>
                <a:solidFill>
                  <a:srgbClr val="002060"/>
                </a:solidFill>
                <a:effectLst/>
                <a:uLnTx/>
                <a:uFillTx/>
                <a:latin typeface="Century Gothic"/>
                <a:ea typeface="+mn-ea"/>
                <a:cs typeface="+mn-cs"/>
              </a:rPr>
              <a:t>Estás</a:t>
            </a:r>
            <a:r>
              <a:rPr kumimoji="0" lang="en-GB" sz="3600" i="0" u="none" strike="noStrike" kern="1200" cap="none" spc="0" normalizeH="0" baseline="0" noProof="0" dirty="0">
                <a:ln>
                  <a:noFill/>
                </a:ln>
                <a:solidFill>
                  <a:srgbClr val="002060"/>
                </a:solidFill>
                <a:effectLst/>
                <a:uLnTx/>
                <a:uFillTx/>
                <a:latin typeface="Century Gothic"/>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a:ea typeface="+mn-ea"/>
                <a:cs typeface="+mn-cs"/>
              </a:rPr>
              <a:t>seguro</a:t>
            </a:r>
            <a:r>
              <a:rPr lang="en-GB" sz="3600" dirty="0">
                <a:solidFill>
                  <a:srgbClr val="002060"/>
                </a:solidFill>
                <a:latin typeface="Century Gothic"/>
              </a:rPr>
              <a:t>?</a:t>
            </a:r>
            <a:endParaRPr lang="en-GB" sz="3600" dirty="0">
              <a:solidFill>
                <a:srgbClr val="002060"/>
              </a:solidFill>
            </a:endParaRPr>
          </a:p>
        </p:txBody>
      </p:sp>
      <p:sp>
        <p:nvSpPr>
          <p:cNvPr id="20" name="Speech Bubble: Rectangle with Corners Rounded 19">
            <a:extLst>
              <a:ext uri="{FF2B5EF4-FFF2-40B4-BE49-F238E27FC236}">
                <a16:creationId xmlns:a16="http://schemas.microsoft.com/office/drawing/2014/main" id="{DF996DD3-FA10-4C11-8EC5-B10D6BA1F1B6}"/>
              </a:ext>
            </a:extLst>
          </p:cNvPr>
          <p:cNvSpPr/>
          <p:nvPr/>
        </p:nvSpPr>
        <p:spPr>
          <a:xfrm>
            <a:off x="8447018" y="4915989"/>
            <a:ext cx="1888708" cy="1050045"/>
          </a:xfrm>
          <a:custGeom>
            <a:avLst/>
            <a:gdLst>
              <a:gd name="connsiteX0" fmla="*/ 0 w 1888708"/>
              <a:gd name="connsiteY0" fmla="*/ 175011 h 1050045"/>
              <a:gd name="connsiteX1" fmla="*/ 175011 w 1888708"/>
              <a:gd name="connsiteY1" fmla="*/ 0 h 1050045"/>
              <a:gd name="connsiteX2" fmla="*/ 314785 w 1888708"/>
              <a:gd name="connsiteY2" fmla="*/ 0 h 1050045"/>
              <a:gd name="connsiteX3" fmla="*/ 314785 w 1888708"/>
              <a:gd name="connsiteY3" fmla="*/ 0 h 1050045"/>
              <a:gd name="connsiteX4" fmla="*/ 786962 w 1888708"/>
              <a:gd name="connsiteY4" fmla="*/ 0 h 1050045"/>
              <a:gd name="connsiteX5" fmla="*/ 1231795 w 1888708"/>
              <a:gd name="connsiteY5" fmla="*/ 0 h 1050045"/>
              <a:gd name="connsiteX6" fmla="*/ 1713697 w 1888708"/>
              <a:gd name="connsiteY6" fmla="*/ 0 h 1050045"/>
              <a:gd name="connsiteX7" fmla="*/ 1888708 w 1888708"/>
              <a:gd name="connsiteY7" fmla="*/ 175011 h 1050045"/>
              <a:gd name="connsiteX8" fmla="*/ 1888708 w 1888708"/>
              <a:gd name="connsiteY8" fmla="*/ 612526 h 1050045"/>
              <a:gd name="connsiteX9" fmla="*/ 1888708 w 1888708"/>
              <a:gd name="connsiteY9" fmla="*/ 612526 h 1050045"/>
              <a:gd name="connsiteX10" fmla="*/ 1888708 w 1888708"/>
              <a:gd name="connsiteY10" fmla="*/ 875038 h 1050045"/>
              <a:gd name="connsiteX11" fmla="*/ 1888708 w 1888708"/>
              <a:gd name="connsiteY11" fmla="*/ 875034 h 1050045"/>
              <a:gd name="connsiteX12" fmla="*/ 1713697 w 1888708"/>
              <a:gd name="connsiteY12" fmla="*/ 1050045 h 1050045"/>
              <a:gd name="connsiteX13" fmla="*/ 1231795 w 1888708"/>
              <a:gd name="connsiteY13" fmla="*/ 1050045 h 1050045"/>
              <a:gd name="connsiteX14" fmla="*/ 786962 w 1888708"/>
              <a:gd name="connsiteY14" fmla="*/ 1050045 h 1050045"/>
              <a:gd name="connsiteX15" fmla="*/ 314785 w 1888708"/>
              <a:gd name="connsiteY15" fmla="*/ 1050045 h 1050045"/>
              <a:gd name="connsiteX16" fmla="*/ 314785 w 1888708"/>
              <a:gd name="connsiteY16" fmla="*/ 1050045 h 1050045"/>
              <a:gd name="connsiteX17" fmla="*/ 175011 w 1888708"/>
              <a:gd name="connsiteY17" fmla="*/ 1050045 h 1050045"/>
              <a:gd name="connsiteX18" fmla="*/ 0 w 1888708"/>
              <a:gd name="connsiteY18" fmla="*/ 875034 h 1050045"/>
              <a:gd name="connsiteX19" fmla="*/ 0 w 1888708"/>
              <a:gd name="connsiteY19" fmla="*/ 875038 h 1050045"/>
              <a:gd name="connsiteX20" fmla="*/ -387582 w 1888708"/>
              <a:gd name="connsiteY20" fmla="*/ 868482 h 1050045"/>
              <a:gd name="connsiteX21" fmla="*/ 0 w 1888708"/>
              <a:gd name="connsiteY21" fmla="*/ 612526 h 1050045"/>
              <a:gd name="connsiteX22" fmla="*/ 0 w 1888708"/>
              <a:gd name="connsiteY22" fmla="*/ 175011 h 105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88708" h="1050045" fill="none" extrusionOk="0">
                <a:moveTo>
                  <a:pt x="0" y="175011"/>
                </a:moveTo>
                <a:cubicBezTo>
                  <a:pt x="3907" y="57522"/>
                  <a:pt x="75875" y="6294"/>
                  <a:pt x="175011" y="0"/>
                </a:cubicBezTo>
                <a:cubicBezTo>
                  <a:pt x="242536" y="-146"/>
                  <a:pt x="258140" y="5845"/>
                  <a:pt x="314785" y="0"/>
                </a:cubicBezTo>
                <a:lnTo>
                  <a:pt x="314785" y="0"/>
                </a:lnTo>
                <a:cubicBezTo>
                  <a:pt x="538915" y="-7740"/>
                  <a:pt x="552645" y="-6910"/>
                  <a:pt x="786962" y="0"/>
                </a:cubicBezTo>
                <a:cubicBezTo>
                  <a:pt x="951231" y="-18642"/>
                  <a:pt x="1024944" y="21556"/>
                  <a:pt x="1231795" y="0"/>
                </a:cubicBezTo>
                <a:cubicBezTo>
                  <a:pt x="1438646" y="-21556"/>
                  <a:pt x="1498943" y="-20757"/>
                  <a:pt x="1713697" y="0"/>
                </a:cubicBezTo>
                <a:cubicBezTo>
                  <a:pt x="1800441" y="6704"/>
                  <a:pt x="1898823" y="87329"/>
                  <a:pt x="1888708" y="175011"/>
                </a:cubicBezTo>
                <a:cubicBezTo>
                  <a:pt x="1881569" y="346184"/>
                  <a:pt x="1878688" y="437349"/>
                  <a:pt x="1888708" y="612526"/>
                </a:cubicBezTo>
                <a:lnTo>
                  <a:pt x="1888708" y="612526"/>
                </a:lnTo>
                <a:cubicBezTo>
                  <a:pt x="1900915" y="695303"/>
                  <a:pt x="1900738" y="796001"/>
                  <a:pt x="1888708" y="875038"/>
                </a:cubicBezTo>
                <a:lnTo>
                  <a:pt x="1888708" y="875034"/>
                </a:lnTo>
                <a:cubicBezTo>
                  <a:pt x="1901075" y="979587"/>
                  <a:pt x="1790533" y="1063200"/>
                  <a:pt x="1713697" y="1050045"/>
                </a:cubicBezTo>
                <a:cubicBezTo>
                  <a:pt x="1524373" y="1031193"/>
                  <a:pt x="1346827" y="1063462"/>
                  <a:pt x="1231795" y="1050045"/>
                </a:cubicBezTo>
                <a:cubicBezTo>
                  <a:pt x="1116763" y="1036628"/>
                  <a:pt x="885761" y="1052780"/>
                  <a:pt x="786962" y="1050045"/>
                </a:cubicBezTo>
                <a:cubicBezTo>
                  <a:pt x="589887" y="1041708"/>
                  <a:pt x="478719" y="1044929"/>
                  <a:pt x="314785" y="1050045"/>
                </a:cubicBezTo>
                <a:lnTo>
                  <a:pt x="314785" y="1050045"/>
                </a:lnTo>
                <a:cubicBezTo>
                  <a:pt x="267291" y="1044553"/>
                  <a:pt x="235816" y="1055653"/>
                  <a:pt x="175011" y="1050045"/>
                </a:cubicBezTo>
                <a:cubicBezTo>
                  <a:pt x="71418" y="1059703"/>
                  <a:pt x="-6981" y="972314"/>
                  <a:pt x="0" y="875034"/>
                </a:cubicBezTo>
                <a:lnTo>
                  <a:pt x="0" y="875038"/>
                </a:lnTo>
                <a:cubicBezTo>
                  <a:pt x="-158136" y="857421"/>
                  <a:pt x="-244711" y="863741"/>
                  <a:pt x="-387582" y="868482"/>
                </a:cubicBezTo>
                <a:cubicBezTo>
                  <a:pt x="-218771" y="750443"/>
                  <a:pt x="-124515" y="697124"/>
                  <a:pt x="0" y="612526"/>
                </a:cubicBezTo>
                <a:cubicBezTo>
                  <a:pt x="-8953" y="435966"/>
                  <a:pt x="20412" y="363637"/>
                  <a:pt x="0" y="175011"/>
                </a:cubicBezTo>
                <a:close/>
              </a:path>
              <a:path w="1888708" h="1050045" stroke="0" extrusionOk="0">
                <a:moveTo>
                  <a:pt x="0" y="175011"/>
                </a:moveTo>
                <a:cubicBezTo>
                  <a:pt x="-6513" y="101186"/>
                  <a:pt x="85585" y="-15332"/>
                  <a:pt x="175011" y="0"/>
                </a:cubicBezTo>
                <a:cubicBezTo>
                  <a:pt x="221197" y="-1118"/>
                  <a:pt x="256160" y="-2415"/>
                  <a:pt x="314785" y="0"/>
                </a:cubicBezTo>
                <a:lnTo>
                  <a:pt x="314785" y="0"/>
                </a:lnTo>
                <a:cubicBezTo>
                  <a:pt x="439235" y="-3018"/>
                  <a:pt x="589844" y="-21398"/>
                  <a:pt x="786962" y="0"/>
                </a:cubicBezTo>
                <a:cubicBezTo>
                  <a:pt x="987557" y="14697"/>
                  <a:pt x="1040451" y="15542"/>
                  <a:pt x="1259597" y="0"/>
                </a:cubicBezTo>
                <a:cubicBezTo>
                  <a:pt x="1478744" y="-15542"/>
                  <a:pt x="1555248" y="-14396"/>
                  <a:pt x="1713697" y="0"/>
                </a:cubicBezTo>
                <a:cubicBezTo>
                  <a:pt x="1795638" y="-301"/>
                  <a:pt x="1896126" y="87222"/>
                  <a:pt x="1888708" y="175011"/>
                </a:cubicBezTo>
                <a:cubicBezTo>
                  <a:pt x="1870856" y="324475"/>
                  <a:pt x="1906531" y="506942"/>
                  <a:pt x="1888708" y="612526"/>
                </a:cubicBezTo>
                <a:lnTo>
                  <a:pt x="1888708" y="612526"/>
                </a:lnTo>
                <a:cubicBezTo>
                  <a:pt x="1883298" y="697158"/>
                  <a:pt x="1901634" y="781068"/>
                  <a:pt x="1888708" y="875038"/>
                </a:cubicBezTo>
                <a:lnTo>
                  <a:pt x="1888708" y="875034"/>
                </a:lnTo>
                <a:cubicBezTo>
                  <a:pt x="1888604" y="964136"/>
                  <a:pt x="1794230" y="1047014"/>
                  <a:pt x="1713697" y="1050045"/>
                </a:cubicBezTo>
                <a:cubicBezTo>
                  <a:pt x="1603967" y="1041109"/>
                  <a:pt x="1386175" y="1069558"/>
                  <a:pt x="1231795" y="1050045"/>
                </a:cubicBezTo>
                <a:cubicBezTo>
                  <a:pt x="1077415" y="1030532"/>
                  <a:pt x="937049" y="1071451"/>
                  <a:pt x="786962" y="1050045"/>
                </a:cubicBezTo>
                <a:cubicBezTo>
                  <a:pt x="686789" y="1027932"/>
                  <a:pt x="459569" y="1055301"/>
                  <a:pt x="314785" y="1050045"/>
                </a:cubicBezTo>
                <a:lnTo>
                  <a:pt x="314785" y="1050045"/>
                </a:lnTo>
                <a:cubicBezTo>
                  <a:pt x="257495" y="1054364"/>
                  <a:pt x="233792" y="1048004"/>
                  <a:pt x="175011" y="1050045"/>
                </a:cubicBezTo>
                <a:cubicBezTo>
                  <a:pt x="75453" y="1055073"/>
                  <a:pt x="3145" y="972655"/>
                  <a:pt x="0" y="875034"/>
                </a:cubicBezTo>
                <a:lnTo>
                  <a:pt x="0" y="875038"/>
                </a:lnTo>
                <a:cubicBezTo>
                  <a:pt x="-127087" y="855265"/>
                  <a:pt x="-223948" y="890152"/>
                  <a:pt x="-387582" y="868482"/>
                </a:cubicBezTo>
                <a:cubicBezTo>
                  <a:pt x="-294978" y="795837"/>
                  <a:pt x="-145719" y="716913"/>
                  <a:pt x="0" y="612526"/>
                </a:cubicBezTo>
                <a:cubicBezTo>
                  <a:pt x="5540" y="456240"/>
                  <a:pt x="5189" y="337642"/>
                  <a:pt x="0" y="175011"/>
                </a:cubicBezTo>
                <a:close/>
              </a:path>
            </a:pathLst>
          </a:custGeom>
          <a:solidFill>
            <a:schemeClr val="accent6">
              <a:lumMod val="60000"/>
              <a:lumOff val="40000"/>
            </a:schemeClr>
          </a:solidFill>
          <a:ln w="76200">
            <a:solidFill>
              <a:schemeClr val="tx1"/>
            </a:solidFill>
            <a:extLst>
              <a:ext uri="{C807C97D-BFC1-408E-A445-0C87EB9F89A2}">
                <ask:lineSketchStyleProps xmlns:ask="http://schemas.microsoft.com/office/drawing/2018/sketchyshapes" sd="4097015390">
                  <a:prstGeom prst="wedgeRoundRectCallout">
                    <a:avLst>
                      <a:gd name="adj1" fmla="val -70521"/>
                      <a:gd name="adj2" fmla="val 3270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347060C8-AB82-49C6-B086-5AB8CF6F19D1}"/>
              </a:ext>
            </a:extLst>
          </p:cNvPr>
          <p:cNvSpPr txBox="1"/>
          <p:nvPr/>
        </p:nvSpPr>
        <p:spPr>
          <a:xfrm>
            <a:off x="8874725" y="5117845"/>
            <a:ext cx="1461001" cy="646331"/>
          </a:xfrm>
          <a:prstGeom prst="rect">
            <a:avLst/>
          </a:prstGeom>
          <a:noFill/>
        </p:spPr>
        <p:txBody>
          <a:bodyPr wrap="square" rtlCol="0">
            <a:spAutoFit/>
          </a:bodyPr>
          <a:lstStyle/>
          <a:p>
            <a:r>
              <a:rPr kumimoji="0" lang="en-GB" sz="3600" i="0" u="none" strike="noStrike" kern="1200" cap="none" spc="0" normalizeH="0" baseline="0" noProof="0" dirty="0">
                <a:ln>
                  <a:noFill/>
                </a:ln>
                <a:solidFill>
                  <a:srgbClr val="002060"/>
                </a:solidFill>
                <a:effectLst/>
                <a:uLnTx/>
                <a:uFillTx/>
                <a:latin typeface="Century Gothic"/>
                <a:ea typeface="+mn-ea"/>
                <a:cs typeface="+mn-cs"/>
              </a:rPr>
              <a:t>¡</a:t>
            </a:r>
            <a:r>
              <a:rPr kumimoji="0" lang="en-GB" sz="3600" i="0" u="none" strike="noStrike" kern="1200" cap="none" spc="0" normalizeH="0" baseline="0" noProof="0" dirty="0" err="1">
                <a:ln>
                  <a:noFill/>
                </a:ln>
                <a:solidFill>
                  <a:srgbClr val="002060"/>
                </a:solidFill>
                <a:effectLst/>
                <a:uLnTx/>
                <a:uFillTx/>
                <a:latin typeface="Century Gothic"/>
                <a:ea typeface="+mn-ea"/>
                <a:cs typeface="+mn-cs"/>
              </a:rPr>
              <a:t>Sí</a:t>
            </a:r>
            <a:r>
              <a:rPr kumimoji="0" lang="en-GB" sz="3600" i="0" u="none" strike="noStrike" kern="1200" cap="none" spc="0" normalizeH="0" baseline="0" noProof="0" dirty="0">
                <a:ln>
                  <a:noFill/>
                </a:ln>
                <a:solidFill>
                  <a:srgbClr val="002060"/>
                </a:solidFill>
                <a:effectLst/>
                <a:uLnTx/>
                <a:uFillTx/>
                <a:latin typeface="Century Gothic"/>
                <a:ea typeface="+mn-ea"/>
                <a:cs typeface="+mn-cs"/>
              </a:rPr>
              <a:t>!</a:t>
            </a:r>
            <a:endParaRPr lang="en-GB" sz="3600" dirty="0">
              <a:solidFill>
                <a:srgbClr val="002060"/>
              </a:solidFill>
            </a:endParaRPr>
          </a:p>
        </p:txBody>
      </p:sp>
    </p:spTree>
    <p:extLst>
      <p:ext uri="{BB962C8B-B14F-4D97-AF65-F5344CB8AC3E}">
        <p14:creationId xmlns:p14="http://schemas.microsoft.com/office/powerpoint/2010/main" val="278956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p:bldP spid="17" grpId="0"/>
      <p:bldP spid="18" grpId="0" animBg="1"/>
      <p:bldP spid="19" grpId="0"/>
      <p:bldP spid="2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02262D6D-B585-4D75-9F13-BC5817A1C5FC}"/>
              </a:ext>
            </a:extLst>
          </p:cNvPr>
          <p:cNvSpPr>
            <a:spLocks noChangeArrowheads="1"/>
          </p:cNvSpPr>
          <p:nvPr/>
        </p:nvSpPr>
        <p:spPr bwMode="auto">
          <a:xfrm>
            <a:off x="9512083" y="136229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0" name="Rectangle 3">
            <a:extLst>
              <a:ext uri="{FF2B5EF4-FFF2-40B4-BE49-F238E27FC236}">
                <a16:creationId xmlns:a16="http://schemas.microsoft.com/office/drawing/2014/main" id="{22A17B92-8D3E-42BB-BD13-2414C923C1D6}"/>
              </a:ext>
            </a:extLst>
          </p:cNvPr>
          <p:cNvSpPr>
            <a:spLocks noChangeArrowheads="1"/>
          </p:cNvSpPr>
          <p:nvPr/>
        </p:nvSpPr>
        <p:spPr bwMode="auto">
          <a:xfrm>
            <a:off x="9509717" y="136229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1" name="Line 4">
            <a:extLst>
              <a:ext uri="{FF2B5EF4-FFF2-40B4-BE49-F238E27FC236}">
                <a16:creationId xmlns:a16="http://schemas.microsoft.com/office/drawing/2014/main" id="{9DB6A7B4-008C-407C-8F2E-B2257A10D2A4}"/>
              </a:ext>
            </a:extLst>
          </p:cNvPr>
          <p:cNvSpPr>
            <a:spLocks noChangeShapeType="1"/>
          </p:cNvSpPr>
          <p:nvPr/>
        </p:nvSpPr>
        <p:spPr bwMode="auto">
          <a:xfrm>
            <a:off x="10195456" y="1350870"/>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2" name="Line 7">
            <a:extLst>
              <a:ext uri="{FF2B5EF4-FFF2-40B4-BE49-F238E27FC236}">
                <a16:creationId xmlns:a16="http://schemas.microsoft.com/office/drawing/2014/main" id="{1F948888-7D6B-444A-B8D1-ED76A9D88A7F}"/>
              </a:ext>
            </a:extLst>
          </p:cNvPr>
          <p:cNvSpPr>
            <a:spLocks noChangeShapeType="1"/>
          </p:cNvSpPr>
          <p:nvPr/>
        </p:nvSpPr>
        <p:spPr bwMode="auto">
          <a:xfrm>
            <a:off x="10220144" y="1350870"/>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3" name="Line 9">
            <a:extLst>
              <a:ext uri="{FF2B5EF4-FFF2-40B4-BE49-F238E27FC236}">
                <a16:creationId xmlns:a16="http://schemas.microsoft.com/office/drawing/2014/main" id="{CCB1E44C-B9D3-4175-8D54-AACF422DA521}"/>
              </a:ext>
            </a:extLst>
          </p:cNvPr>
          <p:cNvSpPr>
            <a:spLocks noChangeShapeType="1"/>
          </p:cNvSpPr>
          <p:nvPr/>
        </p:nvSpPr>
        <p:spPr bwMode="auto">
          <a:xfrm>
            <a:off x="10195456" y="5507129"/>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4" name="Text Box 10">
            <a:extLst>
              <a:ext uri="{FF2B5EF4-FFF2-40B4-BE49-F238E27FC236}">
                <a16:creationId xmlns:a16="http://schemas.microsoft.com/office/drawing/2014/main" id="{99E512C7-BC6C-4691-9D61-57B3605D0D18}"/>
              </a:ext>
            </a:extLst>
          </p:cNvPr>
          <p:cNvSpPr txBox="1">
            <a:spLocks noChangeArrowheads="1"/>
          </p:cNvSpPr>
          <p:nvPr/>
        </p:nvSpPr>
        <p:spPr bwMode="auto">
          <a:xfrm>
            <a:off x="10195456" y="333477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25" name="Text Box 12">
            <a:extLst>
              <a:ext uri="{FF2B5EF4-FFF2-40B4-BE49-F238E27FC236}">
                <a16:creationId xmlns:a16="http://schemas.microsoft.com/office/drawing/2014/main" id="{1BBFB5F9-60D8-4482-ACFD-D8F5AF721E62}"/>
              </a:ext>
            </a:extLst>
          </p:cNvPr>
          <p:cNvSpPr txBox="1">
            <a:spLocks noChangeArrowheads="1"/>
          </p:cNvSpPr>
          <p:nvPr/>
        </p:nvSpPr>
        <p:spPr bwMode="auto">
          <a:xfrm>
            <a:off x="10436935" y="119301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26" name="Text Box 14">
            <a:extLst>
              <a:ext uri="{FF2B5EF4-FFF2-40B4-BE49-F238E27FC236}">
                <a16:creationId xmlns:a16="http://schemas.microsoft.com/office/drawing/2014/main" id="{82C70F06-2264-482B-8D8E-6F753B3E0297}"/>
              </a:ext>
            </a:extLst>
          </p:cNvPr>
          <p:cNvSpPr txBox="1">
            <a:spLocks noChangeArrowheads="1"/>
          </p:cNvSpPr>
          <p:nvPr/>
        </p:nvSpPr>
        <p:spPr bwMode="auto">
          <a:xfrm>
            <a:off x="10412247" y="532660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graphicFrame>
        <p:nvGraphicFramePr>
          <p:cNvPr id="27" name="Table 26">
            <a:extLst>
              <a:ext uri="{FF2B5EF4-FFF2-40B4-BE49-F238E27FC236}">
                <a16:creationId xmlns:a16="http://schemas.microsoft.com/office/drawing/2014/main" id="{AA23ECFE-A59B-4BF0-88FF-7CC2B80AA2AB}"/>
              </a:ext>
            </a:extLst>
          </p:cNvPr>
          <p:cNvGraphicFramePr>
            <a:graphicFrameLocks noGrp="1"/>
          </p:cNvGraphicFramePr>
          <p:nvPr/>
        </p:nvGraphicFramePr>
        <p:xfrm>
          <a:off x="3278343" y="1221944"/>
          <a:ext cx="5517818" cy="5085540"/>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2379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dirty="0">
                          <a:solidFill>
                            <a:srgbClr val="115076"/>
                          </a:solidFill>
                          <a:latin typeface="Century Gothic" panose="020B0502020202020204" pitchFamily="34" charset="0"/>
                        </a:rPr>
                        <a:t>¿Cómo?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How? Sorry?</a:t>
                      </a:r>
                    </a:p>
                  </a:txBody>
                  <a:tcPr marL="68580" marR="68580" marT="0" marB="0" anchor="ctr"/>
                </a:tc>
                <a:extLst>
                  <a:ext uri="{0D108BD9-81ED-4DB2-BD59-A6C34878D82A}">
                    <a16:rowId xmlns:a16="http://schemas.microsoft.com/office/drawing/2014/main" val="10001"/>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hoy</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today</a:t>
                      </a:r>
                    </a:p>
                  </a:txBody>
                  <a:tcPr marL="68580" marR="68580" marT="0" marB="0" anchor="ctr"/>
                </a:tc>
                <a:extLst>
                  <a:ext uri="{0D108BD9-81ED-4DB2-BD59-A6C34878D82A}">
                    <a16:rowId xmlns:a16="http://schemas.microsoft.com/office/drawing/2014/main" val="10002"/>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nervioso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nervous</a:t>
                      </a:r>
                    </a:p>
                  </a:txBody>
                  <a:tcPr marL="68580" marR="68580" marT="0" marB="0" anchor="ctr"/>
                </a:tc>
                <a:extLst>
                  <a:ext uri="{0D108BD9-81ED-4DB2-BD59-A6C34878D82A}">
                    <a16:rowId xmlns:a16="http://schemas.microsoft.com/office/drawing/2014/main" val="10003"/>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tranquilo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calm</a:t>
                      </a:r>
                    </a:p>
                  </a:txBody>
                  <a:tcPr marL="68580" marR="68580" marT="0" marB="0" anchor="ctr"/>
                </a:tc>
                <a:extLst>
                  <a:ext uri="{0D108BD9-81ED-4DB2-BD59-A6C34878D82A}">
                    <a16:rowId xmlns:a16="http://schemas.microsoft.com/office/drawing/2014/main" val="10004"/>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serio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serious</a:t>
                      </a:r>
                    </a:p>
                  </a:txBody>
                  <a:tcPr marL="68580" marR="68580" marT="0" marB="0" anchor="ctr"/>
                </a:tc>
                <a:extLst>
                  <a:ext uri="{0D108BD9-81ED-4DB2-BD59-A6C34878D82A}">
                    <a16:rowId xmlns:a16="http://schemas.microsoft.com/office/drawing/2014/main" val="10005"/>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raro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strange</a:t>
                      </a:r>
                    </a:p>
                  </a:txBody>
                  <a:tcPr marL="68580" marR="68580" marT="0" marB="0" anchor="ctr"/>
                </a:tc>
                <a:extLst>
                  <a:ext uri="{0D108BD9-81ED-4DB2-BD59-A6C34878D82A}">
                    <a16:rowId xmlns:a16="http://schemas.microsoft.com/office/drawing/2014/main" val="10006"/>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tonto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silly</a:t>
                      </a:r>
                    </a:p>
                  </a:txBody>
                  <a:tcPr marL="68580" marR="68580" marT="0" marB="0" anchor="ctr"/>
                </a:tc>
                <a:extLst>
                  <a:ext uri="{0D108BD9-81ED-4DB2-BD59-A6C34878D82A}">
                    <a16:rowId xmlns:a16="http://schemas.microsoft.com/office/drawing/2014/main" val="10007"/>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blanco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white, pale</a:t>
                      </a:r>
                    </a:p>
                  </a:txBody>
                  <a:tcPr marL="68580" marR="68580" marT="0" marB="0" anchor="ctr"/>
                </a:tc>
                <a:extLst>
                  <a:ext uri="{0D108BD9-81ED-4DB2-BD59-A6C34878D82A}">
                    <a16:rowId xmlns:a16="http://schemas.microsoft.com/office/drawing/2014/main" val="10008"/>
                  </a:ext>
                </a:extLst>
              </a:tr>
              <a:tr h="42379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rgbClr val="02456F"/>
                          </a:solidFill>
                          <a:effectLst/>
                          <a:latin typeface="Century Gothic" panose="020B0502020202020204" pitchFamily="34" charset="0"/>
                        </a:rPr>
                        <a:t>9</a:t>
                      </a:r>
                      <a:endPar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listo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ready</a:t>
                      </a:r>
                    </a:p>
                  </a:txBody>
                  <a:tcPr marL="68580" marR="68580" marT="0" marB="0" anchor="ctr"/>
                </a:tc>
                <a:extLst>
                  <a:ext uri="{0D108BD9-81ED-4DB2-BD59-A6C34878D82A}">
                    <a16:rowId xmlns:a16="http://schemas.microsoft.com/office/drawing/2014/main" val="636232678"/>
                  </a:ext>
                </a:extLst>
              </a:tr>
              <a:tr h="42379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rgbClr val="02456F"/>
                          </a:solidFill>
                          <a:effectLst/>
                          <a:latin typeface="Century Gothic" panose="020B0502020202020204" pitchFamily="34" charset="0"/>
                        </a:rPr>
                        <a:t>10</a:t>
                      </a:r>
                      <a:endPar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seguro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sure, certain</a:t>
                      </a:r>
                    </a:p>
                  </a:txBody>
                  <a:tcPr marL="68580" marR="68580" marT="0" marB="0" anchor="ctr"/>
                </a:tc>
                <a:extLst>
                  <a:ext uri="{0D108BD9-81ED-4DB2-BD59-A6C34878D82A}">
                    <a16:rowId xmlns:a16="http://schemas.microsoft.com/office/drawing/2014/main" val="1068282925"/>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11</a:t>
                      </a:r>
                      <a:endPar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muy</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very</a:t>
                      </a:r>
                    </a:p>
                  </a:txBody>
                  <a:tcPr marL="68580" marR="68580" marT="0" marB="0" anchor="ctr"/>
                </a:tc>
                <a:extLst>
                  <a:ext uri="{0D108BD9-81ED-4DB2-BD59-A6C34878D82A}">
                    <a16:rowId xmlns:a16="http://schemas.microsoft.com/office/drawing/2014/main" val="10009"/>
                  </a:ext>
                </a:extLst>
              </a:tr>
            </a:tbl>
          </a:graphicData>
        </a:graphic>
      </p:graphicFrame>
      <p:sp>
        <p:nvSpPr>
          <p:cNvPr id="29" name="Rectangle 28">
            <a:extLst>
              <a:ext uri="{FF2B5EF4-FFF2-40B4-BE49-F238E27FC236}">
                <a16:creationId xmlns:a16="http://schemas.microsoft.com/office/drawing/2014/main" id="{A6B72FAC-6505-4C96-A4DC-73548F51AE55}"/>
              </a:ext>
            </a:extLst>
          </p:cNvPr>
          <p:cNvSpPr/>
          <p:nvPr/>
        </p:nvSpPr>
        <p:spPr>
          <a:xfrm>
            <a:off x="9358489" y="551855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AutoShape 11">
            <a:hlinkClick r:id="" action="ppaction://noaction" highlightClick="1"/>
            <a:extLst>
              <a:ext uri="{FF2B5EF4-FFF2-40B4-BE49-F238E27FC236}">
                <a16:creationId xmlns:a16="http://schemas.microsoft.com/office/drawing/2014/main" id="{ADAE94A9-1896-4A64-B640-9044CB36ECC1}"/>
              </a:ext>
            </a:extLst>
          </p:cNvPr>
          <p:cNvSpPr>
            <a:spLocks noChangeArrowheads="1"/>
          </p:cNvSpPr>
          <p:nvPr/>
        </p:nvSpPr>
        <p:spPr bwMode="auto">
          <a:xfrm>
            <a:off x="9248819" y="573754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INICIO</a:t>
            </a:r>
          </a:p>
        </p:txBody>
      </p:sp>
      <p:sp>
        <p:nvSpPr>
          <p:cNvPr id="2" name="Title 1">
            <a:extLst>
              <a:ext uri="{FF2B5EF4-FFF2-40B4-BE49-F238E27FC236}">
                <a16:creationId xmlns:a16="http://schemas.microsoft.com/office/drawing/2014/main" id="{61753EC3-A57B-49C7-89F9-41B72E183718}"/>
              </a:ext>
            </a:extLst>
          </p:cNvPr>
          <p:cNvSpPr>
            <a:spLocks noGrp="1"/>
          </p:cNvSpPr>
          <p:nvPr>
            <p:ph type="title"/>
          </p:nvPr>
        </p:nvSpPr>
        <p:spPr/>
        <p:txBody>
          <a:bodyPr/>
          <a:lstStyle/>
          <a:p>
            <a:pPr rtl="0" eaLnBrk="1" latinLnBrk="0" hangingPunct="1"/>
            <a:r>
              <a:rPr lang="en-GB" sz="3600" b="1" kern="1200" dirty="0">
                <a:solidFill>
                  <a:srgbClr val="FFFFFF"/>
                </a:solidFill>
                <a:effectLst/>
                <a:latin typeface="Century Gothic" panose="020B0502020202020204" pitchFamily="34" charset="0"/>
                <a:ea typeface="+mn-ea"/>
                <a:cs typeface="+mn-cs"/>
              </a:rPr>
              <a:t>Vocabulario</a:t>
            </a:r>
          </a:p>
        </p:txBody>
      </p:sp>
      <p:grpSp>
        <p:nvGrpSpPr>
          <p:cNvPr id="4" name="Group 3"/>
          <p:cNvGrpSpPr/>
          <p:nvPr/>
        </p:nvGrpSpPr>
        <p:grpSpPr>
          <a:xfrm>
            <a:off x="6169670" y="1701273"/>
            <a:ext cx="2379502" cy="4583159"/>
            <a:chOff x="6244813" y="1701273"/>
            <a:chExt cx="2379502" cy="4583159"/>
          </a:xfrm>
        </p:grpSpPr>
        <p:sp>
          <p:nvSpPr>
            <p:cNvPr id="43" name="Rectangle 42">
              <a:extLst>
                <a:ext uri="{FF2B5EF4-FFF2-40B4-BE49-F238E27FC236}">
                  <a16:creationId xmlns:a16="http://schemas.microsoft.com/office/drawing/2014/main" id="{17DBDDCA-1BD3-4B98-B1DD-40BE3EED9F60}"/>
                </a:ext>
              </a:extLst>
            </p:cNvPr>
            <p:cNvSpPr/>
            <p:nvPr/>
          </p:nvSpPr>
          <p:spPr>
            <a:xfrm>
              <a:off x="6244813" y="1701273"/>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4" name="Rectangle 43">
              <a:extLst>
                <a:ext uri="{FF2B5EF4-FFF2-40B4-BE49-F238E27FC236}">
                  <a16:creationId xmlns:a16="http://schemas.microsoft.com/office/drawing/2014/main" id="{74A392A3-FCBF-452F-BA46-4EDDC3AC430B}"/>
                </a:ext>
              </a:extLst>
            </p:cNvPr>
            <p:cNvSpPr/>
            <p:nvPr/>
          </p:nvSpPr>
          <p:spPr>
            <a:xfrm>
              <a:off x="6244813" y="2093013"/>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5" name="Rectangle 44">
              <a:extLst>
                <a:ext uri="{FF2B5EF4-FFF2-40B4-BE49-F238E27FC236}">
                  <a16:creationId xmlns:a16="http://schemas.microsoft.com/office/drawing/2014/main" id="{65CF68F1-C35A-4F27-90C3-6A33F0A0B2A5}"/>
                </a:ext>
              </a:extLst>
            </p:cNvPr>
            <p:cNvSpPr/>
            <p:nvPr/>
          </p:nvSpPr>
          <p:spPr>
            <a:xfrm>
              <a:off x="6244813" y="2522976"/>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6" name="Rectangle 45">
              <a:extLst>
                <a:ext uri="{FF2B5EF4-FFF2-40B4-BE49-F238E27FC236}">
                  <a16:creationId xmlns:a16="http://schemas.microsoft.com/office/drawing/2014/main" id="{CCDED527-E973-4D6C-8518-F28B28CB3D6C}"/>
                </a:ext>
              </a:extLst>
            </p:cNvPr>
            <p:cNvSpPr/>
            <p:nvPr/>
          </p:nvSpPr>
          <p:spPr>
            <a:xfrm>
              <a:off x="6244814" y="2957390"/>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7" name="Rectangle 46">
              <a:extLst>
                <a:ext uri="{FF2B5EF4-FFF2-40B4-BE49-F238E27FC236}">
                  <a16:creationId xmlns:a16="http://schemas.microsoft.com/office/drawing/2014/main" id="{E3C1337D-4103-4653-9C67-CAA9BD7BDBFD}"/>
                </a:ext>
              </a:extLst>
            </p:cNvPr>
            <p:cNvSpPr/>
            <p:nvPr/>
          </p:nvSpPr>
          <p:spPr>
            <a:xfrm>
              <a:off x="6244814" y="3373866"/>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8" name="Rectangle 47">
              <a:extLst>
                <a:ext uri="{FF2B5EF4-FFF2-40B4-BE49-F238E27FC236}">
                  <a16:creationId xmlns:a16="http://schemas.microsoft.com/office/drawing/2014/main" id="{04D435E4-8E43-49AD-9AAD-B356AFAA8EF0}"/>
                </a:ext>
              </a:extLst>
            </p:cNvPr>
            <p:cNvSpPr/>
            <p:nvPr/>
          </p:nvSpPr>
          <p:spPr>
            <a:xfrm>
              <a:off x="6244814" y="3782080"/>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9" name="Rectangle 48">
              <a:extLst>
                <a:ext uri="{FF2B5EF4-FFF2-40B4-BE49-F238E27FC236}">
                  <a16:creationId xmlns:a16="http://schemas.microsoft.com/office/drawing/2014/main" id="{672D1F7E-BBBB-41B0-90E1-7CBC8038E617}"/>
                </a:ext>
              </a:extLst>
            </p:cNvPr>
            <p:cNvSpPr/>
            <p:nvPr/>
          </p:nvSpPr>
          <p:spPr>
            <a:xfrm>
              <a:off x="6244814" y="4221810"/>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0" name="Rectangle 49">
              <a:extLst>
                <a:ext uri="{FF2B5EF4-FFF2-40B4-BE49-F238E27FC236}">
                  <a16:creationId xmlns:a16="http://schemas.microsoft.com/office/drawing/2014/main" id="{AB6B9028-014A-453D-A355-855D5F16BB0D}"/>
                </a:ext>
              </a:extLst>
            </p:cNvPr>
            <p:cNvSpPr/>
            <p:nvPr/>
          </p:nvSpPr>
          <p:spPr>
            <a:xfrm>
              <a:off x="6244813" y="4656368"/>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1" name="Rectangle 50">
              <a:extLst>
                <a:ext uri="{FF2B5EF4-FFF2-40B4-BE49-F238E27FC236}">
                  <a16:creationId xmlns:a16="http://schemas.microsoft.com/office/drawing/2014/main" id="{5A91956F-50CE-4C2B-ADAA-C560E3B4E9E2}"/>
                </a:ext>
              </a:extLst>
            </p:cNvPr>
            <p:cNvSpPr/>
            <p:nvPr/>
          </p:nvSpPr>
          <p:spPr>
            <a:xfrm>
              <a:off x="6244814" y="5087947"/>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2" name="Rectangle 51">
              <a:extLst>
                <a:ext uri="{FF2B5EF4-FFF2-40B4-BE49-F238E27FC236}">
                  <a16:creationId xmlns:a16="http://schemas.microsoft.com/office/drawing/2014/main" id="{074A3E60-766B-440A-953D-BB8B3F2C4E03}"/>
                </a:ext>
              </a:extLst>
            </p:cNvPr>
            <p:cNvSpPr/>
            <p:nvPr/>
          </p:nvSpPr>
          <p:spPr>
            <a:xfrm>
              <a:off x="6244813" y="5537422"/>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3" name="Rectangle 52">
              <a:extLst>
                <a:ext uri="{FF2B5EF4-FFF2-40B4-BE49-F238E27FC236}">
                  <a16:creationId xmlns:a16="http://schemas.microsoft.com/office/drawing/2014/main" id="{074A3E60-766B-440A-953D-BB8B3F2C4E03}"/>
                </a:ext>
              </a:extLst>
            </p:cNvPr>
            <p:cNvSpPr/>
            <p:nvPr/>
          </p:nvSpPr>
          <p:spPr>
            <a:xfrm>
              <a:off x="6244813" y="5952944"/>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6" name="Group 5"/>
          <p:cNvGrpSpPr/>
          <p:nvPr/>
        </p:nvGrpSpPr>
        <p:grpSpPr>
          <a:xfrm>
            <a:off x="3933434" y="1666839"/>
            <a:ext cx="2037220" cy="4586147"/>
            <a:chOff x="3811622" y="1666707"/>
            <a:chExt cx="2037220" cy="4586147"/>
          </a:xfrm>
        </p:grpSpPr>
        <p:sp>
          <p:nvSpPr>
            <p:cNvPr id="32" name="Rectangle 31">
              <a:extLst>
                <a:ext uri="{FF2B5EF4-FFF2-40B4-BE49-F238E27FC236}">
                  <a16:creationId xmlns:a16="http://schemas.microsoft.com/office/drawing/2014/main" id="{915CB5E9-E664-41F3-AA25-DD5351799B92}"/>
                </a:ext>
              </a:extLst>
            </p:cNvPr>
            <p:cNvSpPr/>
            <p:nvPr/>
          </p:nvSpPr>
          <p:spPr>
            <a:xfrm>
              <a:off x="3842194" y="1666707"/>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3" name="Rectangle 32">
              <a:extLst>
                <a:ext uri="{FF2B5EF4-FFF2-40B4-BE49-F238E27FC236}">
                  <a16:creationId xmlns:a16="http://schemas.microsoft.com/office/drawing/2014/main" id="{DA7C4B2E-45BB-451F-90F7-7574135EE616}"/>
                </a:ext>
              </a:extLst>
            </p:cNvPr>
            <p:cNvSpPr/>
            <p:nvPr/>
          </p:nvSpPr>
          <p:spPr>
            <a:xfrm>
              <a:off x="3842195" y="2103245"/>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4" name="Rectangle 33">
              <a:extLst>
                <a:ext uri="{FF2B5EF4-FFF2-40B4-BE49-F238E27FC236}">
                  <a16:creationId xmlns:a16="http://schemas.microsoft.com/office/drawing/2014/main" id="{0DFF0C4C-6758-4266-96B5-AE02B7E58CEC}"/>
                </a:ext>
              </a:extLst>
            </p:cNvPr>
            <p:cNvSpPr/>
            <p:nvPr/>
          </p:nvSpPr>
          <p:spPr>
            <a:xfrm>
              <a:off x="3842195" y="2521524"/>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5" name="Rectangle 34">
              <a:extLst>
                <a:ext uri="{FF2B5EF4-FFF2-40B4-BE49-F238E27FC236}">
                  <a16:creationId xmlns:a16="http://schemas.microsoft.com/office/drawing/2014/main" id="{E0CFFB57-E6D7-40AB-BCCB-9A32E9CBD16E}"/>
                </a:ext>
              </a:extLst>
            </p:cNvPr>
            <p:cNvSpPr/>
            <p:nvPr/>
          </p:nvSpPr>
          <p:spPr>
            <a:xfrm>
              <a:off x="3842195" y="2982792"/>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6" name="Rectangle 35">
              <a:extLst>
                <a:ext uri="{FF2B5EF4-FFF2-40B4-BE49-F238E27FC236}">
                  <a16:creationId xmlns:a16="http://schemas.microsoft.com/office/drawing/2014/main" id="{56A22DFC-8CC3-4382-A782-964DFD7AE17F}"/>
                </a:ext>
              </a:extLst>
            </p:cNvPr>
            <p:cNvSpPr/>
            <p:nvPr/>
          </p:nvSpPr>
          <p:spPr>
            <a:xfrm>
              <a:off x="3842195" y="3399268"/>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a:extLst>
                <a:ext uri="{FF2B5EF4-FFF2-40B4-BE49-F238E27FC236}">
                  <a16:creationId xmlns:a16="http://schemas.microsoft.com/office/drawing/2014/main" id="{2DC6EE1F-80B0-4C63-B24B-F33B5FC67988}"/>
                </a:ext>
              </a:extLst>
            </p:cNvPr>
            <p:cNvSpPr/>
            <p:nvPr/>
          </p:nvSpPr>
          <p:spPr>
            <a:xfrm>
              <a:off x="3842195" y="3807482"/>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8" name="Rectangle 37">
              <a:extLst>
                <a:ext uri="{FF2B5EF4-FFF2-40B4-BE49-F238E27FC236}">
                  <a16:creationId xmlns:a16="http://schemas.microsoft.com/office/drawing/2014/main" id="{D3BD3BD7-C7BB-49BA-93A3-2C732EB0FC75}"/>
                </a:ext>
              </a:extLst>
            </p:cNvPr>
            <p:cNvSpPr/>
            <p:nvPr/>
          </p:nvSpPr>
          <p:spPr>
            <a:xfrm>
              <a:off x="3842195" y="4247212"/>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9" name="Rectangle 38">
              <a:extLst>
                <a:ext uri="{FF2B5EF4-FFF2-40B4-BE49-F238E27FC236}">
                  <a16:creationId xmlns:a16="http://schemas.microsoft.com/office/drawing/2014/main" id="{25B1A57E-4D0A-4266-8288-F97542210DDA}"/>
                </a:ext>
              </a:extLst>
            </p:cNvPr>
            <p:cNvSpPr/>
            <p:nvPr/>
          </p:nvSpPr>
          <p:spPr>
            <a:xfrm>
              <a:off x="3817506" y="4629871"/>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a:extLst>
                <a:ext uri="{FF2B5EF4-FFF2-40B4-BE49-F238E27FC236}">
                  <a16:creationId xmlns:a16="http://schemas.microsoft.com/office/drawing/2014/main" id="{7E7590FC-5738-4345-A9FE-E9677BFDC387}"/>
                </a:ext>
              </a:extLst>
            </p:cNvPr>
            <p:cNvSpPr/>
            <p:nvPr/>
          </p:nvSpPr>
          <p:spPr>
            <a:xfrm>
              <a:off x="3811622" y="5071224"/>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1" name="Rectangle 40">
              <a:extLst>
                <a:ext uri="{FF2B5EF4-FFF2-40B4-BE49-F238E27FC236}">
                  <a16:creationId xmlns:a16="http://schemas.microsoft.com/office/drawing/2014/main" id="{6EE9CEC1-7EF1-430C-B0F2-DA081CFF2A2C}"/>
                </a:ext>
              </a:extLst>
            </p:cNvPr>
            <p:cNvSpPr/>
            <p:nvPr/>
          </p:nvSpPr>
          <p:spPr>
            <a:xfrm>
              <a:off x="3842193" y="5507029"/>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4" name="Rectangle 53">
              <a:extLst>
                <a:ext uri="{FF2B5EF4-FFF2-40B4-BE49-F238E27FC236}">
                  <a16:creationId xmlns:a16="http://schemas.microsoft.com/office/drawing/2014/main" id="{6EE9CEC1-7EF1-430C-B0F2-DA081CFF2A2C}"/>
                </a:ext>
              </a:extLst>
            </p:cNvPr>
            <p:cNvSpPr/>
            <p:nvPr/>
          </p:nvSpPr>
          <p:spPr>
            <a:xfrm>
              <a:off x="3817961" y="592136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286762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20"/>
                                        </p:tgtEl>
                                      </p:cBhvr>
                                    </p:animEffect>
                                    <p:set>
                                      <p:cBhvr>
                                        <p:cTn id="28" dur="1" fill="hold">
                                          <p:stCondLst>
                                            <p:cond delay="58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67945ADC-C299-47DB-81AE-2C1FF90387AF}"/>
              </a:ext>
            </a:extLst>
          </p:cNvPr>
          <p:cNvSpPr>
            <a:spLocks noGrp="1"/>
          </p:cNvSpPr>
          <p:nvPr>
            <p:ph type="title"/>
          </p:nvPr>
        </p:nvSpPr>
        <p:spPr>
          <a:xfrm>
            <a:off x="-1" y="213558"/>
            <a:ext cx="4644189" cy="622606"/>
          </a:xfrm>
        </p:spPr>
        <p:txBody>
          <a:bodyPr>
            <a:normAutofit/>
          </a:bodyPr>
          <a:lstStyle/>
          <a:p>
            <a:r>
              <a:rPr lang="en-GB" sz="2800" b="1" dirty="0">
                <a:solidFill>
                  <a:schemeClr val="bg1"/>
                </a:solidFill>
                <a:latin typeface="Century Gothic" panose="020B0502020202020204" pitchFamily="34" charset="0"/>
              </a:rPr>
              <a:t>Estar for state/mood</a:t>
            </a:r>
          </a:p>
        </p:txBody>
      </p:sp>
      <p:sp>
        <p:nvSpPr>
          <p:cNvPr id="30" name="TextBox 29">
            <a:extLst>
              <a:ext uri="{FF2B5EF4-FFF2-40B4-BE49-F238E27FC236}">
                <a16:creationId xmlns:a16="http://schemas.microsoft.com/office/drawing/2014/main" id="{DDC57EE5-B1EC-4995-852A-02BEF5129DC4}"/>
              </a:ext>
            </a:extLst>
          </p:cNvPr>
          <p:cNvSpPr txBox="1"/>
          <p:nvPr/>
        </p:nvSpPr>
        <p:spPr>
          <a:xfrm>
            <a:off x="831785" y="447687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Estás</a:t>
            </a: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3000" noProof="0" dirty="0" err="1">
                <a:latin typeface="Century Gothic" panose="020B0502020202020204" pitchFamily="34" charset="0"/>
              </a:rPr>
              <a:t>tont</a:t>
            </a:r>
            <a:r>
              <a:rPr lang="en-GB" sz="3000" dirty="0">
                <a:latin typeface="Century Gothic" panose="020B0502020202020204" pitchFamily="34" charset="0"/>
              </a:rPr>
              <a:t>o</a:t>
            </a: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308934E6-9AB6-4B89-B9C2-CB1B1B366835}"/>
              </a:ext>
            </a:extLst>
          </p:cNvPr>
          <p:cNvSpPr txBox="1"/>
          <p:nvPr/>
        </p:nvSpPr>
        <p:spPr>
          <a:xfrm>
            <a:off x="5231332" y="5228868"/>
            <a:ext cx="50195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is strange</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4BFC73BD-1ED0-4FCA-B95C-84C17AA5FE64}"/>
              </a:ext>
            </a:extLst>
          </p:cNvPr>
          <p:cNvSpPr txBox="1"/>
          <p:nvPr/>
        </p:nvSpPr>
        <p:spPr>
          <a:xfrm>
            <a:off x="831785" y="373706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Estoy</a:t>
            </a: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3000" noProof="0" dirty="0" err="1">
                <a:latin typeface="Century Gothic" panose="020B0502020202020204" pitchFamily="34" charset="0"/>
              </a:rPr>
              <a:t>nervioso</a:t>
            </a: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3" name="TextBox 32">
            <a:extLst>
              <a:ext uri="{FF2B5EF4-FFF2-40B4-BE49-F238E27FC236}">
                <a16:creationId xmlns:a16="http://schemas.microsoft.com/office/drawing/2014/main" id="{8127676B-20D8-4702-91F3-B030117B65DF}"/>
              </a:ext>
            </a:extLst>
          </p:cNvPr>
          <p:cNvSpPr txBox="1"/>
          <p:nvPr/>
        </p:nvSpPr>
        <p:spPr>
          <a:xfrm>
            <a:off x="5231332" y="373706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I am nervous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4" name="TextBox 33">
            <a:extLst>
              <a:ext uri="{FF2B5EF4-FFF2-40B4-BE49-F238E27FC236}">
                <a16:creationId xmlns:a16="http://schemas.microsoft.com/office/drawing/2014/main" id="{CFBF3A36-2710-4612-AF6A-C0A68AC1B420}"/>
              </a:ext>
            </a:extLst>
          </p:cNvPr>
          <p:cNvSpPr txBox="1"/>
          <p:nvPr/>
        </p:nvSpPr>
        <p:spPr>
          <a:xfrm>
            <a:off x="831785" y="521667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Está</a:t>
            </a: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3000" noProof="0" dirty="0" err="1">
                <a:latin typeface="Century Gothic" panose="020B0502020202020204" pitchFamily="34" charset="0"/>
              </a:rPr>
              <a:t>rar</a:t>
            </a:r>
            <a:r>
              <a:rPr lang="en-GB" sz="3000" dirty="0">
                <a:latin typeface="Century Gothic" panose="020B0502020202020204" pitchFamily="34" charset="0"/>
              </a:rPr>
              <a:t>o</a:t>
            </a:r>
            <a:r>
              <a:rPr kumimoji="0" lang="en-GB" sz="30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5" name="TextBox 34">
            <a:extLst>
              <a:ext uri="{FF2B5EF4-FFF2-40B4-BE49-F238E27FC236}">
                <a16:creationId xmlns:a16="http://schemas.microsoft.com/office/drawing/2014/main" id="{28E45CE9-4A28-4A88-A367-9F5C9C792D5D}"/>
              </a:ext>
            </a:extLst>
          </p:cNvPr>
          <p:cNvSpPr txBox="1"/>
          <p:nvPr/>
        </p:nvSpPr>
        <p:spPr>
          <a:xfrm>
            <a:off x="5231332" y="4508646"/>
            <a:ext cx="50195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are silly</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6" name="Oval Callout 16">
            <a:extLst>
              <a:ext uri="{FF2B5EF4-FFF2-40B4-BE49-F238E27FC236}">
                <a16:creationId xmlns:a16="http://schemas.microsoft.com/office/drawing/2014/main" id="{0D09A210-5A34-4E13-A014-29855B1AF399}"/>
              </a:ext>
            </a:extLst>
          </p:cNvPr>
          <p:cNvSpPr/>
          <p:nvPr/>
        </p:nvSpPr>
        <p:spPr>
          <a:xfrm>
            <a:off x="3402052" y="3381250"/>
            <a:ext cx="8678131" cy="2745241"/>
          </a:xfrm>
          <a:prstGeom prst="wedgeEllipseCallout">
            <a:avLst>
              <a:gd name="adj1" fmla="val -44875"/>
              <a:gd name="adj2" fmla="val -67467"/>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latin typeface="Century Gothic" panose="020B0502020202020204" pitchFamily="34" charset="0"/>
            </a:endParaRPr>
          </a:p>
          <a:p>
            <a:pPr algn="ctr"/>
            <a:r>
              <a:rPr lang="en-GB" sz="2200" dirty="0">
                <a:solidFill>
                  <a:schemeClr val="tx1"/>
                </a:solidFill>
                <a:latin typeface="Century Gothic" panose="020B0502020202020204" pitchFamily="34" charset="0"/>
              </a:rPr>
              <a:t>In English, we often use a verb with ‘-ing’ to talk about a temporary state (‘right now’).</a:t>
            </a:r>
          </a:p>
          <a:p>
            <a:pPr algn="ctr"/>
            <a:r>
              <a:rPr lang="en-GB" sz="2200" dirty="0">
                <a:solidFill>
                  <a:schemeClr val="tx1"/>
                </a:solidFill>
                <a:latin typeface="Century Gothic" panose="020B0502020202020204" pitchFamily="34" charset="0"/>
              </a:rPr>
              <a:t>For example:</a:t>
            </a:r>
          </a:p>
          <a:p>
            <a:pPr algn="ctr"/>
            <a:r>
              <a:rPr lang="en-GB" sz="2200" dirty="0">
                <a:solidFill>
                  <a:schemeClr val="tx1"/>
                </a:solidFill>
                <a:latin typeface="Century Gothic" panose="020B0502020202020204" pitchFamily="34" charset="0"/>
              </a:rPr>
              <a:t>I am </a:t>
            </a:r>
            <a:r>
              <a:rPr lang="en-GB" sz="2200" i="1" dirty="0">
                <a:solidFill>
                  <a:schemeClr val="tx1"/>
                </a:solidFill>
                <a:latin typeface="Century Gothic" panose="020B0502020202020204" pitchFamily="34" charset="0"/>
              </a:rPr>
              <a:t>feeling </a:t>
            </a:r>
            <a:r>
              <a:rPr lang="en-GB" sz="2200" dirty="0">
                <a:solidFill>
                  <a:schemeClr val="tx1"/>
                </a:solidFill>
                <a:latin typeface="Century Gothic" panose="020B0502020202020204" pitchFamily="34" charset="0"/>
              </a:rPr>
              <a:t>nervous.</a:t>
            </a:r>
          </a:p>
          <a:p>
            <a:pPr algn="ctr"/>
            <a:r>
              <a:rPr lang="en-GB" sz="2200" dirty="0">
                <a:solidFill>
                  <a:schemeClr val="tx1"/>
                </a:solidFill>
                <a:latin typeface="Century Gothic" panose="020B0502020202020204" pitchFamily="34" charset="0"/>
              </a:rPr>
              <a:t>You are </a:t>
            </a:r>
            <a:r>
              <a:rPr lang="en-GB" sz="2200" i="1" dirty="0">
                <a:solidFill>
                  <a:schemeClr val="tx1"/>
                </a:solidFill>
                <a:latin typeface="Century Gothic" panose="020B0502020202020204" pitchFamily="34" charset="0"/>
              </a:rPr>
              <a:t>being</a:t>
            </a:r>
            <a:r>
              <a:rPr lang="en-GB" sz="2200" dirty="0">
                <a:solidFill>
                  <a:schemeClr val="tx1"/>
                </a:solidFill>
                <a:latin typeface="Century Gothic" panose="020B0502020202020204" pitchFamily="34" charset="0"/>
              </a:rPr>
              <a:t> silly.</a:t>
            </a:r>
          </a:p>
          <a:p>
            <a:pPr algn="ctr"/>
            <a:r>
              <a:rPr lang="en-GB" sz="2200" dirty="0">
                <a:solidFill>
                  <a:schemeClr val="tx1"/>
                </a:solidFill>
                <a:latin typeface="Century Gothic" panose="020B0502020202020204" pitchFamily="34" charset="0"/>
              </a:rPr>
              <a:t>He is </a:t>
            </a:r>
            <a:r>
              <a:rPr lang="en-GB" sz="2200" i="1" dirty="0">
                <a:solidFill>
                  <a:schemeClr val="tx1"/>
                </a:solidFill>
                <a:latin typeface="Century Gothic" panose="020B0502020202020204" pitchFamily="34" charset="0"/>
              </a:rPr>
              <a:t>acting </a:t>
            </a:r>
            <a:r>
              <a:rPr lang="en-GB" sz="2200" dirty="0">
                <a:solidFill>
                  <a:schemeClr val="tx1"/>
                </a:solidFill>
                <a:latin typeface="Century Gothic" panose="020B0502020202020204" pitchFamily="34" charset="0"/>
              </a:rPr>
              <a:t>strange.</a:t>
            </a:r>
          </a:p>
          <a:p>
            <a:pPr algn="ctr"/>
            <a:endParaRPr lang="en-GB" sz="2200" dirty="0">
              <a:solidFill>
                <a:schemeClr val="tx1"/>
              </a:solidFill>
              <a:latin typeface="Century Gothic" panose="020B0502020202020204" pitchFamily="34" charset="0"/>
            </a:endParaRPr>
          </a:p>
        </p:txBody>
      </p:sp>
      <p:sp>
        <p:nvSpPr>
          <p:cNvPr id="37" name="TextBox 36">
            <a:extLst>
              <a:ext uri="{FF2B5EF4-FFF2-40B4-BE49-F238E27FC236}">
                <a16:creationId xmlns:a16="http://schemas.microsoft.com/office/drawing/2014/main" id="{22FA6F92-B490-4458-AA48-C52C914ECE0B}"/>
              </a:ext>
            </a:extLst>
          </p:cNvPr>
          <p:cNvSpPr txBox="1"/>
          <p:nvPr/>
        </p:nvSpPr>
        <p:spPr>
          <a:xfrm>
            <a:off x="0" y="1140868"/>
            <a:ext cx="11049000" cy="954107"/>
          </a:xfrm>
          <a:prstGeom prst="rect">
            <a:avLst/>
          </a:prstGeom>
          <a:noFill/>
        </p:spPr>
        <p:txBody>
          <a:bodyPr wrap="square" rtlCol="0">
            <a:spAutoFit/>
          </a:bodyPr>
          <a:lstStyle/>
          <a:p>
            <a:r>
              <a:rPr lang="en-GB" sz="2800" dirty="0">
                <a:latin typeface="Century Gothic" panose="020B0502020202020204" pitchFamily="34" charset="0"/>
              </a:rPr>
              <a:t>Remember, in Spanish the verb </a:t>
            </a:r>
            <a:r>
              <a:rPr lang="en-GB" sz="2800" b="1" dirty="0">
                <a:latin typeface="Century Gothic" panose="020B0502020202020204" pitchFamily="34" charset="0"/>
              </a:rPr>
              <a:t>estar</a:t>
            </a:r>
            <a:r>
              <a:rPr lang="en-GB" sz="2800" dirty="0">
                <a:latin typeface="Century Gothic" panose="020B0502020202020204" pitchFamily="34" charset="0"/>
              </a:rPr>
              <a:t> means ‘</a:t>
            </a:r>
            <a:r>
              <a:rPr lang="en-GB" sz="2800" b="1" i="1" dirty="0">
                <a:latin typeface="Century Gothic" panose="020B0502020202020204" pitchFamily="34" charset="0"/>
              </a:rPr>
              <a:t>to be’</a:t>
            </a:r>
            <a:br>
              <a:rPr lang="en-GB" sz="2800" i="1" dirty="0">
                <a:latin typeface="Century Gothic" panose="020B0502020202020204" pitchFamily="34" charset="0"/>
              </a:rPr>
            </a:br>
            <a:r>
              <a:rPr lang="en-GB" sz="2800" dirty="0">
                <a:latin typeface="Century Gothic" panose="020B0502020202020204" pitchFamily="34" charset="0"/>
              </a:rPr>
              <a:t>when describing ___________.</a:t>
            </a:r>
          </a:p>
        </p:txBody>
      </p:sp>
      <p:sp>
        <p:nvSpPr>
          <p:cNvPr id="3" name="Rectangle 2"/>
          <p:cNvSpPr/>
          <p:nvPr/>
        </p:nvSpPr>
        <p:spPr>
          <a:xfrm>
            <a:off x="-88900" y="2203328"/>
            <a:ext cx="11904819" cy="492443"/>
          </a:xfrm>
          <a:prstGeom prst="rect">
            <a:avLst/>
          </a:prstGeom>
        </p:spPr>
        <p:txBody>
          <a:bodyPr wrap="square">
            <a:spAutoFit/>
          </a:bodyPr>
          <a:lstStyle/>
          <a:p>
            <a:r>
              <a:rPr lang="en-GB" sz="2600" dirty="0">
                <a:latin typeface="Century Gothic" panose="020B0502020202020204" pitchFamily="34" charset="0"/>
              </a:rPr>
              <a:t>‘Estar’ also means ‘</a:t>
            </a:r>
            <a:r>
              <a:rPr lang="en-GB" sz="2600" b="1" i="1" dirty="0">
                <a:latin typeface="Century Gothic" panose="020B0502020202020204" pitchFamily="34" charset="0"/>
              </a:rPr>
              <a:t>to be’ </a:t>
            </a:r>
            <a:r>
              <a:rPr lang="en-GB" sz="2600" dirty="0">
                <a:latin typeface="Century Gothic" panose="020B0502020202020204" pitchFamily="34" charset="0"/>
              </a:rPr>
              <a:t>when describing </a:t>
            </a:r>
            <a:r>
              <a:rPr lang="en-GB" sz="2600" b="1" dirty="0">
                <a:latin typeface="Century Gothic" panose="020B0502020202020204" pitchFamily="34" charset="0"/>
              </a:rPr>
              <a:t>a mood or temporary state</a:t>
            </a:r>
            <a:r>
              <a:rPr lang="en-GB" sz="2600" dirty="0">
                <a:latin typeface="Century Gothic" panose="020B0502020202020204" pitchFamily="34" charset="0"/>
              </a:rPr>
              <a:t>.</a:t>
            </a:r>
            <a:endParaRPr lang="en-GB" sz="2600" dirty="0"/>
          </a:p>
        </p:txBody>
      </p:sp>
      <p:sp>
        <p:nvSpPr>
          <p:cNvPr id="4" name="TextBox 3"/>
          <p:cNvSpPr txBox="1"/>
          <p:nvPr/>
        </p:nvSpPr>
        <p:spPr>
          <a:xfrm>
            <a:off x="3079028" y="1521642"/>
            <a:ext cx="2051771" cy="523220"/>
          </a:xfrm>
          <a:prstGeom prst="rect">
            <a:avLst/>
          </a:prstGeom>
          <a:noFill/>
        </p:spPr>
        <p:txBody>
          <a:bodyPr wrap="square" rtlCol="0">
            <a:spAutoFit/>
          </a:bodyPr>
          <a:lstStyle/>
          <a:p>
            <a:r>
              <a:rPr lang="en-GB" sz="2800" b="1" dirty="0">
                <a:solidFill>
                  <a:srgbClr val="AE1518"/>
                </a:solidFill>
                <a:latin typeface="Century Gothic" panose="020B0502020202020204" pitchFamily="34" charset="0"/>
              </a:rPr>
              <a:t>a location</a:t>
            </a:r>
          </a:p>
        </p:txBody>
      </p:sp>
    </p:spTree>
    <p:extLst>
      <p:ext uri="{BB962C8B-B14F-4D97-AF65-F5344CB8AC3E}">
        <p14:creationId xmlns:p14="http://schemas.microsoft.com/office/powerpoint/2010/main" val="106249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0"/>
                                  </p:iterate>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0"/>
                                  </p:iterate>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type="lt">
                                    <p:tmAbs val="0"/>
                                  </p:iterate>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animBg="1"/>
      <p:bldP spid="37"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3D19F-DD19-4717-A78E-1160FBC8E195}"/>
              </a:ext>
            </a:extLst>
          </p:cNvPr>
          <p:cNvSpPr>
            <a:spLocks noGrp="1"/>
          </p:cNvSpPr>
          <p:nvPr>
            <p:ph type="title"/>
          </p:nvPr>
        </p:nvSpPr>
        <p:spPr>
          <a:xfrm>
            <a:off x="-1" y="213557"/>
            <a:ext cx="4716379" cy="652717"/>
          </a:xfrm>
        </p:spPr>
        <p:txBody>
          <a:bodyPr/>
          <a:lstStyle/>
          <a:p>
            <a:r>
              <a:rPr lang="en-GB" dirty="0" err="1"/>
              <a:t>PortAventura</a:t>
            </a:r>
            <a:r>
              <a:rPr lang="en-GB" dirty="0"/>
              <a:t> World</a:t>
            </a:r>
          </a:p>
        </p:txBody>
      </p:sp>
      <p:pic>
        <p:nvPicPr>
          <p:cNvPr id="4" name="Picture 3">
            <a:extLst>
              <a:ext uri="{FF2B5EF4-FFF2-40B4-BE49-F238E27FC236}">
                <a16:creationId xmlns:a16="http://schemas.microsoft.com/office/drawing/2014/main" id="{4CA29532-6DAC-4A7E-A0A8-560CFEAF2343}"/>
              </a:ext>
            </a:extLst>
          </p:cNvPr>
          <p:cNvPicPr>
            <a:picLocks noChangeAspect="1"/>
          </p:cNvPicPr>
          <p:nvPr/>
        </p:nvPicPr>
        <p:blipFill>
          <a:blip r:embed="rId3"/>
          <a:stretch>
            <a:fillRect/>
          </a:stretch>
        </p:blipFill>
        <p:spPr>
          <a:xfrm>
            <a:off x="5253788" y="866274"/>
            <a:ext cx="6527090" cy="4895318"/>
          </a:xfrm>
          <a:prstGeom prst="rect">
            <a:avLst/>
          </a:prstGeom>
        </p:spPr>
      </p:pic>
      <p:pic>
        <p:nvPicPr>
          <p:cNvPr id="5" name="Picture 4">
            <a:extLst>
              <a:ext uri="{FF2B5EF4-FFF2-40B4-BE49-F238E27FC236}">
                <a16:creationId xmlns:a16="http://schemas.microsoft.com/office/drawing/2014/main" id="{F4BAA6FF-5ABC-4122-AF9F-2759301FDDA0}"/>
              </a:ext>
            </a:extLst>
          </p:cNvPr>
          <p:cNvPicPr>
            <a:picLocks noChangeAspect="1"/>
          </p:cNvPicPr>
          <p:nvPr/>
        </p:nvPicPr>
        <p:blipFill rotWithShape="1">
          <a:blip r:embed="rId4"/>
          <a:srcRect b="9942"/>
          <a:stretch/>
        </p:blipFill>
        <p:spPr>
          <a:xfrm>
            <a:off x="771344" y="866274"/>
            <a:ext cx="3832867" cy="3724612"/>
          </a:xfrm>
          <a:prstGeom prst="rect">
            <a:avLst/>
          </a:prstGeom>
        </p:spPr>
      </p:pic>
      <p:pic>
        <p:nvPicPr>
          <p:cNvPr id="7" name="Picture 6">
            <a:extLst>
              <a:ext uri="{FF2B5EF4-FFF2-40B4-BE49-F238E27FC236}">
                <a16:creationId xmlns:a16="http://schemas.microsoft.com/office/drawing/2014/main" id="{C7537CF9-27A4-4846-BEAB-EB706104E9D7}"/>
              </a:ext>
            </a:extLst>
          </p:cNvPr>
          <p:cNvPicPr>
            <a:picLocks noChangeAspect="1"/>
          </p:cNvPicPr>
          <p:nvPr/>
        </p:nvPicPr>
        <p:blipFill>
          <a:blip r:embed="rId5"/>
          <a:stretch>
            <a:fillRect/>
          </a:stretch>
        </p:blipFill>
        <p:spPr>
          <a:xfrm>
            <a:off x="7787500" y="4205841"/>
            <a:ext cx="4211053" cy="1896829"/>
          </a:xfrm>
          <a:prstGeom prst="rect">
            <a:avLst/>
          </a:prstGeom>
        </p:spPr>
      </p:pic>
      <p:pic>
        <p:nvPicPr>
          <p:cNvPr id="9" name="Picture 8" descr="A blue and orange sign&#10;&#10;Description automatically generated">
            <a:extLst>
              <a:ext uri="{FF2B5EF4-FFF2-40B4-BE49-F238E27FC236}">
                <a16:creationId xmlns:a16="http://schemas.microsoft.com/office/drawing/2014/main" id="{E3537E3A-74B1-4958-8D91-EA3AB596B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1890" y="184117"/>
            <a:ext cx="1576663" cy="548645"/>
          </a:xfrm>
          <a:prstGeom prst="rect">
            <a:avLst/>
          </a:prstGeom>
        </p:spPr>
      </p:pic>
      <p:sp>
        <p:nvSpPr>
          <p:cNvPr id="10" name="TextBox 9">
            <a:extLst>
              <a:ext uri="{FF2B5EF4-FFF2-40B4-BE49-F238E27FC236}">
                <a16:creationId xmlns:a16="http://schemas.microsoft.com/office/drawing/2014/main" id="{D6CDE2C2-27A2-46CC-8363-EC3D900ACBC8}"/>
              </a:ext>
            </a:extLst>
          </p:cNvPr>
          <p:cNvSpPr txBox="1"/>
          <p:nvPr/>
        </p:nvSpPr>
        <p:spPr>
          <a:xfrm>
            <a:off x="288758" y="4416889"/>
            <a:ext cx="4747355" cy="1569660"/>
          </a:xfrm>
          <a:prstGeom prst="rect">
            <a:avLst/>
          </a:prstGeom>
          <a:noFill/>
        </p:spPr>
        <p:txBody>
          <a:bodyPr wrap="square" rtlCol="0">
            <a:spAutoFit/>
          </a:bodyPr>
          <a:lstStyle/>
          <a:p>
            <a:r>
              <a:rPr lang="en-GB" sz="2400" dirty="0" err="1"/>
              <a:t>PortAventura</a:t>
            </a:r>
            <a:r>
              <a:rPr lang="en-GB" sz="2400" dirty="0"/>
              <a:t> World </a:t>
            </a:r>
            <a:r>
              <a:rPr lang="en-GB" sz="2400" dirty="0" err="1"/>
              <a:t>está</a:t>
            </a:r>
            <a:r>
              <a:rPr lang="en-GB" sz="2400" dirty="0"/>
              <a:t> </a:t>
            </a:r>
            <a:r>
              <a:rPr lang="en-GB" sz="2400" dirty="0" err="1"/>
              <a:t>en</a:t>
            </a:r>
            <a:r>
              <a:rPr lang="en-GB" sz="2400" dirty="0"/>
              <a:t> Tarragona, </a:t>
            </a:r>
            <a:r>
              <a:rPr lang="en-GB" sz="2400" dirty="0" err="1"/>
              <a:t>en</a:t>
            </a:r>
            <a:r>
              <a:rPr lang="en-GB" sz="2400" dirty="0"/>
              <a:t> </a:t>
            </a:r>
            <a:r>
              <a:rPr lang="en-GB" sz="2400" dirty="0" err="1"/>
              <a:t>el</a:t>
            </a:r>
            <a:r>
              <a:rPr lang="en-GB" sz="2400" dirty="0"/>
              <a:t> </a:t>
            </a:r>
            <a:r>
              <a:rPr lang="en-GB" sz="2400" dirty="0" err="1"/>
              <a:t>norte</a:t>
            </a:r>
            <a:r>
              <a:rPr lang="en-GB" sz="2400" dirty="0"/>
              <a:t> de </a:t>
            </a:r>
            <a:r>
              <a:rPr lang="en-GB" sz="2400" dirty="0" err="1"/>
              <a:t>España</a:t>
            </a:r>
            <a:r>
              <a:rPr lang="en-GB" sz="2400" dirty="0"/>
              <a:t>. Es un </a:t>
            </a:r>
            <a:r>
              <a:rPr lang="en-GB" sz="2400" dirty="0" err="1"/>
              <a:t>parque</a:t>
            </a:r>
            <a:r>
              <a:rPr lang="en-GB" sz="2400" dirty="0"/>
              <a:t> </a:t>
            </a:r>
            <a:r>
              <a:rPr lang="en-GB" sz="2400" dirty="0" err="1"/>
              <a:t>muy</a:t>
            </a:r>
            <a:r>
              <a:rPr lang="en-GB" sz="2400" dirty="0"/>
              <a:t> </a:t>
            </a:r>
            <a:r>
              <a:rPr lang="en-GB" sz="2400" dirty="0" err="1"/>
              <a:t>famoso</a:t>
            </a:r>
            <a:r>
              <a:rPr lang="en-GB" sz="2400" dirty="0"/>
              <a:t>.</a:t>
            </a:r>
          </a:p>
        </p:txBody>
      </p:sp>
    </p:spTree>
    <p:extLst>
      <p:ext uri="{BB962C8B-B14F-4D97-AF65-F5344CB8AC3E}">
        <p14:creationId xmlns:p14="http://schemas.microsoft.com/office/powerpoint/2010/main" val="668793492"/>
      </p:ext>
    </p:extLst>
  </p:cSld>
  <p:clrMapOvr>
    <a:masterClrMapping/>
  </p:clrMapOvr>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1619</TotalTime>
  <Words>4395</Words>
  <Application>Microsoft Office PowerPoint</Application>
  <PresentationFormat>Widescreen</PresentationFormat>
  <Paragraphs>679</Paragraphs>
  <Slides>29</Slides>
  <Notes>29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Arial</vt:lpstr>
      <vt:lpstr>Calibri</vt:lpstr>
      <vt:lpstr>Century</vt:lpstr>
      <vt:lpstr>Century Gothic</vt:lpstr>
      <vt:lpstr>Tw Cen MT</vt:lpstr>
      <vt:lpstr>NCELP_German_2022</vt:lpstr>
      <vt:lpstr>Bitmap Image</vt:lpstr>
      <vt:lpstr>PowerPoint Presentation</vt:lpstr>
      <vt:lpstr>e </vt:lpstr>
      <vt:lpstr>e </vt:lpstr>
      <vt:lpstr>e </vt:lpstr>
      <vt:lpstr> Fonética</vt:lpstr>
      <vt:lpstr>PowerPoint Presentation</vt:lpstr>
      <vt:lpstr>Vocabulario</vt:lpstr>
      <vt:lpstr>Estar for state/mood</vt:lpstr>
      <vt:lpstr>PortAventura World</vt:lpstr>
      <vt:lpstr>PortAvenura World</vt:lpstr>
      <vt:lpstr>¿Cómo está?</vt:lpstr>
      <vt:lpstr>¿Cómo estás?</vt:lpstr>
      <vt:lpstr>How is he feeling?</vt:lpstr>
      <vt:lpstr>How am I feeling?</vt:lpstr>
      <vt:lpstr>And you? You are…</vt:lpstr>
      <vt:lpstr>PowerPoint Presentation</vt:lpstr>
      <vt:lpstr>i</vt:lpstr>
      <vt:lpstr>i</vt:lpstr>
      <vt:lpstr>i</vt:lpstr>
      <vt:lpstr>escuchar</vt:lpstr>
      <vt:lpstr>Adjective agreement</vt:lpstr>
      <vt:lpstr>Masculine</vt:lpstr>
      <vt:lpstr>Un examen</vt:lpstr>
      <vt:lpstr>¿Cómo estás?</vt:lpstr>
      <vt:lpstr>Un examen</vt:lpstr>
      <vt:lpstr>¿Cómo está?</vt:lpstr>
      <vt:lpstr>Gramática</vt:lpstr>
      <vt:lpstr>¡Otro* examen!</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28</cp:revision>
  <dcterms:created xsi:type="dcterms:W3CDTF">2023-07-19T05:08:16Z</dcterms:created>
  <dcterms:modified xsi:type="dcterms:W3CDTF">2023-09-06T08:54:53Z</dcterms:modified>
</cp:coreProperties>
</file>