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904" r:id="rId5"/>
    <p:sldId id="905" r:id="rId6"/>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60" d="100"/>
          <a:sy n="60" d="100"/>
        </p:scale>
        <p:origin x="3408" y="7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154"/>
            </a:lvl1pPr>
          </a:lstStyle>
          <a:p>
            <a:r>
              <a:rPr lang="en-US"/>
              <a:t>Click to edit Master title style</a:t>
            </a:r>
            <a:endParaRPr lang="en-US" dirty="0"/>
          </a:p>
        </p:txBody>
      </p:sp>
      <p:sp>
        <p:nvSpPr>
          <p:cNvPr id="3" name="Subtitle 2"/>
          <p:cNvSpPr>
            <a:spLocks noGrp="1"/>
          </p:cNvSpPr>
          <p:nvPr>
            <p:ph type="subTitle" idx="1"/>
          </p:nvPr>
        </p:nvSpPr>
        <p:spPr>
          <a:xfrm>
            <a:off x="857250" y="4802718"/>
            <a:ext cx="5143500" cy="2207682"/>
          </a:xfrm>
        </p:spPr>
        <p:txBody>
          <a:bodyPr/>
          <a:lstStyle>
            <a:lvl1pPr marL="0" indent="0" algn="ctr">
              <a:buNone/>
              <a:defRPr sz="1662"/>
            </a:lvl1pPr>
            <a:lvl2pPr marL="316531" indent="0" algn="ctr">
              <a:buNone/>
              <a:defRPr sz="1385"/>
            </a:lvl2pPr>
            <a:lvl3pPr marL="633062" indent="0" algn="ctr">
              <a:buNone/>
              <a:defRPr sz="1246"/>
            </a:lvl3pPr>
            <a:lvl4pPr marL="949593" indent="0" algn="ctr">
              <a:buNone/>
              <a:defRPr sz="1108"/>
            </a:lvl4pPr>
            <a:lvl5pPr marL="1266124" indent="0" algn="ctr">
              <a:buNone/>
              <a:defRPr sz="1108"/>
            </a:lvl5pPr>
            <a:lvl6pPr marL="1582655" indent="0" algn="ctr">
              <a:buNone/>
              <a:defRPr sz="1108"/>
            </a:lvl6pPr>
            <a:lvl7pPr marL="1899186" indent="0" algn="ctr">
              <a:buNone/>
              <a:defRPr sz="1108"/>
            </a:lvl7pPr>
            <a:lvl8pPr marL="2215717" indent="0" algn="ctr">
              <a:buNone/>
              <a:defRPr sz="1108"/>
            </a:lvl8pPr>
            <a:lvl9pPr marL="2532248" indent="0" algn="ctr">
              <a:buNone/>
              <a:defRPr sz="1108"/>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EADC336-2F97-4291-9376-F994FCFD5FAB}" type="datetimeFigureOut">
              <a:rPr lang="en-GB" smtClean="0"/>
              <a:t>28/09/2023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E6BE95-D79E-4BE0-ADF1-14CB431BC4D0}" type="slidenum">
              <a:rPr lang="en-GB" smtClean="0"/>
              <a:t>‹#›</a:t>
            </a:fld>
            <a:endParaRPr lang="en-GB"/>
          </a:p>
        </p:txBody>
      </p:sp>
    </p:spTree>
    <p:extLst>
      <p:ext uri="{BB962C8B-B14F-4D97-AF65-F5344CB8AC3E}">
        <p14:creationId xmlns:p14="http://schemas.microsoft.com/office/powerpoint/2010/main" val="1489461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ADC336-2F97-4291-9376-F994FCFD5FAB}" type="datetimeFigureOut">
              <a:rPr lang="en-GB" smtClean="0"/>
              <a:t>28/09/2023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E6BE95-D79E-4BE0-ADF1-14CB431BC4D0}" type="slidenum">
              <a:rPr lang="en-GB" smtClean="0"/>
              <a:t>‹#›</a:t>
            </a:fld>
            <a:endParaRPr lang="en-GB"/>
          </a:p>
        </p:txBody>
      </p:sp>
    </p:spTree>
    <p:extLst>
      <p:ext uri="{BB962C8B-B14F-4D97-AF65-F5344CB8AC3E}">
        <p14:creationId xmlns:p14="http://schemas.microsoft.com/office/powerpoint/2010/main" val="2410113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ADC336-2F97-4291-9376-F994FCFD5FAB}" type="datetimeFigureOut">
              <a:rPr lang="en-GB" smtClean="0"/>
              <a:t>28/09/2023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E6BE95-D79E-4BE0-ADF1-14CB431BC4D0}" type="slidenum">
              <a:rPr lang="en-GB" smtClean="0"/>
              <a:t>‹#›</a:t>
            </a:fld>
            <a:endParaRPr lang="en-GB"/>
          </a:p>
        </p:txBody>
      </p:sp>
    </p:spTree>
    <p:extLst>
      <p:ext uri="{BB962C8B-B14F-4D97-AF65-F5344CB8AC3E}">
        <p14:creationId xmlns:p14="http://schemas.microsoft.com/office/powerpoint/2010/main" val="251459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ADC336-2F97-4291-9376-F994FCFD5FAB}" type="datetimeFigureOut">
              <a:rPr lang="en-GB" smtClean="0"/>
              <a:t>28/09/2023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E6BE95-D79E-4BE0-ADF1-14CB431BC4D0}" type="slidenum">
              <a:rPr lang="en-GB" smtClean="0"/>
              <a:t>‹#›</a:t>
            </a:fld>
            <a:endParaRPr lang="en-GB"/>
          </a:p>
        </p:txBody>
      </p:sp>
    </p:spTree>
    <p:extLst>
      <p:ext uri="{BB962C8B-B14F-4D97-AF65-F5344CB8AC3E}">
        <p14:creationId xmlns:p14="http://schemas.microsoft.com/office/powerpoint/2010/main" val="3770020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3"/>
            <a:ext cx="5915025" cy="3803649"/>
          </a:xfrm>
        </p:spPr>
        <p:txBody>
          <a:bodyPr anchor="b"/>
          <a:lstStyle>
            <a:lvl1pPr>
              <a:defRPr sz="4154"/>
            </a:lvl1pPr>
          </a:lstStyle>
          <a:p>
            <a:r>
              <a:rPr lang="en-US"/>
              <a:t>Click to edit Master title style</a:t>
            </a:r>
            <a:endParaRPr lang="en-US" dirty="0"/>
          </a:p>
        </p:txBody>
      </p:sp>
      <p:sp>
        <p:nvSpPr>
          <p:cNvPr id="3" name="Text Placeholder 2"/>
          <p:cNvSpPr>
            <a:spLocks noGrp="1"/>
          </p:cNvSpPr>
          <p:nvPr>
            <p:ph type="body" idx="1"/>
          </p:nvPr>
        </p:nvSpPr>
        <p:spPr>
          <a:xfrm>
            <a:off x="467917" y="6119286"/>
            <a:ext cx="5915025" cy="2000250"/>
          </a:xfrm>
        </p:spPr>
        <p:txBody>
          <a:bodyPr/>
          <a:lstStyle>
            <a:lvl1pPr marL="0" indent="0">
              <a:buNone/>
              <a:defRPr sz="1662">
                <a:solidFill>
                  <a:schemeClr val="tx1"/>
                </a:solidFill>
              </a:defRPr>
            </a:lvl1pPr>
            <a:lvl2pPr marL="316531" indent="0">
              <a:buNone/>
              <a:defRPr sz="1385">
                <a:solidFill>
                  <a:schemeClr val="tx1">
                    <a:tint val="75000"/>
                  </a:schemeClr>
                </a:solidFill>
              </a:defRPr>
            </a:lvl2pPr>
            <a:lvl3pPr marL="633062" indent="0">
              <a:buNone/>
              <a:defRPr sz="1246">
                <a:solidFill>
                  <a:schemeClr val="tx1">
                    <a:tint val="75000"/>
                  </a:schemeClr>
                </a:solidFill>
              </a:defRPr>
            </a:lvl3pPr>
            <a:lvl4pPr marL="949593" indent="0">
              <a:buNone/>
              <a:defRPr sz="1108">
                <a:solidFill>
                  <a:schemeClr val="tx1">
                    <a:tint val="75000"/>
                  </a:schemeClr>
                </a:solidFill>
              </a:defRPr>
            </a:lvl4pPr>
            <a:lvl5pPr marL="1266124" indent="0">
              <a:buNone/>
              <a:defRPr sz="1108">
                <a:solidFill>
                  <a:schemeClr val="tx1">
                    <a:tint val="75000"/>
                  </a:schemeClr>
                </a:solidFill>
              </a:defRPr>
            </a:lvl5pPr>
            <a:lvl6pPr marL="1582655" indent="0">
              <a:buNone/>
              <a:defRPr sz="1108">
                <a:solidFill>
                  <a:schemeClr val="tx1">
                    <a:tint val="75000"/>
                  </a:schemeClr>
                </a:solidFill>
              </a:defRPr>
            </a:lvl6pPr>
            <a:lvl7pPr marL="1899186" indent="0">
              <a:buNone/>
              <a:defRPr sz="1108">
                <a:solidFill>
                  <a:schemeClr val="tx1">
                    <a:tint val="75000"/>
                  </a:schemeClr>
                </a:solidFill>
              </a:defRPr>
            </a:lvl7pPr>
            <a:lvl8pPr marL="2215717" indent="0">
              <a:buNone/>
              <a:defRPr sz="1108">
                <a:solidFill>
                  <a:schemeClr val="tx1">
                    <a:tint val="75000"/>
                  </a:schemeClr>
                </a:solidFill>
              </a:defRPr>
            </a:lvl8pPr>
            <a:lvl9pPr marL="2532248" indent="0">
              <a:buNone/>
              <a:defRPr sz="110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ADC336-2F97-4291-9376-F994FCFD5FAB}" type="datetimeFigureOut">
              <a:rPr lang="en-GB" smtClean="0"/>
              <a:t>28/09/2023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E6BE95-D79E-4BE0-ADF1-14CB431BC4D0}" type="slidenum">
              <a:rPr lang="en-GB" smtClean="0"/>
              <a:t>‹#›</a:t>
            </a:fld>
            <a:endParaRPr lang="en-GB"/>
          </a:p>
        </p:txBody>
      </p:sp>
    </p:spTree>
    <p:extLst>
      <p:ext uri="{BB962C8B-B14F-4D97-AF65-F5344CB8AC3E}">
        <p14:creationId xmlns:p14="http://schemas.microsoft.com/office/powerpoint/2010/main" val="522659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ADC336-2F97-4291-9376-F994FCFD5FAB}" type="datetimeFigureOut">
              <a:rPr lang="en-GB" smtClean="0"/>
              <a:t>28/09/2023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E6BE95-D79E-4BE0-ADF1-14CB431BC4D0}" type="slidenum">
              <a:rPr lang="en-GB" smtClean="0"/>
              <a:t>‹#›</a:t>
            </a:fld>
            <a:endParaRPr lang="en-GB"/>
          </a:p>
        </p:txBody>
      </p:sp>
    </p:spTree>
    <p:extLst>
      <p:ext uri="{BB962C8B-B14F-4D97-AF65-F5344CB8AC3E}">
        <p14:creationId xmlns:p14="http://schemas.microsoft.com/office/powerpoint/2010/main" val="3084161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2"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2"/>
            <a:ext cx="2901255" cy="1098549"/>
          </a:xfrm>
        </p:spPr>
        <p:txBody>
          <a:bodyPr anchor="b"/>
          <a:lstStyle>
            <a:lvl1pPr marL="0" indent="0">
              <a:buNone/>
              <a:defRPr sz="1662" b="1"/>
            </a:lvl1pPr>
            <a:lvl2pPr marL="316531" indent="0">
              <a:buNone/>
              <a:defRPr sz="1385" b="1"/>
            </a:lvl2pPr>
            <a:lvl3pPr marL="633062" indent="0">
              <a:buNone/>
              <a:defRPr sz="1246" b="1"/>
            </a:lvl3pPr>
            <a:lvl4pPr marL="949593" indent="0">
              <a:buNone/>
              <a:defRPr sz="1108" b="1"/>
            </a:lvl4pPr>
            <a:lvl5pPr marL="1266124" indent="0">
              <a:buNone/>
              <a:defRPr sz="1108" b="1"/>
            </a:lvl5pPr>
            <a:lvl6pPr marL="1582655" indent="0">
              <a:buNone/>
              <a:defRPr sz="1108" b="1"/>
            </a:lvl6pPr>
            <a:lvl7pPr marL="1899186" indent="0">
              <a:buNone/>
              <a:defRPr sz="1108" b="1"/>
            </a:lvl7pPr>
            <a:lvl8pPr marL="2215717" indent="0">
              <a:buNone/>
              <a:defRPr sz="1108" b="1"/>
            </a:lvl8pPr>
            <a:lvl9pPr marL="2532248" indent="0">
              <a:buNone/>
              <a:defRPr sz="1108" b="1"/>
            </a:lvl9pPr>
          </a:lstStyle>
          <a:p>
            <a:pPr lvl="0"/>
            <a:r>
              <a:rPr lang="en-US"/>
              <a:t>Click to edit Master text styles</a:t>
            </a:r>
          </a:p>
        </p:txBody>
      </p:sp>
      <p:sp>
        <p:nvSpPr>
          <p:cNvPr id="4" name="Content Placeholder 3"/>
          <p:cNvSpPr>
            <a:spLocks noGrp="1"/>
          </p:cNvSpPr>
          <p:nvPr>
            <p:ph sz="half" idx="2"/>
          </p:nvPr>
        </p:nvSpPr>
        <p:spPr>
          <a:xfrm>
            <a:off x="472381" y="3340101"/>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4" y="2241552"/>
            <a:ext cx="2915543" cy="1098549"/>
          </a:xfrm>
        </p:spPr>
        <p:txBody>
          <a:bodyPr anchor="b"/>
          <a:lstStyle>
            <a:lvl1pPr marL="0" indent="0">
              <a:buNone/>
              <a:defRPr sz="1662" b="1"/>
            </a:lvl1pPr>
            <a:lvl2pPr marL="316531" indent="0">
              <a:buNone/>
              <a:defRPr sz="1385" b="1"/>
            </a:lvl2pPr>
            <a:lvl3pPr marL="633062" indent="0">
              <a:buNone/>
              <a:defRPr sz="1246" b="1"/>
            </a:lvl3pPr>
            <a:lvl4pPr marL="949593" indent="0">
              <a:buNone/>
              <a:defRPr sz="1108" b="1"/>
            </a:lvl4pPr>
            <a:lvl5pPr marL="1266124" indent="0">
              <a:buNone/>
              <a:defRPr sz="1108" b="1"/>
            </a:lvl5pPr>
            <a:lvl6pPr marL="1582655" indent="0">
              <a:buNone/>
              <a:defRPr sz="1108" b="1"/>
            </a:lvl6pPr>
            <a:lvl7pPr marL="1899186" indent="0">
              <a:buNone/>
              <a:defRPr sz="1108" b="1"/>
            </a:lvl7pPr>
            <a:lvl8pPr marL="2215717" indent="0">
              <a:buNone/>
              <a:defRPr sz="1108" b="1"/>
            </a:lvl8pPr>
            <a:lvl9pPr marL="2532248" indent="0">
              <a:buNone/>
              <a:defRPr sz="1108" b="1"/>
            </a:lvl9pPr>
          </a:lstStyle>
          <a:p>
            <a:pPr lvl="0"/>
            <a:r>
              <a:rPr lang="en-US"/>
              <a:t>Click to edit Master text styles</a:t>
            </a:r>
          </a:p>
        </p:txBody>
      </p:sp>
      <p:sp>
        <p:nvSpPr>
          <p:cNvPr id="6" name="Content Placeholder 5"/>
          <p:cNvSpPr>
            <a:spLocks noGrp="1"/>
          </p:cNvSpPr>
          <p:nvPr>
            <p:ph sz="quarter" idx="4"/>
          </p:nvPr>
        </p:nvSpPr>
        <p:spPr>
          <a:xfrm>
            <a:off x="3471864" y="3340101"/>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ADC336-2F97-4291-9376-F994FCFD5FAB}" type="datetimeFigureOut">
              <a:rPr lang="en-GB" smtClean="0"/>
              <a:t>28/09/2023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E6BE95-D79E-4BE0-ADF1-14CB431BC4D0}" type="slidenum">
              <a:rPr lang="en-GB" smtClean="0"/>
              <a:t>‹#›</a:t>
            </a:fld>
            <a:endParaRPr lang="en-GB"/>
          </a:p>
        </p:txBody>
      </p:sp>
    </p:spTree>
    <p:extLst>
      <p:ext uri="{BB962C8B-B14F-4D97-AF65-F5344CB8AC3E}">
        <p14:creationId xmlns:p14="http://schemas.microsoft.com/office/powerpoint/2010/main" val="1988506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EADC336-2F97-4291-9376-F994FCFD5FAB}" type="datetimeFigureOut">
              <a:rPr lang="en-GB" smtClean="0"/>
              <a:t>28/09/2023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E6BE95-D79E-4BE0-ADF1-14CB431BC4D0}" type="slidenum">
              <a:rPr lang="en-GB" smtClean="0"/>
              <a:t>‹#›</a:t>
            </a:fld>
            <a:endParaRPr lang="en-GB"/>
          </a:p>
        </p:txBody>
      </p:sp>
    </p:spTree>
    <p:extLst>
      <p:ext uri="{BB962C8B-B14F-4D97-AF65-F5344CB8AC3E}">
        <p14:creationId xmlns:p14="http://schemas.microsoft.com/office/powerpoint/2010/main" val="958580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ADC336-2F97-4291-9376-F994FCFD5FAB}" type="datetimeFigureOut">
              <a:rPr lang="en-GB" smtClean="0"/>
              <a:t>28/09/2023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E6BE95-D79E-4BE0-ADF1-14CB431BC4D0}" type="slidenum">
              <a:rPr lang="en-GB" smtClean="0"/>
              <a:t>‹#›</a:t>
            </a:fld>
            <a:endParaRPr lang="en-GB"/>
          </a:p>
        </p:txBody>
      </p:sp>
    </p:spTree>
    <p:extLst>
      <p:ext uri="{BB962C8B-B14F-4D97-AF65-F5344CB8AC3E}">
        <p14:creationId xmlns:p14="http://schemas.microsoft.com/office/powerpoint/2010/main" val="1040398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215"/>
            </a:lvl1pPr>
          </a:lstStyle>
          <a:p>
            <a:r>
              <a:rPr lang="en-US"/>
              <a:t>Click to edit Master title style</a:t>
            </a:r>
            <a:endParaRPr lang="en-US" dirty="0"/>
          </a:p>
        </p:txBody>
      </p:sp>
      <p:sp>
        <p:nvSpPr>
          <p:cNvPr id="3" name="Content Placeholder 2"/>
          <p:cNvSpPr>
            <a:spLocks noGrp="1"/>
          </p:cNvSpPr>
          <p:nvPr>
            <p:ph idx="1"/>
          </p:nvPr>
        </p:nvSpPr>
        <p:spPr>
          <a:xfrm>
            <a:off x="2915544" y="1316569"/>
            <a:ext cx="3471863" cy="6498167"/>
          </a:xfrm>
        </p:spPr>
        <p:txBody>
          <a:bodyPr/>
          <a:lstStyle>
            <a:lvl1pPr>
              <a:defRPr sz="2215"/>
            </a:lvl1pPr>
            <a:lvl2pPr>
              <a:defRPr sz="1939"/>
            </a:lvl2pPr>
            <a:lvl3pPr>
              <a:defRPr sz="1662"/>
            </a:lvl3pPr>
            <a:lvl4pPr>
              <a:defRPr sz="1385"/>
            </a:lvl4pPr>
            <a:lvl5pPr>
              <a:defRPr sz="1385"/>
            </a:lvl5pPr>
            <a:lvl6pPr>
              <a:defRPr sz="1385"/>
            </a:lvl6pPr>
            <a:lvl7pPr>
              <a:defRPr sz="1385"/>
            </a:lvl7pPr>
            <a:lvl8pPr>
              <a:defRPr sz="1385"/>
            </a:lvl8pPr>
            <a:lvl9pPr>
              <a:defRPr sz="138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1"/>
            <a:ext cx="2211884" cy="5082117"/>
          </a:xfrm>
        </p:spPr>
        <p:txBody>
          <a:bodyPr/>
          <a:lstStyle>
            <a:lvl1pPr marL="0" indent="0">
              <a:buNone/>
              <a:defRPr sz="1108"/>
            </a:lvl1pPr>
            <a:lvl2pPr marL="316531" indent="0">
              <a:buNone/>
              <a:defRPr sz="969"/>
            </a:lvl2pPr>
            <a:lvl3pPr marL="633062" indent="0">
              <a:buNone/>
              <a:defRPr sz="831"/>
            </a:lvl3pPr>
            <a:lvl4pPr marL="949593" indent="0">
              <a:buNone/>
              <a:defRPr sz="692"/>
            </a:lvl4pPr>
            <a:lvl5pPr marL="1266124" indent="0">
              <a:buNone/>
              <a:defRPr sz="692"/>
            </a:lvl5pPr>
            <a:lvl6pPr marL="1582655" indent="0">
              <a:buNone/>
              <a:defRPr sz="692"/>
            </a:lvl6pPr>
            <a:lvl7pPr marL="1899186" indent="0">
              <a:buNone/>
              <a:defRPr sz="692"/>
            </a:lvl7pPr>
            <a:lvl8pPr marL="2215717" indent="0">
              <a:buNone/>
              <a:defRPr sz="692"/>
            </a:lvl8pPr>
            <a:lvl9pPr marL="2532248" indent="0">
              <a:buNone/>
              <a:defRPr sz="692"/>
            </a:lvl9pPr>
          </a:lstStyle>
          <a:p>
            <a:pPr lvl="0"/>
            <a:r>
              <a:rPr lang="en-US"/>
              <a:t>Click to edit Master text styles</a:t>
            </a:r>
          </a:p>
        </p:txBody>
      </p:sp>
      <p:sp>
        <p:nvSpPr>
          <p:cNvPr id="5" name="Date Placeholder 4"/>
          <p:cNvSpPr>
            <a:spLocks noGrp="1"/>
          </p:cNvSpPr>
          <p:nvPr>
            <p:ph type="dt" sz="half" idx="10"/>
          </p:nvPr>
        </p:nvSpPr>
        <p:spPr/>
        <p:txBody>
          <a:bodyPr/>
          <a:lstStyle/>
          <a:p>
            <a:fld id="{4EADC336-2F97-4291-9376-F994FCFD5FAB}" type="datetimeFigureOut">
              <a:rPr lang="en-GB" smtClean="0"/>
              <a:t>28/09/2023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E6BE95-D79E-4BE0-ADF1-14CB431BC4D0}" type="slidenum">
              <a:rPr lang="en-GB" smtClean="0"/>
              <a:t>‹#›</a:t>
            </a:fld>
            <a:endParaRPr lang="en-GB"/>
          </a:p>
        </p:txBody>
      </p:sp>
    </p:spTree>
    <p:extLst>
      <p:ext uri="{BB962C8B-B14F-4D97-AF65-F5344CB8AC3E}">
        <p14:creationId xmlns:p14="http://schemas.microsoft.com/office/powerpoint/2010/main" val="910802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215"/>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4" y="1316569"/>
            <a:ext cx="3471863" cy="6498167"/>
          </a:xfrm>
        </p:spPr>
        <p:txBody>
          <a:bodyPr anchor="t"/>
          <a:lstStyle>
            <a:lvl1pPr marL="0" indent="0">
              <a:buNone/>
              <a:defRPr sz="2215"/>
            </a:lvl1pPr>
            <a:lvl2pPr marL="316531" indent="0">
              <a:buNone/>
              <a:defRPr sz="1939"/>
            </a:lvl2pPr>
            <a:lvl3pPr marL="633062" indent="0">
              <a:buNone/>
              <a:defRPr sz="1662"/>
            </a:lvl3pPr>
            <a:lvl4pPr marL="949593" indent="0">
              <a:buNone/>
              <a:defRPr sz="1385"/>
            </a:lvl4pPr>
            <a:lvl5pPr marL="1266124" indent="0">
              <a:buNone/>
              <a:defRPr sz="1385"/>
            </a:lvl5pPr>
            <a:lvl6pPr marL="1582655" indent="0">
              <a:buNone/>
              <a:defRPr sz="1385"/>
            </a:lvl6pPr>
            <a:lvl7pPr marL="1899186" indent="0">
              <a:buNone/>
              <a:defRPr sz="1385"/>
            </a:lvl7pPr>
            <a:lvl8pPr marL="2215717" indent="0">
              <a:buNone/>
              <a:defRPr sz="1385"/>
            </a:lvl8pPr>
            <a:lvl9pPr marL="2532248" indent="0">
              <a:buNone/>
              <a:defRPr sz="1385"/>
            </a:lvl9pPr>
          </a:lstStyle>
          <a:p>
            <a:r>
              <a:rPr lang="en-US"/>
              <a:t>Click icon to add picture</a:t>
            </a:r>
            <a:endParaRPr lang="en-US" dirty="0"/>
          </a:p>
        </p:txBody>
      </p:sp>
      <p:sp>
        <p:nvSpPr>
          <p:cNvPr id="4" name="Text Placeholder 3"/>
          <p:cNvSpPr>
            <a:spLocks noGrp="1"/>
          </p:cNvSpPr>
          <p:nvPr>
            <p:ph type="body" sz="half" idx="2"/>
          </p:nvPr>
        </p:nvSpPr>
        <p:spPr>
          <a:xfrm>
            <a:off x="472381" y="2743201"/>
            <a:ext cx="2211884" cy="5082117"/>
          </a:xfrm>
        </p:spPr>
        <p:txBody>
          <a:bodyPr/>
          <a:lstStyle>
            <a:lvl1pPr marL="0" indent="0">
              <a:buNone/>
              <a:defRPr sz="1108"/>
            </a:lvl1pPr>
            <a:lvl2pPr marL="316531" indent="0">
              <a:buNone/>
              <a:defRPr sz="969"/>
            </a:lvl2pPr>
            <a:lvl3pPr marL="633062" indent="0">
              <a:buNone/>
              <a:defRPr sz="831"/>
            </a:lvl3pPr>
            <a:lvl4pPr marL="949593" indent="0">
              <a:buNone/>
              <a:defRPr sz="692"/>
            </a:lvl4pPr>
            <a:lvl5pPr marL="1266124" indent="0">
              <a:buNone/>
              <a:defRPr sz="692"/>
            </a:lvl5pPr>
            <a:lvl6pPr marL="1582655" indent="0">
              <a:buNone/>
              <a:defRPr sz="692"/>
            </a:lvl6pPr>
            <a:lvl7pPr marL="1899186" indent="0">
              <a:buNone/>
              <a:defRPr sz="692"/>
            </a:lvl7pPr>
            <a:lvl8pPr marL="2215717" indent="0">
              <a:buNone/>
              <a:defRPr sz="692"/>
            </a:lvl8pPr>
            <a:lvl9pPr marL="2532248" indent="0">
              <a:buNone/>
              <a:defRPr sz="692"/>
            </a:lvl9pPr>
          </a:lstStyle>
          <a:p>
            <a:pPr lvl="0"/>
            <a:r>
              <a:rPr lang="en-US"/>
              <a:t>Click to edit Master text styles</a:t>
            </a:r>
          </a:p>
        </p:txBody>
      </p:sp>
      <p:sp>
        <p:nvSpPr>
          <p:cNvPr id="5" name="Date Placeholder 4"/>
          <p:cNvSpPr>
            <a:spLocks noGrp="1"/>
          </p:cNvSpPr>
          <p:nvPr>
            <p:ph type="dt" sz="half" idx="10"/>
          </p:nvPr>
        </p:nvSpPr>
        <p:spPr/>
        <p:txBody>
          <a:bodyPr/>
          <a:lstStyle/>
          <a:p>
            <a:fld id="{4EADC336-2F97-4291-9376-F994FCFD5FAB}" type="datetimeFigureOut">
              <a:rPr lang="en-GB" smtClean="0"/>
              <a:t>28/09/2023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E6BE95-D79E-4BE0-ADF1-14CB431BC4D0}" type="slidenum">
              <a:rPr lang="en-GB" smtClean="0"/>
              <a:t>‹#›</a:t>
            </a:fld>
            <a:endParaRPr lang="en-GB"/>
          </a:p>
        </p:txBody>
      </p:sp>
    </p:spTree>
    <p:extLst>
      <p:ext uri="{BB962C8B-B14F-4D97-AF65-F5344CB8AC3E}">
        <p14:creationId xmlns:p14="http://schemas.microsoft.com/office/powerpoint/2010/main" val="733245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9"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4"/>
          </a:xfrm>
          <a:prstGeom prst="rect">
            <a:avLst/>
          </a:prstGeom>
        </p:spPr>
        <p:txBody>
          <a:bodyPr vert="horz" lIns="91440" tIns="45720" rIns="91440" bIns="45720" rtlCol="0" anchor="ctr"/>
          <a:lstStyle>
            <a:lvl1pPr algn="l">
              <a:defRPr sz="831">
                <a:solidFill>
                  <a:schemeClr val="tx1">
                    <a:tint val="75000"/>
                  </a:schemeClr>
                </a:solidFill>
              </a:defRPr>
            </a:lvl1pPr>
          </a:lstStyle>
          <a:p>
            <a:fld id="{4EADC336-2F97-4291-9376-F994FCFD5FAB}" type="datetimeFigureOut">
              <a:rPr lang="en-GB" smtClean="0"/>
              <a:t>28/09/2023</a:t>
            </a:fld>
            <a:endParaRPr lang="en-GB"/>
          </a:p>
        </p:txBody>
      </p:sp>
      <p:sp>
        <p:nvSpPr>
          <p:cNvPr id="5" name="Footer Placeholder 4"/>
          <p:cNvSpPr>
            <a:spLocks noGrp="1"/>
          </p:cNvSpPr>
          <p:nvPr>
            <p:ph type="ftr" sz="quarter" idx="3"/>
          </p:nvPr>
        </p:nvSpPr>
        <p:spPr>
          <a:xfrm>
            <a:off x="2271714" y="8475136"/>
            <a:ext cx="2314575" cy="486834"/>
          </a:xfrm>
          <a:prstGeom prst="rect">
            <a:avLst/>
          </a:prstGeom>
        </p:spPr>
        <p:txBody>
          <a:bodyPr vert="horz" lIns="91440" tIns="45720" rIns="91440" bIns="45720" rtlCol="0" anchor="ctr"/>
          <a:lstStyle>
            <a:lvl1pPr algn="ctr">
              <a:defRPr sz="831">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4"/>
          </a:xfrm>
          <a:prstGeom prst="rect">
            <a:avLst/>
          </a:prstGeom>
        </p:spPr>
        <p:txBody>
          <a:bodyPr vert="horz" lIns="91440" tIns="45720" rIns="91440" bIns="45720" rtlCol="0" anchor="ctr"/>
          <a:lstStyle>
            <a:lvl1pPr algn="r">
              <a:defRPr sz="831">
                <a:solidFill>
                  <a:schemeClr val="tx1">
                    <a:tint val="75000"/>
                  </a:schemeClr>
                </a:solidFill>
              </a:defRPr>
            </a:lvl1pPr>
          </a:lstStyle>
          <a:p>
            <a:fld id="{2BE6BE95-D79E-4BE0-ADF1-14CB431BC4D0}" type="slidenum">
              <a:rPr lang="en-GB" smtClean="0"/>
              <a:t>‹#›</a:t>
            </a:fld>
            <a:endParaRPr lang="en-GB"/>
          </a:p>
        </p:txBody>
      </p:sp>
    </p:spTree>
    <p:extLst>
      <p:ext uri="{BB962C8B-B14F-4D97-AF65-F5344CB8AC3E}">
        <p14:creationId xmlns:p14="http://schemas.microsoft.com/office/powerpoint/2010/main" val="190792966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33062" rtl="0" eaLnBrk="1" latinLnBrk="0" hangingPunct="1">
        <a:lnSpc>
          <a:spcPct val="90000"/>
        </a:lnSpc>
        <a:spcBef>
          <a:spcPct val="0"/>
        </a:spcBef>
        <a:buNone/>
        <a:defRPr sz="3046" kern="1200">
          <a:solidFill>
            <a:schemeClr val="tx1"/>
          </a:solidFill>
          <a:latin typeface="+mj-lt"/>
          <a:ea typeface="+mj-ea"/>
          <a:cs typeface="+mj-cs"/>
        </a:defRPr>
      </a:lvl1pPr>
    </p:titleStyle>
    <p:bodyStyle>
      <a:lvl1pPr marL="158265" indent="-158265" algn="l" defTabSz="633062" rtl="0" eaLnBrk="1" latinLnBrk="0" hangingPunct="1">
        <a:lnSpc>
          <a:spcPct val="90000"/>
        </a:lnSpc>
        <a:spcBef>
          <a:spcPts val="692"/>
        </a:spcBef>
        <a:buFont typeface="Arial" panose="020B0604020202020204" pitchFamily="34" charset="0"/>
        <a:buChar char="•"/>
        <a:defRPr sz="1939" kern="1200">
          <a:solidFill>
            <a:schemeClr val="tx1"/>
          </a:solidFill>
          <a:latin typeface="+mn-lt"/>
          <a:ea typeface="+mn-ea"/>
          <a:cs typeface="+mn-cs"/>
        </a:defRPr>
      </a:lvl1pPr>
      <a:lvl2pPr marL="474796" indent="-158265" algn="l" defTabSz="633062" rtl="0" eaLnBrk="1" latinLnBrk="0" hangingPunct="1">
        <a:lnSpc>
          <a:spcPct val="90000"/>
        </a:lnSpc>
        <a:spcBef>
          <a:spcPts val="346"/>
        </a:spcBef>
        <a:buFont typeface="Arial" panose="020B0604020202020204" pitchFamily="34" charset="0"/>
        <a:buChar char="•"/>
        <a:defRPr sz="1662" kern="1200">
          <a:solidFill>
            <a:schemeClr val="tx1"/>
          </a:solidFill>
          <a:latin typeface="+mn-lt"/>
          <a:ea typeface="+mn-ea"/>
          <a:cs typeface="+mn-cs"/>
        </a:defRPr>
      </a:lvl2pPr>
      <a:lvl3pPr marL="791327" indent="-158265" algn="l" defTabSz="633062" rtl="0" eaLnBrk="1" latinLnBrk="0" hangingPunct="1">
        <a:lnSpc>
          <a:spcPct val="90000"/>
        </a:lnSpc>
        <a:spcBef>
          <a:spcPts val="346"/>
        </a:spcBef>
        <a:buFont typeface="Arial" panose="020B0604020202020204" pitchFamily="34" charset="0"/>
        <a:buChar char="•"/>
        <a:defRPr sz="1385" kern="1200">
          <a:solidFill>
            <a:schemeClr val="tx1"/>
          </a:solidFill>
          <a:latin typeface="+mn-lt"/>
          <a:ea typeface="+mn-ea"/>
          <a:cs typeface="+mn-cs"/>
        </a:defRPr>
      </a:lvl3pPr>
      <a:lvl4pPr marL="1107858" indent="-158265" algn="l" defTabSz="633062" rtl="0" eaLnBrk="1" latinLnBrk="0" hangingPunct="1">
        <a:lnSpc>
          <a:spcPct val="90000"/>
        </a:lnSpc>
        <a:spcBef>
          <a:spcPts val="346"/>
        </a:spcBef>
        <a:buFont typeface="Arial" panose="020B0604020202020204" pitchFamily="34" charset="0"/>
        <a:buChar char="•"/>
        <a:defRPr sz="1246" kern="1200">
          <a:solidFill>
            <a:schemeClr val="tx1"/>
          </a:solidFill>
          <a:latin typeface="+mn-lt"/>
          <a:ea typeface="+mn-ea"/>
          <a:cs typeface="+mn-cs"/>
        </a:defRPr>
      </a:lvl4pPr>
      <a:lvl5pPr marL="1424389" indent="-158265" algn="l" defTabSz="633062" rtl="0" eaLnBrk="1" latinLnBrk="0" hangingPunct="1">
        <a:lnSpc>
          <a:spcPct val="90000"/>
        </a:lnSpc>
        <a:spcBef>
          <a:spcPts val="346"/>
        </a:spcBef>
        <a:buFont typeface="Arial" panose="020B0604020202020204" pitchFamily="34" charset="0"/>
        <a:buChar char="•"/>
        <a:defRPr sz="1246" kern="1200">
          <a:solidFill>
            <a:schemeClr val="tx1"/>
          </a:solidFill>
          <a:latin typeface="+mn-lt"/>
          <a:ea typeface="+mn-ea"/>
          <a:cs typeface="+mn-cs"/>
        </a:defRPr>
      </a:lvl5pPr>
      <a:lvl6pPr marL="1740920" indent="-158265" algn="l" defTabSz="633062" rtl="0" eaLnBrk="1" latinLnBrk="0" hangingPunct="1">
        <a:lnSpc>
          <a:spcPct val="90000"/>
        </a:lnSpc>
        <a:spcBef>
          <a:spcPts val="346"/>
        </a:spcBef>
        <a:buFont typeface="Arial" panose="020B0604020202020204" pitchFamily="34" charset="0"/>
        <a:buChar char="•"/>
        <a:defRPr sz="1246" kern="1200">
          <a:solidFill>
            <a:schemeClr val="tx1"/>
          </a:solidFill>
          <a:latin typeface="+mn-lt"/>
          <a:ea typeface="+mn-ea"/>
          <a:cs typeface="+mn-cs"/>
        </a:defRPr>
      </a:lvl6pPr>
      <a:lvl7pPr marL="2057451" indent="-158265" algn="l" defTabSz="633062" rtl="0" eaLnBrk="1" latinLnBrk="0" hangingPunct="1">
        <a:lnSpc>
          <a:spcPct val="90000"/>
        </a:lnSpc>
        <a:spcBef>
          <a:spcPts val="346"/>
        </a:spcBef>
        <a:buFont typeface="Arial" panose="020B0604020202020204" pitchFamily="34" charset="0"/>
        <a:buChar char="•"/>
        <a:defRPr sz="1246" kern="1200">
          <a:solidFill>
            <a:schemeClr val="tx1"/>
          </a:solidFill>
          <a:latin typeface="+mn-lt"/>
          <a:ea typeface="+mn-ea"/>
          <a:cs typeface="+mn-cs"/>
        </a:defRPr>
      </a:lvl7pPr>
      <a:lvl8pPr marL="2373982" indent="-158265" algn="l" defTabSz="633062" rtl="0" eaLnBrk="1" latinLnBrk="0" hangingPunct="1">
        <a:lnSpc>
          <a:spcPct val="90000"/>
        </a:lnSpc>
        <a:spcBef>
          <a:spcPts val="346"/>
        </a:spcBef>
        <a:buFont typeface="Arial" panose="020B0604020202020204" pitchFamily="34" charset="0"/>
        <a:buChar char="•"/>
        <a:defRPr sz="1246" kern="1200">
          <a:solidFill>
            <a:schemeClr val="tx1"/>
          </a:solidFill>
          <a:latin typeface="+mn-lt"/>
          <a:ea typeface="+mn-ea"/>
          <a:cs typeface="+mn-cs"/>
        </a:defRPr>
      </a:lvl8pPr>
      <a:lvl9pPr marL="2690513" indent="-158265" algn="l" defTabSz="633062" rtl="0" eaLnBrk="1" latinLnBrk="0" hangingPunct="1">
        <a:lnSpc>
          <a:spcPct val="90000"/>
        </a:lnSpc>
        <a:spcBef>
          <a:spcPts val="346"/>
        </a:spcBef>
        <a:buFont typeface="Arial" panose="020B0604020202020204" pitchFamily="34" charset="0"/>
        <a:buChar char="•"/>
        <a:defRPr sz="1246" kern="1200">
          <a:solidFill>
            <a:schemeClr val="tx1"/>
          </a:solidFill>
          <a:latin typeface="+mn-lt"/>
          <a:ea typeface="+mn-ea"/>
          <a:cs typeface="+mn-cs"/>
        </a:defRPr>
      </a:lvl9pPr>
    </p:bodyStyle>
    <p:otherStyle>
      <a:defPPr>
        <a:defRPr lang="en-US"/>
      </a:defPPr>
      <a:lvl1pPr marL="0" algn="l" defTabSz="633062" rtl="0" eaLnBrk="1" latinLnBrk="0" hangingPunct="1">
        <a:defRPr sz="1246" kern="1200">
          <a:solidFill>
            <a:schemeClr val="tx1"/>
          </a:solidFill>
          <a:latin typeface="+mn-lt"/>
          <a:ea typeface="+mn-ea"/>
          <a:cs typeface="+mn-cs"/>
        </a:defRPr>
      </a:lvl1pPr>
      <a:lvl2pPr marL="316531" algn="l" defTabSz="633062" rtl="0" eaLnBrk="1" latinLnBrk="0" hangingPunct="1">
        <a:defRPr sz="1246" kern="1200">
          <a:solidFill>
            <a:schemeClr val="tx1"/>
          </a:solidFill>
          <a:latin typeface="+mn-lt"/>
          <a:ea typeface="+mn-ea"/>
          <a:cs typeface="+mn-cs"/>
        </a:defRPr>
      </a:lvl2pPr>
      <a:lvl3pPr marL="633062" algn="l" defTabSz="633062" rtl="0" eaLnBrk="1" latinLnBrk="0" hangingPunct="1">
        <a:defRPr sz="1246" kern="1200">
          <a:solidFill>
            <a:schemeClr val="tx1"/>
          </a:solidFill>
          <a:latin typeface="+mn-lt"/>
          <a:ea typeface="+mn-ea"/>
          <a:cs typeface="+mn-cs"/>
        </a:defRPr>
      </a:lvl3pPr>
      <a:lvl4pPr marL="949593" algn="l" defTabSz="633062" rtl="0" eaLnBrk="1" latinLnBrk="0" hangingPunct="1">
        <a:defRPr sz="1246" kern="1200">
          <a:solidFill>
            <a:schemeClr val="tx1"/>
          </a:solidFill>
          <a:latin typeface="+mn-lt"/>
          <a:ea typeface="+mn-ea"/>
          <a:cs typeface="+mn-cs"/>
        </a:defRPr>
      </a:lvl4pPr>
      <a:lvl5pPr marL="1266124" algn="l" defTabSz="633062" rtl="0" eaLnBrk="1" latinLnBrk="0" hangingPunct="1">
        <a:defRPr sz="1246" kern="1200">
          <a:solidFill>
            <a:schemeClr val="tx1"/>
          </a:solidFill>
          <a:latin typeface="+mn-lt"/>
          <a:ea typeface="+mn-ea"/>
          <a:cs typeface="+mn-cs"/>
        </a:defRPr>
      </a:lvl5pPr>
      <a:lvl6pPr marL="1582655" algn="l" defTabSz="633062" rtl="0" eaLnBrk="1" latinLnBrk="0" hangingPunct="1">
        <a:defRPr sz="1246" kern="1200">
          <a:solidFill>
            <a:schemeClr val="tx1"/>
          </a:solidFill>
          <a:latin typeface="+mn-lt"/>
          <a:ea typeface="+mn-ea"/>
          <a:cs typeface="+mn-cs"/>
        </a:defRPr>
      </a:lvl6pPr>
      <a:lvl7pPr marL="1899186" algn="l" defTabSz="633062" rtl="0" eaLnBrk="1" latinLnBrk="0" hangingPunct="1">
        <a:defRPr sz="1246" kern="1200">
          <a:solidFill>
            <a:schemeClr val="tx1"/>
          </a:solidFill>
          <a:latin typeface="+mn-lt"/>
          <a:ea typeface="+mn-ea"/>
          <a:cs typeface="+mn-cs"/>
        </a:defRPr>
      </a:lvl7pPr>
      <a:lvl8pPr marL="2215717" algn="l" defTabSz="633062" rtl="0" eaLnBrk="1" latinLnBrk="0" hangingPunct="1">
        <a:defRPr sz="1246" kern="1200">
          <a:solidFill>
            <a:schemeClr val="tx1"/>
          </a:solidFill>
          <a:latin typeface="+mn-lt"/>
          <a:ea typeface="+mn-ea"/>
          <a:cs typeface="+mn-cs"/>
        </a:defRPr>
      </a:lvl8pPr>
      <a:lvl9pPr marL="2532248" algn="l" defTabSz="633062" rtl="0" eaLnBrk="1" latinLnBrk="0" hangingPunct="1">
        <a:defRPr sz="12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a:extLst>
              <a:ext uri="{FF2B5EF4-FFF2-40B4-BE49-F238E27FC236}">
                <a16:creationId xmlns:a16="http://schemas.microsoft.com/office/drawing/2014/main" id="{4297B168-8EB1-4BB9-A183-025B9DA8FC3A}"/>
              </a:ext>
            </a:extLst>
          </p:cNvPr>
          <p:cNvSpPr txBox="1"/>
          <p:nvPr/>
        </p:nvSpPr>
        <p:spPr>
          <a:xfrm>
            <a:off x="70889" y="3115248"/>
            <a:ext cx="5008164" cy="523220"/>
          </a:xfrm>
          <a:prstGeom prst="rect">
            <a:avLst/>
          </a:prstGeom>
          <a:noFill/>
        </p:spPr>
        <p:txBody>
          <a:bodyPr wrap="square" rtlCol="0">
            <a:spAutoFit/>
          </a:bodyPr>
          <a:lstStyle/>
          <a:p>
            <a:pPr defTabSz="422041"/>
            <a:r>
              <a:rPr lang="en-GB" sz="1400" b="1" dirty="0">
                <a:latin typeface="Century Gothic" panose="020B0502020202020204" pitchFamily="34" charset="0"/>
                <a:cs typeface="Calibri" panose="020F0502020204030204" pitchFamily="34" charset="0"/>
                <a:sym typeface="Century Gothic"/>
              </a:rPr>
              <a:t>2. Read this dialogue out loud with a partner. Then translate it into English.</a:t>
            </a:r>
            <a:endParaRPr lang="en-GB" sz="1400" dirty="0">
              <a:latin typeface="Century Gothic" panose="020B0502020202020204" pitchFamily="34" charset="0"/>
              <a:ea typeface="Century Gothic"/>
              <a:cs typeface="Century Gothic"/>
              <a:sym typeface="Century Gothic"/>
            </a:endParaRPr>
          </a:p>
        </p:txBody>
      </p:sp>
      <p:sp>
        <p:nvSpPr>
          <p:cNvPr id="40" name="TextBox 39">
            <a:extLst>
              <a:ext uri="{FF2B5EF4-FFF2-40B4-BE49-F238E27FC236}">
                <a16:creationId xmlns:a16="http://schemas.microsoft.com/office/drawing/2014/main" id="{9AFFC3C7-8DD9-41E9-B304-F0645735B629}"/>
              </a:ext>
            </a:extLst>
          </p:cNvPr>
          <p:cNvSpPr txBox="1"/>
          <p:nvPr/>
        </p:nvSpPr>
        <p:spPr>
          <a:xfrm>
            <a:off x="5233" y="11585"/>
            <a:ext cx="1164101" cy="319639"/>
          </a:xfrm>
          <a:prstGeom prst="rect">
            <a:avLst/>
          </a:prstGeom>
          <a:noFill/>
        </p:spPr>
        <p:txBody>
          <a:bodyPr wrap="none" rtlCol="0">
            <a:spAutoFit/>
          </a:bodyPr>
          <a:lstStyle/>
          <a:p>
            <a:pPr defTabSz="422041"/>
            <a:r>
              <a:rPr lang="en-GB" sz="1477" b="1" dirty="0">
                <a:solidFill>
                  <a:prstClr val="black">
                    <a:lumMod val="75000"/>
                    <a:lumOff val="25000"/>
                  </a:prstClr>
                </a:solidFill>
                <a:latin typeface="Century Gothic" panose="020B0502020202020204" pitchFamily="34" charset="0"/>
                <a:cs typeface="Calibri" panose="020F0502020204030204" pitchFamily="34" charset="0"/>
                <a:sym typeface="Century Gothic"/>
              </a:rPr>
              <a:t>Y7 Spanish</a:t>
            </a:r>
            <a:endParaRPr lang="en-GB" sz="1477" dirty="0">
              <a:solidFill>
                <a:prstClr val="black">
                  <a:lumMod val="75000"/>
                  <a:lumOff val="25000"/>
                </a:prstClr>
              </a:solidFill>
              <a:latin typeface="Century Gothic" panose="020B0502020202020204" pitchFamily="34" charset="0"/>
              <a:ea typeface="Century Gothic"/>
              <a:cs typeface="Century Gothic"/>
              <a:sym typeface="Century Gothic"/>
            </a:endParaRPr>
          </a:p>
        </p:txBody>
      </p:sp>
      <p:sp>
        <p:nvSpPr>
          <p:cNvPr id="43" name="Speech Bubble: Rectangle with Corners Rounded 42">
            <a:extLst>
              <a:ext uri="{FF2B5EF4-FFF2-40B4-BE49-F238E27FC236}">
                <a16:creationId xmlns:a16="http://schemas.microsoft.com/office/drawing/2014/main" id="{C151D631-B88D-4B0C-A19B-1460D7C4F52F}"/>
              </a:ext>
            </a:extLst>
          </p:cNvPr>
          <p:cNvSpPr/>
          <p:nvPr/>
        </p:nvSpPr>
        <p:spPr>
          <a:xfrm>
            <a:off x="1329792" y="8565069"/>
            <a:ext cx="2490358" cy="462819"/>
          </a:xfrm>
          <a:prstGeom prst="wedgeRoundRectCallout">
            <a:avLst>
              <a:gd name="adj1" fmla="val -49342"/>
              <a:gd name="adj2" fmla="val -97080"/>
              <a:gd name="adj3" fmla="val 16667"/>
            </a:avLst>
          </a:prstGeom>
          <a:solidFill>
            <a:schemeClr val="bg1">
              <a:lumMod val="95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Century Gothic" panose="020B0502020202020204" pitchFamily="34" charset="0"/>
              </a:rPr>
              <a:t>Tip!    Remember to make your voice go up if it’s a question.</a:t>
            </a:r>
          </a:p>
        </p:txBody>
      </p:sp>
      <p:pic>
        <p:nvPicPr>
          <p:cNvPr id="11" name="Picture 10" descr="A blue and white speech bubbles with a exclamation mark and a black background&#10;&#10;Description automatically generated">
            <a:extLst>
              <a:ext uri="{FF2B5EF4-FFF2-40B4-BE49-F238E27FC236}">
                <a16:creationId xmlns:a16="http://schemas.microsoft.com/office/drawing/2014/main" id="{D0D3897C-03B8-4CCF-8B6E-5C67909CE7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8260" y="8512750"/>
            <a:ext cx="480314" cy="341473"/>
          </a:xfrm>
          <a:prstGeom prst="rect">
            <a:avLst/>
          </a:prstGeom>
        </p:spPr>
      </p:pic>
      <p:sp>
        <p:nvSpPr>
          <p:cNvPr id="55" name="Content Placeholder 3">
            <a:extLst>
              <a:ext uri="{FF2B5EF4-FFF2-40B4-BE49-F238E27FC236}">
                <a16:creationId xmlns:a16="http://schemas.microsoft.com/office/drawing/2014/main" id="{D9CDAE7D-0F41-43A7-82DD-4C22B65E09D1}"/>
              </a:ext>
            </a:extLst>
          </p:cNvPr>
          <p:cNvSpPr txBox="1">
            <a:spLocks/>
          </p:cNvSpPr>
          <p:nvPr/>
        </p:nvSpPr>
        <p:spPr>
          <a:xfrm>
            <a:off x="183667" y="2417252"/>
            <a:ext cx="3932101" cy="495158"/>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1200" b="1" u="sng" dirty="0">
                <a:latin typeface="Century Gothic" panose="020B0502020202020204" pitchFamily="34" charset="0"/>
              </a:rPr>
              <a:t>Word Bank</a:t>
            </a:r>
            <a:br>
              <a:rPr lang="en-GB" sz="1200" b="1" u="sng" dirty="0">
                <a:latin typeface="Century Gothic" panose="020B0502020202020204" pitchFamily="34" charset="0"/>
              </a:rPr>
            </a:br>
            <a:r>
              <a:rPr lang="en-GB" sz="1200" dirty="0" err="1">
                <a:latin typeface="Century Gothic" panose="020B0502020202020204" pitchFamily="34" charset="0"/>
              </a:rPr>
              <a:t>sí</a:t>
            </a:r>
            <a:r>
              <a:rPr lang="en-GB" sz="1200" dirty="0">
                <a:latin typeface="Century Gothic" panose="020B0502020202020204" pitchFamily="34" charset="0"/>
              </a:rPr>
              <a:t> | </a:t>
            </a:r>
            <a:r>
              <a:rPr lang="en-GB" sz="1200" dirty="0" err="1">
                <a:latin typeface="Century Gothic" panose="020B0502020202020204" pitchFamily="34" charset="0"/>
              </a:rPr>
              <a:t>tranquilo</a:t>
            </a:r>
            <a:r>
              <a:rPr lang="en-GB" sz="1200" dirty="0">
                <a:latin typeface="Century Gothic" panose="020B0502020202020204" pitchFamily="34" charset="0"/>
              </a:rPr>
              <a:t> | serio | tonto | </a:t>
            </a:r>
            <a:r>
              <a:rPr lang="es-ES" sz="1200" b="0" dirty="0">
                <a:latin typeface="Century Gothic" panose="020B0502020202020204" pitchFamily="34" charset="0"/>
              </a:rPr>
              <a:t>¿cómo?  | muy | nervioso | raro | blanco | listo | seguro | hoy</a:t>
            </a:r>
            <a:endParaRPr lang="en-GB" sz="1200" dirty="0">
              <a:latin typeface="Century Gothic" panose="020B0502020202020204" pitchFamily="34" charset="0"/>
            </a:endParaRPr>
          </a:p>
        </p:txBody>
      </p:sp>
      <p:sp>
        <p:nvSpPr>
          <p:cNvPr id="58" name="Rectangle 57">
            <a:extLst>
              <a:ext uri="{FF2B5EF4-FFF2-40B4-BE49-F238E27FC236}">
                <a16:creationId xmlns:a16="http://schemas.microsoft.com/office/drawing/2014/main" id="{9E3E254A-86DA-4E65-9C8C-41A946DE9485}"/>
              </a:ext>
            </a:extLst>
          </p:cNvPr>
          <p:cNvSpPr/>
          <p:nvPr/>
        </p:nvSpPr>
        <p:spPr>
          <a:xfrm>
            <a:off x="77212" y="394514"/>
            <a:ext cx="6391832" cy="265892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9" name="TextBox 58">
            <a:extLst>
              <a:ext uri="{FF2B5EF4-FFF2-40B4-BE49-F238E27FC236}">
                <a16:creationId xmlns:a16="http://schemas.microsoft.com/office/drawing/2014/main" id="{54A77FA3-6DD3-498E-B740-D5D82E9DAD91}"/>
              </a:ext>
            </a:extLst>
          </p:cNvPr>
          <p:cNvSpPr txBox="1"/>
          <p:nvPr/>
        </p:nvSpPr>
        <p:spPr>
          <a:xfrm>
            <a:off x="183667" y="426091"/>
            <a:ext cx="6228997" cy="307777"/>
          </a:xfrm>
          <a:prstGeom prst="rect">
            <a:avLst/>
          </a:prstGeom>
          <a:noFill/>
        </p:spPr>
        <p:txBody>
          <a:bodyPr wrap="square" rtlCol="0">
            <a:spAutoFit/>
          </a:bodyPr>
          <a:lstStyle/>
          <a:p>
            <a:pPr marL="342900" indent="-342900">
              <a:buAutoNum type="arabicPeriod"/>
            </a:pPr>
            <a:r>
              <a:rPr lang="en-GB" sz="1400" b="1" dirty="0">
                <a:latin typeface="Century Gothic" panose="020B0502020202020204" pitchFamily="34" charset="0"/>
              </a:rPr>
              <a:t>Revisit: Write the words in Spanish. Use the word bank.</a:t>
            </a:r>
          </a:p>
        </p:txBody>
      </p:sp>
      <p:graphicFrame>
        <p:nvGraphicFramePr>
          <p:cNvPr id="60" name="Table 4">
            <a:extLst>
              <a:ext uri="{FF2B5EF4-FFF2-40B4-BE49-F238E27FC236}">
                <a16:creationId xmlns:a16="http://schemas.microsoft.com/office/drawing/2014/main" id="{BD2FAB02-43CC-4190-BD1B-049037D383B2}"/>
              </a:ext>
            </a:extLst>
          </p:cNvPr>
          <p:cNvGraphicFramePr>
            <a:graphicFrameLocks noGrp="1"/>
          </p:cNvGraphicFramePr>
          <p:nvPr>
            <p:extLst>
              <p:ext uri="{D42A27DB-BD31-4B8C-83A1-F6EECF244321}">
                <p14:modId xmlns:p14="http://schemas.microsoft.com/office/powerpoint/2010/main" val="3254982304"/>
              </p:ext>
            </p:extLst>
          </p:nvPr>
        </p:nvGraphicFramePr>
        <p:xfrm>
          <a:off x="258186" y="799482"/>
          <a:ext cx="6019238" cy="1554480"/>
        </p:xfrm>
        <a:graphic>
          <a:graphicData uri="http://schemas.openxmlformats.org/drawingml/2006/table">
            <a:tbl>
              <a:tblPr firstRow="1" bandRow="1">
                <a:tableStyleId>{5940675A-B579-460E-94D1-54222C63F5DA}</a:tableStyleId>
              </a:tblPr>
              <a:tblGrid>
                <a:gridCol w="1514366">
                  <a:extLst>
                    <a:ext uri="{9D8B030D-6E8A-4147-A177-3AD203B41FA5}">
                      <a16:colId xmlns:a16="http://schemas.microsoft.com/office/drawing/2014/main" val="3480912571"/>
                    </a:ext>
                  </a:extLst>
                </a:gridCol>
                <a:gridCol w="1514366">
                  <a:extLst>
                    <a:ext uri="{9D8B030D-6E8A-4147-A177-3AD203B41FA5}">
                      <a16:colId xmlns:a16="http://schemas.microsoft.com/office/drawing/2014/main" val="1407317874"/>
                    </a:ext>
                  </a:extLst>
                </a:gridCol>
                <a:gridCol w="1514366">
                  <a:extLst>
                    <a:ext uri="{9D8B030D-6E8A-4147-A177-3AD203B41FA5}">
                      <a16:colId xmlns:a16="http://schemas.microsoft.com/office/drawing/2014/main" val="328913386"/>
                    </a:ext>
                  </a:extLst>
                </a:gridCol>
                <a:gridCol w="1476140">
                  <a:extLst>
                    <a:ext uri="{9D8B030D-6E8A-4147-A177-3AD203B41FA5}">
                      <a16:colId xmlns:a16="http://schemas.microsoft.com/office/drawing/2014/main" val="381608649"/>
                    </a:ext>
                  </a:extLst>
                </a:gridCol>
              </a:tblGrid>
              <a:tr h="437281">
                <a:tc>
                  <a:txBody>
                    <a:bodyPr/>
                    <a:lstStyle/>
                    <a:p>
                      <a:pPr marL="228600" indent="-228600" algn="ctr">
                        <a:buAutoNum type="arabicPeriod"/>
                      </a:pPr>
                      <a:r>
                        <a:rPr lang="en-GB" sz="1400" dirty="0">
                          <a:latin typeface="Century Gothic" panose="020B0502020202020204" pitchFamily="34" charset="0"/>
                        </a:rPr>
                        <a:t>nervous</a:t>
                      </a:r>
                    </a:p>
                    <a:p>
                      <a:pPr marL="0" indent="0" algn="ctr">
                        <a:buNone/>
                      </a:pPr>
                      <a:r>
                        <a:rPr lang="en-GB" sz="1400" dirty="0">
                          <a:latin typeface="Century Gothic" panose="020B0502020202020204" pitchFamily="34" charset="0"/>
                        </a:rPr>
                        <a:t> __________</a:t>
                      </a:r>
                    </a:p>
                  </a:txBody>
                  <a:tcPr anchor="ctr"/>
                </a:tc>
                <a:tc>
                  <a:txBody>
                    <a:bodyPr/>
                    <a:lstStyle/>
                    <a:p>
                      <a:pPr algn="ctr"/>
                      <a:r>
                        <a:rPr lang="en-GB" sz="1400" dirty="0">
                          <a:latin typeface="Century Gothic" panose="020B0502020202020204" pitchFamily="34" charset="0"/>
                        </a:rPr>
                        <a:t>2. today</a:t>
                      </a:r>
                    </a:p>
                    <a:p>
                      <a:pPr algn="ctr"/>
                      <a:r>
                        <a:rPr lang="en-GB" sz="1400" dirty="0">
                          <a:latin typeface="Century Gothic" panose="020B0502020202020204" pitchFamily="34" charset="0"/>
                        </a:rPr>
                        <a:t>_____________</a:t>
                      </a:r>
                    </a:p>
                  </a:txBody>
                  <a:tcPr anchor="ctr"/>
                </a:tc>
                <a:tc>
                  <a:txBody>
                    <a:bodyPr/>
                    <a:lstStyle/>
                    <a:p>
                      <a:pPr algn="ctr"/>
                      <a:r>
                        <a:rPr lang="en-GB" sz="1400" dirty="0">
                          <a:latin typeface="Century Gothic" panose="020B0502020202020204" pitchFamily="34" charset="0"/>
                        </a:rPr>
                        <a:t>3. sure, certain</a:t>
                      </a:r>
                    </a:p>
                    <a:p>
                      <a:pPr algn="ctr"/>
                      <a:r>
                        <a:rPr lang="en-GB" sz="1400" dirty="0">
                          <a:latin typeface="Century Gothic" panose="020B0502020202020204" pitchFamily="34" charset="0"/>
                        </a:rPr>
                        <a:t>____________</a:t>
                      </a:r>
                    </a:p>
                  </a:txBody>
                  <a:tcPr anchor="ctr"/>
                </a:tc>
                <a:tc>
                  <a:txBody>
                    <a:bodyPr/>
                    <a:lstStyle/>
                    <a:p>
                      <a:pPr algn="ctr"/>
                      <a:r>
                        <a:rPr lang="en-GB" sz="1400" dirty="0">
                          <a:latin typeface="Century Gothic" panose="020B0502020202020204" pitchFamily="34" charset="0"/>
                        </a:rPr>
                        <a:t>4. strange</a:t>
                      </a:r>
                    </a:p>
                    <a:p>
                      <a:pPr algn="ctr"/>
                      <a:r>
                        <a:rPr lang="en-GB" sz="1400" dirty="0">
                          <a:latin typeface="Century Gothic" panose="020B0502020202020204" pitchFamily="34" charset="0"/>
                        </a:rPr>
                        <a:t>____________</a:t>
                      </a:r>
                    </a:p>
                  </a:txBody>
                  <a:tcPr anchor="ctr"/>
                </a:tc>
                <a:extLst>
                  <a:ext uri="{0D108BD9-81ED-4DB2-BD59-A6C34878D82A}">
                    <a16:rowId xmlns:a16="http://schemas.microsoft.com/office/drawing/2014/main" val="27302724"/>
                  </a:ext>
                </a:extLst>
              </a:tr>
              <a:tr h="437281">
                <a:tc>
                  <a:txBody>
                    <a:bodyPr/>
                    <a:lstStyle/>
                    <a:p>
                      <a:pPr algn="ctr"/>
                      <a:r>
                        <a:rPr lang="en-GB" sz="1400" dirty="0">
                          <a:latin typeface="Century Gothic" panose="020B0502020202020204" pitchFamily="34" charset="0"/>
                        </a:rPr>
                        <a:t>5. very</a:t>
                      </a:r>
                    </a:p>
                    <a:p>
                      <a:pPr algn="ctr"/>
                      <a:r>
                        <a:rPr lang="en-GB" sz="1400" dirty="0">
                          <a:latin typeface="Century Gothic" panose="020B0502020202020204" pitchFamily="34" charset="0"/>
                        </a:rPr>
                        <a:t>____ __________</a:t>
                      </a:r>
                    </a:p>
                  </a:txBody>
                  <a:tcPr anchor="ctr"/>
                </a:tc>
                <a:tc>
                  <a:txBody>
                    <a:bodyPr/>
                    <a:lstStyle/>
                    <a:p>
                      <a:pPr algn="ctr"/>
                      <a:r>
                        <a:rPr lang="en-GB" sz="1400" dirty="0">
                          <a:latin typeface="Century Gothic" panose="020B0502020202020204" pitchFamily="34" charset="0"/>
                        </a:rPr>
                        <a:t>6. calm</a:t>
                      </a:r>
                    </a:p>
                    <a:p>
                      <a:pPr algn="ctr"/>
                      <a:r>
                        <a:rPr lang="en-GB" sz="1400" dirty="0">
                          <a:latin typeface="Century Gothic" panose="020B0502020202020204" pitchFamily="34" charset="0"/>
                        </a:rPr>
                        <a:t>_____________</a:t>
                      </a:r>
                    </a:p>
                  </a:txBody>
                  <a:tcPr anchor="ctr"/>
                </a:tc>
                <a:tc>
                  <a:txBody>
                    <a:bodyPr/>
                    <a:lstStyle/>
                    <a:p>
                      <a:pPr algn="ctr"/>
                      <a:r>
                        <a:rPr lang="en-GB" sz="1400" dirty="0">
                          <a:latin typeface="Century Gothic" panose="020B0502020202020204" pitchFamily="34" charset="0"/>
                        </a:rPr>
                        <a:t>7. how?</a:t>
                      </a:r>
                    </a:p>
                    <a:p>
                      <a:pPr algn="ctr"/>
                      <a:r>
                        <a:rPr lang="en-GB" sz="1400" dirty="0">
                          <a:latin typeface="Century Gothic" panose="020B0502020202020204" pitchFamily="34" charset="0"/>
                        </a:rPr>
                        <a:t>____________</a:t>
                      </a:r>
                    </a:p>
                  </a:txBody>
                  <a:tcPr anchor="ctr"/>
                </a:tc>
                <a:tc>
                  <a:txBody>
                    <a:bodyPr/>
                    <a:lstStyle/>
                    <a:p>
                      <a:pPr algn="ctr"/>
                      <a:r>
                        <a:rPr lang="en-GB" sz="1400" dirty="0">
                          <a:latin typeface="Century Gothic" panose="020B0502020202020204" pitchFamily="34" charset="0"/>
                        </a:rPr>
                        <a:t>8. white</a:t>
                      </a:r>
                    </a:p>
                    <a:p>
                      <a:pPr algn="ctr"/>
                      <a:r>
                        <a:rPr lang="en-GB" sz="1400" dirty="0">
                          <a:latin typeface="Century Gothic" panose="020B0502020202020204" pitchFamily="34" charset="0"/>
                        </a:rPr>
                        <a:t>___________</a:t>
                      </a:r>
                    </a:p>
                  </a:txBody>
                  <a:tcPr anchor="ctr"/>
                </a:tc>
                <a:extLst>
                  <a:ext uri="{0D108BD9-81ED-4DB2-BD59-A6C34878D82A}">
                    <a16:rowId xmlns:a16="http://schemas.microsoft.com/office/drawing/2014/main" val="1030122357"/>
                  </a:ext>
                </a:extLst>
              </a:tr>
              <a:tr h="437281">
                <a:tc>
                  <a:txBody>
                    <a:bodyPr/>
                    <a:lstStyle/>
                    <a:p>
                      <a:pPr algn="ctr"/>
                      <a:r>
                        <a:rPr lang="en-GB" sz="1400" dirty="0">
                          <a:latin typeface="Century Gothic" panose="020B0502020202020204" pitchFamily="34" charset="0"/>
                        </a:rPr>
                        <a:t>9. ready</a:t>
                      </a:r>
                    </a:p>
                    <a:p>
                      <a:pPr algn="ctr"/>
                      <a:r>
                        <a:rPr lang="en-GB" sz="1400" dirty="0">
                          <a:latin typeface="Century Gothic" panose="020B0502020202020204" pitchFamily="34" charset="0"/>
                        </a:rPr>
                        <a:t>__________  </a:t>
                      </a:r>
                    </a:p>
                  </a:txBody>
                  <a:tcPr anchor="ctr"/>
                </a:tc>
                <a:tc>
                  <a:txBody>
                    <a:bodyPr/>
                    <a:lstStyle/>
                    <a:p>
                      <a:pPr marL="342900" indent="-342900" algn="ctr">
                        <a:buAutoNum type="arabicPeriod" startAt="10"/>
                      </a:pPr>
                      <a:r>
                        <a:rPr lang="en-GB" sz="1400" dirty="0">
                          <a:latin typeface="Century Gothic" panose="020B0502020202020204" pitchFamily="34" charset="0"/>
                        </a:rPr>
                        <a:t>silly</a:t>
                      </a:r>
                    </a:p>
                    <a:p>
                      <a:pPr marL="0" indent="0" algn="ctr">
                        <a:buNone/>
                      </a:pPr>
                      <a:r>
                        <a:rPr lang="en-GB" sz="1400" dirty="0">
                          <a:latin typeface="Century Gothic" panose="020B0502020202020204" pitchFamily="34" charset="0"/>
                        </a:rPr>
                        <a:t>__________</a:t>
                      </a:r>
                    </a:p>
                  </a:txBody>
                  <a:tcPr anchor="ctr"/>
                </a:tc>
                <a:tc>
                  <a:txBody>
                    <a:bodyPr/>
                    <a:lstStyle/>
                    <a:p>
                      <a:pPr algn="ctr"/>
                      <a:r>
                        <a:rPr lang="en-GB" sz="1400" dirty="0">
                          <a:latin typeface="Century Gothic" panose="020B0502020202020204" pitchFamily="34" charset="0"/>
                        </a:rPr>
                        <a:t>11. serious</a:t>
                      </a:r>
                      <a:br>
                        <a:rPr lang="en-GB" sz="1400" dirty="0">
                          <a:latin typeface="Century Gothic" panose="020B0502020202020204" pitchFamily="34" charset="0"/>
                        </a:rPr>
                      </a:br>
                      <a:r>
                        <a:rPr lang="en-GB" sz="1400" dirty="0">
                          <a:latin typeface="Century Gothic" panose="020B0502020202020204" pitchFamily="34" charset="0"/>
                        </a:rPr>
                        <a:t>___________</a:t>
                      </a:r>
                    </a:p>
                  </a:txBody>
                  <a:tcPr anchor="ctr"/>
                </a:tc>
                <a:tc>
                  <a:txBody>
                    <a:bodyPr/>
                    <a:lstStyle/>
                    <a:p>
                      <a:pPr algn="ctr"/>
                      <a:r>
                        <a:rPr lang="en-GB" sz="1400" dirty="0">
                          <a:latin typeface="Century Gothic" panose="020B0502020202020204" pitchFamily="34" charset="0"/>
                        </a:rPr>
                        <a:t>12. yes ___________</a:t>
                      </a:r>
                    </a:p>
                  </a:txBody>
                  <a:tcPr anchor="ctr"/>
                </a:tc>
                <a:extLst>
                  <a:ext uri="{0D108BD9-81ED-4DB2-BD59-A6C34878D82A}">
                    <a16:rowId xmlns:a16="http://schemas.microsoft.com/office/drawing/2014/main" val="2211923872"/>
                  </a:ext>
                </a:extLst>
              </a:tr>
            </a:tbl>
          </a:graphicData>
        </a:graphic>
      </p:graphicFrame>
      <p:grpSp>
        <p:nvGrpSpPr>
          <p:cNvPr id="31" name="Group 30">
            <a:extLst>
              <a:ext uri="{FF2B5EF4-FFF2-40B4-BE49-F238E27FC236}">
                <a16:creationId xmlns:a16="http://schemas.microsoft.com/office/drawing/2014/main" id="{4F14F505-3BA1-4E32-9B19-AE4EFBB32E30}"/>
              </a:ext>
            </a:extLst>
          </p:cNvPr>
          <p:cNvGrpSpPr/>
          <p:nvPr/>
        </p:nvGrpSpPr>
        <p:grpSpPr>
          <a:xfrm>
            <a:off x="5002584" y="2482828"/>
            <a:ext cx="1682483" cy="1077468"/>
            <a:chOff x="4876029" y="582476"/>
            <a:chExt cx="1822690" cy="1044220"/>
          </a:xfrm>
        </p:grpSpPr>
        <p:grpSp>
          <p:nvGrpSpPr>
            <p:cNvPr id="32" name="Group 31">
              <a:extLst>
                <a:ext uri="{FF2B5EF4-FFF2-40B4-BE49-F238E27FC236}">
                  <a16:creationId xmlns:a16="http://schemas.microsoft.com/office/drawing/2014/main" id="{9A2DE278-ADBB-494A-922B-0261C0EAF0F4}"/>
                </a:ext>
              </a:extLst>
            </p:cNvPr>
            <p:cNvGrpSpPr/>
            <p:nvPr/>
          </p:nvGrpSpPr>
          <p:grpSpPr>
            <a:xfrm>
              <a:off x="4876029" y="582476"/>
              <a:ext cx="1822690" cy="1044220"/>
              <a:chOff x="4310576" y="875609"/>
              <a:chExt cx="2558030" cy="1413263"/>
            </a:xfrm>
          </p:grpSpPr>
          <p:sp>
            <p:nvSpPr>
              <p:cNvPr id="37" name="Rectangle 36">
                <a:extLst>
                  <a:ext uri="{FF2B5EF4-FFF2-40B4-BE49-F238E27FC236}">
                    <a16:creationId xmlns:a16="http://schemas.microsoft.com/office/drawing/2014/main" id="{9B854B1B-3B8A-4F29-AB50-8768C1621E1D}"/>
                  </a:ext>
                </a:extLst>
              </p:cNvPr>
              <p:cNvSpPr/>
              <p:nvPr/>
            </p:nvSpPr>
            <p:spPr>
              <a:xfrm>
                <a:off x="4318195" y="953423"/>
                <a:ext cx="2539805" cy="1335449"/>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422041"/>
                <a:endParaRPr lang="en-GB" sz="1662">
                  <a:solidFill>
                    <a:prstClr val="white"/>
                  </a:solidFill>
                  <a:latin typeface="Calibri" panose="020F0502020204030204"/>
                </a:endParaRPr>
              </a:p>
            </p:txBody>
          </p:sp>
          <p:sp>
            <p:nvSpPr>
              <p:cNvPr id="38" name="Rectangle: Rounded Corners 37">
                <a:extLst>
                  <a:ext uri="{FF2B5EF4-FFF2-40B4-BE49-F238E27FC236}">
                    <a16:creationId xmlns:a16="http://schemas.microsoft.com/office/drawing/2014/main" id="{C3680BD4-AEB2-4605-A5E2-E5203EC31676}"/>
                  </a:ext>
                </a:extLst>
              </p:cNvPr>
              <p:cNvSpPr/>
              <p:nvPr/>
            </p:nvSpPr>
            <p:spPr>
              <a:xfrm>
                <a:off x="4310576" y="875609"/>
                <a:ext cx="2558030" cy="536242"/>
              </a:xfrm>
              <a:prstGeom prst="roundRect">
                <a:avLst>
                  <a:gd name="adj" fmla="val 21996"/>
                </a:avLst>
              </a:prstGeom>
              <a:solidFill>
                <a:schemeClr val="bg1">
                  <a:lumMod val="8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422041"/>
                <a:endParaRPr lang="en-GB" sz="1662" dirty="0">
                  <a:solidFill>
                    <a:prstClr val="white"/>
                  </a:solidFill>
                  <a:latin typeface="Calibri" panose="020F0502020204030204"/>
                </a:endParaRPr>
              </a:p>
            </p:txBody>
          </p:sp>
        </p:grpSp>
        <p:sp>
          <p:nvSpPr>
            <p:cNvPr id="33" name="Rectangle 32">
              <a:extLst>
                <a:ext uri="{FF2B5EF4-FFF2-40B4-BE49-F238E27FC236}">
                  <a16:creationId xmlns:a16="http://schemas.microsoft.com/office/drawing/2014/main" id="{39172A35-2230-4E32-B613-0590721E9B2D}"/>
                </a:ext>
              </a:extLst>
            </p:cNvPr>
            <p:cNvSpPr/>
            <p:nvPr/>
          </p:nvSpPr>
          <p:spPr>
            <a:xfrm>
              <a:off x="4961589" y="1047640"/>
              <a:ext cx="153899" cy="157847"/>
            </a:xfrm>
            <a:prstGeom prst="rect">
              <a:avLst/>
            </a:prstGeom>
            <a:solidFill>
              <a:schemeClr val="bg1">
                <a:lumMod val="95000"/>
              </a:schemeClr>
            </a:solidFill>
            <a:ln>
              <a:solidFill>
                <a:schemeClr val="bg2">
                  <a:lumMod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422041"/>
              <a:endParaRPr lang="en-GB" sz="1662">
                <a:solidFill>
                  <a:prstClr val="white"/>
                </a:solidFill>
                <a:latin typeface="Calibri" panose="020F0502020204030204"/>
              </a:endParaRPr>
            </a:p>
          </p:txBody>
        </p:sp>
        <p:sp>
          <p:nvSpPr>
            <p:cNvPr id="34" name="TextBox 33">
              <a:extLst>
                <a:ext uri="{FF2B5EF4-FFF2-40B4-BE49-F238E27FC236}">
                  <a16:creationId xmlns:a16="http://schemas.microsoft.com/office/drawing/2014/main" id="{B9E82E94-0263-49D9-A4E0-CC33D1203EF5}"/>
                </a:ext>
              </a:extLst>
            </p:cNvPr>
            <p:cNvSpPr txBox="1"/>
            <p:nvPr/>
          </p:nvSpPr>
          <p:spPr>
            <a:xfrm>
              <a:off x="5115488" y="1002801"/>
              <a:ext cx="1583231" cy="585187"/>
            </a:xfrm>
            <a:prstGeom prst="rect">
              <a:avLst/>
            </a:prstGeom>
            <a:noFill/>
          </p:spPr>
          <p:txBody>
            <a:bodyPr wrap="square">
              <a:spAutoFit/>
            </a:bodyPr>
            <a:lstStyle/>
            <a:p>
              <a:pPr defTabSz="422041"/>
              <a:r>
                <a:rPr lang="en-GB" sz="1108" dirty="0">
                  <a:solidFill>
                    <a:prstClr val="black"/>
                  </a:solidFill>
                  <a:latin typeface="Century Gothic" panose="020B0502020202020204" pitchFamily="34" charset="0"/>
                </a:rPr>
                <a:t>to use the words for ‘a’ and ‘some’ with nouns.</a:t>
              </a:r>
              <a:endParaRPr lang="en-GB" sz="1108" b="1" dirty="0">
                <a:solidFill>
                  <a:prstClr val="black"/>
                </a:solidFill>
                <a:latin typeface="Calibri" panose="020F0502020204030204"/>
              </a:endParaRPr>
            </a:p>
          </p:txBody>
        </p:sp>
      </p:grpSp>
      <p:pic>
        <p:nvPicPr>
          <p:cNvPr id="39" name="Picture 6" descr="Free target button icon illustration">
            <a:extLst>
              <a:ext uri="{FF2B5EF4-FFF2-40B4-BE49-F238E27FC236}">
                <a16:creationId xmlns:a16="http://schemas.microsoft.com/office/drawing/2014/main" id="{AFC2F8D8-9F20-4932-A975-883E416464F7}"/>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5574966" y="2403555"/>
            <a:ext cx="490713" cy="490713"/>
          </a:xfrm>
          <a:prstGeom prst="rect">
            <a:avLst/>
          </a:prstGeom>
          <a:noFill/>
          <a:extLst>
            <a:ext uri="{909E8E84-426E-40DD-AFC4-6F175D3DCCD1}">
              <a14:hiddenFill xmlns:a14="http://schemas.microsoft.com/office/drawing/2010/main">
                <a:solidFill>
                  <a:srgbClr val="FFFFFF"/>
                </a:solidFill>
              </a14:hiddenFill>
            </a:ext>
          </a:extLst>
        </p:spPr>
      </p:pic>
      <p:grpSp>
        <p:nvGrpSpPr>
          <p:cNvPr id="28" name="Group 27">
            <a:extLst>
              <a:ext uri="{FF2B5EF4-FFF2-40B4-BE49-F238E27FC236}">
                <a16:creationId xmlns:a16="http://schemas.microsoft.com/office/drawing/2014/main" id="{DEC4DAA2-A956-4D3F-BC5D-82A41EB0090A}"/>
              </a:ext>
            </a:extLst>
          </p:cNvPr>
          <p:cNvGrpSpPr/>
          <p:nvPr/>
        </p:nvGrpSpPr>
        <p:grpSpPr>
          <a:xfrm>
            <a:off x="6218232" y="2389977"/>
            <a:ext cx="574760" cy="454471"/>
            <a:chOff x="3709430" y="2201705"/>
            <a:chExt cx="622657" cy="492344"/>
          </a:xfrm>
        </p:grpSpPr>
        <p:sp>
          <p:nvSpPr>
            <p:cNvPr id="29" name="Rectangle: Rounded Corners 28">
              <a:extLst>
                <a:ext uri="{FF2B5EF4-FFF2-40B4-BE49-F238E27FC236}">
                  <a16:creationId xmlns:a16="http://schemas.microsoft.com/office/drawing/2014/main" id="{633C5E0D-BD24-4041-B7A2-D8AD9DA4641F}"/>
                </a:ext>
              </a:extLst>
            </p:cNvPr>
            <p:cNvSpPr/>
            <p:nvPr/>
          </p:nvSpPr>
          <p:spPr>
            <a:xfrm rot="20668553">
              <a:off x="3814354" y="2201705"/>
              <a:ext cx="483326" cy="456315"/>
            </a:xfrm>
            <a:prstGeom prst="roundRect">
              <a:avLst/>
            </a:prstGeom>
            <a:solidFill>
              <a:schemeClr val="bg2"/>
            </a:solidFill>
            <a:ln>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422041"/>
              <a:endParaRPr lang="en-GB" sz="1846" dirty="0">
                <a:solidFill>
                  <a:srgbClr val="FF0000"/>
                </a:solidFill>
                <a:latin typeface="Modern Love" panose="04090805081005020601" pitchFamily="82" charset="0"/>
              </a:endParaRPr>
            </a:p>
          </p:txBody>
        </p:sp>
        <p:sp>
          <p:nvSpPr>
            <p:cNvPr id="30" name="TextBox 29">
              <a:extLst>
                <a:ext uri="{FF2B5EF4-FFF2-40B4-BE49-F238E27FC236}">
                  <a16:creationId xmlns:a16="http://schemas.microsoft.com/office/drawing/2014/main" id="{071F16BC-CF78-4C9F-B1F4-EF4844E4D097}"/>
                </a:ext>
              </a:extLst>
            </p:cNvPr>
            <p:cNvSpPr txBox="1"/>
            <p:nvPr/>
          </p:nvSpPr>
          <p:spPr>
            <a:xfrm rot="20463376">
              <a:off x="3709430" y="2224753"/>
              <a:ext cx="622657" cy="469296"/>
            </a:xfrm>
            <a:prstGeom prst="rect">
              <a:avLst/>
            </a:prstGeom>
            <a:noFill/>
          </p:spPr>
          <p:txBody>
            <a:bodyPr wrap="square">
              <a:spAutoFit/>
            </a:bodyPr>
            <a:lstStyle/>
            <a:p>
              <a:pPr defTabSz="422041"/>
              <a:r>
                <a:rPr lang="en-GB" sz="2215" dirty="0">
                  <a:solidFill>
                    <a:prstClr val="black"/>
                  </a:solidFill>
                  <a:latin typeface="Modern Love" panose="04090805081005020601" pitchFamily="82" charset="0"/>
                </a:rPr>
                <a:t>5b</a:t>
              </a:r>
              <a:endParaRPr lang="en-GB" sz="2215" dirty="0">
                <a:solidFill>
                  <a:prstClr val="black"/>
                </a:solidFill>
                <a:latin typeface="Calibri" panose="020F0502020204030204"/>
              </a:endParaRPr>
            </a:p>
          </p:txBody>
        </p:sp>
      </p:grpSp>
      <p:sp>
        <p:nvSpPr>
          <p:cNvPr id="62" name="TextBox 61">
            <a:extLst>
              <a:ext uri="{FF2B5EF4-FFF2-40B4-BE49-F238E27FC236}">
                <a16:creationId xmlns:a16="http://schemas.microsoft.com/office/drawing/2014/main" id="{392C008A-20AE-4CEB-B44B-40E70DD1CCE8}"/>
              </a:ext>
            </a:extLst>
          </p:cNvPr>
          <p:cNvSpPr txBox="1"/>
          <p:nvPr/>
        </p:nvSpPr>
        <p:spPr>
          <a:xfrm>
            <a:off x="130120" y="3650521"/>
            <a:ext cx="4458209" cy="2053191"/>
          </a:xfrm>
          <a:prstGeom prst="rect">
            <a:avLst/>
          </a:prstGeom>
          <a:solidFill>
            <a:srgbClr val="FFFCFB"/>
          </a:solidFill>
          <a:ln>
            <a:noFill/>
          </a:ln>
        </p:spPr>
        <p:txBody>
          <a:bodyPr wrap="square">
            <a:spAutoFit/>
          </a:bodyPr>
          <a:lstStyle/>
          <a:p>
            <a:pPr>
              <a:lnSpc>
                <a:spcPct val="107000"/>
              </a:lnSpc>
              <a:spcAft>
                <a:spcPts val="800"/>
              </a:spcAft>
            </a:pPr>
            <a:r>
              <a:rPr lang="es-ES" sz="1200" dirty="0">
                <a:effectLst/>
                <a:latin typeface="Century Gothic" panose="020B0502020202020204" pitchFamily="34" charset="0"/>
                <a:ea typeface="Calibri" panose="020F0502020204030204" pitchFamily="34" charset="0"/>
                <a:cs typeface="Times New Roman" panose="02020603050405020304" pitchFamily="18" charset="0"/>
              </a:rPr>
              <a:t>A: ¡Hola, amigo/</a:t>
            </a:r>
            <a:r>
              <a:rPr lang="es-ES" sz="1200" b="1" dirty="0">
                <a:effectLst/>
                <a:latin typeface="Century Gothic" panose="020B0502020202020204" pitchFamily="34" charset="0"/>
                <a:ea typeface="Calibri" panose="020F0502020204030204" pitchFamily="34" charset="0"/>
                <a:cs typeface="Times New Roman" panose="02020603050405020304" pitchFamily="18" charset="0"/>
              </a:rPr>
              <a:t>amiga</a:t>
            </a:r>
            <a:r>
              <a:rPr lang="es-ES" sz="1200" dirty="0">
                <a:effectLst/>
                <a:latin typeface="Century Gothic" panose="020B0502020202020204" pitchFamily="34" charset="0"/>
                <a:ea typeface="Calibri" panose="020F0502020204030204" pitchFamily="34" charset="0"/>
                <a:cs typeface="Times New Roman" panose="02020603050405020304" pitchFamily="18" charset="0"/>
              </a:rPr>
              <a:t>! ¿Cómo estás hoy?</a:t>
            </a:r>
            <a:br>
              <a:rPr lang="en-GB" sz="1200" dirty="0">
                <a:latin typeface="Century Gothic" panose="020B0502020202020204" pitchFamily="34" charset="0"/>
                <a:ea typeface="Calibri" panose="020F0502020204030204" pitchFamily="34" charset="0"/>
                <a:cs typeface="Times New Roman" panose="02020603050405020304" pitchFamily="18" charset="0"/>
              </a:rPr>
            </a:br>
            <a:r>
              <a:rPr lang="es-ES" sz="1200" dirty="0">
                <a:effectLst/>
                <a:latin typeface="Century Gothic" panose="020B0502020202020204" pitchFamily="34" charset="0"/>
                <a:ea typeface="Calibri" panose="020F0502020204030204" pitchFamily="34" charset="0"/>
                <a:cs typeface="Times New Roman" panose="02020603050405020304" pitchFamily="18" charset="0"/>
              </a:rPr>
              <a:t>B: Hola, estoy </a:t>
            </a:r>
            <a:r>
              <a:rPr lang="es-ES" sz="1200" b="1" dirty="0">
                <a:effectLst/>
                <a:latin typeface="Century Gothic" panose="020B0502020202020204" pitchFamily="34" charset="0"/>
                <a:ea typeface="Calibri" panose="020F0502020204030204" pitchFamily="34" charset="0"/>
                <a:cs typeface="Times New Roman" panose="02020603050405020304" pitchFamily="18" charset="0"/>
              </a:rPr>
              <a:t>bien</a:t>
            </a:r>
            <a:r>
              <a:rPr lang="es-ES" sz="1200" dirty="0">
                <a:effectLst/>
                <a:latin typeface="Century Gothic" panose="020B0502020202020204" pitchFamily="34" charset="0"/>
                <a:ea typeface="Calibri" panose="020F0502020204030204" pitchFamily="34" charset="0"/>
                <a:cs typeface="Times New Roman" panose="02020603050405020304" pitchFamily="18" charset="0"/>
              </a:rPr>
              <a:t>. ¿</a:t>
            </a:r>
            <a:r>
              <a:rPr lang="es-ES" sz="1200" b="1" dirty="0">
                <a:effectLst/>
                <a:latin typeface="Century Gothic" panose="020B0502020202020204" pitchFamily="34" charset="0"/>
                <a:ea typeface="Calibri" panose="020F0502020204030204" pitchFamily="34" charset="0"/>
                <a:cs typeface="Times New Roman" panose="02020603050405020304" pitchFamily="18" charset="0"/>
              </a:rPr>
              <a:t>Y tú</a:t>
            </a:r>
            <a:r>
              <a:rPr lang="es-ES" sz="1200" dirty="0">
                <a:effectLst/>
                <a:latin typeface="Century Gothic" panose="020B0502020202020204" pitchFamily="34" charset="0"/>
                <a:ea typeface="Calibri" panose="020F0502020204030204" pitchFamily="34" charset="0"/>
                <a:cs typeface="Times New Roman" panose="02020603050405020304" pitchFamily="18" charset="0"/>
              </a:rPr>
              <a:t>?</a:t>
            </a:r>
            <a:br>
              <a:rPr lang="en-GB" sz="1200" dirty="0">
                <a:latin typeface="Century Gothic" panose="020B0502020202020204" pitchFamily="34" charset="0"/>
                <a:ea typeface="Calibri" panose="020F0502020204030204" pitchFamily="34" charset="0"/>
                <a:cs typeface="Times New Roman" panose="02020603050405020304" pitchFamily="18" charset="0"/>
              </a:rPr>
            </a:br>
            <a:r>
              <a:rPr lang="es-ES" sz="1200" dirty="0">
                <a:effectLst/>
                <a:latin typeface="Century Gothic" panose="020B0502020202020204" pitchFamily="34" charset="0"/>
                <a:ea typeface="Calibri" panose="020F0502020204030204" pitchFamily="34" charset="0"/>
                <a:cs typeface="Times New Roman" panose="02020603050405020304" pitchFamily="18" charset="0"/>
              </a:rPr>
              <a:t>A: También estoy bien. </a:t>
            </a:r>
            <a:r>
              <a:rPr lang="es-ES" sz="1200" b="1" dirty="0">
                <a:effectLst/>
                <a:latin typeface="Century Gothic" panose="020B0502020202020204" pitchFamily="34" charset="0"/>
                <a:ea typeface="Calibri" panose="020F0502020204030204" pitchFamily="34" charset="0"/>
                <a:cs typeface="Times New Roman" panose="02020603050405020304" pitchFamily="18" charset="0"/>
              </a:rPr>
              <a:t>Amigo/a</a:t>
            </a:r>
            <a:r>
              <a:rPr lang="es-ES" sz="1200" dirty="0">
                <a:effectLst/>
                <a:latin typeface="Century Gothic" panose="020B0502020202020204" pitchFamily="34" charset="0"/>
                <a:ea typeface="Calibri" panose="020F0502020204030204" pitchFamily="34" charset="0"/>
                <a:cs typeface="Times New Roman" panose="02020603050405020304" pitchFamily="18" charset="0"/>
              </a:rPr>
              <a:t>, ¿Tienes un bolígrafo?</a:t>
            </a:r>
            <a:br>
              <a:rPr lang="en-GB" sz="1200" dirty="0">
                <a:latin typeface="Century Gothic" panose="020B0502020202020204" pitchFamily="34" charset="0"/>
                <a:ea typeface="Calibri" panose="020F0502020204030204" pitchFamily="34" charset="0"/>
                <a:cs typeface="Times New Roman" panose="02020603050405020304" pitchFamily="18" charset="0"/>
              </a:rPr>
            </a:br>
            <a:r>
              <a:rPr lang="es-ES" sz="1200" dirty="0">
                <a:effectLst/>
                <a:latin typeface="Century Gothic" panose="020B0502020202020204" pitchFamily="34" charset="0"/>
                <a:ea typeface="Calibri" panose="020F0502020204030204" pitchFamily="34" charset="0"/>
                <a:cs typeface="Times New Roman" panose="02020603050405020304" pitchFamily="18" charset="0"/>
              </a:rPr>
              <a:t>B: Sí, tengo un boli. </a:t>
            </a:r>
            <a:r>
              <a:rPr lang="en-GB" sz="1200" b="1" dirty="0" err="1">
                <a:effectLst/>
                <a:latin typeface="Century Gothic" panose="020B0502020202020204" pitchFamily="34" charset="0"/>
                <a:ea typeface="Calibri" panose="020F0502020204030204" pitchFamily="34" charset="0"/>
                <a:cs typeface="Times New Roman" panose="02020603050405020304" pitchFamily="18" charset="0"/>
              </a:rPr>
              <a:t>Aquí</a:t>
            </a:r>
            <a:r>
              <a:rPr lang="en-GB" sz="1200" b="1" dirty="0">
                <a:effectLst/>
                <a:latin typeface="Century Gothic" panose="020B0502020202020204" pitchFamily="34" charset="0"/>
                <a:ea typeface="Calibri" panose="020F0502020204030204" pitchFamily="34" charset="0"/>
                <a:cs typeface="Times New Roman" panose="02020603050405020304" pitchFamily="18" charset="0"/>
              </a:rPr>
              <a:t> </a:t>
            </a:r>
            <a:r>
              <a:rPr lang="en-GB" sz="1200" b="1" dirty="0" err="1">
                <a:effectLst/>
                <a:latin typeface="Century Gothic" panose="020B0502020202020204" pitchFamily="34" charset="0"/>
                <a:ea typeface="Calibri" panose="020F0502020204030204" pitchFamily="34" charset="0"/>
                <a:cs typeface="Times New Roman" panose="02020603050405020304" pitchFamily="18" charset="0"/>
              </a:rPr>
              <a:t>tienes</a:t>
            </a:r>
            <a:r>
              <a:rPr lang="en-GB" sz="1200" dirty="0">
                <a:effectLst/>
                <a:latin typeface="Century Gothic" panose="020B0502020202020204" pitchFamily="34" charset="0"/>
                <a:ea typeface="Calibri" panose="020F0502020204030204" pitchFamily="34" charset="0"/>
                <a:cs typeface="Times New Roman" panose="02020603050405020304" pitchFamily="18" charset="0"/>
              </a:rPr>
              <a:t>.</a:t>
            </a:r>
            <a:br>
              <a:rPr lang="en-GB" sz="1200" dirty="0">
                <a:effectLst/>
                <a:latin typeface="Century Gothic" panose="020B0502020202020204" pitchFamily="34" charset="0"/>
                <a:ea typeface="Calibri" panose="020F0502020204030204" pitchFamily="34" charset="0"/>
                <a:cs typeface="Times New Roman" panose="02020603050405020304" pitchFamily="18" charset="0"/>
              </a:rPr>
            </a:br>
            <a:r>
              <a:rPr lang="es-ES" sz="1200" dirty="0">
                <a:effectLst/>
                <a:latin typeface="Century Gothic" panose="020B0502020202020204" pitchFamily="34" charset="0"/>
                <a:ea typeface="Calibri" panose="020F0502020204030204" pitchFamily="34" charset="0"/>
                <a:cs typeface="Times New Roman" panose="02020603050405020304" pitchFamily="18" charset="0"/>
              </a:rPr>
              <a:t>A: ¡</a:t>
            </a:r>
            <a:r>
              <a:rPr lang="es-ES" sz="1200" b="1" dirty="0">
                <a:effectLst/>
                <a:latin typeface="Century Gothic" panose="020B0502020202020204" pitchFamily="34" charset="0"/>
                <a:ea typeface="Calibri" panose="020F0502020204030204" pitchFamily="34" charset="0"/>
                <a:cs typeface="Times New Roman" panose="02020603050405020304" pitchFamily="18" charset="0"/>
              </a:rPr>
              <a:t>Gracias</a:t>
            </a:r>
            <a:r>
              <a:rPr lang="es-ES" sz="1200" dirty="0">
                <a:effectLst/>
                <a:latin typeface="Century Gothic" panose="020B0502020202020204" pitchFamily="34" charset="0"/>
                <a:ea typeface="Calibri" panose="020F0502020204030204" pitchFamily="34" charset="0"/>
                <a:cs typeface="Times New Roman" panose="02020603050405020304" pitchFamily="18" charset="0"/>
              </a:rPr>
              <a:t>! ¿También tienes un papel?</a:t>
            </a:r>
            <a:br>
              <a:rPr lang="es-ES" sz="1200" dirty="0">
                <a:effectLst/>
                <a:latin typeface="Century Gothic" panose="020B0502020202020204" pitchFamily="34" charset="0"/>
                <a:ea typeface="Calibri" panose="020F0502020204030204" pitchFamily="34" charset="0"/>
                <a:cs typeface="Times New Roman" panose="02020603050405020304" pitchFamily="18" charset="0"/>
              </a:rPr>
            </a:br>
            <a:r>
              <a:rPr lang="es-ES" sz="1200" dirty="0">
                <a:effectLst/>
                <a:latin typeface="Century Gothic" panose="020B0502020202020204" pitchFamily="34" charset="0"/>
                <a:ea typeface="Calibri" panose="020F0502020204030204" pitchFamily="34" charset="0"/>
                <a:cs typeface="Times New Roman" panose="02020603050405020304" pitchFamily="18" charset="0"/>
              </a:rPr>
              <a:t>B: Sí, tengo un papel. Aquí tienes.</a:t>
            </a:r>
            <a:br>
              <a:rPr lang="en-GB" sz="1200" dirty="0">
                <a:latin typeface="Century Gothic" panose="020B0502020202020204" pitchFamily="34" charset="0"/>
                <a:ea typeface="Calibri" panose="020F0502020204030204" pitchFamily="34" charset="0"/>
                <a:cs typeface="Times New Roman" panose="02020603050405020304" pitchFamily="18" charset="0"/>
              </a:rPr>
            </a:br>
            <a:r>
              <a:rPr lang="es-ES" sz="1200" dirty="0">
                <a:effectLst/>
                <a:latin typeface="Century Gothic" panose="020B0502020202020204" pitchFamily="34" charset="0"/>
                <a:ea typeface="Calibri" panose="020F0502020204030204" pitchFamily="34" charset="0"/>
                <a:cs typeface="Times New Roman" panose="02020603050405020304" pitchFamily="18" charset="0"/>
              </a:rPr>
              <a:t>A:¿Cómo se dice "you are very nice" en español?</a:t>
            </a:r>
            <a:br>
              <a:rPr lang="es-ES" sz="1200" dirty="0">
                <a:effectLst/>
                <a:latin typeface="Century Gothic" panose="020B0502020202020204" pitchFamily="34" charset="0"/>
                <a:ea typeface="Calibri" panose="020F0502020204030204" pitchFamily="34" charset="0"/>
                <a:cs typeface="Times New Roman" panose="02020603050405020304" pitchFamily="18" charset="0"/>
              </a:rPr>
            </a:br>
            <a:r>
              <a:rPr lang="es-ES" sz="1200" dirty="0">
                <a:effectLst/>
                <a:latin typeface="Century Gothic" panose="020B0502020202020204" pitchFamily="34" charset="0"/>
                <a:ea typeface="Calibri" panose="020F0502020204030204" pitchFamily="34" charset="0"/>
                <a:cs typeface="Times New Roman" panose="02020603050405020304" pitchFamily="18" charset="0"/>
              </a:rPr>
              <a:t>B: Eres muy simpático/a.</a:t>
            </a:r>
            <a:br>
              <a:rPr lang="es-ES" sz="1200" dirty="0">
                <a:effectLst/>
                <a:latin typeface="Century Gothic" panose="020B0502020202020204" pitchFamily="34" charset="0"/>
                <a:ea typeface="Calibri" panose="020F0502020204030204" pitchFamily="34" charset="0"/>
                <a:cs typeface="Times New Roman" panose="02020603050405020304" pitchFamily="18" charset="0"/>
              </a:rPr>
            </a:br>
            <a:r>
              <a:rPr lang="es-ES" sz="1200" dirty="0">
                <a:effectLst/>
                <a:latin typeface="Century Gothic" panose="020B0502020202020204" pitchFamily="34" charset="0"/>
                <a:ea typeface="Calibri" panose="020F0502020204030204" pitchFamily="34" charset="0"/>
                <a:cs typeface="Times New Roman" panose="02020603050405020304" pitchFamily="18" charset="0"/>
              </a:rPr>
              <a:t>A: Pues, </a:t>
            </a:r>
            <a:r>
              <a:rPr lang="es-ES" sz="1200" dirty="0">
                <a:effectLst/>
                <a:latin typeface="Century Gothic" panose="020B0502020202020204" pitchFamily="34" charset="0"/>
                <a:ea typeface="Calibri" panose="020F0502020204030204" pitchFamily="34" charset="0"/>
                <a:cs typeface="Calibri" panose="020F0502020204030204" pitchFamily="34" charset="0"/>
              </a:rPr>
              <a:t>¡</a:t>
            </a:r>
            <a:r>
              <a:rPr lang="es-ES" sz="1200" dirty="0">
                <a:effectLst/>
                <a:latin typeface="Century Gothic" panose="020B0502020202020204" pitchFamily="34" charset="0"/>
                <a:ea typeface="Calibri" panose="020F0502020204030204" pitchFamily="34" charset="0"/>
                <a:cs typeface="Times New Roman" panose="02020603050405020304" pitchFamily="18" charset="0"/>
              </a:rPr>
              <a:t>eres muy simpático/a!</a:t>
            </a:r>
            <a:br>
              <a:rPr lang="es-ES" sz="1200" dirty="0">
                <a:effectLst/>
                <a:latin typeface="Century Gothic" panose="020B0502020202020204" pitchFamily="34" charset="0"/>
                <a:ea typeface="Calibri" panose="020F0502020204030204" pitchFamily="34" charset="0"/>
                <a:cs typeface="Times New Roman" panose="02020603050405020304" pitchFamily="18" charset="0"/>
              </a:rPr>
            </a:br>
            <a:r>
              <a:rPr lang="es-ES" sz="1200" dirty="0">
                <a:effectLst/>
                <a:latin typeface="Century Gothic" panose="020B0502020202020204" pitchFamily="34" charset="0"/>
                <a:ea typeface="Calibri" panose="020F0502020204030204" pitchFamily="34" charset="0"/>
                <a:cs typeface="Times New Roman" panose="02020603050405020304" pitchFamily="18" charset="0"/>
              </a:rPr>
              <a:t>B: ¡Gracias! </a:t>
            </a:r>
            <a:r>
              <a:rPr lang="es-ES" sz="1200" b="1" dirty="0">
                <a:effectLst/>
                <a:latin typeface="Century Gothic" panose="020B0502020202020204" pitchFamily="34" charset="0"/>
                <a:ea typeface="Calibri" panose="020F0502020204030204" pitchFamily="34" charset="0"/>
                <a:cs typeface="Times New Roman" panose="02020603050405020304" pitchFamily="18" charset="0"/>
              </a:rPr>
              <a:t>Tú, también</a:t>
            </a:r>
            <a:r>
              <a:rPr lang="es-ES" sz="1200" dirty="0">
                <a:effectLst/>
                <a:latin typeface="Century Gothic" panose="020B0502020202020204" pitchFamily="34" charset="0"/>
                <a:ea typeface="Calibri" panose="020F0502020204030204" pitchFamily="34" charset="0"/>
                <a:cs typeface="Times New Roman" panose="02020603050405020304" pitchFamily="18" charset="0"/>
              </a:rPr>
              <a:t>.</a:t>
            </a:r>
            <a:endParaRPr lang="en-GB" sz="12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63" name="Content Placeholder 3">
            <a:extLst>
              <a:ext uri="{FF2B5EF4-FFF2-40B4-BE49-F238E27FC236}">
                <a16:creationId xmlns:a16="http://schemas.microsoft.com/office/drawing/2014/main" id="{4808C5EE-3EF0-4087-8997-A17DE92E433D}"/>
              </a:ext>
            </a:extLst>
          </p:cNvPr>
          <p:cNvSpPr txBox="1">
            <a:spLocks/>
          </p:cNvSpPr>
          <p:nvPr/>
        </p:nvSpPr>
        <p:spPr>
          <a:xfrm>
            <a:off x="4554917" y="3674627"/>
            <a:ext cx="2258422" cy="1545759"/>
          </a:xfrm>
          <a:prstGeom prst="rect">
            <a:avLst/>
          </a:prstGeom>
          <a:ln>
            <a:solidFill>
              <a:schemeClr val="tx1"/>
            </a:solidFill>
            <a:prstDash val="sysDot"/>
          </a:ln>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1200" b="1" u="sng" dirty="0">
                <a:latin typeface="Century Gothic" panose="020B0502020202020204" pitchFamily="34" charset="0"/>
              </a:rPr>
              <a:t>Word Bank</a:t>
            </a:r>
            <a:br>
              <a:rPr lang="en-GB" sz="1200" b="1" u="sng" dirty="0">
                <a:latin typeface="Century Gothic" panose="020B0502020202020204" pitchFamily="34" charset="0"/>
              </a:rPr>
            </a:br>
            <a:r>
              <a:rPr lang="en-GB" sz="1200" b="1" dirty="0">
                <a:latin typeface="Century Gothic" panose="020B0502020202020204" pitchFamily="34" charset="0"/>
              </a:rPr>
              <a:t>una amiga </a:t>
            </a:r>
            <a:r>
              <a:rPr lang="en-GB" sz="1200" dirty="0">
                <a:latin typeface="Century Gothic" panose="020B0502020202020204" pitchFamily="34" charset="0"/>
              </a:rPr>
              <a:t>– a female friend</a:t>
            </a:r>
            <a:br>
              <a:rPr lang="en-GB" sz="1200" dirty="0">
                <a:latin typeface="Century Gothic" panose="020B0502020202020204" pitchFamily="34" charset="0"/>
              </a:rPr>
            </a:br>
            <a:r>
              <a:rPr lang="en-GB" sz="1200" b="1" dirty="0">
                <a:latin typeface="Century Gothic" panose="020B0502020202020204" pitchFamily="34" charset="0"/>
              </a:rPr>
              <a:t>bien</a:t>
            </a:r>
            <a:r>
              <a:rPr lang="en-GB" sz="1200" dirty="0">
                <a:latin typeface="Century Gothic" panose="020B0502020202020204" pitchFamily="34" charset="0"/>
              </a:rPr>
              <a:t> – well</a:t>
            </a:r>
            <a:br>
              <a:rPr lang="en-GB" sz="1200" dirty="0">
                <a:latin typeface="Century Gothic" panose="020B0502020202020204" pitchFamily="34" charset="0"/>
              </a:rPr>
            </a:br>
            <a:r>
              <a:rPr lang="en-GB" sz="1200" b="1" dirty="0">
                <a:latin typeface="Century Gothic" panose="020B0502020202020204" pitchFamily="34" charset="0"/>
              </a:rPr>
              <a:t>¿y </a:t>
            </a:r>
            <a:r>
              <a:rPr lang="en-GB" sz="1200" b="1" dirty="0" err="1">
                <a:latin typeface="Century Gothic" panose="020B0502020202020204" pitchFamily="34" charset="0"/>
              </a:rPr>
              <a:t>tú</a:t>
            </a:r>
            <a:r>
              <a:rPr lang="en-GB" sz="1200" b="1" dirty="0">
                <a:latin typeface="Century Gothic" panose="020B0502020202020204" pitchFamily="34" charset="0"/>
              </a:rPr>
              <a:t>? </a:t>
            </a:r>
            <a:r>
              <a:rPr lang="en-GB" sz="1200" dirty="0">
                <a:latin typeface="Century Gothic" panose="020B0502020202020204" pitchFamily="34" charset="0"/>
              </a:rPr>
              <a:t>- and you?</a:t>
            </a:r>
            <a:br>
              <a:rPr lang="en-GB" sz="1200" dirty="0">
                <a:latin typeface="Century Gothic" panose="020B0502020202020204" pitchFamily="34" charset="0"/>
              </a:rPr>
            </a:br>
            <a:r>
              <a:rPr lang="en-GB" sz="1200" b="1" dirty="0" err="1">
                <a:latin typeface="Century Gothic" panose="020B0502020202020204" pitchFamily="34" charset="0"/>
              </a:rPr>
              <a:t>aquí</a:t>
            </a:r>
            <a:r>
              <a:rPr lang="en-GB" sz="1200" b="1" dirty="0">
                <a:latin typeface="Century Gothic" panose="020B0502020202020204" pitchFamily="34" charset="0"/>
              </a:rPr>
              <a:t> </a:t>
            </a:r>
            <a:r>
              <a:rPr lang="en-GB" sz="1200" dirty="0">
                <a:latin typeface="Century Gothic" panose="020B0502020202020204" pitchFamily="34" charset="0"/>
              </a:rPr>
              <a:t>– here</a:t>
            </a:r>
            <a:br>
              <a:rPr lang="en-GB" sz="1200" dirty="0">
                <a:latin typeface="Century Gothic" panose="020B0502020202020204" pitchFamily="34" charset="0"/>
              </a:rPr>
            </a:br>
            <a:r>
              <a:rPr lang="en-GB" sz="1200" b="1" dirty="0" err="1">
                <a:latin typeface="Century Gothic" panose="020B0502020202020204" pitchFamily="34" charset="0"/>
              </a:rPr>
              <a:t>aquí</a:t>
            </a:r>
            <a:r>
              <a:rPr lang="en-GB" sz="1200" b="1" dirty="0">
                <a:latin typeface="Century Gothic" panose="020B0502020202020204" pitchFamily="34" charset="0"/>
              </a:rPr>
              <a:t> </a:t>
            </a:r>
            <a:r>
              <a:rPr lang="en-GB" sz="1200" b="1" dirty="0" err="1">
                <a:latin typeface="Century Gothic" panose="020B0502020202020204" pitchFamily="34" charset="0"/>
              </a:rPr>
              <a:t>tienes</a:t>
            </a:r>
            <a:r>
              <a:rPr lang="en-GB" sz="1200" b="1" dirty="0">
                <a:latin typeface="Century Gothic" panose="020B0502020202020204" pitchFamily="34" charset="0"/>
              </a:rPr>
              <a:t> </a:t>
            </a:r>
            <a:r>
              <a:rPr lang="en-GB" sz="1200" dirty="0">
                <a:latin typeface="Century Gothic" panose="020B0502020202020204" pitchFamily="34" charset="0"/>
              </a:rPr>
              <a:t>– here you go</a:t>
            </a:r>
            <a:br>
              <a:rPr lang="en-GB" sz="1200" dirty="0">
                <a:latin typeface="Century Gothic" panose="020B0502020202020204" pitchFamily="34" charset="0"/>
              </a:rPr>
            </a:br>
            <a:r>
              <a:rPr lang="en-GB" sz="1200" b="1" dirty="0">
                <a:latin typeface="Century Gothic" panose="020B0502020202020204" pitchFamily="34" charset="0"/>
              </a:rPr>
              <a:t>gracias</a:t>
            </a:r>
            <a:r>
              <a:rPr lang="en-GB" sz="1200" dirty="0">
                <a:latin typeface="Century Gothic" panose="020B0502020202020204" pitchFamily="34" charset="0"/>
              </a:rPr>
              <a:t> – thank you</a:t>
            </a:r>
            <a:br>
              <a:rPr lang="en-GB" sz="1200" dirty="0">
                <a:latin typeface="Century Gothic" panose="020B0502020202020204" pitchFamily="34" charset="0"/>
              </a:rPr>
            </a:br>
            <a:r>
              <a:rPr lang="en-GB" sz="1200" b="1" dirty="0" err="1">
                <a:latin typeface="Century Gothic" panose="020B0502020202020204" pitchFamily="34" charset="0"/>
              </a:rPr>
              <a:t>tú</a:t>
            </a:r>
            <a:r>
              <a:rPr lang="en-GB" sz="1200" b="1" dirty="0">
                <a:latin typeface="Century Gothic" panose="020B0502020202020204" pitchFamily="34" charset="0"/>
              </a:rPr>
              <a:t>, </a:t>
            </a:r>
            <a:r>
              <a:rPr lang="en-GB" sz="1200" b="1" dirty="0" err="1">
                <a:latin typeface="Century Gothic" panose="020B0502020202020204" pitchFamily="34" charset="0"/>
              </a:rPr>
              <a:t>también</a:t>
            </a:r>
            <a:r>
              <a:rPr lang="en-GB" sz="1200" b="1" dirty="0">
                <a:latin typeface="Century Gothic" panose="020B0502020202020204" pitchFamily="34" charset="0"/>
              </a:rPr>
              <a:t> </a:t>
            </a:r>
            <a:r>
              <a:rPr lang="en-GB" sz="1200" dirty="0">
                <a:latin typeface="Century Gothic" panose="020B0502020202020204" pitchFamily="34" charset="0"/>
              </a:rPr>
              <a:t>– you, too.</a:t>
            </a:r>
            <a:br>
              <a:rPr lang="en-GB" sz="1200" u="sng" dirty="0">
                <a:latin typeface="Century Gothic" panose="020B0502020202020204" pitchFamily="34" charset="0"/>
              </a:rPr>
            </a:br>
            <a:endParaRPr lang="en-GB" sz="1200" dirty="0">
              <a:latin typeface="Century Gothic" panose="020B0502020202020204" pitchFamily="34" charset="0"/>
            </a:endParaRPr>
          </a:p>
        </p:txBody>
      </p:sp>
      <p:sp>
        <p:nvSpPr>
          <p:cNvPr id="64" name="TextBox 63">
            <a:extLst>
              <a:ext uri="{FF2B5EF4-FFF2-40B4-BE49-F238E27FC236}">
                <a16:creationId xmlns:a16="http://schemas.microsoft.com/office/drawing/2014/main" id="{980D3551-92C4-428E-A1A6-7DBAE1DB501E}"/>
              </a:ext>
            </a:extLst>
          </p:cNvPr>
          <p:cNvSpPr txBox="1"/>
          <p:nvPr/>
        </p:nvSpPr>
        <p:spPr>
          <a:xfrm>
            <a:off x="30629" y="5814532"/>
            <a:ext cx="6635149" cy="830997"/>
          </a:xfrm>
          <a:prstGeom prst="rect">
            <a:avLst/>
          </a:prstGeom>
          <a:noFill/>
        </p:spPr>
        <p:txBody>
          <a:bodyPr wrap="square" rtlCol="0">
            <a:spAutoFit/>
          </a:bodyPr>
          <a:lstStyle/>
          <a:p>
            <a:pPr defTabSz="422041"/>
            <a:r>
              <a:rPr lang="en-GB" sz="1200" b="1" dirty="0">
                <a:latin typeface="Century Gothic" panose="020B0502020202020204" pitchFamily="34" charset="0"/>
                <a:cs typeface="Calibri" panose="020F0502020204030204" pitchFamily="34" charset="0"/>
                <a:sym typeface="Century Gothic"/>
              </a:rPr>
              <a:t>3A. Partner A. Use this side of the sheet.  </a:t>
            </a:r>
            <a:r>
              <a:rPr lang="en-GB" sz="1200" b="1" u="sng" dirty="0">
                <a:latin typeface="Century Gothic" panose="020B0502020202020204" pitchFamily="34" charset="0"/>
                <a:cs typeface="Calibri" panose="020F0502020204030204" pitchFamily="34" charset="0"/>
                <a:sym typeface="Century Gothic"/>
              </a:rPr>
              <a:t>Partner B. Turn over to use 3B</a:t>
            </a:r>
            <a:r>
              <a:rPr lang="en-GB" sz="1200" b="1" dirty="0">
                <a:latin typeface="Century Gothic" panose="020B0502020202020204" pitchFamily="34" charset="0"/>
                <a:cs typeface="Calibri" panose="020F0502020204030204" pitchFamily="34" charset="0"/>
                <a:sym typeface="Century Gothic"/>
              </a:rPr>
              <a:t>.</a:t>
            </a:r>
            <a:br>
              <a:rPr lang="en-GB" sz="1200" b="1" dirty="0">
                <a:latin typeface="Century Gothic" panose="020B0502020202020204" pitchFamily="34" charset="0"/>
                <a:cs typeface="Calibri" panose="020F0502020204030204" pitchFamily="34" charset="0"/>
                <a:sym typeface="Century Gothic"/>
              </a:rPr>
            </a:br>
            <a:r>
              <a:rPr lang="en-GB" sz="1200" b="1" dirty="0">
                <a:latin typeface="Century Gothic" panose="020B0502020202020204" pitchFamily="34" charset="0"/>
                <a:cs typeface="Calibri" panose="020F0502020204030204" pitchFamily="34" charset="0"/>
                <a:sym typeface="Century Gothic"/>
              </a:rPr>
              <a:t>You are a police officer and you are talking about a suspect. Say these messages in any order to your partner, who writes them down in Spanish. Swap roles.  Then work out what all the messages mean in English.</a:t>
            </a:r>
            <a:endParaRPr lang="en-GB" sz="1200" dirty="0">
              <a:latin typeface="Century Gothic" panose="020B0502020202020204" pitchFamily="34" charset="0"/>
              <a:ea typeface="Century Gothic"/>
              <a:cs typeface="Century Gothic"/>
              <a:sym typeface="Century Gothic"/>
            </a:endParaRPr>
          </a:p>
        </p:txBody>
      </p:sp>
      <p:graphicFrame>
        <p:nvGraphicFramePr>
          <p:cNvPr id="5" name="Table 4">
            <a:extLst>
              <a:ext uri="{FF2B5EF4-FFF2-40B4-BE49-F238E27FC236}">
                <a16:creationId xmlns:a16="http://schemas.microsoft.com/office/drawing/2014/main" id="{23A488A2-B677-4B52-8205-D06C79C7156D}"/>
              </a:ext>
            </a:extLst>
          </p:cNvPr>
          <p:cNvGraphicFramePr>
            <a:graphicFrameLocks noGrp="1"/>
          </p:cNvGraphicFramePr>
          <p:nvPr>
            <p:extLst>
              <p:ext uri="{D42A27DB-BD31-4B8C-83A1-F6EECF244321}">
                <p14:modId xmlns:p14="http://schemas.microsoft.com/office/powerpoint/2010/main" val="910266308"/>
              </p:ext>
            </p:extLst>
          </p:nvPr>
        </p:nvGraphicFramePr>
        <p:xfrm>
          <a:off x="183666" y="6788263"/>
          <a:ext cx="3149816" cy="1649208"/>
        </p:xfrm>
        <a:graphic>
          <a:graphicData uri="http://schemas.openxmlformats.org/drawingml/2006/table">
            <a:tbl>
              <a:tblPr firstRow="1" firstCol="1" bandRow="1"/>
              <a:tblGrid>
                <a:gridCol w="1574908">
                  <a:extLst>
                    <a:ext uri="{9D8B030D-6E8A-4147-A177-3AD203B41FA5}">
                      <a16:colId xmlns:a16="http://schemas.microsoft.com/office/drawing/2014/main" val="3593390409"/>
                    </a:ext>
                  </a:extLst>
                </a:gridCol>
                <a:gridCol w="1574908">
                  <a:extLst>
                    <a:ext uri="{9D8B030D-6E8A-4147-A177-3AD203B41FA5}">
                      <a16:colId xmlns:a16="http://schemas.microsoft.com/office/drawing/2014/main" val="501647663"/>
                    </a:ext>
                  </a:extLst>
                </a:gridCol>
              </a:tblGrid>
              <a:tr h="298826">
                <a:tc>
                  <a:txBody>
                    <a:bodyPr/>
                    <a:lstStyle/>
                    <a:p>
                      <a:pPr algn="l">
                        <a:lnSpc>
                          <a:spcPct val="107000"/>
                        </a:lnSpc>
                        <a:spcAft>
                          <a:spcPts val="0"/>
                        </a:spcAft>
                      </a:pPr>
                      <a:r>
                        <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rPr>
                        <a:t>¿Tiene un </a:t>
                      </a:r>
                      <a:r>
                        <a:rPr lang="en-GB" sz="1200" dirty="0" err="1">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rPr>
                        <a:t>coche</a:t>
                      </a:r>
                      <a:r>
                        <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rPr>
                        <a:t>?</a:t>
                      </a: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a:lnSpc>
                          <a:spcPct val="107000"/>
                        </a:lnSpc>
                        <a:spcAft>
                          <a:spcPts val="0"/>
                        </a:spcAft>
                      </a:pPr>
                      <a:endPar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8127327"/>
                  </a:ext>
                </a:extLst>
              </a:tr>
              <a:tr h="298826">
                <a:tc>
                  <a:txBody>
                    <a:bodyPr/>
                    <a:lstStyle/>
                    <a:p>
                      <a:pPr algn="l">
                        <a:lnSpc>
                          <a:spcPct val="107000"/>
                        </a:lnSpc>
                        <a:spcAft>
                          <a:spcPts val="0"/>
                        </a:spcAft>
                      </a:pPr>
                      <a:r>
                        <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rPr>
                        <a:t>Tiene una casa.</a:t>
                      </a: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a:lnSpc>
                          <a:spcPct val="107000"/>
                        </a:lnSpc>
                        <a:spcAft>
                          <a:spcPts val="0"/>
                        </a:spcAft>
                      </a:pPr>
                      <a:endPar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2699752"/>
                  </a:ext>
                </a:extLst>
              </a:tr>
              <a:tr h="298826">
                <a:tc>
                  <a:txBody>
                    <a:bodyPr/>
                    <a:lstStyle/>
                    <a:p>
                      <a:pPr algn="l">
                        <a:lnSpc>
                          <a:spcPct val="107000"/>
                        </a:lnSpc>
                        <a:spcAft>
                          <a:spcPts val="0"/>
                        </a:spcAft>
                      </a:pPr>
                      <a:r>
                        <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rPr>
                        <a:t>Tiene </a:t>
                      </a:r>
                      <a:r>
                        <a:rPr lang="en-GB" sz="1200" dirty="0" err="1">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rPr>
                        <a:t>unos</a:t>
                      </a:r>
                      <a:r>
                        <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rPr>
                        <a:t> amigos.</a:t>
                      </a: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a:lnSpc>
                          <a:spcPct val="107000"/>
                        </a:lnSpc>
                        <a:spcAft>
                          <a:spcPts val="0"/>
                        </a:spcAft>
                      </a:pPr>
                      <a:endPar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84979643"/>
                  </a:ext>
                </a:extLst>
              </a:tr>
              <a:tr h="298826">
                <a:tc>
                  <a:txBody>
                    <a:bodyPr/>
                    <a:lstStyle/>
                    <a:p>
                      <a:pPr marL="0" marR="0" lvl="0" indent="0" algn="l" defTabSz="633062" rtl="0" eaLnBrk="1" fontAlgn="auto" latinLnBrk="0" hangingPunct="1">
                        <a:lnSpc>
                          <a:spcPct val="107000"/>
                        </a:lnSpc>
                        <a:spcBef>
                          <a:spcPts val="0"/>
                        </a:spcBef>
                        <a:spcAft>
                          <a:spcPts val="0"/>
                        </a:spcAft>
                        <a:buClrTx/>
                        <a:buSzTx/>
                        <a:buFontTx/>
                        <a:buNone/>
                        <a:tabLst/>
                        <a:defRPr/>
                      </a:pPr>
                      <a:r>
                        <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rPr>
                        <a:t>¿Tiene </a:t>
                      </a:r>
                      <a:r>
                        <a:rPr lang="en-GB" sz="1200" dirty="0" err="1">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rPr>
                        <a:t>unas</a:t>
                      </a:r>
                      <a:r>
                        <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rPr>
                        <a:t> </a:t>
                      </a:r>
                      <a:r>
                        <a:rPr lang="en-GB" sz="1200" dirty="0" err="1">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rPr>
                        <a:t>monedas</a:t>
                      </a:r>
                      <a:r>
                        <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rPr>
                        <a:t>?</a:t>
                      </a: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633062" rtl="0" eaLnBrk="1" fontAlgn="auto" latinLnBrk="0" hangingPunct="1">
                        <a:lnSpc>
                          <a:spcPct val="107000"/>
                        </a:lnSpc>
                        <a:spcBef>
                          <a:spcPts val="0"/>
                        </a:spcBef>
                        <a:spcAft>
                          <a:spcPts val="0"/>
                        </a:spcAft>
                        <a:buClrTx/>
                        <a:buSzTx/>
                        <a:buFontTx/>
                        <a:buNone/>
                        <a:tabLst/>
                        <a:defRPr/>
                      </a:pPr>
                      <a:endPar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13150959"/>
                  </a:ext>
                </a:extLst>
              </a:tr>
              <a:tr h="298826">
                <a:tc>
                  <a:txBody>
                    <a:bodyPr/>
                    <a:lstStyle/>
                    <a:p>
                      <a:pPr algn="l">
                        <a:lnSpc>
                          <a:spcPct val="107000"/>
                        </a:lnSpc>
                        <a:spcAft>
                          <a:spcPts val="0"/>
                        </a:spcAft>
                      </a:pPr>
                      <a:r>
                        <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rPr>
                        <a:t>Tiene </a:t>
                      </a:r>
                      <a:r>
                        <a:rPr lang="en-GB" sz="1200" dirty="0" err="1">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rPr>
                        <a:t>unos</a:t>
                      </a:r>
                      <a:r>
                        <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rPr>
                        <a:t> </a:t>
                      </a:r>
                      <a:r>
                        <a:rPr lang="en-GB" sz="1200" dirty="0" err="1">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rPr>
                        <a:t>documentos</a:t>
                      </a:r>
                      <a:r>
                        <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rPr>
                        <a:t>.</a:t>
                      </a: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a:lnSpc>
                          <a:spcPct val="107000"/>
                        </a:lnSpc>
                        <a:spcAft>
                          <a:spcPts val="0"/>
                        </a:spcAft>
                      </a:pPr>
                      <a:endPar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20737751"/>
                  </a:ext>
                </a:extLst>
              </a:tr>
            </a:tbl>
          </a:graphicData>
        </a:graphic>
      </p:graphicFrame>
      <p:graphicFrame>
        <p:nvGraphicFramePr>
          <p:cNvPr id="65" name="Table 64">
            <a:extLst>
              <a:ext uri="{FF2B5EF4-FFF2-40B4-BE49-F238E27FC236}">
                <a16:creationId xmlns:a16="http://schemas.microsoft.com/office/drawing/2014/main" id="{E3C15B18-756C-4A19-9C5E-6741C790FDAE}"/>
              </a:ext>
            </a:extLst>
          </p:cNvPr>
          <p:cNvGraphicFramePr>
            <a:graphicFrameLocks noGrp="1"/>
          </p:cNvGraphicFramePr>
          <p:nvPr>
            <p:extLst>
              <p:ext uri="{D42A27DB-BD31-4B8C-83A1-F6EECF244321}">
                <p14:modId xmlns:p14="http://schemas.microsoft.com/office/powerpoint/2010/main" val="3840784995"/>
              </p:ext>
            </p:extLst>
          </p:nvPr>
        </p:nvGraphicFramePr>
        <p:xfrm>
          <a:off x="3439975" y="6788262"/>
          <a:ext cx="3245092" cy="1621060"/>
        </p:xfrm>
        <a:graphic>
          <a:graphicData uri="http://schemas.openxmlformats.org/drawingml/2006/table">
            <a:tbl>
              <a:tblPr firstRow="1" firstCol="1" bandRow="1"/>
              <a:tblGrid>
                <a:gridCol w="1622546">
                  <a:extLst>
                    <a:ext uri="{9D8B030D-6E8A-4147-A177-3AD203B41FA5}">
                      <a16:colId xmlns:a16="http://schemas.microsoft.com/office/drawing/2014/main" val="3593390409"/>
                    </a:ext>
                  </a:extLst>
                </a:gridCol>
                <a:gridCol w="1622546">
                  <a:extLst>
                    <a:ext uri="{9D8B030D-6E8A-4147-A177-3AD203B41FA5}">
                      <a16:colId xmlns:a16="http://schemas.microsoft.com/office/drawing/2014/main" val="2211779218"/>
                    </a:ext>
                  </a:extLst>
                </a:gridCol>
              </a:tblGrid>
              <a:tr h="324212">
                <a:tc>
                  <a:txBody>
                    <a:bodyPr/>
                    <a:lstStyle/>
                    <a:p>
                      <a:pPr algn="l">
                        <a:lnSpc>
                          <a:spcPct val="107000"/>
                        </a:lnSpc>
                        <a:spcAft>
                          <a:spcPts val="0"/>
                        </a:spcAft>
                      </a:pPr>
                      <a:endPar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a:lnSpc>
                          <a:spcPct val="107000"/>
                        </a:lnSpc>
                        <a:spcAft>
                          <a:spcPts val="0"/>
                        </a:spcAft>
                      </a:pPr>
                      <a:endPar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8127327"/>
                  </a:ext>
                </a:extLst>
              </a:tr>
              <a:tr h="324212">
                <a:tc>
                  <a:txBody>
                    <a:bodyPr/>
                    <a:lstStyle/>
                    <a:p>
                      <a:pPr algn="l">
                        <a:lnSpc>
                          <a:spcPct val="107000"/>
                        </a:lnSpc>
                        <a:spcAft>
                          <a:spcPts val="0"/>
                        </a:spcAft>
                      </a:pPr>
                      <a:endPar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a:lnSpc>
                          <a:spcPct val="107000"/>
                        </a:lnSpc>
                        <a:spcAft>
                          <a:spcPts val="0"/>
                        </a:spcAft>
                      </a:pPr>
                      <a:endPar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2699752"/>
                  </a:ext>
                </a:extLst>
              </a:tr>
              <a:tr h="324212">
                <a:tc>
                  <a:txBody>
                    <a:bodyPr/>
                    <a:lstStyle/>
                    <a:p>
                      <a:pPr algn="l">
                        <a:lnSpc>
                          <a:spcPct val="107000"/>
                        </a:lnSpc>
                        <a:spcAft>
                          <a:spcPts val="0"/>
                        </a:spcAft>
                      </a:pPr>
                      <a:endPar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a:lnSpc>
                          <a:spcPct val="107000"/>
                        </a:lnSpc>
                        <a:spcAft>
                          <a:spcPts val="0"/>
                        </a:spcAft>
                      </a:pPr>
                      <a:endPar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84979643"/>
                  </a:ext>
                </a:extLst>
              </a:tr>
              <a:tr h="324212">
                <a:tc>
                  <a:txBody>
                    <a:bodyPr/>
                    <a:lstStyle/>
                    <a:p>
                      <a:pPr marL="0" marR="0" lvl="0" indent="0" algn="l" defTabSz="633062" rtl="0" eaLnBrk="1" fontAlgn="auto" latinLnBrk="0" hangingPunct="1">
                        <a:lnSpc>
                          <a:spcPct val="107000"/>
                        </a:lnSpc>
                        <a:spcBef>
                          <a:spcPts val="0"/>
                        </a:spcBef>
                        <a:spcAft>
                          <a:spcPts val="0"/>
                        </a:spcAft>
                        <a:buClrTx/>
                        <a:buSzTx/>
                        <a:buFontTx/>
                        <a:buNone/>
                        <a:tabLst/>
                        <a:defRPr/>
                      </a:pPr>
                      <a:endPar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633062" rtl="0" eaLnBrk="1" fontAlgn="auto" latinLnBrk="0" hangingPunct="1">
                        <a:lnSpc>
                          <a:spcPct val="107000"/>
                        </a:lnSpc>
                        <a:spcBef>
                          <a:spcPts val="0"/>
                        </a:spcBef>
                        <a:spcAft>
                          <a:spcPts val="0"/>
                        </a:spcAft>
                        <a:buClrTx/>
                        <a:buSzTx/>
                        <a:buFontTx/>
                        <a:buNone/>
                        <a:tabLst/>
                        <a:defRPr/>
                      </a:pPr>
                      <a:endPar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13150959"/>
                  </a:ext>
                </a:extLst>
              </a:tr>
              <a:tr h="324212">
                <a:tc>
                  <a:txBody>
                    <a:bodyPr/>
                    <a:lstStyle/>
                    <a:p>
                      <a:pPr algn="l">
                        <a:lnSpc>
                          <a:spcPct val="107000"/>
                        </a:lnSpc>
                        <a:spcAft>
                          <a:spcPts val="0"/>
                        </a:spcAft>
                      </a:pPr>
                      <a:endPar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a:lnSpc>
                          <a:spcPct val="107000"/>
                        </a:lnSpc>
                        <a:spcAft>
                          <a:spcPts val="0"/>
                        </a:spcAft>
                      </a:pPr>
                      <a:endPar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20737751"/>
                  </a:ext>
                </a:extLst>
              </a:tr>
            </a:tbl>
          </a:graphicData>
        </a:graphic>
      </p:graphicFrame>
    </p:spTree>
    <p:extLst>
      <p:ext uri="{BB962C8B-B14F-4D97-AF65-F5344CB8AC3E}">
        <p14:creationId xmlns:p14="http://schemas.microsoft.com/office/powerpoint/2010/main" val="331500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39">
            <a:extLst>
              <a:ext uri="{FF2B5EF4-FFF2-40B4-BE49-F238E27FC236}">
                <a16:creationId xmlns:a16="http://schemas.microsoft.com/office/drawing/2014/main" id="{9AFFC3C7-8DD9-41E9-B304-F0645735B629}"/>
              </a:ext>
            </a:extLst>
          </p:cNvPr>
          <p:cNvSpPr txBox="1"/>
          <p:nvPr/>
        </p:nvSpPr>
        <p:spPr>
          <a:xfrm>
            <a:off x="5233" y="11585"/>
            <a:ext cx="1164101" cy="319639"/>
          </a:xfrm>
          <a:prstGeom prst="rect">
            <a:avLst/>
          </a:prstGeom>
          <a:noFill/>
        </p:spPr>
        <p:txBody>
          <a:bodyPr wrap="none" rtlCol="0">
            <a:spAutoFit/>
          </a:bodyPr>
          <a:lstStyle/>
          <a:p>
            <a:pPr defTabSz="422041"/>
            <a:r>
              <a:rPr lang="en-GB" sz="1477" b="1" dirty="0">
                <a:solidFill>
                  <a:prstClr val="black">
                    <a:lumMod val="75000"/>
                    <a:lumOff val="25000"/>
                  </a:prstClr>
                </a:solidFill>
                <a:latin typeface="Century Gothic" panose="020B0502020202020204" pitchFamily="34" charset="0"/>
                <a:cs typeface="Calibri" panose="020F0502020204030204" pitchFamily="34" charset="0"/>
                <a:sym typeface="Century Gothic"/>
              </a:rPr>
              <a:t>Y7 Spanish</a:t>
            </a:r>
            <a:endParaRPr lang="en-GB" sz="1477" dirty="0">
              <a:solidFill>
                <a:prstClr val="black">
                  <a:lumMod val="75000"/>
                  <a:lumOff val="25000"/>
                </a:prstClr>
              </a:solidFill>
              <a:latin typeface="Century Gothic" panose="020B0502020202020204" pitchFamily="34" charset="0"/>
              <a:ea typeface="Century Gothic"/>
              <a:cs typeface="Century Gothic"/>
              <a:sym typeface="Century Gothic"/>
            </a:endParaRPr>
          </a:p>
        </p:txBody>
      </p:sp>
      <p:sp>
        <p:nvSpPr>
          <p:cNvPr id="22" name="Speech Bubble: Rectangle with Corners Rounded 21">
            <a:extLst>
              <a:ext uri="{FF2B5EF4-FFF2-40B4-BE49-F238E27FC236}">
                <a16:creationId xmlns:a16="http://schemas.microsoft.com/office/drawing/2014/main" id="{E15F8232-A886-4524-9E37-C3649D837E82}"/>
              </a:ext>
            </a:extLst>
          </p:cNvPr>
          <p:cNvSpPr/>
          <p:nvPr/>
        </p:nvSpPr>
        <p:spPr>
          <a:xfrm>
            <a:off x="4309876" y="2880404"/>
            <a:ext cx="2490358" cy="462819"/>
          </a:xfrm>
          <a:prstGeom prst="wedgeRoundRectCallout">
            <a:avLst>
              <a:gd name="adj1" fmla="val -32295"/>
              <a:gd name="adj2" fmla="val -75912"/>
              <a:gd name="adj3" fmla="val 16667"/>
            </a:avLst>
          </a:prstGeom>
          <a:solidFill>
            <a:schemeClr val="bg1">
              <a:lumMod val="95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Century Gothic" panose="020B0502020202020204" pitchFamily="34" charset="0"/>
              </a:rPr>
              <a:t>Tip!    Remember to make your voice go up if it’s a question.</a:t>
            </a:r>
          </a:p>
        </p:txBody>
      </p:sp>
      <p:pic>
        <p:nvPicPr>
          <p:cNvPr id="23" name="Picture 22" descr="A blue and white speech bubbles with a exclamation mark and a black background&#10;&#10;Description automatically generated">
            <a:extLst>
              <a:ext uri="{FF2B5EF4-FFF2-40B4-BE49-F238E27FC236}">
                <a16:creationId xmlns:a16="http://schemas.microsoft.com/office/drawing/2014/main" id="{38478EB8-B549-4F73-A389-AD6B6F1D1C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58344" y="2828085"/>
            <a:ext cx="480314" cy="341473"/>
          </a:xfrm>
          <a:prstGeom prst="rect">
            <a:avLst/>
          </a:prstGeom>
        </p:spPr>
      </p:pic>
      <p:sp>
        <p:nvSpPr>
          <p:cNvPr id="24" name="TextBox 23">
            <a:extLst>
              <a:ext uri="{FF2B5EF4-FFF2-40B4-BE49-F238E27FC236}">
                <a16:creationId xmlns:a16="http://schemas.microsoft.com/office/drawing/2014/main" id="{42424390-246D-4ADD-80A9-FF7EBB99FB44}"/>
              </a:ext>
            </a:extLst>
          </p:cNvPr>
          <p:cNvSpPr txBox="1"/>
          <p:nvPr/>
        </p:nvSpPr>
        <p:spPr>
          <a:xfrm>
            <a:off x="76243" y="256737"/>
            <a:ext cx="6635149" cy="830997"/>
          </a:xfrm>
          <a:prstGeom prst="rect">
            <a:avLst/>
          </a:prstGeom>
          <a:noFill/>
        </p:spPr>
        <p:txBody>
          <a:bodyPr wrap="square" rtlCol="0">
            <a:spAutoFit/>
          </a:bodyPr>
          <a:lstStyle/>
          <a:p>
            <a:pPr defTabSz="422041"/>
            <a:r>
              <a:rPr lang="en-GB" sz="1200" b="1" dirty="0">
                <a:latin typeface="Century Gothic" panose="020B0502020202020204" pitchFamily="34" charset="0"/>
                <a:cs typeface="Calibri" panose="020F0502020204030204" pitchFamily="34" charset="0"/>
                <a:sym typeface="Century Gothic"/>
              </a:rPr>
              <a:t>3B. Partner B. Use this side of the sheet.  </a:t>
            </a:r>
            <a:r>
              <a:rPr lang="en-GB" sz="1200" b="1" u="sng" dirty="0">
                <a:latin typeface="Century Gothic" panose="020B0502020202020204" pitchFamily="34" charset="0"/>
                <a:cs typeface="Calibri" panose="020F0502020204030204" pitchFamily="34" charset="0"/>
                <a:sym typeface="Century Gothic"/>
              </a:rPr>
              <a:t>Partner A. Use the other side – 3A</a:t>
            </a:r>
            <a:r>
              <a:rPr lang="en-GB" sz="1200" b="1" dirty="0">
                <a:latin typeface="Century Gothic" panose="020B0502020202020204" pitchFamily="34" charset="0"/>
                <a:cs typeface="Calibri" panose="020F0502020204030204" pitchFamily="34" charset="0"/>
                <a:sym typeface="Century Gothic"/>
              </a:rPr>
              <a:t>.</a:t>
            </a:r>
            <a:br>
              <a:rPr lang="en-GB" sz="1200" b="1" dirty="0">
                <a:latin typeface="Century Gothic" panose="020B0502020202020204" pitchFamily="34" charset="0"/>
                <a:cs typeface="Calibri" panose="020F0502020204030204" pitchFamily="34" charset="0"/>
                <a:sym typeface="Century Gothic"/>
              </a:rPr>
            </a:br>
            <a:r>
              <a:rPr lang="en-GB" sz="1200" b="1" dirty="0">
                <a:latin typeface="Century Gothic" panose="020B0502020202020204" pitchFamily="34" charset="0"/>
                <a:cs typeface="Calibri" panose="020F0502020204030204" pitchFamily="34" charset="0"/>
                <a:sym typeface="Century Gothic"/>
              </a:rPr>
              <a:t>You hear police radio messages about a suspect. Write them down in Spanish. Then say your messages in Spanish in any order to your partner, who writes them down in Spanish. Then work out what all the messages mean in English.</a:t>
            </a:r>
            <a:endParaRPr lang="en-GB" sz="1200" dirty="0">
              <a:latin typeface="Century Gothic" panose="020B0502020202020204" pitchFamily="34" charset="0"/>
              <a:ea typeface="Century Gothic"/>
              <a:cs typeface="Century Gothic"/>
              <a:sym typeface="Century Gothic"/>
            </a:endParaRPr>
          </a:p>
        </p:txBody>
      </p:sp>
      <p:graphicFrame>
        <p:nvGraphicFramePr>
          <p:cNvPr id="25" name="Table 24">
            <a:extLst>
              <a:ext uri="{FF2B5EF4-FFF2-40B4-BE49-F238E27FC236}">
                <a16:creationId xmlns:a16="http://schemas.microsoft.com/office/drawing/2014/main" id="{CA26BD04-2A4F-46AC-A7C0-8822BD0508DF}"/>
              </a:ext>
            </a:extLst>
          </p:cNvPr>
          <p:cNvGraphicFramePr>
            <a:graphicFrameLocks noGrp="1"/>
          </p:cNvGraphicFramePr>
          <p:nvPr>
            <p:extLst>
              <p:ext uri="{D42A27DB-BD31-4B8C-83A1-F6EECF244321}">
                <p14:modId xmlns:p14="http://schemas.microsoft.com/office/powerpoint/2010/main" val="1479689989"/>
              </p:ext>
            </p:extLst>
          </p:nvPr>
        </p:nvGraphicFramePr>
        <p:xfrm>
          <a:off x="229280" y="1230468"/>
          <a:ext cx="3149816" cy="1571670"/>
        </p:xfrm>
        <a:graphic>
          <a:graphicData uri="http://schemas.openxmlformats.org/drawingml/2006/table">
            <a:tbl>
              <a:tblPr firstRow="1" firstCol="1" bandRow="1"/>
              <a:tblGrid>
                <a:gridCol w="1574908">
                  <a:extLst>
                    <a:ext uri="{9D8B030D-6E8A-4147-A177-3AD203B41FA5}">
                      <a16:colId xmlns:a16="http://schemas.microsoft.com/office/drawing/2014/main" val="3593390409"/>
                    </a:ext>
                  </a:extLst>
                </a:gridCol>
                <a:gridCol w="1574908">
                  <a:extLst>
                    <a:ext uri="{9D8B030D-6E8A-4147-A177-3AD203B41FA5}">
                      <a16:colId xmlns:a16="http://schemas.microsoft.com/office/drawing/2014/main" val="501647663"/>
                    </a:ext>
                  </a:extLst>
                </a:gridCol>
              </a:tblGrid>
              <a:tr h="314334">
                <a:tc>
                  <a:txBody>
                    <a:bodyPr/>
                    <a:lstStyle/>
                    <a:p>
                      <a:pPr algn="l">
                        <a:lnSpc>
                          <a:spcPct val="107000"/>
                        </a:lnSpc>
                        <a:spcAft>
                          <a:spcPts val="0"/>
                        </a:spcAft>
                      </a:pPr>
                      <a:endPar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a:lnSpc>
                          <a:spcPct val="107000"/>
                        </a:lnSpc>
                        <a:spcAft>
                          <a:spcPts val="0"/>
                        </a:spcAft>
                      </a:pPr>
                      <a:endPar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8127327"/>
                  </a:ext>
                </a:extLst>
              </a:tr>
              <a:tr h="314334">
                <a:tc>
                  <a:txBody>
                    <a:bodyPr/>
                    <a:lstStyle/>
                    <a:p>
                      <a:pPr algn="l">
                        <a:lnSpc>
                          <a:spcPct val="107000"/>
                        </a:lnSpc>
                        <a:spcAft>
                          <a:spcPts val="0"/>
                        </a:spcAft>
                      </a:pPr>
                      <a:endPar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a:lnSpc>
                          <a:spcPct val="107000"/>
                        </a:lnSpc>
                        <a:spcAft>
                          <a:spcPts val="0"/>
                        </a:spcAft>
                      </a:pPr>
                      <a:endPar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2699752"/>
                  </a:ext>
                </a:extLst>
              </a:tr>
              <a:tr h="314334">
                <a:tc>
                  <a:txBody>
                    <a:bodyPr/>
                    <a:lstStyle/>
                    <a:p>
                      <a:pPr algn="l">
                        <a:lnSpc>
                          <a:spcPct val="107000"/>
                        </a:lnSpc>
                        <a:spcAft>
                          <a:spcPts val="0"/>
                        </a:spcAft>
                      </a:pPr>
                      <a:endPar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a:lnSpc>
                          <a:spcPct val="107000"/>
                        </a:lnSpc>
                        <a:spcAft>
                          <a:spcPts val="0"/>
                        </a:spcAft>
                      </a:pPr>
                      <a:endPar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84979643"/>
                  </a:ext>
                </a:extLst>
              </a:tr>
              <a:tr h="314334">
                <a:tc>
                  <a:txBody>
                    <a:bodyPr/>
                    <a:lstStyle/>
                    <a:p>
                      <a:pPr marL="0" marR="0" lvl="0" indent="0" algn="l" defTabSz="633062" rtl="0" eaLnBrk="1" fontAlgn="auto" latinLnBrk="0" hangingPunct="1">
                        <a:lnSpc>
                          <a:spcPct val="107000"/>
                        </a:lnSpc>
                        <a:spcBef>
                          <a:spcPts val="0"/>
                        </a:spcBef>
                        <a:spcAft>
                          <a:spcPts val="0"/>
                        </a:spcAft>
                        <a:buClrTx/>
                        <a:buSzTx/>
                        <a:buFontTx/>
                        <a:buNone/>
                        <a:tabLst/>
                        <a:defRPr/>
                      </a:pPr>
                      <a:endPar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633062" rtl="0" eaLnBrk="1" fontAlgn="auto" latinLnBrk="0" hangingPunct="1">
                        <a:lnSpc>
                          <a:spcPct val="107000"/>
                        </a:lnSpc>
                        <a:spcBef>
                          <a:spcPts val="0"/>
                        </a:spcBef>
                        <a:spcAft>
                          <a:spcPts val="0"/>
                        </a:spcAft>
                        <a:buClrTx/>
                        <a:buSzTx/>
                        <a:buFontTx/>
                        <a:buNone/>
                        <a:tabLst/>
                        <a:defRPr/>
                      </a:pPr>
                      <a:endPar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13150959"/>
                  </a:ext>
                </a:extLst>
              </a:tr>
              <a:tr h="314334">
                <a:tc>
                  <a:txBody>
                    <a:bodyPr/>
                    <a:lstStyle/>
                    <a:p>
                      <a:pPr algn="l">
                        <a:lnSpc>
                          <a:spcPct val="107000"/>
                        </a:lnSpc>
                        <a:spcAft>
                          <a:spcPts val="0"/>
                        </a:spcAft>
                      </a:pPr>
                      <a:endPar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a:lnSpc>
                          <a:spcPct val="107000"/>
                        </a:lnSpc>
                        <a:spcAft>
                          <a:spcPts val="0"/>
                        </a:spcAft>
                      </a:pPr>
                      <a:endPar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20737751"/>
                  </a:ext>
                </a:extLst>
              </a:tr>
            </a:tbl>
          </a:graphicData>
        </a:graphic>
      </p:graphicFrame>
      <p:graphicFrame>
        <p:nvGraphicFramePr>
          <p:cNvPr id="26" name="Table 25">
            <a:extLst>
              <a:ext uri="{FF2B5EF4-FFF2-40B4-BE49-F238E27FC236}">
                <a16:creationId xmlns:a16="http://schemas.microsoft.com/office/drawing/2014/main" id="{D782EA25-6912-40FF-AE47-EFE88E56BFB8}"/>
              </a:ext>
            </a:extLst>
          </p:cNvPr>
          <p:cNvGraphicFramePr>
            <a:graphicFrameLocks noGrp="1"/>
          </p:cNvGraphicFramePr>
          <p:nvPr>
            <p:extLst>
              <p:ext uri="{D42A27DB-BD31-4B8C-83A1-F6EECF244321}">
                <p14:modId xmlns:p14="http://schemas.microsoft.com/office/powerpoint/2010/main" val="2220053243"/>
              </p:ext>
            </p:extLst>
          </p:nvPr>
        </p:nvGraphicFramePr>
        <p:xfrm>
          <a:off x="3485588" y="1230467"/>
          <a:ext cx="3314646" cy="1571669"/>
        </p:xfrm>
        <a:graphic>
          <a:graphicData uri="http://schemas.openxmlformats.org/drawingml/2006/table">
            <a:tbl>
              <a:tblPr firstRow="1" firstCol="1" bandRow="1"/>
              <a:tblGrid>
                <a:gridCol w="1804869">
                  <a:extLst>
                    <a:ext uri="{9D8B030D-6E8A-4147-A177-3AD203B41FA5}">
                      <a16:colId xmlns:a16="http://schemas.microsoft.com/office/drawing/2014/main" val="3593390409"/>
                    </a:ext>
                  </a:extLst>
                </a:gridCol>
                <a:gridCol w="1509777">
                  <a:extLst>
                    <a:ext uri="{9D8B030D-6E8A-4147-A177-3AD203B41FA5}">
                      <a16:colId xmlns:a16="http://schemas.microsoft.com/office/drawing/2014/main" val="2211779218"/>
                    </a:ext>
                  </a:extLst>
                </a:gridCol>
              </a:tblGrid>
              <a:tr h="298826">
                <a:tc>
                  <a:txBody>
                    <a:bodyPr/>
                    <a:lstStyle/>
                    <a:p>
                      <a:pPr algn="l">
                        <a:lnSpc>
                          <a:spcPct val="107000"/>
                        </a:lnSpc>
                        <a:spcAft>
                          <a:spcPts val="0"/>
                        </a:spcAft>
                      </a:pPr>
                      <a:r>
                        <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rPr>
                        <a:t>¿Tiene </a:t>
                      </a:r>
                      <a:r>
                        <a:rPr lang="en-GB" sz="1200" dirty="0" err="1">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rPr>
                        <a:t>unos</a:t>
                      </a:r>
                      <a:r>
                        <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rPr>
                        <a:t> caballos?</a:t>
                      </a: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a:lnSpc>
                          <a:spcPct val="107000"/>
                        </a:lnSpc>
                        <a:spcAft>
                          <a:spcPts val="0"/>
                        </a:spcAft>
                      </a:pPr>
                      <a:endPar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8127327"/>
                  </a:ext>
                </a:extLst>
              </a:tr>
              <a:tr h="298826">
                <a:tc>
                  <a:txBody>
                    <a:bodyPr/>
                    <a:lstStyle/>
                    <a:p>
                      <a:pPr algn="l">
                        <a:lnSpc>
                          <a:spcPct val="107000"/>
                        </a:lnSpc>
                        <a:spcAft>
                          <a:spcPts val="0"/>
                        </a:spcAft>
                      </a:pPr>
                      <a:r>
                        <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rPr>
                        <a:t>Tiene una </a:t>
                      </a:r>
                      <a:r>
                        <a:rPr lang="en-GB" sz="1200" dirty="0" err="1">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rPr>
                        <a:t>revista</a:t>
                      </a:r>
                      <a:r>
                        <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rPr>
                        <a:t>.</a:t>
                      </a: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a:lnSpc>
                          <a:spcPct val="107000"/>
                        </a:lnSpc>
                        <a:spcAft>
                          <a:spcPts val="0"/>
                        </a:spcAft>
                      </a:pPr>
                      <a:endPar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2699752"/>
                  </a:ext>
                </a:extLst>
              </a:tr>
              <a:tr h="298826">
                <a:tc>
                  <a:txBody>
                    <a:bodyPr/>
                    <a:lstStyle/>
                    <a:p>
                      <a:pPr algn="l">
                        <a:lnSpc>
                          <a:spcPct val="107000"/>
                        </a:lnSpc>
                        <a:spcAft>
                          <a:spcPts val="0"/>
                        </a:spcAft>
                      </a:pPr>
                      <a:r>
                        <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rPr>
                        <a:t>Tiene </a:t>
                      </a:r>
                      <a:r>
                        <a:rPr lang="en-GB" sz="1200" dirty="0" err="1">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rPr>
                        <a:t>unos</a:t>
                      </a:r>
                      <a:r>
                        <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rPr>
                        <a:t> </a:t>
                      </a:r>
                      <a:r>
                        <a:rPr lang="en-GB" sz="1200" dirty="0" err="1">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rPr>
                        <a:t>barcos</a:t>
                      </a:r>
                      <a:r>
                        <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rPr>
                        <a:t>.</a:t>
                      </a: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a:lnSpc>
                          <a:spcPct val="107000"/>
                        </a:lnSpc>
                        <a:spcAft>
                          <a:spcPts val="0"/>
                        </a:spcAft>
                      </a:pPr>
                      <a:endPar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84979643"/>
                  </a:ext>
                </a:extLst>
              </a:tr>
              <a:tr h="298826">
                <a:tc>
                  <a:txBody>
                    <a:bodyPr/>
                    <a:lstStyle/>
                    <a:p>
                      <a:pPr marL="0" marR="0" lvl="0" indent="0" algn="l" defTabSz="633062" rtl="0" eaLnBrk="1" fontAlgn="auto" latinLnBrk="0" hangingPunct="1">
                        <a:lnSpc>
                          <a:spcPct val="107000"/>
                        </a:lnSpc>
                        <a:spcBef>
                          <a:spcPts val="0"/>
                        </a:spcBef>
                        <a:spcAft>
                          <a:spcPts val="0"/>
                        </a:spcAft>
                        <a:buClrTx/>
                        <a:buSzTx/>
                        <a:buFontTx/>
                        <a:buNone/>
                        <a:tabLst/>
                        <a:defRPr/>
                      </a:pPr>
                      <a:r>
                        <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rPr>
                        <a:t>¿Tiene </a:t>
                      </a:r>
                      <a:r>
                        <a:rPr lang="en-GB" sz="1200" dirty="0" err="1">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rPr>
                        <a:t>unos</a:t>
                      </a:r>
                      <a:r>
                        <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rPr>
                        <a:t> </a:t>
                      </a:r>
                      <a:r>
                        <a:rPr lang="en-GB" sz="1200" dirty="0" err="1">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rPr>
                        <a:t>teléfonos</a:t>
                      </a:r>
                      <a:r>
                        <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rPr>
                        <a:t>?</a:t>
                      </a: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633062" rtl="0" eaLnBrk="1" fontAlgn="auto" latinLnBrk="0" hangingPunct="1">
                        <a:lnSpc>
                          <a:spcPct val="107000"/>
                        </a:lnSpc>
                        <a:spcBef>
                          <a:spcPts val="0"/>
                        </a:spcBef>
                        <a:spcAft>
                          <a:spcPts val="0"/>
                        </a:spcAft>
                        <a:buClrTx/>
                        <a:buSzTx/>
                        <a:buFontTx/>
                        <a:buNone/>
                        <a:tabLst/>
                        <a:defRPr/>
                      </a:pPr>
                      <a:endPar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13150959"/>
                  </a:ext>
                </a:extLst>
              </a:tr>
              <a:tr h="298826">
                <a:tc>
                  <a:txBody>
                    <a:bodyPr/>
                    <a:lstStyle/>
                    <a:p>
                      <a:pPr algn="l">
                        <a:lnSpc>
                          <a:spcPct val="107000"/>
                        </a:lnSpc>
                        <a:spcAft>
                          <a:spcPts val="0"/>
                        </a:spcAft>
                      </a:pPr>
                      <a:r>
                        <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rPr>
                        <a:t>¿Tiene un </a:t>
                      </a:r>
                      <a:r>
                        <a:rPr lang="en-GB" sz="1200" dirty="0" err="1">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rPr>
                        <a:t>gato</a:t>
                      </a:r>
                      <a:r>
                        <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rPr>
                        <a:t>?</a:t>
                      </a: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a:lnSpc>
                          <a:spcPct val="107000"/>
                        </a:lnSpc>
                        <a:spcAft>
                          <a:spcPts val="0"/>
                        </a:spcAft>
                      </a:pPr>
                      <a:endParaRPr lang="en-GB" sz="1200" dirty="0">
                        <a:solidFill>
                          <a:schemeClr val="tx1"/>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20737751"/>
                  </a:ext>
                </a:extLst>
              </a:tr>
            </a:tbl>
          </a:graphicData>
        </a:graphic>
      </p:graphicFrame>
      <p:sp>
        <p:nvSpPr>
          <p:cNvPr id="30" name="TextBox 29">
            <a:extLst>
              <a:ext uri="{FF2B5EF4-FFF2-40B4-BE49-F238E27FC236}">
                <a16:creationId xmlns:a16="http://schemas.microsoft.com/office/drawing/2014/main" id="{3A8C7769-DBC2-4DE5-AF14-0E2BE59AE091}"/>
              </a:ext>
            </a:extLst>
          </p:cNvPr>
          <p:cNvSpPr txBox="1"/>
          <p:nvPr/>
        </p:nvSpPr>
        <p:spPr>
          <a:xfrm>
            <a:off x="229280" y="6158119"/>
            <a:ext cx="5075606" cy="2892651"/>
          </a:xfrm>
          <a:prstGeom prst="rect">
            <a:avLst/>
          </a:prstGeom>
          <a:solidFill>
            <a:srgbClr val="FFFCFB"/>
          </a:solidFill>
          <a:ln>
            <a:noFill/>
          </a:ln>
        </p:spPr>
        <p:txBody>
          <a:bodyPr wrap="square">
            <a:spAutoFit/>
          </a:bodyPr>
          <a:lstStyle/>
          <a:p>
            <a:pPr>
              <a:lnSpc>
                <a:spcPct val="107000"/>
              </a:lnSpc>
              <a:spcAft>
                <a:spcPts val="800"/>
              </a:spcAft>
            </a:pPr>
            <a:r>
              <a:rPr lang="es-ES" sz="1400" dirty="0">
                <a:effectLst/>
                <a:latin typeface="Century Gothic" panose="020B0502020202020204" pitchFamily="34" charset="0"/>
                <a:ea typeface="Calibri" panose="020F0502020204030204" pitchFamily="34" charset="0"/>
                <a:cs typeface="Times New Roman" panose="02020603050405020304" pitchFamily="18" charset="0"/>
              </a:rPr>
              <a:t>A: ¡[Hello] </a:t>
            </a:r>
            <a:r>
              <a:rPr lang="es-ES" sz="1400" b="1" dirty="0">
                <a:effectLst/>
                <a:latin typeface="Century Gothic" panose="020B0502020202020204" pitchFamily="34" charset="0"/>
                <a:ea typeface="Calibri" panose="020F0502020204030204" pitchFamily="34" charset="0"/>
                <a:cs typeface="Times New Roman" panose="02020603050405020304" pitchFamily="18" charset="0"/>
              </a:rPr>
              <a:t>amigo/amiga</a:t>
            </a:r>
            <a:r>
              <a:rPr lang="es-ES" sz="1400" dirty="0">
                <a:effectLst/>
                <a:latin typeface="Century Gothic" panose="020B0502020202020204" pitchFamily="34" charset="0"/>
                <a:ea typeface="Calibri" panose="020F0502020204030204" pitchFamily="34" charset="0"/>
                <a:cs typeface="Times New Roman" panose="02020603050405020304" pitchFamily="18" charset="0"/>
              </a:rPr>
              <a:t>! ¿[How are you today?]</a:t>
            </a:r>
            <a:endParaRPr lang="en-GB" sz="1400" dirty="0">
              <a:effectLst/>
              <a:latin typeface="Century Gothic" panose="020B0502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400" dirty="0">
                <a:effectLst/>
                <a:latin typeface="Century Gothic" panose="020B0502020202020204" pitchFamily="34" charset="0"/>
                <a:ea typeface="Calibri" panose="020F0502020204030204" pitchFamily="34" charset="0"/>
                <a:cs typeface="Times New Roman" panose="02020603050405020304" pitchFamily="18" charset="0"/>
              </a:rPr>
              <a:t>B: [Hi, I am] </a:t>
            </a:r>
            <a:r>
              <a:rPr lang="es-ES" sz="1400" b="1" dirty="0">
                <a:effectLst/>
                <a:latin typeface="Century Gothic" panose="020B0502020202020204" pitchFamily="34" charset="0"/>
                <a:ea typeface="Calibri" panose="020F0502020204030204" pitchFamily="34" charset="0"/>
                <a:cs typeface="Times New Roman" panose="02020603050405020304" pitchFamily="18" charset="0"/>
              </a:rPr>
              <a:t>bien. ¿Y tú?</a:t>
            </a:r>
            <a:endParaRPr lang="en-GB" sz="1400" b="1" dirty="0">
              <a:effectLst/>
              <a:latin typeface="Century Gothic" panose="020B0502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400" dirty="0">
                <a:effectLst/>
                <a:latin typeface="Century Gothic" panose="020B0502020202020204" pitchFamily="34" charset="0"/>
                <a:ea typeface="Calibri" panose="020F0502020204030204" pitchFamily="34" charset="0"/>
                <a:cs typeface="Times New Roman" panose="02020603050405020304" pitchFamily="18" charset="0"/>
              </a:rPr>
              <a:t>A: [Also I am] </a:t>
            </a:r>
            <a:r>
              <a:rPr lang="es-ES" sz="1400" b="1" dirty="0">
                <a:effectLst/>
                <a:latin typeface="Century Gothic" panose="020B0502020202020204" pitchFamily="34" charset="0"/>
                <a:ea typeface="Calibri" panose="020F0502020204030204" pitchFamily="34" charset="0"/>
                <a:cs typeface="Times New Roman" panose="02020603050405020304" pitchFamily="18" charset="0"/>
              </a:rPr>
              <a:t>bien</a:t>
            </a:r>
            <a:r>
              <a:rPr lang="es-ES" sz="1400" dirty="0">
                <a:effectLst/>
                <a:latin typeface="Century Gothic" panose="020B0502020202020204" pitchFamily="34" charset="0"/>
                <a:ea typeface="Calibri" panose="020F0502020204030204" pitchFamily="34" charset="0"/>
                <a:cs typeface="Times New Roman" panose="02020603050405020304" pitchFamily="18" charset="0"/>
              </a:rPr>
              <a:t>. [Mate], ¿[Do you have a pen?]</a:t>
            </a:r>
            <a:endParaRPr lang="en-GB" sz="1400" dirty="0">
              <a:effectLst/>
              <a:latin typeface="Century Gothic" panose="020B0502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400" dirty="0">
                <a:effectLst/>
                <a:latin typeface="Century Gothic" panose="020B0502020202020204" pitchFamily="34" charset="0"/>
                <a:ea typeface="Calibri" panose="020F0502020204030204" pitchFamily="34" charset="0"/>
                <a:cs typeface="Times New Roman" panose="02020603050405020304" pitchFamily="18" charset="0"/>
              </a:rPr>
              <a:t>B: </a:t>
            </a:r>
            <a:r>
              <a:rPr lang="es-ES" sz="1400" b="1" dirty="0">
                <a:effectLst/>
                <a:latin typeface="Century Gothic" panose="020B0502020202020204" pitchFamily="34" charset="0"/>
                <a:ea typeface="Calibri" panose="020F0502020204030204" pitchFamily="34" charset="0"/>
                <a:cs typeface="Times New Roman" panose="02020603050405020304" pitchFamily="18" charset="0"/>
              </a:rPr>
              <a:t>Sí, </a:t>
            </a:r>
            <a:r>
              <a:rPr lang="es-ES" sz="1400" dirty="0">
                <a:effectLst/>
                <a:latin typeface="Century Gothic" panose="020B0502020202020204" pitchFamily="34" charset="0"/>
                <a:ea typeface="Calibri" panose="020F0502020204030204" pitchFamily="34" charset="0"/>
                <a:cs typeface="Times New Roman" panose="02020603050405020304" pitchFamily="18" charset="0"/>
              </a:rPr>
              <a:t>[I have a pen]. </a:t>
            </a:r>
            <a:r>
              <a:rPr lang="en-GB" sz="1400" b="1" dirty="0" err="1">
                <a:effectLst/>
                <a:latin typeface="Century Gothic" panose="020B0502020202020204" pitchFamily="34" charset="0"/>
                <a:ea typeface="Calibri" panose="020F0502020204030204" pitchFamily="34" charset="0"/>
                <a:cs typeface="Times New Roman" panose="02020603050405020304" pitchFamily="18" charset="0"/>
              </a:rPr>
              <a:t>Aquí</a:t>
            </a:r>
            <a:r>
              <a:rPr lang="en-GB" sz="1400" b="1" dirty="0">
                <a:effectLst/>
                <a:latin typeface="Century Gothic" panose="020B0502020202020204" pitchFamily="34" charset="0"/>
                <a:ea typeface="Calibri" panose="020F0502020204030204" pitchFamily="34" charset="0"/>
                <a:cs typeface="Times New Roman" panose="02020603050405020304" pitchFamily="18" charset="0"/>
              </a:rPr>
              <a:t> </a:t>
            </a:r>
            <a:r>
              <a:rPr lang="en-GB" sz="1400" b="1" dirty="0" err="1">
                <a:effectLst/>
                <a:latin typeface="Century Gothic" panose="020B0502020202020204" pitchFamily="34" charset="0"/>
                <a:ea typeface="Calibri" panose="020F0502020204030204" pitchFamily="34" charset="0"/>
                <a:cs typeface="Times New Roman" panose="02020603050405020304" pitchFamily="18" charset="0"/>
              </a:rPr>
              <a:t>tienes</a:t>
            </a:r>
            <a:r>
              <a:rPr lang="en-GB" sz="1400" b="1" dirty="0">
                <a:effectLst/>
                <a:latin typeface="Century Gothic" panose="020B050202020202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s-ES" sz="1400" dirty="0">
                <a:effectLst/>
                <a:latin typeface="Century Gothic" panose="020B0502020202020204" pitchFamily="34" charset="0"/>
                <a:ea typeface="Calibri" panose="020F0502020204030204" pitchFamily="34" charset="0"/>
                <a:cs typeface="Times New Roman" panose="02020603050405020304" pitchFamily="18" charset="0"/>
              </a:rPr>
              <a:t>A: </a:t>
            </a:r>
            <a:r>
              <a:rPr lang="es-ES" sz="1400" b="1" dirty="0">
                <a:effectLst/>
                <a:latin typeface="Century Gothic" panose="020B0502020202020204" pitchFamily="34" charset="0"/>
                <a:ea typeface="Calibri" panose="020F0502020204030204" pitchFamily="34" charset="0"/>
                <a:cs typeface="Times New Roman" panose="02020603050405020304" pitchFamily="18" charset="0"/>
              </a:rPr>
              <a:t>¡Gracias! </a:t>
            </a:r>
            <a:r>
              <a:rPr lang="es-ES" sz="1400" dirty="0">
                <a:effectLst/>
                <a:latin typeface="Century Gothic" panose="020B0502020202020204" pitchFamily="34" charset="0"/>
                <a:ea typeface="Calibri" panose="020F0502020204030204" pitchFamily="34" charset="0"/>
                <a:cs typeface="Times New Roman" panose="02020603050405020304" pitchFamily="18" charset="0"/>
              </a:rPr>
              <a:t>¿[Also, do you have a piece of paper]?</a:t>
            </a:r>
            <a:br>
              <a:rPr lang="es-ES" sz="1400" dirty="0">
                <a:effectLst/>
                <a:latin typeface="Century Gothic" panose="020B0502020202020204" pitchFamily="34" charset="0"/>
                <a:ea typeface="Calibri" panose="020F0502020204030204" pitchFamily="34" charset="0"/>
                <a:cs typeface="Times New Roman" panose="02020603050405020304" pitchFamily="18" charset="0"/>
              </a:rPr>
            </a:br>
            <a:r>
              <a:rPr lang="es-ES" sz="1400" dirty="0">
                <a:effectLst/>
                <a:latin typeface="Century Gothic" panose="020B0502020202020204" pitchFamily="34" charset="0"/>
                <a:ea typeface="Calibri" panose="020F0502020204030204" pitchFamily="34" charset="0"/>
                <a:cs typeface="Times New Roman" panose="02020603050405020304" pitchFamily="18" charset="0"/>
              </a:rPr>
              <a:t>B: [Yes, I have a piece of paper]. </a:t>
            </a:r>
            <a:r>
              <a:rPr lang="es-ES" sz="1400" b="1" dirty="0">
                <a:effectLst/>
                <a:latin typeface="Century Gothic" panose="020B0502020202020204" pitchFamily="34" charset="0"/>
                <a:ea typeface="Calibri" panose="020F0502020204030204" pitchFamily="34" charset="0"/>
                <a:cs typeface="Times New Roman" panose="02020603050405020304" pitchFamily="18" charset="0"/>
              </a:rPr>
              <a:t>Aquí tienes.</a:t>
            </a:r>
            <a:endParaRPr lang="en-GB" sz="1400" b="1" dirty="0">
              <a:effectLst/>
              <a:latin typeface="Century Gothic" panose="020B0502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400" dirty="0">
                <a:effectLst/>
                <a:latin typeface="Century Gothic" panose="020B0502020202020204" pitchFamily="34" charset="0"/>
                <a:ea typeface="Calibri" panose="020F0502020204030204" pitchFamily="34" charset="0"/>
                <a:cs typeface="Times New Roman" panose="02020603050405020304" pitchFamily="18" charset="0"/>
              </a:rPr>
              <a:t>A:¿[How do you say "you are very nice“] </a:t>
            </a:r>
            <a:r>
              <a:rPr lang="es-ES" sz="1400" b="1" dirty="0">
                <a:effectLst/>
                <a:latin typeface="Century Gothic" panose="020B0502020202020204" pitchFamily="34" charset="0"/>
                <a:ea typeface="Calibri" panose="020F0502020204030204" pitchFamily="34" charset="0"/>
                <a:cs typeface="Times New Roman" panose="02020603050405020304" pitchFamily="18" charset="0"/>
              </a:rPr>
              <a:t>en español?</a:t>
            </a:r>
            <a:br>
              <a:rPr lang="es-ES" sz="1400" b="1" dirty="0">
                <a:effectLst/>
                <a:latin typeface="Century Gothic" panose="020B0502020202020204" pitchFamily="34" charset="0"/>
                <a:ea typeface="Calibri" panose="020F0502020204030204" pitchFamily="34" charset="0"/>
                <a:cs typeface="Times New Roman" panose="02020603050405020304" pitchFamily="18" charset="0"/>
              </a:rPr>
            </a:br>
            <a:r>
              <a:rPr lang="es-ES" sz="1400" dirty="0">
                <a:effectLst/>
                <a:latin typeface="Century Gothic" panose="020B0502020202020204" pitchFamily="34" charset="0"/>
                <a:ea typeface="Calibri" panose="020F0502020204030204" pitchFamily="34" charset="0"/>
                <a:cs typeface="Times New Roman" panose="02020603050405020304" pitchFamily="18" charset="0"/>
              </a:rPr>
              <a:t>B: [You are] </a:t>
            </a:r>
            <a:r>
              <a:rPr lang="es-ES" sz="1400" b="1" dirty="0">
                <a:effectLst/>
                <a:latin typeface="Century Gothic" panose="020B0502020202020204" pitchFamily="34" charset="0"/>
                <a:ea typeface="Calibri" panose="020F0502020204030204" pitchFamily="34" charset="0"/>
                <a:cs typeface="Times New Roman" panose="02020603050405020304" pitchFamily="18" charset="0"/>
              </a:rPr>
              <a:t>simpático/a.</a:t>
            </a:r>
            <a:br>
              <a:rPr lang="es-ES" sz="1400" dirty="0">
                <a:effectLst/>
                <a:latin typeface="Century Gothic" panose="020B0502020202020204" pitchFamily="34" charset="0"/>
                <a:ea typeface="Calibri" panose="020F0502020204030204" pitchFamily="34" charset="0"/>
                <a:cs typeface="Times New Roman" panose="02020603050405020304" pitchFamily="18" charset="0"/>
              </a:rPr>
            </a:br>
            <a:r>
              <a:rPr lang="es-ES" sz="1400" dirty="0">
                <a:effectLst/>
                <a:latin typeface="Century Gothic" panose="020B0502020202020204" pitchFamily="34" charset="0"/>
                <a:ea typeface="Calibri" panose="020F0502020204030204" pitchFamily="34" charset="0"/>
                <a:cs typeface="Times New Roman" panose="02020603050405020304" pitchFamily="18" charset="0"/>
              </a:rPr>
              <a:t>A: </a:t>
            </a:r>
            <a:r>
              <a:rPr lang="es-ES" sz="1400" b="1" dirty="0">
                <a:effectLst/>
                <a:latin typeface="Century Gothic" panose="020B0502020202020204" pitchFamily="34" charset="0"/>
                <a:ea typeface="Calibri" panose="020F0502020204030204" pitchFamily="34" charset="0"/>
                <a:cs typeface="Times New Roman" panose="02020603050405020304" pitchFamily="18" charset="0"/>
              </a:rPr>
              <a:t>Pues, </a:t>
            </a:r>
            <a:r>
              <a:rPr lang="es-ES" sz="1400" dirty="0">
                <a:effectLst/>
                <a:latin typeface="Century Gothic" panose="020B0502020202020204" pitchFamily="34" charset="0"/>
                <a:ea typeface="Calibri" panose="020F0502020204030204" pitchFamily="34" charset="0"/>
                <a:cs typeface="Calibri" panose="020F0502020204030204" pitchFamily="34" charset="0"/>
              </a:rPr>
              <a:t>¡[you are] </a:t>
            </a:r>
            <a:r>
              <a:rPr lang="es-ES" sz="1400" b="1" dirty="0">
                <a:effectLst/>
                <a:latin typeface="Century Gothic" panose="020B0502020202020204" pitchFamily="34" charset="0"/>
                <a:ea typeface="Calibri" panose="020F0502020204030204" pitchFamily="34" charset="0"/>
                <a:cs typeface="Times New Roman" panose="02020603050405020304" pitchFamily="18" charset="0"/>
              </a:rPr>
              <a:t>muy simpático/a!</a:t>
            </a:r>
            <a:br>
              <a:rPr lang="es-ES" sz="1400" b="1" dirty="0">
                <a:effectLst/>
                <a:latin typeface="Century Gothic" panose="020B0502020202020204" pitchFamily="34" charset="0"/>
                <a:ea typeface="Calibri" panose="020F0502020204030204" pitchFamily="34" charset="0"/>
                <a:cs typeface="Times New Roman" panose="02020603050405020304" pitchFamily="18" charset="0"/>
              </a:rPr>
            </a:br>
            <a:r>
              <a:rPr lang="es-ES" sz="1400" dirty="0">
                <a:effectLst/>
                <a:latin typeface="Century Gothic" panose="020B0502020202020204" pitchFamily="34" charset="0"/>
                <a:ea typeface="Calibri" panose="020F0502020204030204" pitchFamily="34" charset="0"/>
                <a:cs typeface="Times New Roman" panose="02020603050405020304" pitchFamily="18" charset="0"/>
              </a:rPr>
              <a:t>B: </a:t>
            </a:r>
            <a:r>
              <a:rPr lang="es-ES" sz="1400" b="1" dirty="0">
                <a:effectLst/>
                <a:latin typeface="Century Gothic" panose="020B0502020202020204" pitchFamily="34" charset="0"/>
                <a:ea typeface="Calibri" panose="020F0502020204030204" pitchFamily="34" charset="0"/>
                <a:cs typeface="Times New Roman" panose="02020603050405020304" pitchFamily="18" charset="0"/>
              </a:rPr>
              <a:t>¡Gracias! Tú, también.</a:t>
            </a:r>
            <a:endParaRPr lang="en-GB" sz="1400" b="1"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34" name="TextBox 33">
            <a:extLst>
              <a:ext uri="{FF2B5EF4-FFF2-40B4-BE49-F238E27FC236}">
                <a16:creationId xmlns:a16="http://schemas.microsoft.com/office/drawing/2014/main" id="{54AC696B-2294-41B4-9165-26026EA0A219}"/>
              </a:ext>
            </a:extLst>
          </p:cNvPr>
          <p:cNvSpPr txBox="1"/>
          <p:nvPr/>
        </p:nvSpPr>
        <p:spPr>
          <a:xfrm>
            <a:off x="111425" y="2840892"/>
            <a:ext cx="6635149" cy="646331"/>
          </a:xfrm>
          <a:prstGeom prst="rect">
            <a:avLst/>
          </a:prstGeom>
          <a:noFill/>
        </p:spPr>
        <p:txBody>
          <a:bodyPr wrap="square" rtlCol="0">
            <a:spAutoFit/>
          </a:bodyPr>
          <a:lstStyle/>
          <a:p>
            <a:pPr defTabSz="422041"/>
            <a:r>
              <a:rPr lang="en-GB" sz="1200" b="1" dirty="0">
                <a:latin typeface="Century Gothic" panose="020B0502020202020204" pitchFamily="34" charset="0"/>
                <a:cs typeface="Calibri" panose="020F0502020204030204" pitchFamily="34" charset="0"/>
                <a:sym typeface="Century Gothic"/>
              </a:rPr>
              <a:t>4. You are now reviewing evidence – transcripts of </a:t>
            </a:r>
          </a:p>
          <a:p>
            <a:pPr defTabSz="422041"/>
            <a:r>
              <a:rPr lang="en-GB" sz="1200" b="1" dirty="0">
                <a:latin typeface="Century Gothic" panose="020B0502020202020204" pitchFamily="34" charset="0"/>
                <a:cs typeface="Calibri" panose="020F0502020204030204" pitchFamily="34" charset="0"/>
                <a:sym typeface="Century Gothic"/>
              </a:rPr>
              <a:t>conversations between criminals. But there are gaps.  </a:t>
            </a:r>
          </a:p>
          <a:p>
            <a:pPr defTabSz="422041"/>
            <a:r>
              <a:rPr lang="en-GB" sz="1200" b="1" dirty="0">
                <a:latin typeface="Century Gothic" panose="020B0502020202020204" pitchFamily="34" charset="0"/>
                <a:cs typeface="Calibri" panose="020F0502020204030204" pitchFamily="34" charset="0"/>
                <a:sym typeface="Century Gothic"/>
              </a:rPr>
              <a:t>Try to fill them in.</a:t>
            </a:r>
            <a:endParaRPr lang="en-GB" sz="1200" dirty="0">
              <a:latin typeface="Century Gothic" panose="020B0502020202020204" pitchFamily="34" charset="0"/>
              <a:ea typeface="Century Gothic"/>
              <a:cs typeface="Century Gothic"/>
              <a:sym typeface="Century Gothic"/>
            </a:endParaRPr>
          </a:p>
        </p:txBody>
      </p:sp>
      <p:sp>
        <p:nvSpPr>
          <p:cNvPr id="35" name="Content Placeholder 4">
            <a:extLst>
              <a:ext uri="{FF2B5EF4-FFF2-40B4-BE49-F238E27FC236}">
                <a16:creationId xmlns:a16="http://schemas.microsoft.com/office/drawing/2014/main" id="{A154A588-3FD8-4A0C-8C11-A2ED110D2F21}"/>
              </a:ext>
            </a:extLst>
          </p:cNvPr>
          <p:cNvSpPr txBox="1">
            <a:spLocks/>
          </p:cNvSpPr>
          <p:nvPr/>
        </p:nvSpPr>
        <p:spPr>
          <a:xfrm>
            <a:off x="119720" y="3496861"/>
            <a:ext cx="3075379" cy="1179373"/>
          </a:xfrm>
          <a:prstGeom prst="rect">
            <a:avLst/>
          </a:prstGeom>
          <a:solidFill>
            <a:schemeClr val="accent2">
              <a:lumMod val="40000"/>
              <a:lumOff val="60000"/>
              <a:alpha val="20000"/>
            </a:schemeClr>
          </a:solidFill>
        </p:spPr>
        <p:txBody>
          <a:bodyPr anchor="ct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Tw Cen MT" panose="020B06020201040206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Tw Cen MT" panose="020B06020201040206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Tw Cen MT" panose="020B06020201040206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Tw Cen MT" panose="020B06020201040206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Tw Cen MT" panose="020B06020201040206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solidFill>
                  <a:schemeClr val="tx1"/>
                </a:solidFill>
                <a:latin typeface="Century Gothic" panose="020B0502020202020204" pitchFamily="34" charset="0"/>
              </a:rPr>
              <a:t> ¿______ _______?</a:t>
            </a:r>
          </a:p>
          <a:p>
            <a:r>
              <a:rPr lang="en-GB" sz="1200" dirty="0">
                <a:solidFill>
                  <a:schemeClr val="tx1"/>
                </a:solidFill>
                <a:latin typeface="Century Gothic" panose="020B0502020202020204" pitchFamily="34" charset="0"/>
              </a:rPr>
              <a:t> Tengo una_________. ____ </a:t>
            </a:r>
            <a:r>
              <a:rPr lang="en-GB" sz="1200" dirty="0" err="1">
                <a:solidFill>
                  <a:schemeClr val="tx1"/>
                </a:solidFill>
                <a:latin typeface="Century Gothic" panose="020B0502020202020204" pitchFamily="34" charset="0"/>
              </a:rPr>
              <a:t>fantástica</a:t>
            </a:r>
            <a:r>
              <a:rPr lang="en-GB" sz="1200" dirty="0">
                <a:solidFill>
                  <a:schemeClr val="tx1"/>
                </a:solidFill>
                <a:latin typeface="Century Gothic" panose="020B0502020202020204" pitchFamily="34" charset="0"/>
              </a:rPr>
              <a:t>.</a:t>
            </a:r>
          </a:p>
          <a:p>
            <a:r>
              <a:rPr lang="en-GB" sz="1200" dirty="0">
                <a:solidFill>
                  <a:schemeClr val="tx1"/>
                </a:solidFill>
                <a:latin typeface="Century Gothic" panose="020B0502020202020204" pitchFamily="34" charset="0"/>
              </a:rPr>
              <a:t> ¿________?.</a:t>
            </a:r>
          </a:p>
          <a:p>
            <a:r>
              <a:rPr lang="en-GB" sz="1200" dirty="0">
                <a:solidFill>
                  <a:schemeClr val="tx1"/>
                </a:solidFill>
                <a:latin typeface="Century Gothic" panose="020B0502020202020204" pitchFamily="34" charset="0"/>
              </a:rPr>
              <a:t> _____</a:t>
            </a:r>
            <a:r>
              <a:rPr lang="en-GB" sz="1200" dirty="0" err="1">
                <a:solidFill>
                  <a:schemeClr val="tx1"/>
                </a:solidFill>
                <a:latin typeface="Century Gothic" panose="020B0502020202020204" pitchFamily="34" charset="0"/>
              </a:rPr>
              <a:t>en</a:t>
            </a:r>
            <a:r>
              <a:rPr lang="en-GB" sz="1200" dirty="0">
                <a:solidFill>
                  <a:schemeClr val="tx1"/>
                </a:solidFill>
                <a:latin typeface="Century Gothic" panose="020B0502020202020204" pitchFamily="34" charset="0"/>
              </a:rPr>
              <a:t> Madrid.</a:t>
            </a:r>
          </a:p>
        </p:txBody>
      </p:sp>
      <p:grpSp>
        <p:nvGrpSpPr>
          <p:cNvPr id="36" name="Group 35">
            <a:extLst>
              <a:ext uri="{FF2B5EF4-FFF2-40B4-BE49-F238E27FC236}">
                <a16:creationId xmlns:a16="http://schemas.microsoft.com/office/drawing/2014/main" id="{3AC57360-C882-4459-9035-1C79CD624127}"/>
              </a:ext>
            </a:extLst>
          </p:cNvPr>
          <p:cNvGrpSpPr/>
          <p:nvPr/>
        </p:nvGrpSpPr>
        <p:grpSpPr>
          <a:xfrm>
            <a:off x="3195099" y="3485597"/>
            <a:ext cx="2372696" cy="462819"/>
            <a:chOff x="6023428" y="3959209"/>
            <a:chExt cx="5785757" cy="1776336"/>
          </a:xfrm>
          <a:solidFill>
            <a:schemeClr val="bg1"/>
          </a:solidFill>
        </p:grpSpPr>
        <p:sp>
          <p:nvSpPr>
            <p:cNvPr id="37" name="Rectangle 36">
              <a:extLst>
                <a:ext uri="{FF2B5EF4-FFF2-40B4-BE49-F238E27FC236}">
                  <a16:creationId xmlns:a16="http://schemas.microsoft.com/office/drawing/2014/main" id="{A20F1B24-489B-4946-82A6-A88D12A99E18}"/>
                </a:ext>
              </a:extLst>
            </p:cNvPr>
            <p:cNvSpPr/>
            <p:nvPr/>
          </p:nvSpPr>
          <p:spPr>
            <a:xfrm>
              <a:off x="6023429" y="3962050"/>
              <a:ext cx="1712685" cy="856343"/>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err="1">
                  <a:solidFill>
                    <a:schemeClr val="tx1"/>
                  </a:solidFill>
                  <a:latin typeface="Century Gothic" panose="020B0502020202020204" pitchFamily="34" charset="0"/>
                </a:rPr>
                <a:t>es</a:t>
              </a:r>
              <a:endParaRPr lang="en-GB" sz="1200" dirty="0">
                <a:solidFill>
                  <a:schemeClr val="tx1"/>
                </a:solidFill>
                <a:latin typeface="Century Gothic" panose="020B0502020202020204" pitchFamily="34" charset="0"/>
              </a:endParaRPr>
            </a:p>
          </p:txBody>
        </p:sp>
        <p:sp>
          <p:nvSpPr>
            <p:cNvPr id="38" name="Rectangle 37">
              <a:extLst>
                <a:ext uri="{FF2B5EF4-FFF2-40B4-BE49-F238E27FC236}">
                  <a16:creationId xmlns:a16="http://schemas.microsoft.com/office/drawing/2014/main" id="{B38655C1-035B-4C77-AE14-F5B833ADDCD6}"/>
                </a:ext>
              </a:extLst>
            </p:cNvPr>
            <p:cNvSpPr/>
            <p:nvPr/>
          </p:nvSpPr>
          <p:spPr>
            <a:xfrm>
              <a:off x="7834670" y="3959210"/>
              <a:ext cx="1712685" cy="856343"/>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err="1">
                  <a:solidFill>
                    <a:schemeClr val="tx1"/>
                  </a:solidFill>
                  <a:latin typeface="Century Gothic" panose="020B0502020202020204" pitchFamily="34" charset="0"/>
                </a:rPr>
                <a:t>está</a:t>
              </a:r>
              <a:endParaRPr lang="en-GB" sz="1200" dirty="0">
                <a:solidFill>
                  <a:schemeClr val="tx1"/>
                </a:solidFill>
                <a:latin typeface="Century Gothic" panose="020B0502020202020204" pitchFamily="34" charset="0"/>
              </a:endParaRPr>
            </a:p>
          </p:txBody>
        </p:sp>
        <p:sp>
          <p:nvSpPr>
            <p:cNvPr id="39" name="Rectangle 38">
              <a:extLst>
                <a:ext uri="{FF2B5EF4-FFF2-40B4-BE49-F238E27FC236}">
                  <a16:creationId xmlns:a16="http://schemas.microsoft.com/office/drawing/2014/main" id="{5735676A-24E1-4BBD-959C-7E5CA412E47B}"/>
                </a:ext>
              </a:extLst>
            </p:cNvPr>
            <p:cNvSpPr/>
            <p:nvPr/>
          </p:nvSpPr>
          <p:spPr>
            <a:xfrm>
              <a:off x="7834670" y="4879202"/>
              <a:ext cx="1712685" cy="856343"/>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err="1">
                  <a:solidFill>
                    <a:schemeClr val="tx1"/>
                  </a:solidFill>
                  <a:latin typeface="Century Gothic" panose="020B0502020202020204" pitchFamily="34" charset="0"/>
                </a:rPr>
                <a:t>qué</a:t>
              </a:r>
              <a:endParaRPr lang="en-GB" sz="1200" dirty="0">
                <a:solidFill>
                  <a:schemeClr val="tx1"/>
                </a:solidFill>
                <a:latin typeface="Century Gothic" panose="020B0502020202020204" pitchFamily="34" charset="0"/>
              </a:endParaRPr>
            </a:p>
          </p:txBody>
        </p:sp>
        <p:sp>
          <p:nvSpPr>
            <p:cNvPr id="41" name="Rectangle 40">
              <a:extLst>
                <a:ext uri="{FF2B5EF4-FFF2-40B4-BE49-F238E27FC236}">
                  <a16:creationId xmlns:a16="http://schemas.microsoft.com/office/drawing/2014/main" id="{B25F18EA-5447-4C79-9892-122B0781BC0E}"/>
                </a:ext>
              </a:extLst>
            </p:cNvPr>
            <p:cNvSpPr/>
            <p:nvPr/>
          </p:nvSpPr>
          <p:spPr>
            <a:xfrm>
              <a:off x="6023428" y="4879202"/>
              <a:ext cx="1712685" cy="856343"/>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err="1">
                  <a:solidFill>
                    <a:schemeClr val="tx1"/>
                  </a:solidFill>
                  <a:latin typeface="Century Gothic" panose="020B0502020202020204" pitchFamily="34" charset="0"/>
                </a:rPr>
                <a:t>dónde</a:t>
              </a:r>
              <a:endParaRPr lang="en-GB" sz="1200" dirty="0">
                <a:solidFill>
                  <a:schemeClr val="tx1"/>
                </a:solidFill>
                <a:latin typeface="Century Gothic" panose="020B0502020202020204" pitchFamily="34" charset="0"/>
              </a:endParaRPr>
            </a:p>
          </p:txBody>
        </p:sp>
        <p:sp>
          <p:nvSpPr>
            <p:cNvPr id="43" name="Rectangle 42">
              <a:extLst>
                <a:ext uri="{FF2B5EF4-FFF2-40B4-BE49-F238E27FC236}">
                  <a16:creationId xmlns:a16="http://schemas.microsoft.com/office/drawing/2014/main" id="{B8E2803C-7403-484E-A901-4D38E02C0E62}"/>
                </a:ext>
              </a:extLst>
            </p:cNvPr>
            <p:cNvSpPr/>
            <p:nvPr/>
          </p:nvSpPr>
          <p:spPr>
            <a:xfrm>
              <a:off x="9645911" y="3959209"/>
              <a:ext cx="2163274" cy="856343"/>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err="1">
                  <a:solidFill>
                    <a:schemeClr val="tx1"/>
                  </a:solidFill>
                  <a:latin typeface="Century Gothic" panose="020B0502020202020204" pitchFamily="34" charset="0"/>
                </a:rPr>
                <a:t>cámara</a:t>
              </a:r>
              <a:endParaRPr lang="en-GB" sz="1200" dirty="0">
                <a:solidFill>
                  <a:schemeClr val="tx1"/>
                </a:solidFill>
                <a:latin typeface="Century Gothic" panose="020B0502020202020204" pitchFamily="34" charset="0"/>
              </a:endParaRPr>
            </a:p>
          </p:txBody>
        </p:sp>
      </p:grpSp>
      <p:sp>
        <p:nvSpPr>
          <p:cNvPr id="44" name="Rectangle 43">
            <a:extLst>
              <a:ext uri="{FF2B5EF4-FFF2-40B4-BE49-F238E27FC236}">
                <a16:creationId xmlns:a16="http://schemas.microsoft.com/office/drawing/2014/main" id="{9DBA8CAD-7834-4ED1-8095-B764175CB493}"/>
              </a:ext>
            </a:extLst>
          </p:cNvPr>
          <p:cNvSpPr/>
          <p:nvPr/>
        </p:nvSpPr>
        <p:spPr>
          <a:xfrm>
            <a:off x="4680651" y="3720918"/>
            <a:ext cx="887143" cy="22311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err="1">
                <a:solidFill>
                  <a:schemeClr val="tx1"/>
                </a:solidFill>
                <a:latin typeface="Century Gothic" panose="020B0502020202020204" pitchFamily="34" charset="0"/>
              </a:rPr>
              <a:t>tienes</a:t>
            </a:r>
            <a:endParaRPr lang="en-GB" sz="1200" dirty="0">
              <a:solidFill>
                <a:schemeClr val="tx1"/>
              </a:solidFill>
              <a:latin typeface="Century Gothic" panose="020B0502020202020204" pitchFamily="34" charset="0"/>
            </a:endParaRPr>
          </a:p>
        </p:txBody>
      </p:sp>
      <p:sp>
        <p:nvSpPr>
          <p:cNvPr id="46" name="TextBox 45">
            <a:extLst>
              <a:ext uri="{FF2B5EF4-FFF2-40B4-BE49-F238E27FC236}">
                <a16:creationId xmlns:a16="http://schemas.microsoft.com/office/drawing/2014/main" id="{28108E27-4C5A-4FD1-9BDC-BF09080EB1C8}"/>
              </a:ext>
            </a:extLst>
          </p:cNvPr>
          <p:cNvSpPr txBox="1"/>
          <p:nvPr/>
        </p:nvSpPr>
        <p:spPr>
          <a:xfrm>
            <a:off x="165085" y="5649220"/>
            <a:ext cx="6635149" cy="461665"/>
          </a:xfrm>
          <a:prstGeom prst="rect">
            <a:avLst/>
          </a:prstGeom>
          <a:noFill/>
        </p:spPr>
        <p:txBody>
          <a:bodyPr wrap="square" rtlCol="0">
            <a:spAutoFit/>
          </a:bodyPr>
          <a:lstStyle/>
          <a:p>
            <a:pPr defTabSz="422041"/>
            <a:r>
              <a:rPr lang="en-GB" sz="1200" b="1" dirty="0">
                <a:latin typeface="Century Gothic" panose="020B0502020202020204" pitchFamily="34" charset="0"/>
                <a:cs typeface="Calibri" panose="020F0502020204030204" pitchFamily="34" charset="0"/>
                <a:sym typeface="Century Gothic"/>
              </a:rPr>
              <a:t>5. </a:t>
            </a:r>
            <a:r>
              <a:rPr lang="en-GB" sz="1200" b="1" dirty="0" err="1">
                <a:latin typeface="Century Gothic" panose="020B0502020202020204" pitchFamily="34" charset="0"/>
                <a:cs typeface="Calibri" panose="020F0502020204030204" pitchFamily="34" charset="0"/>
                <a:sym typeface="Century Gothic"/>
              </a:rPr>
              <a:t>Conversación</a:t>
            </a:r>
            <a:r>
              <a:rPr lang="en-GB" sz="1200" b="1" dirty="0">
                <a:latin typeface="Century Gothic" panose="020B0502020202020204" pitchFamily="34" charset="0"/>
                <a:cs typeface="Calibri" panose="020F0502020204030204" pitchFamily="34" charset="0"/>
                <a:sym typeface="Century Gothic"/>
              </a:rPr>
              <a:t> </a:t>
            </a:r>
            <a:r>
              <a:rPr lang="en-GB" sz="1200" b="1" dirty="0" err="1">
                <a:latin typeface="Century Gothic" panose="020B0502020202020204" pitchFamily="34" charset="0"/>
                <a:cs typeface="Calibri" panose="020F0502020204030204" pitchFamily="34" charset="0"/>
                <a:sym typeface="Century Gothic"/>
              </a:rPr>
              <a:t>en</a:t>
            </a:r>
            <a:r>
              <a:rPr lang="en-GB" sz="1200" b="1" dirty="0">
                <a:latin typeface="Century Gothic" panose="020B0502020202020204" pitchFamily="34" charset="0"/>
                <a:cs typeface="Calibri" panose="020F0502020204030204" pitchFamily="34" charset="0"/>
                <a:sym typeface="Century Gothic"/>
              </a:rPr>
              <a:t> </a:t>
            </a:r>
            <a:r>
              <a:rPr lang="en-GB" sz="1200" b="1" dirty="0" err="1">
                <a:latin typeface="Century Gothic" panose="020B0502020202020204" pitchFamily="34" charset="0"/>
                <a:cs typeface="Calibri" panose="020F0502020204030204" pitchFamily="34" charset="0"/>
                <a:sym typeface="Century Gothic"/>
              </a:rPr>
              <a:t>clase</a:t>
            </a:r>
            <a:r>
              <a:rPr lang="en-GB" sz="1200" b="1" dirty="0">
                <a:latin typeface="Century Gothic" panose="020B0502020202020204" pitchFamily="34" charset="0"/>
                <a:cs typeface="Calibri" panose="020F0502020204030204" pitchFamily="34" charset="0"/>
                <a:sym typeface="Century Gothic"/>
              </a:rPr>
              <a:t>.  Work with a partner.  Try to say this conversation all in Spanish, translating the English phrases as you go.</a:t>
            </a:r>
            <a:endParaRPr lang="en-GB" sz="1200" dirty="0">
              <a:latin typeface="Century Gothic" panose="020B0502020202020204" pitchFamily="34" charset="0"/>
              <a:ea typeface="Century Gothic"/>
              <a:cs typeface="Century Gothic"/>
              <a:sym typeface="Century Gothic"/>
            </a:endParaRPr>
          </a:p>
        </p:txBody>
      </p:sp>
      <p:sp>
        <p:nvSpPr>
          <p:cNvPr id="47" name="Speech Bubble: Rectangle with Corners Rounded 46">
            <a:extLst>
              <a:ext uri="{FF2B5EF4-FFF2-40B4-BE49-F238E27FC236}">
                <a16:creationId xmlns:a16="http://schemas.microsoft.com/office/drawing/2014/main" id="{CAFF5C93-BFB2-4BFB-B0F0-F81A98507549}"/>
              </a:ext>
            </a:extLst>
          </p:cNvPr>
          <p:cNvSpPr/>
          <p:nvPr/>
        </p:nvSpPr>
        <p:spPr>
          <a:xfrm>
            <a:off x="4885709" y="6253712"/>
            <a:ext cx="1914525" cy="1244259"/>
          </a:xfrm>
          <a:prstGeom prst="wedgeRoundRectCallout">
            <a:avLst>
              <a:gd name="adj1" fmla="val 16959"/>
              <a:gd name="adj2" fmla="val 64177"/>
              <a:gd name="adj3" fmla="val 16667"/>
            </a:avLst>
          </a:prstGeom>
          <a:solidFill>
            <a:schemeClr val="bg1">
              <a:lumMod val="95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Century Gothic" panose="020B0502020202020204" pitchFamily="34" charset="0"/>
              </a:rPr>
              <a:t>Tip!    If you need help, look back to check exercise 2, but turn back to work as much from memory as possible.</a:t>
            </a:r>
          </a:p>
        </p:txBody>
      </p:sp>
      <p:pic>
        <p:nvPicPr>
          <p:cNvPr id="48" name="Picture 47" descr="A blue and white speech bubbles with a exclamation mark and a black background&#10;&#10;Description automatically generated">
            <a:extLst>
              <a:ext uri="{FF2B5EF4-FFF2-40B4-BE49-F238E27FC236}">
                <a16:creationId xmlns:a16="http://schemas.microsoft.com/office/drawing/2014/main" id="{BD06BF4E-44DA-4D09-93BE-F527F4729B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90866" y="6211838"/>
            <a:ext cx="480314" cy="341473"/>
          </a:xfrm>
          <a:prstGeom prst="rect">
            <a:avLst/>
          </a:prstGeom>
        </p:spPr>
      </p:pic>
      <p:sp>
        <p:nvSpPr>
          <p:cNvPr id="49" name="Content Placeholder 4">
            <a:extLst>
              <a:ext uri="{FF2B5EF4-FFF2-40B4-BE49-F238E27FC236}">
                <a16:creationId xmlns:a16="http://schemas.microsoft.com/office/drawing/2014/main" id="{F4AEDF2D-A47C-441D-AF5D-665C95995855}"/>
              </a:ext>
            </a:extLst>
          </p:cNvPr>
          <p:cNvSpPr txBox="1">
            <a:spLocks/>
          </p:cNvSpPr>
          <p:nvPr/>
        </p:nvSpPr>
        <p:spPr>
          <a:xfrm>
            <a:off x="3195099" y="4166268"/>
            <a:ext cx="3662901" cy="1363817"/>
          </a:xfrm>
          <a:prstGeom prst="rect">
            <a:avLst/>
          </a:prstGeom>
          <a:solidFill>
            <a:schemeClr val="accent2">
              <a:lumMod val="40000"/>
              <a:lumOff val="60000"/>
              <a:alpha val="20000"/>
            </a:schemeClr>
          </a:solidFill>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solidFill>
                  <a:schemeClr val="tx1"/>
                </a:solidFill>
              </a:rPr>
              <a:t> </a:t>
            </a:r>
            <a:r>
              <a:rPr lang="en-GB" sz="1200" dirty="0" err="1">
                <a:solidFill>
                  <a:schemeClr val="tx1"/>
                </a:solidFill>
              </a:rPr>
              <a:t>Estoy</a:t>
            </a:r>
            <a:r>
              <a:rPr lang="en-GB" sz="1200" dirty="0">
                <a:solidFill>
                  <a:schemeClr val="tx1"/>
                </a:solidFill>
              </a:rPr>
              <a:t> con Juan</a:t>
            </a:r>
          </a:p>
          <a:p>
            <a:r>
              <a:rPr lang="en-GB" sz="1200" dirty="0">
                <a:solidFill>
                  <a:schemeClr val="tx1"/>
                </a:solidFill>
              </a:rPr>
              <a:t>¿________</a:t>
            </a:r>
            <a:r>
              <a:rPr lang="en-GB" sz="1200" dirty="0" err="1">
                <a:solidFill>
                  <a:schemeClr val="tx1"/>
                </a:solidFill>
              </a:rPr>
              <a:t>está</a:t>
            </a:r>
            <a:r>
              <a:rPr lang="en-GB" sz="1200" dirty="0">
                <a:solidFill>
                  <a:schemeClr val="tx1"/>
                </a:solidFill>
              </a:rPr>
              <a:t>?.</a:t>
            </a:r>
          </a:p>
          <a:p>
            <a:r>
              <a:rPr lang="en-GB" sz="1200" dirty="0">
                <a:solidFill>
                  <a:schemeClr val="tx1"/>
                </a:solidFill>
              </a:rPr>
              <a:t> _____ </a:t>
            </a:r>
            <a:r>
              <a:rPr lang="en-GB" sz="1200" dirty="0" err="1">
                <a:solidFill>
                  <a:schemeClr val="tx1"/>
                </a:solidFill>
              </a:rPr>
              <a:t>muy</a:t>
            </a:r>
            <a:r>
              <a:rPr lang="en-GB" sz="1200" dirty="0">
                <a:solidFill>
                  <a:schemeClr val="tx1"/>
                </a:solidFill>
              </a:rPr>
              <a:t> </a:t>
            </a:r>
            <a:r>
              <a:rPr lang="en-GB" sz="1200" dirty="0" err="1">
                <a:solidFill>
                  <a:schemeClr val="tx1"/>
                </a:solidFill>
              </a:rPr>
              <a:t>alegre</a:t>
            </a:r>
            <a:r>
              <a:rPr lang="en-GB" sz="1200" dirty="0">
                <a:solidFill>
                  <a:schemeClr val="tx1"/>
                </a:solidFill>
              </a:rPr>
              <a:t> hoy. ______ un _______. </a:t>
            </a:r>
          </a:p>
          <a:p>
            <a:r>
              <a:rPr lang="en-GB" sz="1200" dirty="0">
                <a:solidFill>
                  <a:schemeClr val="tx1"/>
                </a:solidFill>
              </a:rPr>
              <a:t>Ah, ¿____ nuevo? </a:t>
            </a:r>
          </a:p>
          <a:p>
            <a:r>
              <a:rPr lang="en-GB" sz="1200" dirty="0">
                <a:solidFill>
                  <a:schemeClr val="tx1"/>
                </a:solidFill>
              </a:rPr>
              <a:t> ¡</a:t>
            </a:r>
            <a:r>
              <a:rPr lang="en-GB" sz="1200" dirty="0" err="1">
                <a:solidFill>
                  <a:schemeClr val="tx1"/>
                </a:solidFill>
              </a:rPr>
              <a:t>Sí</a:t>
            </a:r>
            <a:r>
              <a:rPr lang="en-GB" sz="1200" dirty="0">
                <a:solidFill>
                  <a:schemeClr val="tx1"/>
                </a:solidFill>
              </a:rPr>
              <a:t>! </a:t>
            </a:r>
            <a:r>
              <a:rPr lang="en-GB" sz="1200" dirty="0" err="1">
                <a:solidFill>
                  <a:schemeClr val="tx1"/>
                </a:solidFill>
              </a:rPr>
              <a:t>Tiene</a:t>
            </a:r>
            <a:r>
              <a:rPr lang="en-GB" sz="1200" dirty="0">
                <a:solidFill>
                  <a:schemeClr val="tx1"/>
                </a:solidFill>
              </a:rPr>
              <a:t> unos </a:t>
            </a:r>
            <a:r>
              <a:rPr lang="en-GB" sz="1200" dirty="0" err="1">
                <a:solidFill>
                  <a:schemeClr val="tx1"/>
                </a:solidFill>
              </a:rPr>
              <a:t>coches</a:t>
            </a:r>
            <a:r>
              <a:rPr lang="en-GB" sz="1200" dirty="0">
                <a:solidFill>
                  <a:schemeClr val="tx1"/>
                </a:solidFill>
              </a:rPr>
              <a:t> __________.</a:t>
            </a:r>
          </a:p>
        </p:txBody>
      </p:sp>
      <p:grpSp>
        <p:nvGrpSpPr>
          <p:cNvPr id="50" name="Group 49">
            <a:extLst>
              <a:ext uri="{FF2B5EF4-FFF2-40B4-BE49-F238E27FC236}">
                <a16:creationId xmlns:a16="http://schemas.microsoft.com/office/drawing/2014/main" id="{AD8056EB-C01C-4EEB-9E40-1174DC4A11DA}"/>
              </a:ext>
            </a:extLst>
          </p:cNvPr>
          <p:cNvGrpSpPr/>
          <p:nvPr/>
        </p:nvGrpSpPr>
        <p:grpSpPr>
          <a:xfrm>
            <a:off x="825052" y="5065576"/>
            <a:ext cx="2370047" cy="462819"/>
            <a:chOff x="6023428" y="3959210"/>
            <a:chExt cx="5575885" cy="1776335"/>
          </a:xfrm>
          <a:solidFill>
            <a:schemeClr val="bg1"/>
          </a:solidFill>
        </p:grpSpPr>
        <p:sp>
          <p:nvSpPr>
            <p:cNvPr id="51" name="Rectangle 50">
              <a:extLst>
                <a:ext uri="{FF2B5EF4-FFF2-40B4-BE49-F238E27FC236}">
                  <a16:creationId xmlns:a16="http://schemas.microsoft.com/office/drawing/2014/main" id="{C8CCFFCD-4A30-4B0B-8C69-F8B315FD4855}"/>
                </a:ext>
              </a:extLst>
            </p:cNvPr>
            <p:cNvSpPr/>
            <p:nvPr/>
          </p:nvSpPr>
          <p:spPr>
            <a:xfrm>
              <a:off x="6023429" y="3962050"/>
              <a:ext cx="1712685" cy="856343"/>
            </a:xfrm>
            <a:prstGeom prst="rect">
              <a:avLst/>
            </a:prstGeom>
            <a:grpFill/>
            <a:ln w="12700" cap="flat" cmpd="sng" algn="ctr">
              <a:solidFill>
                <a:srgbClr val="AD151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err="1">
                  <a:ln>
                    <a:noFill/>
                  </a:ln>
                  <a:effectLst/>
                  <a:uLnTx/>
                  <a:uFillTx/>
                  <a:latin typeface="Century Gothic" panose="020B0502020202020204" pitchFamily="34" charset="0"/>
                  <a:ea typeface="+mn-ea"/>
                  <a:cs typeface="+mn-cs"/>
                </a:rPr>
                <a:t>es</a:t>
              </a:r>
              <a:endParaRPr kumimoji="0" lang="en-GB" sz="1200" b="0" i="0" u="none" strike="noStrike" kern="0" cap="none" spc="0" normalizeH="0" baseline="0" noProof="0" dirty="0">
                <a:ln>
                  <a:noFill/>
                </a:ln>
                <a:effectLst/>
                <a:uLnTx/>
                <a:uFillTx/>
                <a:latin typeface="Century Gothic" panose="020B0502020202020204" pitchFamily="34" charset="0"/>
                <a:ea typeface="+mn-ea"/>
                <a:cs typeface="+mn-cs"/>
              </a:endParaRPr>
            </a:p>
          </p:txBody>
        </p:sp>
        <p:sp>
          <p:nvSpPr>
            <p:cNvPr id="52" name="Rectangle 51">
              <a:extLst>
                <a:ext uri="{FF2B5EF4-FFF2-40B4-BE49-F238E27FC236}">
                  <a16:creationId xmlns:a16="http://schemas.microsoft.com/office/drawing/2014/main" id="{8DDEA730-C002-47FD-BBF3-AA6C40A3AB0B}"/>
                </a:ext>
              </a:extLst>
            </p:cNvPr>
            <p:cNvSpPr/>
            <p:nvPr/>
          </p:nvSpPr>
          <p:spPr>
            <a:xfrm>
              <a:off x="7834670" y="3959210"/>
              <a:ext cx="1712685" cy="856343"/>
            </a:xfrm>
            <a:prstGeom prst="rect">
              <a:avLst/>
            </a:prstGeom>
            <a:grpFill/>
            <a:ln w="12700" cap="flat" cmpd="sng" algn="ctr">
              <a:solidFill>
                <a:srgbClr val="AD151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err="1">
                  <a:ln>
                    <a:noFill/>
                  </a:ln>
                  <a:effectLst/>
                  <a:uLnTx/>
                  <a:uFillTx/>
                  <a:latin typeface="Century Gothic" panose="020B0502020202020204" pitchFamily="34" charset="0"/>
                  <a:ea typeface="+mn-ea"/>
                  <a:cs typeface="+mn-cs"/>
                </a:rPr>
                <a:t>está</a:t>
              </a:r>
              <a:endParaRPr kumimoji="0" lang="en-GB" sz="1200" b="0" i="0" u="none" strike="noStrike" kern="0" cap="none" spc="0" normalizeH="0" baseline="0" noProof="0" dirty="0">
                <a:ln>
                  <a:noFill/>
                </a:ln>
                <a:effectLst/>
                <a:uLnTx/>
                <a:uFillTx/>
                <a:latin typeface="Century Gothic" panose="020B0502020202020204" pitchFamily="34" charset="0"/>
                <a:ea typeface="+mn-ea"/>
                <a:cs typeface="+mn-cs"/>
              </a:endParaRPr>
            </a:p>
          </p:txBody>
        </p:sp>
        <p:sp>
          <p:nvSpPr>
            <p:cNvPr id="53" name="Rectangle 52">
              <a:extLst>
                <a:ext uri="{FF2B5EF4-FFF2-40B4-BE49-F238E27FC236}">
                  <a16:creationId xmlns:a16="http://schemas.microsoft.com/office/drawing/2014/main" id="{E88ED345-0480-4C53-BC1F-E8F624A6B3D0}"/>
                </a:ext>
              </a:extLst>
            </p:cNvPr>
            <p:cNvSpPr/>
            <p:nvPr/>
          </p:nvSpPr>
          <p:spPr>
            <a:xfrm>
              <a:off x="7834670" y="4879202"/>
              <a:ext cx="1712685" cy="856343"/>
            </a:xfrm>
            <a:prstGeom prst="rect">
              <a:avLst/>
            </a:prstGeom>
            <a:grpFill/>
            <a:ln w="12700" cap="flat" cmpd="sng" algn="ctr">
              <a:solidFill>
                <a:srgbClr val="AD151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err="1">
                  <a:ln>
                    <a:noFill/>
                  </a:ln>
                  <a:effectLst/>
                  <a:uLnTx/>
                  <a:uFillTx/>
                  <a:latin typeface="Century Gothic" panose="020B0502020202020204" pitchFamily="34" charset="0"/>
                  <a:ea typeface="+mn-ea"/>
                  <a:cs typeface="+mn-cs"/>
                </a:rPr>
                <a:t>cómo</a:t>
              </a:r>
              <a:endParaRPr kumimoji="0" lang="en-GB" sz="1200" b="0" i="0" u="none" strike="noStrike" kern="0" cap="none" spc="0" normalizeH="0" baseline="0" noProof="0" dirty="0">
                <a:ln>
                  <a:noFill/>
                </a:ln>
                <a:effectLst/>
                <a:uLnTx/>
                <a:uFillTx/>
                <a:latin typeface="Century Gothic" panose="020B0502020202020204" pitchFamily="34" charset="0"/>
                <a:ea typeface="+mn-ea"/>
                <a:cs typeface="+mn-cs"/>
              </a:endParaRPr>
            </a:p>
          </p:txBody>
        </p:sp>
        <p:sp>
          <p:nvSpPr>
            <p:cNvPr id="54" name="Rectangle 53">
              <a:extLst>
                <a:ext uri="{FF2B5EF4-FFF2-40B4-BE49-F238E27FC236}">
                  <a16:creationId xmlns:a16="http://schemas.microsoft.com/office/drawing/2014/main" id="{4A934CDB-B5B3-49C3-AA94-8452F4B547C5}"/>
                </a:ext>
              </a:extLst>
            </p:cNvPr>
            <p:cNvSpPr/>
            <p:nvPr/>
          </p:nvSpPr>
          <p:spPr>
            <a:xfrm>
              <a:off x="6023428" y="4879202"/>
              <a:ext cx="1712685" cy="856343"/>
            </a:xfrm>
            <a:prstGeom prst="rect">
              <a:avLst/>
            </a:prstGeom>
            <a:grpFill/>
            <a:ln w="12700" cap="flat" cmpd="sng" algn="ctr">
              <a:solidFill>
                <a:srgbClr val="AD151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effectLst/>
                  <a:uLnTx/>
                  <a:uFillTx/>
                  <a:latin typeface="Century Gothic" panose="020B0502020202020204" pitchFamily="34" charset="0"/>
                  <a:ea typeface="+mn-ea"/>
                  <a:cs typeface="+mn-cs"/>
                </a:rPr>
                <a:t>tiene</a:t>
              </a:r>
            </a:p>
          </p:txBody>
        </p:sp>
        <p:sp>
          <p:nvSpPr>
            <p:cNvPr id="55" name="Rectangle 54">
              <a:extLst>
                <a:ext uri="{FF2B5EF4-FFF2-40B4-BE49-F238E27FC236}">
                  <a16:creationId xmlns:a16="http://schemas.microsoft.com/office/drawing/2014/main" id="{525C29C8-AF29-4F63-8952-3DC62C881C52}"/>
                </a:ext>
              </a:extLst>
            </p:cNvPr>
            <p:cNvSpPr/>
            <p:nvPr/>
          </p:nvSpPr>
          <p:spPr>
            <a:xfrm>
              <a:off x="9645911" y="3971487"/>
              <a:ext cx="1953402" cy="856343"/>
            </a:xfrm>
            <a:prstGeom prst="rect">
              <a:avLst/>
            </a:prstGeom>
            <a:grpFill/>
            <a:ln w="12700" cap="flat" cmpd="sng" algn="ctr">
              <a:solidFill>
                <a:srgbClr val="AD151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err="1">
                  <a:ln>
                    <a:noFill/>
                  </a:ln>
                  <a:effectLst/>
                  <a:uLnTx/>
                  <a:uFillTx/>
                  <a:latin typeface="Century Gothic" panose="020B0502020202020204" pitchFamily="34" charset="0"/>
                  <a:ea typeface="+mn-ea"/>
                  <a:cs typeface="+mn-cs"/>
                </a:rPr>
                <a:t>barco</a:t>
              </a:r>
              <a:endParaRPr kumimoji="0" lang="en-GB" sz="1200" b="0" i="0" u="none" strike="noStrike" kern="0" cap="none" spc="0" normalizeH="0" baseline="0" noProof="0" dirty="0">
                <a:ln>
                  <a:noFill/>
                </a:ln>
                <a:effectLst/>
                <a:uLnTx/>
                <a:uFillTx/>
                <a:latin typeface="Century Gothic" panose="020B0502020202020204" pitchFamily="34" charset="0"/>
                <a:ea typeface="+mn-ea"/>
                <a:cs typeface="+mn-cs"/>
              </a:endParaRPr>
            </a:p>
          </p:txBody>
        </p:sp>
      </p:grpSp>
      <p:sp>
        <p:nvSpPr>
          <p:cNvPr id="57" name="Rectangle 56">
            <a:extLst>
              <a:ext uri="{FF2B5EF4-FFF2-40B4-BE49-F238E27FC236}">
                <a16:creationId xmlns:a16="http://schemas.microsoft.com/office/drawing/2014/main" id="{D85DE590-12DC-4EB9-9AC6-2497972E8312}"/>
              </a:ext>
            </a:extLst>
          </p:cNvPr>
          <p:cNvSpPr/>
          <p:nvPr/>
        </p:nvSpPr>
        <p:spPr>
          <a:xfrm>
            <a:off x="2364799" y="5318599"/>
            <a:ext cx="830300" cy="223118"/>
          </a:xfrm>
          <a:prstGeom prst="rect">
            <a:avLst/>
          </a:prstGeom>
          <a:solidFill>
            <a:schemeClr val="bg1"/>
          </a:solidFill>
          <a:ln w="12700" cap="flat" cmpd="sng" algn="ctr">
            <a:solidFill>
              <a:srgbClr val="AD151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err="1">
                <a:ln>
                  <a:noFill/>
                </a:ln>
                <a:effectLst/>
                <a:uLnTx/>
                <a:uFillTx/>
                <a:latin typeface="Century Gothic" panose="020B0502020202020204" pitchFamily="34" charset="0"/>
                <a:ea typeface="+mn-ea"/>
                <a:cs typeface="+mn-cs"/>
              </a:rPr>
              <a:t>también</a:t>
            </a:r>
            <a:endParaRPr kumimoji="0" lang="en-GB" sz="1200" b="0" i="0" u="none" strike="noStrike" kern="0" cap="none" spc="0" normalizeH="0" baseline="0" noProof="0" dirty="0">
              <a:ln>
                <a:noFill/>
              </a:ln>
              <a:effectLst/>
              <a:uLnTx/>
              <a:uFillTx/>
              <a:latin typeface="Century Gothic" panose="020B0502020202020204" pitchFamily="34" charset="0"/>
              <a:ea typeface="+mn-ea"/>
              <a:cs typeface="+mn-cs"/>
            </a:endParaRPr>
          </a:p>
        </p:txBody>
      </p:sp>
      <p:pic>
        <p:nvPicPr>
          <p:cNvPr id="3" name="Graphic 2" descr="Line arrow: Anti-clockwise curve with solid fill">
            <a:extLst>
              <a:ext uri="{FF2B5EF4-FFF2-40B4-BE49-F238E27FC236}">
                <a16:creationId xmlns:a16="http://schemas.microsoft.com/office/drawing/2014/main" id="{66B2F703-E5DE-47E7-BC1C-65DD187D932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721279">
            <a:off x="2757316" y="3130344"/>
            <a:ext cx="594977" cy="594977"/>
          </a:xfrm>
          <a:prstGeom prst="rect">
            <a:avLst/>
          </a:prstGeom>
        </p:spPr>
      </p:pic>
      <p:pic>
        <p:nvPicPr>
          <p:cNvPr id="62" name="Graphic 61" descr="Line arrow: Anti-clockwise curve with solid fill">
            <a:extLst>
              <a:ext uri="{FF2B5EF4-FFF2-40B4-BE49-F238E27FC236}">
                <a16:creationId xmlns:a16="http://schemas.microsoft.com/office/drawing/2014/main" id="{57F09936-A1F0-452B-89E9-BF055A0168A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5423828" flipV="1">
            <a:off x="2609567" y="4533029"/>
            <a:ext cx="594977" cy="786581"/>
          </a:xfrm>
          <a:prstGeom prst="rect">
            <a:avLst/>
          </a:prstGeom>
        </p:spPr>
      </p:pic>
    </p:spTree>
    <p:extLst>
      <p:ext uri="{BB962C8B-B14F-4D97-AF65-F5344CB8AC3E}">
        <p14:creationId xmlns:p14="http://schemas.microsoft.com/office/powerpoint/2010/main" val="1815926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6010e4ff107446aa016a38338e5fa48 xmlns="cfcf29e4-d297-42f7-a9ba-793f291da0d2">
      <Terms xmlns="http://schemas.microsoft.com/office/infopath/2007/PartnerControls"/>
    </m6010e4ff107446aa016a38338e5fa48>
    <CurriculumSubject xmlns="cfcf29e4-d297-42f7-a9ba-793f291da0d2">Spanish</CurriculumSubject>
    <e2491e4bf819481ea7691a346b35e06b xmlns="cfcf29e4-d297-42f7-a9ba-793f291da0d2">
      <Terms xmlns="http://schemas.microsoft.com/office/infopath/2007/PartnerControls"/>
    </e2491e4bf819481ea7691a346b35e06b>
    <e2636b4f23604e6290d0046f10e4f87e xmlns="cfcf29e4-d297-42f7-a9ba-793f291da0d2">
      <Terms xmlns="http://schemas.microsoft.com/office/infopath/2007/PartnerControls"/>
    </e2636b4f23604e6290d0046f10e4f87e>
    <TaxCatchAll xmlns="cfcf29e4-d297-42f7-a9ba-793f291da0d2" xsi:nil="true"/>
    <Lesson xmlns="cfcf29e4-d297-42f7-a9ba-793f291da0d2" xsi:nil="true"/>
    <g07557acf79e461e9b6427aee9005e3c xmlns="cfcf29e4-d297-42f7-a9ba-793f291da0d2">
      <Terms xmlns="http://schemas.microsoft.com/office/infopath/2007/PartnerControls"/>
    </g07557acf79e461e9b6427aee9005e3c>
    <KeyStage xmlns="cfcf29e4-d297-42f7-a9ba-793f291da0d2" xsi:nil="true"/>
    <ee11d8485f5948968141e2d5eaaa196e xmlns="cfcf29e4-d297-42f7-a9ba-793f291da0d2">
      <Terms xmlns="http://schemas.microsoft.com/office/infopath/2007/PartnerControls"/>
    </ee11d8485f5948968141e2d5eaaa196e>
    <Year xmlns="cfcf29e4-d297-42f7-a9ba-793f291da0d2" xsi:nil="true"/>
    <PersonalIdentificationData xmlns="cfcf29e4-d297-42f7-a9ba-793f291da0d2" xsi:nil="true"/>
    <CustomTags xmlns="cfcf29e4-d297-42f7-a9ba-793f291da0d2" xsi:nil="true"/>
    <lcf76f155ced4ddcb4097134ff3c332f xmlns="b976fe38-ca39-46f8-a00a-db8e8274a12d">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A2FA4B6C5E1634EAE0CCEB488EBB2C0" ma:contentTypeVersion="30" ma:contentTypeDescription="Create a new document." ma:contentTypeScope="" ma:versionID="4cbfac9c8c0f370e4ae00741e1c8c4d9">
  <xsd:schema xmlns:xsd="http://www.w3.org/2001/XMLSchema" xmlns:xs="http://www.w3.org/2001/XMLSchema" xmlns:p="http://schemas.microsoft.com/office/2006/metadata/properties" xmlns:ns2="b976fe38-ca39-46f8-a00a-db8e8274a12d" xmlns:ns3="cfcf29e4-d297-42f7-a9ba-793f291da0d2" targetNamespace="http://schemas.microsoft.com/office/2006/metadata/properties" ma:root="true" ma:fieldsID="64b3f6c7b2e10685e5dfd6de9633ea1a" ns2:_="" ns3:_="">
    <xsd:import namespace="b976fe38-ca39-46f8-a00a-db8e8274a12d"/>
    <xsd:import namespace="cfcf29e4-d297-42f7-a9ba-793f291da0d2"/>
    <xsd:element name="properties">
      <xsd:complexType>
        <xsd:sequence>
          <xsd:element name="documentManagement">
            <xsd:complexType>
              <xsd:all>
                <xsd:element ref="ns2:MediaServiceMetadata" minOccurs="0"/>
                <xsd:element ref="ns2:MediaServiceFastMetadata" minOccurs="0"/>
                <xsd:element ref="ns3:e2491e4bf819481ea7691a346b35e06b" minOccurs="0"/>
                <xsd:element ref="ns3:TaxCatchAll" minOccurs="0"/>
                <xsd:element ref="ns3:m6010e4ff107446aa016a38338e5fa48" minOccurs="0"/>
                <xsd:element ref="ns3:ee11d8485f5948968141e2d5eaaa196e" minOccurs="0"/>
                <xsd:element ref="ns3:g07557acf79e461e9b6427aee9005e3c" minOccurs="0"/>
                <xsd:element ref="ns3:e2636b4f23604e6290d0046f10e4f87e" minOccurs="0"/>
                <xsd:element ref="ns3:PersonalIdentificationData" minOccurs="0"/>
                <xsd:element ref="ns3:KeyStage" minOccurs="0"/>
                <xsd:element ref="ns3:Year" minOccurs="0"/>
                <xsd:element ref="ns3:Lesson" minOccurs="0"/>
                <xsd:element ref="ns3:CustomTags" minOccurs="0"/>
                <xsd:element ref="ns3:CurriculumSubject" minOccurs="0"/>
                <xsd:element ref="ns2:MediaServiceAutoKeyPoints" minOccurs="0"/>
                <xsd:element ref="ns2:MediaServiceKeyPoints" minOccurs="0"/>
                <xsd:element ref="ns2:MediaLengthInSecond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lcf76f155ced4ddcb4097134ff3c332f"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76fe38-ca39-46f8-a00a-db8e8274a1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27" nillable="true" ma:displayName="MediaServiceAutoKeyPoints" ma:hidden="true" ma:internalName="MediaServiceAutoKeyPoints" ma:readOnly="true">
      <xsd:simpleType>
        <xsd:restriction base="dms:Note"/>
      </xsd:simpleType>
    </xsd:element>
    <xsd:element name="MediaServiceKeyPoints" ma:index="28" nillable="true" ma:displayName="KeyPoints" ma:internalName="MediaServiceKeyPoints" ma:readOnly="true">
      <xsd:simpleType>
        <xsd:restriction base="dms:Note">
          <xsd:maxLength value="255"/>
        </xsd:restriction>
      </xsd:simpleType>
    </xsd:element>
    <xsd:element name="MediaLengthInSeconds" ma:index="29" nillable="true" ma:displayName="Length (seconds)" ma:internalName="MediaLengthInSeconds" ma:readOnly="true">
      <xsd:simpleType>
        <xsd:restriction base="dms:Unknown"/>
      </xsd:simpleType>
    </xsd:element>
    <xsd:element name="MediaServiceAutoTags" ma:index="30" nillable="true" ma:displayName="Tags" ma:internalName="MediaServiceAutoTags" ma:readOnly="true">
      <xsd:simpleType>
        <xsd:restriction base="dms:Text"/>
      </xsd:simpleType>
    </xsd:element>
    <xsd:element name="MediaServiceGenerationTime" ma:index="31" nillable="true" ma:displayName="MediaServiceGenerationTime" ma:hidden="true" ma:internalName="MediaServiceGenerationTime" ma:readOnly="true">
      <xsd:simpleType>
        <xsd:restriction base="dms:Text"/>
      </xsd:simpleType>
    </xsd:element>
    <xsd:element name="MediaServiceEventHashCode" ma:index="32" nillable="true" ma:displayName="MediaServiceEventHashCode" ma:hidden="true" ma:internalName="MediaServiceEventHashCode" ma:readOnly="true">
      <xsd:simpleType>
        <xsd:restriction base="dms:Text"/>
      </xsd:simpleType>
    </xsd:element>
    <xsd:element name="MediaServiceOCR" ma:index="33" nillable="true" ma:displayName="Extracted Text" ma:internalName="MediaServiceOCR" ma:readOnly="true">
      <xsd:simpleType>
        <xsd:restriction base="dms:Note">
          <xsd:maxLength value="255"/>
        </xsd:restriction>
      </xsd:simpleType>
    </xsd:element>
    <xsd:element name="MediaServiceDateTaken" ma:index="34" nillable="true" ma:displayName="MediaServiceDateTaken" ma:hidden="true" ma:internalName="MediaServiceDateTaken" ma:readOnly="true">
      <xsd:simpleType>
        <xsd:restriction base="dms:Text"/>
      </xsd:simpleType>
    </xsd:element>
    <xsd:element name="lcf76f155ced4ddcb4097134ff3c332f" ma:index="36" nillable="true" ma:taxonomy="true" ma:internalName="lcf76f155ced4ddcb4097134ff3c332f" ma:taxonomyFieldName="MediaServiceImageTags" ma:displayName="Image Tags" ma:readOnly="false" ma:fieldId="{5cf76f15-5ced-4ddc-b409-7134ff3c332f}" ma:taxonomyMulti="true" ma:sspId="755c0e60-3cfb-4199-92cf-3a58c40b78d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7"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fcf29e4-d297-42f7-a9ba-793f291da0d2" elementFormDefault="qualified">
    <xsd:import namespace="http://schemas.microsoft.com/office/2006/documentManagement/types"/>
    <xsd:import namespace="http://schemas.microsoft.com/office/infopath/2007/PartnerControls"/>
    <xsd:element name="e2491e4bf819481ea7691a346b35e06b" ma:index="11" nillable="true" ma:taxonomy="true" ma:internalName="e2491e4bf819481ea7691a346b35e06b" ma:taxonomyFieldName="Topic" ma:displayName="Topic" ma:fieldId="{e2491e4b-f819-481e-a769-1a346b35e06b}" ma:sspId="755c0e60-3cfb-4199-92cf-3a58c40b78d9" ma:termSetId="b8bc1b03-0524-45b3-97bd-c8849f33cc84"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2c6cd7b6-10ba-456e-8d4f-2df6c8091854}" ma:internalName="TaxCatchAll" ma:showField="CatchAllData" ma:web="cfcf29e4-d297-42f7-a9ba-793f291da0d2">
      <xsd:complexType>
        <xsd:complexContent>
          <xsd:extension base="dms:MultiChoiceLookup">
            <xsd:sequence>
              <xsd:element name="Value" type="dms:Lookup" maxOccurs="unbounded" minOccurs="0" nillable="true"/>
            </xsd:sequence>
          </xsd:extension>
        </xsd:complexContent>
      </xsd:complexType>
    </xsd:element>
    <xsd:element name="m6010e4ff107446aa016a38338e5fa48" ma:index="14" nillable="true" ma:taxonomy="true" ma:internalName="m6010e4ff107446aa016a38338e5fa48" ma:taxonomyFieldName="Staff_x0020_Category" ma:displayName="Staff Category" ma:fieldId="{66010e4f-f107-446a-a016-a38338e5fa48}" ma:sspId="755c0e60-3cfb-4199-92cf-3a58c40b78d9" ma:termSetId="c6be69de-4164-4609-b1b8-9815fedc9337" ma:anchorId="00000000-0000-0000-0000-000000000000" ma:open="false" ma:isKeyword="false">
      <xsd:complexType>
        <xsd:sequence>
          <xsd:element ref="pc:Terms" minOccurs="0" maxOccurs="1"/>
        </xsd:sequence>
      </xsd:complexType>
    </xsd:element>
    <xsd:element name="ee11d8485f5948968141e2d5eaaa196e" ma:index="16" nillable="true" ma:taxonomy="true" ma:internalName="ee11d8485f5948968141e2d5eaaa196e" ma:taxonomyFieldName="Exam_x0020_Board" ma:displayName="Exam Board" ma:fieldId="{ee11d848-5f59-4896-8141-e2d5eaaa196e}" ma:sspId="755c0e60-3cfb-4199-92cf-3a58c40b78d9" ma:termSetId="eaad38a5-0ea6-42dd-8cb4-ab84c492edcb" ma:anchorId="00000000-0000-0000-0000-000000000000" ma:open="false" ma:isKeyword="false">
      <xsd:complexType>
        <xsd:sequence>
          <xsd:element ref="pc:Terms" minOccurs="0" maxOccurs="1"/>
        </xsd:sequence>
      </xsd:complexType>
    </xsd:element>
    <xsd:element name="g07557acf79e461e9b6427aee9005e3c" ma:index="18" nillable="true" ma:taxonomy="true" ma:internalName="g07557acf79e461e9b6427aee9005e3c" ma:taxonomyFieldName="Week" ma:displayName="Week" ma:fieldId="{007557ac-f79e-461e-9b64-27aee9005e3c}" ma:sspId="755c0e60-3cfb-4199-92cf-3a58c40b78d9" ma:termSetId="b345353a-242d-4b19-a4af-f5de348717e9" ma:anchorId="00000000-0000-0000-0000-000000000000" ma:open="false" ma:isKeyword="false">
      <xsd:complexType>
        <xsd:sequence>
          <xsd:element ref="pc:Terms" minOccurs="0" maxOccurs="1"/>
        </xsd:sequence>
      </xsd:complexType>
    </xsd:element>
    <xsd:element name="e2636b4f23604e6290d0046f10e4f87e" ma:index="20" nillable="true" ma:taxonomy="true" ma:internalName="e2636b4f23604e6290d0046f10e4f87e" ma:taxonomyFieldName="Term" ma:displayName="Term" ma:fieldId="{e2636b4f-2360-4e62-90d0-046f10e4f87e}" ma:sspId="755c0e60-3cfb-4199-92cf-3a58c40b78d9" ma:termSetId="b1dca43f-8922-483e-9103-7f47655d267f" ma:anchorId="00000000-0000-0000-0000-000000000000" ma:open="false" ma:isKeyword="false">
      <xsd:complexType>
        <xsd:sequence>
          <xsd:element ref="pc:Terms" minOccurs="0" maxOccurs="1"/>
        </xsd:sequence>
      </xsd:complexType>
    </xsd:element>
    <xsd:element name="PersonalIdentificationData" ma:index="21" nillable="true" ma:displayName="Personal Identification Data" ma:internalName="Personal_x0020_Identification_x0020_Data">
      <xsd:simpleType>
        <xsd:restriction base="dms:Choice">
          <xsd:enumeration value="No"/>
          <xsd:enumeration value="Yes"/>
        </xsd:restriction>
      </xsd:simpleType>
    </xsd:element>
    <xsd:element name="KeyStage" ma:index="22" nillable="true" ma:displayName="Key Stage" ma:internalName="Key_x0020_Stage">
      <xsd:simpleType>
        <xsd:restriction base="dms:Text"/>
      </xsd:simpleType>
    </xsd:element>
    <xsd:element name="Year" ma:index="23" nillable="true" ma:displayName="Year" ma:internalName="Year">
      <xsd:simpleType>
        <xsd:restriction base="dms:Text"/>
      </xsd:simpleType>
    </xsd:element>
    <xsd:element name="Lesson" ma:index="24" nillable="true" ma:displayName="Lesson" ma:internalName="Lesson">
      <xsd:simpleType>
        <xsd:restriction base="dms:Text"/>
      </xsd:simpleType>
    </xsd:element>
    <xsd:element name="CustomTags" ma:index="25" nillable="true" ma:displayName="Custom Tags" ma:internalName="Custom_x0020_Tags">
      <xsd:simpleType>
        <xsd:restriction base="dms:Text"/>
      </xsd:simpleType>
    </xsd:element>
    <xsd:element name="CurriculumSubject" ma:index="26" nillable="true" ma:displayName="Curriculum Subject" ma:default="Spanish" ma:internalName="Curriculum_x0020_Subjec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BBF9822-3D37-49DA-AF1C-083027EC0CC0}">
  <ds:schemaRefs>
    <ds:schemaRef ds:uri="http://schemas.microsoft.com/office/2006/metadata/properties"/>
    <ds:schemaRef ds:uri="http://schemas.microsoft.com/office/infopath/2007/PartnerControls"/>
    <ds:schemaRef ds:uri="cfcf29e4-d297-42f7-a9ba-793f291da0d2"/>
    <ds:schemaRef ds:uri="b976fe38-ca39-46f8-a00a-db8e8274a12d"/>
  </ds:schemaRefs>
</ds:datastoreItem>
</file>

<file path=customXml/itemProps2.xml><?xml version="1.0" encoding="utf-8"?>
<ds:datastoreItem xmlns:ds="http://schemas.openxmlformats.org/officeDocument/2006/customXml" ds:itemID="{962ADFCD-3799-4144-8C21-6EF4BE3E3D36}">
  <ds:schemaRefs>
    <ds:schemaRef ds:uri="http://schemas.microsoft.com/sharepoint/v3/contenttype/forms"/>
  </ds:schemaRefs>
</ds:datastoreItem>
</file>

<file path=customXml/itemProps3.xml><?xml version="1.0" encoding="utf-8"?>
<ds:datastoreItem xmlns:ds="http://schemas.openxmlformats.org/officeDocument/2006/customXml" ds:itemID="{036DFA4F-6CD8-45C1-8E38-08BFD70C2B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976fe38-ca39-46f8-a00a-db8e8274a12d"/>
    <ds:schemaRef ds:uri="cfcf29e4-d297-42f7-a9ba-793f291da0d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425</TotalTime>
  <Words>788</Words>
  <Application>Microsoft Office PowerPoint</Application>
  <PresentationFormat>On-screen Show (4:3)</PresentationFormat>
  <Paragraphs>77</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Century Gothic</vt:lpstr>
      <vt:lpstr>Modern Love</vt:lpstr>
      <vt:lpstr>1_Office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Hawkes</dc:creator>
  <cp:lastModifiedBy>Rachel Hawkes</cp:lastModifiedBy>
  <cp:revision>44</cp:revision>
  <dcterms:created xsi:type="dcterms:W3CDTF">2023-09-09T16:23:11Z</dcterms:created>
  <dcterms:modified xsi:type="dcterms:W3CDTF">2023-09-28T06:01:52Z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0x0101007A2FA4B6C5E1634EAE0CCEB488EBB2C0</vt:lpwstr>
  </property>
</Properties>
</file>