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1"/>
  </p:notesMasterIdLst>
  <p:sldIdLst>
    <p:sldId id="788" r:id="rId3"/>
    <p:sldId id="789" r:id="rId4"/>
    <p:sldId id="790" r:id="rId5"/>
    <p:sldId id="791" r:id="rId6"/>
    <p:sldId id="792" r:id="rId7"/>
    <p:sldId id="793" r:id="rId8"/>
    <p:sldId id="794" r:id="rId9"/>
    <p:sldId id="795" r:id="rId10"/>
    <p:sldId id="796" r:id="rId11"/>
    <p:sldId id="797" r:id="rId12"/>
    <p:sldId id="799" r:id="rId13"/>
    <p:sldId id="800" r:id="rId14"/>
    <p:sldId id="801" r:id="rId15"/>
    <p:sldId id="802" r:id="rId16"/>
    <p:sldId id="372" r:id="rId17"/>
    <p:sldId id="373" r:id="rId18"/>
    <p:sldId id="374" r:id="rId19"/>
    <p:sldId id="375" r:id="rId20"/>
    <p:sldId id="376" r:id="rId21"/>
    <p:sldId id="377" r:id="rId22"/>
    <p:sldId id="803" r:id="rId23"/>
    <p:sldId id="804" r:id="rId24"/>
    <p:sldId id="295" r:id="rId25"/>
    <p:sldId id="296" r:id="rId26"/>
    <p:sldId id="323" r:id="rId27"/>
    <p:sldId id="313" r:id="rId28"/>
    <p:sldId id="321" r:id="rId29"/>
    <p:sldId id="65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6522" autoAdjust="0"/>
  </p:normalViewPr>
  <p:slideViewPr>
    <p:cSldViewPr snapToGrid="0">
      <p:cViewPr>
        <p:scale>
          <a:sx n="59" d="100"/>
          <a:sy n="59" d="100"/>
        </p:scale>
        <p:origin x="1710"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6A046-F59D-454E-93EF-1417CD87AE4D}" type="datetimeFigureOut">
              <a:rPr lang="en-GB" smtClean="0"/>
              <a:t>25/01/2024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F7DBB-24B8-4BA6-A402-4383EE307B15}" type="slidenum">
              <a:rPr lang="en-GB" smtClean="0"/>
              <a:t>‹#›</a:t>
            </a:fld>
            <a:endParaRPr lang="en-GB"/>
          </a:p>
        </p:txBody>
      </p:sp>
    </p:spTree>
    <p:extLst>
      <p:ext uri="{BB962C8B-B14F-4D97-AF65-F5344CB8AC3E}">
        <p14:creationId xmlns:p14="http://schemas.microsoft.com/office/powerpoint/2010/main" val="270010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NO exceptions.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plural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the numbers 0-12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null [1680] </a:t>
            </a:r>
            <a:r>
              <a:rPr lang="en-GB" sz="1200" b="0" i="0" u="none" strike="noStrike" kern="1200" cap="none" baseline="0" dirty="0" err="1">
                <a:solidFill>
                  <a:schemeClr val="tx1"/>
                </a:solidFill>
                <a:effectLst/>
                <a:latin typeface="+mn-lt"/>
                <a:ea typeface="Calibri"/>
                <a:cs typeface="Calibri"/>
                <a:sym typeface="Calibri"/>
              </a:rPr>
              <a:t>eins</a:t>
            </a:r>
            <a:r>
              <a:rPr lang="en-GB" sz="1200" b="0" i="0" u="none" strike="noStrike" kern="1200" cap="none" baseline="0" dirty="0">
                <a:solidFill>
                  <a:schemeClr val="tx1"/>
                </a:solidFill>
                <a:effectLst/>
                <a:latin typeface="+mn-lt"/>
                <a:ea typeface="Calibri"/>
                <a:cs typeface="Calibri"/>
                <a:sym typeface="Calibri"/>
              </a:rPr>
              <a:t> [774] </a:t>
            </a:r>
            <a:r>
              <a:rPr lang="en-GB" sz="1200" b="0" i="0" u="none" strike="noStrike" kern="1200" cap="none" baseline="0" dirty="0" err="1">
                <a:solidFill>
                  <a:schemeClr val="tx1"/>
                </a:solidFill>
                <a:effectLst/>
                <a:latin typeface="+mn-lt"/>
                <a:ea typeface="Calibri"/>
                <a:cs typeface="Calibri"/>
                <a:sym typeface="Calibri"/>
              </a:rPr>
              <a:t>zwei</a:t>
            </a:r>
            <a:r>
              <a:rPr lang="en-GB" sz="1200" b="0" i="0" u="none" strike="noStrike" kern="1200" cap="none" baseline="0" dirty="0">
                <a:solidFill>
                  <a:schemeClr val="tx1"/>
                </a:solidFill>
                <a:effectLst/>
                <a:latin typeface="+mn-lt"/>
                <a:ea typeface="Calibri"/>
                <a:cs typeface="Calibri"/>
                <a:sym typeface="Calibri"/>
              </a:rPr>
              <a:t> [70] </a:t>
            </a:r>
            <a:r>
              <a:rPr lang="en-GB" sz="1200" b="0" i="0" u="none" strike="noStrike" kern="1200" cap="none" baseline="0" dirty="0" err="1">
                <a:solidFill>
                  <a:schemeClr val="tx1"/>
                </a:solidFill>
                <a:effectLst/>
                <a:latin typeface="+mn-lt"/>
                <a:ea typeface="Calibri"/>
                <a:cs typeface="Calibri"/>
                <a:sym typeface="Calibri"/>
              </a:rPr>
              <a:t>drei</a:t>
            </a:r>
            <a:r>
              <a:rPr lang="en-GB" sz="1200" b="0" i="0" u="none" strike="noStrike" kern="1200" cap="none" baseline="0" dirty="0">
                <a:solidFill>
                  <a:schemeClr val="tx1"/>
                </a:solidFill>
                <a:effectLst/>
                <a:latin typeface="+mn-lt"/>
                <a:ea typeface="Calibri"/>
                <a:cs typeface="Calibri"/>
                <a:sym typeface="Calibri"/>
              </a:rPr>
              <a:t> [106] </a:t>
            </a:r>
            <a:r>
              <a:rPr lang="en-GB" sz="1200" b="0" i="0" u="none" strike="noStrike" kern="1200" cap="none" baseline="0" dirty="0" err="1">
                <a:solidFill>
                  <a:schemeClr val="tx1"/>
                </a:solidFill>
                <a:effectLst/>
                <a:latin typeface="+mn-lt"/>
                <a:ea typeface="Calibri"/>
                <a:cs typeface="Calibri"/>
                <a:sym typeface="Calibri"/>
              </a:rPr>
              <a:t>vier</a:t>
            </a:r>
            <a:r>
              <a:rPr lang="en-GB" sz="1200" b="0" i="0" u="none" strike="noStrike" kern="1200" cap="none" baseline="0" dirty="0">
                <a:solidFill>
                  <a:schemeClr val="tx1"/>
                </a:solidFill>
                <a:effectLst/>
                <a:latin typeface="+mn-lt"/>
                <a:ea typeface="Calibri"/>
                <a:cs typeface="Calibri"/>
                <a:sym typeface="Calibri"/>
              </a:rPr>
              <a:t> [200] </a:t>
            </a:r>
            <a:r>
              <a:rPr lang="en-GB" sz="1200" b="0" i="0" u="none" strike="noStrike" kern="1200" cap="none" baseline="0" dirty="0" err="1">
                <a:solidFill>
                  <a:schemeClr val="tx1"/>
                </a:solidFill>
                <a:effectLst/>
                <a:latin typeface="+mn-lt"/>
                <a:ea typeface="Calibri"/>
                <a:cs typeface="Calibri"/>
                <a:sym typeface="Calibri"/>
              </a:rPr>
              <a:t>fünf</a:t>
            </a:r>
            <a:r>
              <a:rPr lang="en-GB" sz="1200" b="0" i="0" u="none" strike="noStrike" kern="1200" cap="none" baseline="0" dirty="0">
                <a:solidFill>
                  <a:schemeClr val="tx1"/>
                </a:solidFill>
                <a:effectLst/>
                <a:latin typeface="+mn-lt"/>
                <a:ea typeface="Calibri"/>
                <a:cs typeface="Calibri"/>
                <a:sym typeface="Calibri"/>
              </a:rPr>
              <a:t> [274] </a:t>
            </a:r>
            <a:r>
              <a:rPr lang="en-GB" sz="1200" b="0" i="0" u="none" strike="noStrike" kern="1200" cap="none" baseline="0" dirty="0" err="1">
                <a:solidFill>
                  <a:schemeClr val="tx1"/>
                </a:solidFill>
                <a:effectLst/>
                <a:latin typeface="+mn-lt"/>
                <a:ea typeface="Calibri"/>
                <a:cs typeface="Calibri"/>
                <a:sym typeface="Calibri"/>
              </a:rPr>
              <a:t>sechs</a:t>
            </a:r>
            <a:r>
              <a:rPr lang="en-GB" sz="1200" b="0" i="0" u="none" strike="noStrike" kern="1200" cap="none" baseline="0" dirty="0">
                <a:solidFill>
                  <a:schemeClr val="tx1"/>
                </a:solidFill>
                <a:effectLst/>
                <a:latin typeface="+mn-lt"/>
                <a:ea typeface="Calibri"/>
                <a:cs typeface="Calibri"/>
                <a:sym typeface="Calibri"/>
              </a:rPr>
              <a:t> [428] </a:t>
            </a:r>
            <a:r>
              <a:rPr lang="en-GB" sz="1200" b="0" i="0" u="none" strike="noStrike" kern="1200" cap="none" baseline="0" dirty="0" err="1">
                <a:solidFill>
                  <a:schemeClr val="tx1"/>
                </a:solidFill>
                <a:effectLst/>
                <a:latin typeface="+mn-lt"/>
                <a:ea typeface="Calibri"/>
                <a:cs typeface="Calibri"/>
                <a:sym typeface="Calibri"/>
              </a:rPr>
              <a:t>sieben</a:t>
            </a:r>
            <a:r>
              <a:rPr lang="en-GB" sz="1200" b="0" i="0" u="none" strike="noStrike" kern="1200" cap="none" baseline="0" dirty="0">
                <a:solidFill>
                  <a:schemeClr val="tx1"/>
                </a:solidFill>
                <a:effectLst/>
                <a:latin typeface="+mn-lt"/>
                <a:ea typeface="Calibri"/>
                <a:cs typeface="Calibri"/>
                <a:sym typeface="Calibri"/>
              </a:rPr>
              <a:t> [611] </a:t>
            </a:r>
            <a:r>
              <a:rPr lang="en-GB" sz="1200" b="0" i="0" u="none" strike="noStrike" kern="1200" cap="none" baseline="0" dirty="0" err="1">
                <a:solidFill>
                  <a:schemeClr val="tx1"/>
                </a:solidFill>
                <a:effectLst/>
                <a:latin typeface="+mn-lt"/>
                <a:ea typeface="Calibri"/>
                <a:cs typeface="Calibri"/>
                <a:sym typeface="Calibri"/>
              </a:rPr>
              <a:t>acht</a:t>
            </a:r>
            <a:r>
              <a:rPr lang="en-GB" sz="1200" b="0" i="0" u="none" strike="noStrike" kern="1200" cap="none" baseline="0" dirty="0">
                <a:solidFill>
                  <a:schemeClr val="tx1"/>
                </a:solidFill>
                <a:effectLst/>
                <a:latin typeface="+mn-lt"/>
                <a:ea typeface="Calibri"/>
                <a:cs typeface="Calibri"/>
                <a:sym typeface="Calibri"/>
              </a:rPr>
              <a:t> [645] </a:t>
            </a:r>
            <a:r>
              <a:rPr lang="en-GB" sz="1200" b="0" i="0" u="none" strike="noStrike" kern="1200" cap="none" baseline="0" dirty="0" err="1">
                <a:solidFill>
                  <a:schemeClr val="tx1"/>
                </a:solidFill>
                <a:effectLst/>
                <a:latin typeface="+mn-lt"/>
                <a:ea typeface="Calibri"/>
                <a:cs typeface="Calibri"/>
                <a:sym typeface="Calibri"/>
              </a:rPr>
              <a:t>neun</a:t>
            </a:r>
            <a:r>
              <a:rPr lang="en-GB" sz="1200" b="0" i="0" u="none" strike="noStrike" kern="1200" cap="none" baseline="0" dirty="0">
                <a:solidFill>
                  <a:schemeClr val="tx1"/>
                </a:solidFill>
                <a:effectLst/>
                <a:latin typeface="+mn-lt"/>
                <a:ea typeface="Calibri"/>
                <a:cs typeface="Calibri"/>
                <a:sym typeface="Calibri"/>
              </a:rPr>
              <a:t> [1053] </a:t>
            </a:r>
            <a:r>
              <a:rPr lang="en-GB" sz="1200" b="0" i="0" u="none" strike="noStrike" kern="1200" cap="none" baseline="0" dirty="0" err="1">
                <a:solidFill>
                  <a:schemeClr val="tx1"/>
                </a:solidFill>
                <a:effectLst/>
                <a:latin typeface="+mn-lt"/>
                <a:ea typeface="Calibri"/>
                <a:cs typeface="Calibri"/>
                <a:sym typeface="Calibri"/>
              </a:rPr>
              <a:t>zehn</a:t>
            </a:r>
            <a:r>
              <a:rPr lang="en-GB" sz="1200" b="0" i="0" u="none" strike="noStrike" kern="1200" cap="none" baseline="0" dirty="0">
                <a:solidFill>
                  <a:schemeClr val="tx1"/>
                </a:solidFill>
                <a:effectLst/>
                <a:latin typeface="+mn-lt"/>
                <a:ea typeface="Calibri"/>
                <a:cs typeface="Calibri"/>
                <a:sym typeface="Calibri"/>
              </a:rPr>
              <a:t> [312] elf [1507] </a:t>
            </a:r>
            <a:r>
              <a:rPr lang="en-GB" sz="1200" b="0" i="0" u="none" strike="noStrike" kern="1200" cap="none" baseline="0" dirty="0" err="1">
                <a:solidFill>
                  <a:schemeClr val="tx1"/>
                </a:solidFill>
                <a:effectLst/>
                <a:latin typeface="+mn-lt"/>
                <a:ea typeface="Calibri"/>
                <a:cs typeface="Calibri"/>
                <a:sym typeface="Calibri"/>
              </a:rPr>
              <a:t>zwölf</a:t>
            </a:r>
            <a:r>
              <a:rPr lang="en-GB" sz="1200" b="0" i="0" u="none" strike="noStrike" kern="1200" cap="none" baseline="0" dirty="0">
                <a:solidFill>
                  <a:schemeClr val="tx1"/>
                </a:solidFill>
                <a:effectLst/>
                <a:latin typeface="+mn-lt"/>
                <a:ea typeface="Calibri"/>
                <a:cs typeface="Calibri"/>
                <a:sym typeface="Calibri"/>
              </a:rPr>
              <a:t> [1080]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wünschen</a:t>
            </a:r>
            <a:r>
              <a:rPr lang="en-GB" sz="1200" b="0" i="0" u="none" strike="noStrike" kern="1200" dirty="0">
                <a:solidFill>
                  <a:schemeClr val="tx1"/>
                </a:solidFill>
                <a:effectLst/>
                <a:latin typeface="+mn-lt"/>
                <a:ea typeface="+mn-ea"/>
                <a:cs typeface="+mn-cs"/>
              </a:rPr>
              <a:t> [630] </a:t>
            </a:r>
            <a:r>
              <a:rPr lang="en-GB" sz="1200" b="0" i="0" u="none" strike="noStrike" kern="1200" dirty="0" err="1">
                <a:solidFill>
                  <a:schemeClr val="tx1"/>
                </a:solidFill>
                <a:effectLst/>
                <a:latin typeface="+mn-lt"/>
                <a:ea typeface="+mn-ea"/>
                <a:cs typeface="+mn-cs"/>
              </a:rPr>
              <a:t>Arzt</a:t>
            </a:r>
            <a:r>
              <a:rPr lang="en-GB" sz="1200" b="0" i="0" u="none" strike="noStrike" kern="1200" dirty="0">
                <a:solidFill>
                  <a:schemeClr val="tx1"/>
                </a:solidFill>
                <a:effectLst/>
                <a:latin typeface="+mn-lt"/>
                <a:ea typeface="+mn-ea"/>
                <a:cs typeface="+mn-cs"/>
              </a:rPr>
              <a:t> [622] Platz1 [326] Spiel [328] </a:t>
            </a:r>
            <a:r>
              <a:rPr lang="en-GB" sz="1200" b="0" i="0" u="none" strike="noStrike" kern="1200" dirty="0" err="1">
                <a:solidFill>
                  <a:schemeClr val="tx1"/>
                </a:solidFill>
                <a:effectLst/>
                <a:latin typeface="+mn-lt"/>
                <a:ea typeface="+mn-ea"/>
                <a:cs typeface="+mn-cs"/>
              </a:rPr>
              <a:t>Stück</a:t>
            </a:r>
            <a:r>
              <a:rPr lang="en-GB" sz="1200" b="0" i="0" u="none" strike="noStrike" kern="1200" dirty="0">
                <a:solidFill>
                  <a:schemeClr val="tx1"/>
                </a:solidFill>
                <a:effectLst/>
                <a:latin typeface="+mn-lt"/>
                <a:ea typeface="+mn-ea"/>
                <a:cs typeface="+mn-cs"/>
              </a:rPr>
              <a:t> [511] Zug [675]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 [682] auch [18]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(revisit)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Band [&lt;5009] Buch [300] Film [505] </a:t>
            </a:r>
            <a:r>
              <a:rPr lang="en-GB" sz="1200" b="0" i="0" u="none" strike="noStrike" kern="1200" dirty="0" err="1">
                <a:solidFill>
                  <a:schemeClr val="tx1"/>
                </a:solidFill>
                <a:effectLst/>
                <a:latin typeface="+mn-lt"/>
                <a:ea typeface="+mn-ea"/>
                <a:cs typeface="+mn-cs"/>
              </a:rPr>
              <a:t>Lehrerin</a:t>
            </a:r>
            <a:r>
              <a:rPr lang="en-GB" sz="1200" b="0" i="0" u="none" strike="noStrike" kern="1200" dirty="0">
                <a:solidFill>
                  <a:schemeClr val="tx1"/>
                </a:solidFill>
                <a:effectLst/>
                <a:latin typeface="+mn-lt"/>
                <a:ea typeface="+mn-ea"/>
                <a:cs typeface="+mn-cs"/>
              </a:rPr>
              <a:t> [695] Lied [1733]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[3029] </a:t>
            </a:r>
            <a:r>
              <a:rPr lang="en-GB" sz="1200" b="0" i="0" u="none" strike="noStrike" kern="1200" dirty="0" err="1">
                <a:solidFill>
                  <a:schemeClr val="tx1"/>
                </a:solidFill>
                <a:effectLst/>
                <a:latin typeface="+mn-lt"/>
                <a:ea typeface="+mn-ea"/>
                <a:cs typeface="+mn-cs"/>
              </a:rPr>
              <a:t>Sängerin</a:t>
            </a:r>
            <a:r>
              <a:rPr lang="en-GB" sz="1200" b="0" i="0" u="none" strike="noStrike" kern="1200" dirty="0">
                <a:solidFill>
                  <a:schemeClr val="tx1"/>
                </a:solidFill>
                <a:effectLst/>
                <a:latin typeface="+mn-lt"/>
                <a:ea typeface="+mn-ea"/>
                <a:cs typeface="+mn-cs"/>
              </a:rPr>
              <a:t> [3916] </a:t>
            </a:r>
            <a:r>
              <a:rPr lang="en-GB" sz="1200" b="0" i="0" u="none" strike="noStrike" kern="1200" dirty="0" err="1">
                <a:solidFill>
                  <a:schemeClr val="tx1"/>
                </a:solidFill>
                <a:effectLst/>
                <a:latin typeface="+mn-lt"/>
                <a:ea typeface="+mn-ea"/>
                <a:cs typeface="+mn-cs"/>
              </a:rPr>
              <a:t>leider</a:t>
            </a:r>
            <a:r>
              <a:rPr lang="en-GB" sz="1200" b="0" i="0" u="none" strike="noStrike" kern="1200" dirty="0">
                <a:solidFill>
                  <a:schemeClr val="tx1"/>
                </a:solidFill>
                <a:effectLst/>
                <a:latin typeface="+mn-lt"/>
                <a:ea typeface="+mn-ea"/>
                <a:cs typeface="+mn-cs"/>
              </a:rPr>
              <a:t> [643] </a:t>
            </a:r>
            <a:r>
              <a:rPr lang="en-GB" sz="1200" b="0" i="0" u="none" strike="noStrike" kern="1200" dirty="0" err="1">
                <a:solidFill>
                  <a:schemeClr val="tx1"/>
                </a:solidFill>
                <a:effectLst/>
                <a:latin typeface="+mn-lt"/>
                <a:ea typeface="+mn-ea"/>
                <a:cs typeface="+mn-cs"/>
              </a:rPr>
              <a:t>Lieblings</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These are the role play cards.</a:t>
            </a:r>
            <a:br>
              <a:rPr lang="en-GB" b="0" dirty="0"/>
            </a:br>
            <a:r>
              <a:rPr lang="en-GB" b="0" dirty="0"/>
              <a:t>There are two rounds so that students have the chance to ask and answer.</a:t>
            </a:r>
            <a:br>
              <a:rPr lang="en-GB" b="0" dirty="0"/>
            </a:br>
            <a:r>
              <a:rPr lang="en-GB" b="1" dirty="0"/>
              <a:t>Note: the items are not in order to provide the challenge of listening out for the country name and matching it to the flag.  As there are only four items, we think that this works.  However, it would be very easy for teachers to adjust the challenge here by moving Person B’s items to match the order of flags on Person A’s card before printing.</a:t>
            </a:r>
            <a:br>
              <a:rPr lang="en-GB" b="1" dirty="0"/>
            </a:br>
            <a:br>
              <a:rPr lang="en-GB" b="0" dirty="0"/>
            </a:br>
            <a:r>
              <a:rPr lang="en-GB" b="0" dirty="0"/>
              <a:t>A class of 32 means making 8 copies of this sheet and cutting into four as there are four students’ prompts on each.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51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recognition of numbers 0-9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sz="1200" b="0" i="0" u="none" strike="noStrike" kern="1200" dirty="0">
                <a:solidFill>
                  <a:schemeClr val="tx1"/>
                </a:solidFill>
                <a:effectLst/>
                <a:latin typeface="+mn-lt"/>
                <a:ea typeface="+mn-ea"/>
                <a:cs typeface="+mn-cs"/>
              </a:rPr>
              <a:t>Students write 1- 6 in their books.</a:t>
            </a:r>
          </a:p>
          <a:p>
            <a:r>
              <a:rPr lang="en-GB" sz="1200" b="0" i="0" u="none" strike="noStrike" kern="1200" dirty="0">
                <a:solidFill>
                  <a:schemeClr val="tx1"/>
                </a:solidFill>
                <a:effectLst/>
                <a:latin typeface="+mn-lt"/>
                <a:ea typeface="+mn-ea"/>
                <a:cs typeface="+mn-cs"/>
              </a:rPr>
              <a:t>2. Students listen to the message,</a:t>
            </a:r>
            <a:r>
              <a:rPr lang="en-GB" sz="1200" b="0" i="0" u="none" strike="noStrike" kern="1200" baseline="0" dirty="0">
                <a:solidFill>
                  <a:schemeClr val="tx1"/>
                </a:solidFill>
                <a:effectLst/>
                <a:latin typeface="+mn-lt"/>
                <a:ea typeface="+mn-ea"/>
                <a:cs typeface="+mn-cs"/>
              </a:rPr>
              <a:t> noting w</a:t>
            </a:r>
            <a:r>
              <a:rPr lang="en-GB" sz="1200" b="0" i="0" u="none" strike="noStrike" kern="1200" dirty="0">
                <a:solidFill>
                  <a:schemeClr val="tx1"/>
                </a:solidFill>
                <a:effectLst/>
                <a:latin typeface="+mn-lt"/>
                <a:ea typeface="+mn-ea"/>
                <a:cs typeface="+mn-cs"/>
              </a:rPr>
              <a:t>ho is phoning and where they are ringing from</a:t>
            </a:r>
            <a:r>
              <a:rPr lang="en-GB" sz="1200" b="0" i="0" u="none" strike="noStrike" kern="1200" baseline="0" dirty="0">
                <a:solidFill>
                  <a:schemeClr val="tx1"/>
                </a:solidFill>
                <a:effectLst/>
                <a:latin typeface="+mn-lt"/>
                <a:ea typeface="+mn-ea"/>
                <a:cs typeface="+mn-cs"/>
              </a:rPr>
              <a:t> (as revealed by their telephone number).</a:t>
            </a: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Students can write the country in English,</a:t>
            </a:r>
            <a:r>
              <a:rPr lang="en-GB" sz="1200" b="0" i="0" u="none" strike="noStrike" kern="1200" baseline="0" dirty="0">
                <a:solidFill>
                  <a:schemeClr val="tx1"/>
                </a:solidFill>
                <a:effectLst/>
                <a:latin typeface="+mn-lt"/>
                <a:ea typeface="+mn-ea"/>
                <a:cs typeface="+mn-cs"/>
              </a:rPr>
              <a:t> as it is the number that is the focus here.  However, some students might like to challenge themselves to write the countries in German.</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3.</a:t>
            </a:r>
            <a:r>
              <a:rPr lang="en-GB" sz="1200" b="0" i="0" u="none" strike="noStrike" kern="1200" baseline="0" dirty="0">
                <a:solidFill>
                  <a:schemeClr val="tx1"/>
                </a:solidFill>
                <a:effectLst/>
                <a:latin typeface="+mn-lt"/>
                <a:ea typeface="+mn-ea"/>
                <a:cs typeface="+mn-cs"/>
              </a:rPr>
              <a:t> The answers are revealed on the next slide.</a:t>
            </a:r>
          </a:p>
          <a:p>
            <a:endParaRPr lang="en-GB" sz="1200" b="0" i="0" u="none" strike="noStrike" kern="1200" dirty="0">
              <a:solidFill>
                <a:schemeClr val="tx1"/>
              </a:solidFill>
              <a:effectLst/>
              <a:latin typeface="+mn-lt"/>
              <a:ea typeface="+mn-ea"/>
              <a:cs typeface="+mn-cs"/>
            </a:endParaRPr>
          </a:p>
          <a:p>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Hallo, Maria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0091 254811.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Hallo, Jonas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0027 336900.</a:t>
            </a:r>
            <a:endParaRPr lang="en-GB" b="0" dirty="0"/>
          </a:p>
          <a:p>
            <a:pPr marL="228600" indent="-228600">
              <a:buAutoNum type="arabicPeriod"/>
            </a:pPr>
            <a:r>
              <a:rPr lang="en-GB" b="0" dirty="0"/>
              <a:t>Hallo, Anna,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0041 479825.</a:t>
            </a:r>
            <a:endParaRPr lang="en-GB" b="0" dirty="0"/>
          </a:p>
          <a:p>
            <a:pPr marL="228600" indent="-228600">
              <a:buAutoNum type="arabicPeriod"/>
            </a:pPr>
            <a:r>
              <a:rPr lang="en-GB" b="0" dirty="0"/>
              <a:t>Hallo, Claudia,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0049 744609.</a:t>
            </a:r>
            <a:endParaRPr lang="en-GB" b="0" dirty="0"/>
          </a:p>
          <a:p>
            <a:pPr marL="228600" indent="-228600">
              <a:buAutoNum type="arabicPeriod"/>
            </a:pPr>
            <a:r>
              <a:rPr lang="en-GB" b="0" dirty="0"/>
              <a:t>Hallo. </a:t>
            </a:r>
            <a:r>
              <a:rPr lang="en-GB" b="0" dirty="0" err="1"/>
              <a:t>Karsten</a:t>
            </a:r>
            <a:r>
              <a:rPr lang="en-GB" b="0" dirty="0"/>
              <a:t>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0086 218837.</a:t>
            </a:r>
            <a:endParaRPr lang="en-GB" b="0" dirty="0"/>
          </a:p>
          <a:p>
            <a:pPr marL="228600" indent="-228600">
              <a:buAutoNum type="arabicPeriod"/>
            </a:pPr>
            <a:r>
              <a:rPr lang="en-GB" b="0" dirty="0"/>
              <a:t>Hallo, Sarah,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0043 650922.</a:t>
            </a:r>
            <a:endParaRPr lang="en-GB" b="0" dirty="0"/>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11</a:t>
            </a:fld>
            <a:endParaRPr lang="en-GB"/>
          </a:p>
        </p:txBody>
      </p:sp>
    </p:spTree>
    <p:extLst>
      <p:ext uri="{BB962C8B-B14F-4D97-AF65-F5344CB8AC3E}">
        <p14:creationId xmlns:p14="http://schemas.microsoft.com/office/powerpoint/2010/main" val="407844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Click to bring up each </a:t>
            </a:r>
            <a:r>
              <a:rPr lang="en-GB" sz="1200" kern="1200" baseline="0" dirty="0" err="1">
                <a:solidFill>
                  <a:schemeClr val="tx1"/>
                </a:solidFill>
                <a:effectLst/>
                <a:latin typeface="+mn-lt"/>
                <a:ea typeface="+mn-ea"/>
                <a:cs typeface="+mn-cs"/>
              </a:rPr>
              <a:t>each</a:t>
            </a:r>
            <a:r>
              <a:rPr lang="en-GB" sz="1200" kern="1200" baseline="0" dirty="0">
                <a:solidFill>
                  <a:schemeClr val="tx1"/>
                </a:solidFill>
                <a:effectLst/>
                <a:latin typeface="+mn-lt"/>
                <a:ea typeface="+mn-ea"/>
                <a:cs typeface="+mn-cs"/>
              </a:rPr>
              <a:t> person, followed by their location and country code.</a:t>
            </a:r>
          </a:p>
          <a:p>
            <a:r>
              <a:rPr lang="en-GB" sz="1200" kern="1200" baseline="0" dirty="0">
                <a:solidFill>
                  <a:schemeClr val="tx1"/>
                </a:solidFill>
                <a:effectLst/>
                <a:latin typeface="+mn-lt"/>
                <a:ea typeface="+mn-ea"/>
                <a:cs typeface="+mn-cs"/>
              </a:rPr>
              <a:t>2. Click on the audio button to hear the message again.</a:t>
            </a:r>
            <a:endParaRPr lang="en-GB"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Hallo, Maria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0091 254811.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Hallo, Jonas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0027 336900.</a:t>
            </a:r>
            <a:endParaRPr lang="en-GB" b="0" dirty="0"/>
          </a:p>
          <a:p>
            <a:pPr marL="228600" indent="-228600">
              <a:buAutoNum type="arabicPeriod"/>
            </a:pPr>
            <a:r>
              <a:rPr lang="en-GB" b="0" dirty="0"/>
              <a:t>Hallo, Anna,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0041 479825.</a:t>
            </a:r>
            <a:endParaRPr lang="en-GB" b="0" dirty="0"/>
          </a:p>
          <a:p>
            <a:pPr marL="228600" indent="-228600">
              <a:buAutoNum type="arabicPeriod"/>
            </a:pPr>
            <a:r>
              <a:rPr lang="en-GB" b="0" dirty="0"/>
              <a:t>Hallo, Claudia,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0049 744609.</a:t>
            </a:r>
            <a:endParaRPr lang="en-GB" b="0" dirty="0"/>
          </a:p>
          <a:p>
            <a:pPr marL="228600" indent="-228600">
              <a:buAutoNum type="arabicPeriod"/>
            </a:pPr>
            <a:r>
              <a:rPr lang="en-GB" b="0" dirty="0"/>
              <a:t>Hallo. </a:t>
            </a:r>
            <a:r>
              <a:rPr lang="en-GB" b="0" dirty="0" err="1"/>
              <a:t>Karsten</a:t>
            </a:r>
            <a:r>
              <a:rPr lang="en-GB" b="0" dirty="0"/>
              <a:t>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0086 218837.</a:t>
            </a:r>
            <a:endParaRPr lang="en-GB" b="0" dirty="0"/>
          </a:p>
          <a:p>
            <a:pPr marL="228600" indent="-228600">
              <a:buAutoNum type="arabicPeriod"/>
            </a:pPr>
            <a:r>
              <a:rPr lang="en-GB" b="0" dirty="0"/>
              <a:t>Hallo, Sarah, </a:t>
            </a:r>
            <a:r>
              <a:rPr lang="en-GB" b="0" dirty="0" err="1"/>
              <a:t>hier</a:t>
            </a:r>
            <a:r>
              <a:rPr lang="en-GB" b="0" dirty="0"/>
              <a:t>. </a:t>
            </a:r>
            <a:r>
              <a:rPr lang="en-GB" sz="1200" kern="1200" dirty="0" err="1">
                <a:solidFill>
                  <a:schemeClr val="tx1"/>
                </a:solidFill>
                <a:effectLst/>
                <a:latin typeface="+mn-lt"/>
                <a:ea typeface="+mn-ea"/>
                <a:cs typeface="+mn-cs"/>
              </a:rPr>
              <a:t>Meine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Telefonnummer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US" sz="1200" b="0" dirty="0"/>
              <a:t>0043 650922.</a:t>
            </a:r>
            <a:endParaRPr lang="en-GB" b="0" dirty="0"/>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12</a:t>
            </a:fld>
            <a:endParaRPr lang="en-GB"/>
          </a:p>
        </p:txBody>
      </p:sp>
    </p:spTree>
    <p:extLst>
      <p:ext uri="{BB962C8B-B14F-4D97-AF65-F5344CB8AC3E}">
        <p14:creationId xmlns:p14="http://schemas.microsoft.com/office/powerpoint/2010/main" val="137073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recognition of numbers 0-9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sz="1200" b="0" i="0" u="none" strike="noStrike" kern="1200" dirty="0">
                <a:solidFill>
                  <a:schemeClr val="tx1"/>
                </a:solidFill>
                <a:effectLst/>
                <a:latin typeface="+mn-lt"/>
                <a:ea typeface="+mn-ea"/>
                <a:cs typeface="+mn-cs"/>
              </a:rPr>
              <a:t>1. Listen to two new messages.</a:t>
            </a:r>
          </a:p>
          <a:p>
            <a:r>
              <a:rPr lang="en-GB" sz="1200" b="0" i="0" u="none" strike="noStrike" kern="1200" dirty="0">
                <a:solidFill>
                  <a:schemeClr val="tx1"/>
                </a:solidFill>
                <a:effectLst/>
                <a:latin typeface="+mn-lt"/>
                <a:ea typeface="+mn-ea"/>
                <a:cs typeface="+mn-cs"/>
              </a:rPr>
              <a:t>2. This time write down the whole phone number.</a:t>
            </a:r>
          </a:p>
          <a:p>
            <a:r>
              <a:rPr lang="en-GB" sz="1200" b="0" i="0" u="none" strike="noStrike" kern="1200" dirty="0">
                <a:solidFill>
                  <a:schemeClr val="tx1"/>
                </a:solidFill>
                <a:effectLst/>
                <a:latin typeface="+mn-lt"/>
                <a:ea typeface="+mn-ea"/>
                <a:cs typeface="+mn-cs"/>
              </a:rPr>
              <a:t>3. When checking answers,</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the teacher can ask students to read out their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indent="0">
              <a:buNone/>
            </a:pPr>
            <a:endParaRPr lang="en-GB" b="0" dirty="0"/>
          </a:p>
          <a:p>
            <a:pPr marL="0" indent="0">
              <a:buNone/>
            </a:pPr>
            <a:endParaRPr lang="en-GB" b="0" dirty="0"/>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13</a:t>
            </a:fld>
            <a:endParaRPr lang="en-GB"/>
          </a:p>
        </p:txBody>
      </p:sp>
    </p:spTree>
    <p:extLst>
      <p:ext uri="{BB962C8B-B14F-4D97-AF65-F5344CB8AC3E}">
        <p14:creationId xmlns:p14="http://schemas.microsoft.com/office/powerpoint/2010/main" val="1891677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NO exceptions.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SSC [</a:t>
            </a:r>
            <a:r>
              <a:rPr lang="en-GB" sz="1200" b="1" baseline="0" dirty="0" err="1"/>
              <a:t>äu</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plurals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null [1680] </a:t>
            </a:r>
            <a:r>
              <a:rPr lang="en-GB" sz="1200" b="0" i="0" u="none" strike="noStrike" kern="1200" cap="none" baseline="0" dirty="0" err="1">
                <a:solidFill>
                  <a:schemeClr val="tx1"/>
                </a:solidFill>
                <a:effectLst/>
                <a:latin typeface="+mn-lt"/>
                <a:ea typeface="Calibri"/>
                <a:cs typeface="Calibri"/>
                <a:sym typeface="Calibri"/>
              </a:rPr>
              <a:t>eins</a:t>
            </a:r>
            <a:r>
              <a:rPr lang="en-GB" sz="1200" b="0" i="0" u="none" strike="noStrike" kern="1200" cap="none" baseline="0" dirty="0">
                <a:solidFill>
                  <a:schemeClr val="tx1"/>
                </a:solidFill>
                <a:effectLst/>
                <a:latin typeface="+mn-lt"/>
                <a:ea typeface="Calibri"/>
                <a:cs typeface="Calibri"/>
                <a:sym typeface="Calibri"/>
              </a:rPr>
              <a:t> [774] </a:t>
            </a:r>
            <a:r>
              <a:rPr lang="en-GB" sz="1200" b="0" i="0" u="none" strike="noStrike" kern="1200" cap="none" baseline="0" dirty="0" err="1">
                <a:solidFill>
                  <a:schemeClr val="tx1"/>
                </a:solidFill>
                <a:effectLst/>
                <a:latin typeface="+mn-lt"/>
                <a:ea typeface="Calibri"/>
                <a:cs typeface="Calibri"/>
                <a:sym typeface="Calibri"/>
              </a:rPr>
              <a:t>zwei</a:t>
            </a:r>
            <a:r>
              <a:rPr lang="en-GB" sz="1200" b="0" i="0" u="none" strike="noStrike" kern="1200" cap="none" baseline="0" dirty="0">
                <a:solidFill>
                  <a:schemeClr val="tx1"/>
                </a:solidFill>
                <a:effectLst/>
                <a:latin typeface="+mn-lt"/>
                <a:ea typeface="Calibri"/>
                <a:cs typeface="Calibri"/>
                <a:sym typeface="Calibri"/>
              </a:rPr>
              <a:t> [70] </a:t>
            </a:r>
            <a:r>
              <a:rPr lang="en-GB" sz="1200" b="0" i="0" u="none" strike="noStrike" kern="1200" cap="none" baseline="0" dirty="0" err="1">
                <a:solidFill>
                  <a:schemeClr val="tx1"/>
                </a:solidFill>
                <a:effectLst/>
                <a:latin typeface="+mn-lt"/>
                <a:ea typeface="Calibri"/>
                <a:cs typeface="Calibri"/>
                <a:sym typeface="Calibri"/>
              </a:rPr>
              <a:t>drei</a:t>
            </a:r>
            <a:r>
              <a:rPr lang="en-GB" sz="1200" b="0" i="0" u="none" strike="noStrike" kern="1200" cap="none" baseline="0" dirty="0">
                <a:solidFill>
                  <a:schemeClr val="tx1"/>
                </a:solidFill>
                <a:effectLst/>
                <a:latin typeface="+mn-lt"/>
                <a:ea typeface="Calibri"/>
                <a:cs typeface="Calibri"/>
                <a:sym typeface="Calibri"/>
              </a:rPr>
              <a:t> [106] </a:t>
            </a:r>
            <a:r>
              <a:rPr lang="en-GB" sz="1200" b="0" i="0" u="none" strike="noStrike" kern="1200" cap="none" baseline="0" dirty="0" err="1">
                <a:solidFill>
                  <a:schemeClr val="tx1"/>
                </a:solidFill>
                <a:effectLst/>
                <a:latin typeface="+mn-lt"/>
                <a:ea typeface="Calibri"/>
                <a:cs typeface="Calibri"/>
                <a:sym typeface="Calibri"/>
              </a:rPr>
              <a:t>vier</a:t>
            </a:r>
            <a:r>
              <a:rPr lang="en-GB" sz="1200" b="0" i="0" u="none" strike="noStrike" kern="1200" cap="none" baseline="0" dirty="0">
                <a:solidFill>
                  <a:schemeClr val="tx1"/>
                </a:solidFill>
                <a:effectLst/>
                <a:latin typeface="+mn-lt"/>
                <a:ea typeface="Calibri"/>
                <a:cs typeface="Calibri"/>
                <a:sym typeface="Calibri"/>
              </a:rPr>
              <a:t> [200] </a:t>
            </a:r>
            <a:r>
              <a:rPr lang="en-GB" sz="1200" b="0" i="0" u="none" strike="noStrike" kern="1200" cap="none" baseline="0" dirty="0" err="1">
                <a:solidFill>
                  <a:schemeClr val="tx1"/>
                </a:solidFill>
                <a:effectLst/>
                <a:latin typeface="+mn-lt"/>
                <a:ea typeface="Calibri"/>
                <a:cs typeface="Calibri"/>
                <a:sym typeface="Calibri"/>
              </a:rPr>
              <a:t>fünf</a:t>
            </a:r>
            <a:r>
              <a:rPr lang="en-GB" sz="1200" b="0" i="0" u="none" strike="noStrike" kern="1200" cap="none" baseline="0" dirty="0">
                <a:solidFill>
                  <a:schemeClr val="tx1"/>
                </a:solidFill>
                <a:effectLst/>
                <a:latin typeface="+mn-lt"/>
                <a:ea typeface="Calibri"/>
                <a:cs typeface="Calibri"/>
                <a:sym typeface="Calibri"/>
              </a:rPr>
              <a:t> [274] </a:t>
            </a:r>
            <a:r>
              <a:rPr lang="en-GB" sz="1200" b="0" i="0" u="none" strike="noStrike" kern="1200" cap="none" baseline="0" dirty="0" err="1">
                <a:solidFill>
                  <a:schemeClr val="tx1"/>
                </a:solidFill>
                <a:effectLst/>
                <a:latin typeface="+mn-lt"/>
                <a:ea typeface="Calibri"/>
                <a:cs typeface="Calibri"/>
                <a:sym typeface="Calibri"/>
              </a:rPr>
              <a:t>sechs</a:t>
            </a:r>
            <a:r>
              <a:rPr lang="en-GB" sz="1200" b="0" i="0" u="none" strike="noStrike" kern="1200" cap="none" baseline="0" dirty="0">
                <a:solidFill>
                  <a:schemeClr val="tx1"/>
                </a:solidFill>
                <a:effectLst/>
                <a:latin typeface="+mn-lt"/>
                <a:ea typeface="Calibri"/>
                <a:cs typeface="Calibri"/>
                <a:sym typeface="Calibri"/>
              </a:rPr>
              <a:t> [428] </a:t>
            </a:r>
            <a:r>
              <a:rPr lang="en-GB" sz="1200" b="0" i="0" u="none" strike="noStrike" kern="1200" cap="none" baseline="0" dirty="0" err="1">
                <a:solidFill>
                  <a:schemeClr val="tx1"/>
                </a:solidFill>
                <a:effectLst/>
                <a:latin typeface="+mn-lt"/>
                <a:ea typeface="Calibri"/>
                <a:cs typeface="Calibri"/>
                <a:sym typeface="Calibri"/>
              </a:rPr>
              <a:t>sieben</a:t>
            </a:r>
            <a:r>
              <a:rPr lang="en-GB" sz="1200" b="0" i="0" u="none" strike="noStrike" kern="1200" cap="none" baseline="0" dirty="0">
                <a:solidFill>
                  <a:schemeClr val="tx1"/>
                </a:solidFill>
                <a:effectLst/>
                <a:latin typeface="+mn-lt"/>
                <a:ea typeface="Calibri"/>
                <a:cs typeface="Calibri"/>
                <a:sym typeface="Calibri"/>
              </a:rPr>
              <a:t> [611] </a:t>
            </a:r>
            <a:r>
              <a:rPr lang="en-GB" sz="1200" b="0" i="0" u="none" strike="noStrike" kern="1200" cap="none" baseline="0" dirty="0" err="1">
                <a:solidFill>
                  <a:schemeClr val="tx1"/>
                </a:solidFill>
                <a:effectLst/>
                <a:latin typeface="+mn-lt"/>
                <a:ea typeface="Calibri"/>
                <a:cs typeface="Calibri"/>
                <a:sym typeface="Calibri"/>
              </a:rPr>
              <a:t>acht</a:t>
            </a:r>
            <a:r>
              <a:rPr lang="en-GB" sz="1200" b="0" i="0" u="none" strike="noStrike" kern="1200" cap="none" baseline="0" dirty="0">
                <a:solidFill>
                  <a:schemeClr val="tx1"/>
                </a:solidFill>
                <a:effectLst/>
                <a:latin typeface="+mn-lt"/>
                <a:ea typeface="Calibri"/>
                <a:cs typeface="Calibri"/>
                <a:sym typeface="Calibri"/>
              </a:rPr>
              <a:t> [645] </a:t>
            </a:r>
            <a:r>
              <a:rPr lang="en-GB" sz="1200" b="0" i="0" u="none" strike="noStrike" kern="1200" cap="none" baseline="0" dirty="0" err="1">
                <a:solidFill>
                  <a:schemeClr val="tx1"/>
                </a:solidFill>
                <a:effectLst/>
                <a:latin typeface="+mn-lt"/>
                <a:ea typeface="Calibri"/>
                <a:cs typeface="Calibri"/>
                <a:sym typeface="Calibri"/>
              </a:rPr>
              <a:t>neun</a:t>
            </a:r>
            <a:r>
              <a:rPr lang="en-GB" sz="1200" b="0" i="0" u="none" strike="noStrike" kern="1200" cap="none" baseline="0" dirty="0">
                <a:solidFill>
                  <a:schemeClr val="tx1"/>
                </a:solidFill>
                <a:effectLst/>
                <a:latin typeface="+mn-lt"/>
                <a:ea typeface="Calibri"/>
                <a:cs typeface="Calibri"/>
                <a:sym typeface="Calibri"/>
              </a:rPr>
              <a:t> [1053] </a:t>
            </a:r>
            <a:r>
              <a:rPr lang="en-GB" sz="1200" b="0" i="0" u="none" strike="noStrike" kern="1200" cap="none" baseline="0" dirty="0" err="1">
                <a:solidFill>
                  <a:schemeClr val="tx1"/>
                </a:solidFill>
                <a:effectLst/>
                <a:latin typeface="+mn-lt"/>
                <a:ea typeface="Calibri"/>
                <a:cs typeface="Calibri"/>
                <a:sym typeface="Calibri"/>
              </a:rPr>
              <a:t>zehn</a:t>
            </a:r>
            <a:r>
              <a:rPr lang="en-GB" sz="1200" b="0" i="0" u="none" strike="noStrike" kern="1200" cap="none" baseline="0" dirty="0">
                <a:solidFill>
                  <a:schemeClr val="tx1"/>
                </a:solidFill>
                <a:effectLst/>
                <a:latin typeface="+mn-lt"/>
                <a:ea typeface="Calibri"/>
                <a:cs typeface="Calibri"/>
                <a:sym typeface="Calibri"/>
              </a:rPr>
              <a:t> [312] elf [1507] </a:t>
            </a:r>
            <a:r>
              <a:rPr lang="en-GB" sz="1200" b="0" i="0" u="none" strike="noStrike" kern="1200" cap="none" baseline="0" dirty="0" err="1">
                <a:solidFill>
                  <a:schemeClr val="tx1"/>
                </a:solidFill>
                <a:effectLst/>
                <a:latin typeface="+mn-lt"/>
                <a:ea typeface="Calibri"/>
                <a:cs typeface="Calibri"/>
                <a:sym typeface="Calibri"/>
              </a:rPr>
              <a:t>zwölf</a:t>
            </a:r>
            <a:r>
              <a:rPr lang="en-GB" sz="1200" b="0" i="0" u="none" strike="noStrike" kern="1200" cap="none" baseline="0" dirty="0">
                <a:solidFill>
                  <a:schemeClr val="tx1"/>
                </a:solidFill>
                <a:effectLst/>
                <a:latin typeface="+mn-lt"/>
                <a:ea typeface="Calibri"/>
                <a:cs typeface="Calibri"/>
                <a:sym typeface="Calibri"/>
              </a:rPr>
              <a:t> [1080]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wünschen</a:t>
            </a:r>
            <a:r>
              <a:rPr lang="en-GB" sz="1200" b="0" i="0" u="none" strike="noStrike" kern="1200" dirty="0">
                <a:solidFill>
                  <a:schemeClr val="tx1"/>
                </a:solidFill>
                <a:effectLst/>
                <a:latin typeface="+mn-lt"/>
                <a:ea typeface="+mn-ea"/>
                <a:cs typeface="+mn-cs"/>
              </a:rPr>
              <a:t> [630] </a:t>
            </a:r>
            <a:r>
              <a:rPr lang="en-GB" sz="1200" b="0" i="0" u="none" strike="noStrike" kern="1200" dirty="0" err="1">
                <a:solidFill>
                  <a:schemeClr val="tx1"/>
                </a:solidFill>
                <a:effectLst/>
                <a:latin typeface="+mn-lt"/>
                <a:ea typeface="+mn-ea"/>
                <a:cs typeface="+mn-cs"/>
              </a:rPr>
              <a:t>Arzt</a:t>
            </a:r>
            <a:r>
              <a:rPr lang="en-GB" sz="1200" b="0" i="0" u="none" strike="noStrike" kern="1200" dirty="0">
                <a:solidFill>
                  <a:schemeClr val="tx1"/>
                </a:solidFill>
                <a:effectLst/>
                <a:latin typeface="+mn-lt"/>
                <a:ea typeface="+mn-ea"/>
                <a:cs typeface="+mn-cs"/>
              </a:rPr>
              <a:t> [622] Platz1 [326] Spiel [328] </a:t>
            </a:r>
            <a:r>
              <a:rPr lang="en-GB" sz="1200" b="0" i="0" u="none" strike="noStrike" kern="1200" dirty="0" err="1">
                <a:solidFill>
                  <a:schemeClr val="tx1"/>
                </a:solidFill>
                <a:effectLst/>
                <a:latin typeface="+mn-lt"/>
                <a:ea typeface="+mn-ea"/>
                <a:cs typeface="+mn-cs"/>
              </a:rPr>
              <a:t>Stück</a:t>
            </a:r>
            <a:r>
              <a:rPr lang="en-GB" sz="1200" b="0" i="0" u="none" strike="noStrike" kern="1200" dirty="0">
                <a:solidFill>
                  <a:schemeClr val="tx1"/>
                </a:solidFill>
                <a:effectLst/>
                <a:latin typeface="+mn-lt"/>
                <a:ea typeface="+mn-ea"/>
                <a:cs typeface="+mn-cs"/>
              </a:rPr>
              <a:t> [511] Zug [675]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 [682] auch [18]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[n/a] </a:t>
            </a:r>
            <a:r>
              <a:rPr lang="en-GB" sz="1200" b="0" i="0" u="none" strike="noStrike" kern="1200" dirty="0" err="1">
                <a:solidFill>
                  <a:schemeClr val="tx1"/>
                </a:solidFill>
                <a:effectLst/>
                <a:latin typeface="+mn-lt"/>
                <a:ea typeface="+mn-ea"/>
                <a:cs typeface="+mn-cs"/>
              </a:rPr>
              <a:t>wie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(revisit) </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Band [&lt;5009] Buch [300] Film [505] </a:t>
            </a:r>
            <a:r>
              <a:rPr lang="en-GB" sz="1200" b="0" i="0" u="none" strike="noStrike" kern="1200" dirty="0" err="1">
                <a:solidFill>
                  <a:schemeClr val="tx1"/>
                </a:solidFill>
                <a:effectLst/>
                <a:latin typeface="+mn-lt"/>
                <a:ea typeface="+mn-ea"/>
                <a:cs typeface="+mn-cs"/>
              </a:rPr>
              <a:t>Lehrerin</a:t>
            </a:r>
            <a:r>
              <a:rPr lang="en-GB" sz="1200" b="0" i="0" u="none" strike="noStrike" kern="1200" dirty="0">
                <a:solidFill>
                  <a:schemeClr val="tx1"/>
                </a:solidFill>
                <a:effectLst/>
                <a:latin typeface="+mn-lt"/>
                <a:ea typeface="+mn-ea"/>
                <a:cs typeface="+mn-cs"/>
              </a:rPr>
              <a:t> [695] Lied [1733]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[3029] </a:t>
            </a:r>
            <a:r>
              <a:rPr lang="en-GB" sz="1200" b="0" i="0" u="none" strike="noStrike" kern="1200" dirty="0" err="1">
                <a:solidFill>
                  <a:schemeClr val="tx1"/>
                </a:solidFill>
                <a:effectLst/>
                <a:latin typeface="+mn-lt"/>
                <a:ea typeface="+mn-ea"/>
                <a:cs typeface="+mn-cs"/>
              </a:rPr>
              <a:t>Sängerin</a:t>
            </a:r>
            <a:r>
              <a:rPr lang="en-GB" sz="1200" b="0" i="0" u="none" strike="noStrike" kern="1200" dirty="0">
                <a:solidFill>
                  <a:schemeClr val="tx1"/>
                </a:solidFill>
                <a:effectLst/>
                <a:latin typeface="+mn-lt"/>
                <a:ea typeface="+mn-ea"/>
                <a:cs typeface="+mn-cs"/>
              </a:rPr>
              <a:t> [3916] </a:t>
            </a:r>
            <a:r>
              <a:rPr lang="en-GB" sz="1200" b="0" i="0" u="none" strike="noStrike" kern="1200" dirty="0" err="1">
                <a:solidFill>
                  <a:schemeClr val="tx1"/>
                </a:solidFill>
                <a:effectLst/>
                <a:latin typeface="+mn-lt"/>
                <a:ea typeface="+mn-ea"/>
                <a:cs typeface="+mn-cs"/>
              </a:rPr>
              <a:t>leider</a:t>
            </a:r>
            <a:r>
              <a:rPr lang="en-GB" sz="1200" b="0" i="0" u="none" strike="noStrike" kern="1200" dirty="0">
                <a:solidFill>
                  <a:schemeClr val="tx1"/>
                </a:solidFill>
                <a:effectLst/>
                <a:latin typeface="+mn-lt"/>
                <a:ea typeface="+mn-ea"/>
                <a:cs typeface="+mn-cs"/>
              </a:rPr>
              <a:t> [643] </a:t>
            </a:r>
            <a:r>
              <a:rPr lang="en-GB" sz="1200" b="0" i="0" u="none" strike="noStrike" kern="1200" dirty="0" err="1">
                <a:solidFill>
                  <a:schemeClr val="tx1"/>
                </a:solidFill>
                <a:effectLst/>
                <a:latin typeface="+mn-lt"/>
                <a:ea typeface="+mn-ea"/>
                <a:cs typeface="+mn-cs"/>
              </a:rPr>
              <a:t>Lieblings</a:t>
            </a:r>
            <a:r>
              <a:rPr lang="en-GB" sz="1200" b="0" i="0" u="none" strike="noStrike" kern="1200" dirty="0">
                <a:solidFill>
                  <a:schemeClr val="tx1"/>
                </a:solidFill>
                <a:effectLst/>
                <a:latin typeface="+mn-lt"/>
                <a:ea typeface="+mn-ea"/>
                <a:cs typeface="+mn-cs"/>
              </a:rPr>
              <a:t>- [n/a]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549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whiskers, holding your fingers up to the side of your mouth.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äu</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baseline="0" dirty="0"/>
              <a:t> [3757]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94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6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326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äu</a:t>
            </a:r>
            <a:r>
              <a:rPr lang="en-GB" b="1" baseline="0" dirty="0"/>
              <a:t>] </a:t>
            </a:r>
            <a:r>
              <a:rPr lang="en-GB" baseline="0" dirty="0"/>
              <a:t>and then the </a:t>
            </a:r>
            <a:r>
              <a:rPr lang="en-GB" b="1" baseline="0" dirty="0"/>
              <a:t>source</a:t>
            </a:r>
            <a:r>
              <a:rPr lang="en-GB" baseline="0" dirty="0"/>
              <a:t> word again ‘</a:t>
            </a:r>
            <a:r>
              <a:rPr lang="en-GB" sz="1200" b="1" baseline="0" dirty="0" err="1"/>
              <a:t>Mäuse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Mäuse</a:t>
            </a:r>
            <a:r>
              <a:rPr lang="en-GB" sz="1200" b="1" baseline="0" dirty="0"/>
              <a:t> </a:t>
            </a:r>
            <a:r>
              <a:rPr lang="en-GB" sz="1200" baseline="0" dirty="0"/>
              <a:t>[3757]; </a:t>
            </a:r>
            <a:r>
              <a:rPr lang="en-GB" sz="1200" b="1" baseline="0" dirty="0" err="1"/>
              <a:t>Bäume</a:t>
            </a:r>
            <a:r>
              <a:rPr lang="en-GB" sz="1200" b="1" baseline="0" dirty="0"/>
              <a:t> </a:t>
            </a:r>
            <a:r>
              <a:rPr lang="en-GB" sz="1200" b="0" baseline="0" dirty="0"/>
              <a:t>[994] </a:t>
            </a:r>
            <a:r>
              <a:rPr lang="en-GB" sz="1200" b="1" baseline="0" dirty="0" err="1"/>
              <a:t>häufig</a:t>
            </a:r>
            <a:r>
              <a:rPr lang="en-GB" sz="1200" b="1" baseline="0" dirty="0"/>
              <a:t> </a:t>
            </a:r>
            <a:r>
              <a:rPr lang="en-GB" sz="1200" baseline="0" dirty="0"/>
              <a:t>[432]; </a:t>
            </a:r>
            <a:r>
              <a:rPr lang="en-GB" sz="1200" b="1" baseline="0" dirty="0" err="1"/>
              <a:t>träumen</a:t>
            </a:r>
            <a:r>
              <a:rPr lang="en-GB" sz="1200" b="1" baseline="0" dirty="0"/>
              <a:t> </a:t>
            </a:r>
            <a:r>
              <a:rPr lang="en-GB" sz="1200" baseline="0" dirty="0"/>
              <a:t>[1907]; </a:t>
            </a:r>
            <a:r>
              <a:rPr lang="en-GB" sz="1200" b="1" baseline="0" dirty="0" err="1"/>
              <a:t>Häuser</a:t>
            </a:r>
            <a:r>
              <a:rPr lang="en-GB" sz="1200" b="1" baseline="0" dirty="0"/>
              <a:t> </a:t>
            </a:r>
            <a:r>
              <a:rPr lang="en-GB" sz="1200" baseline="0" dirty="0"/>
              <a:t>[159]; </a:t>
            </a:r>
            <a:r>
              <a:rPr lang="en-GB" sz="1200" b="1" baseline="0" dirty="0" err="1"/>
              <a:t>Gebäude</a:t>
            </a:r>
            <a:r>
              <a:rPr lang="en-GB" sz="1200" baseline="0" dirty="0"/>
              <a:t>[1202].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00555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54606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the </a:t>
            </a:r>
            <a:r>
              <a:rPr lang="en-GB" b="0" baseline="0" dirty="0" err="1"/>
              <a:t>frst</a:t>
            </a:r>
            <a:r>
              <a:rPr lang="en-GB" b="0" baseline="0" dirty="0"/>
              <a:t> ten numbers.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dirty="0"/>
              <a:t>1. Written out numbers will appear letter by letter. Click for the first letter to appear. After that the rest of the word will appear automatically.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say the number out loud when they know which number it is and give the translation,</a:t>
            </a:r>
            <a:r>
              <a:rPr lang="en-GB" baseline="0" dirty="0"/>
              <a:t> or just hold up the correct number of fingers (making a circle with right thumb and forefinger for ‘null’).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dirty="0"/>
              <a:t>When the whole word has appeared click to make the number (translation) appear.</a:t>
            </a:r>
          </a:p>
          <a:p>
            <a:r>
              <a:rPr lang="en-GB" b="0" dirty="0"/>
              <a:t>4.</a:t>
            </a:r>
            <a:r>
              <a:rPr lang="en-GB" b="0" baseline="0" dirty="0"/>
              <a:t> </a:t>
            </a:r>
            <a:r>
              <a:rPr lang="en-GB" b="0" dirty="0"/>
              <a:t>Ask students what their favourite number is as </a:t>
            </a:r>
            <a:r>
              <a:rPr lang="en-GB" b="0" dirty="0" err="1"/>
              <a:t>Lieblings</a:t>
            </a:r>
            <a:r>
              <a:rPr lang="en-GB" b="0" dirty="0"/>
              <a:t>- is on the revisit list for this week.</a:t>
            </a: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2</a:t>
            </a:fld>
            <a:endParaRPr lang="en-GB"/>
          </a:p>
        </p:txBody>
      </p:sp>
    </p:spTree>
    <p:extLst>
      <p:ext uri="{BB962C8B-B14F-4D97-AF65-F5344CB8AC3E}">
        <p14:creationId xmlns:p14="http://schemas.microsoft.com/office/powerpoint/2010/main" val="127159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67497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a:t>
            </a:r>
            <a:r>
              <a:rPr lang="en-GB" sz="1200" b="0" i="0" u="none" strike="noStrike" kern="1200" dirty="0">
                <a:solidFill>
                  <a:schemeClr val="tx1"/>
                </a:solidFill>
                <a:effectLst/>
                <a:latin typeface="+mn-lt"/>
                <a:ea typeface="+mn-ea"/>
                <a:cs typeface="+mn-cs"/>
              </a:rPr>
              <a:t>o develop</a:t>
            </a:r>
            <a:r>
              <a:rPr lang="en-GB" sz="1200" b="0" i="0" u="none" strike="noStrike" kern="1200" baseline="0" dirty="0">
                <a:solidFill>
                  <a:schemeClr val="tx1"/>
                </a:solidFill>
                <a:effectLst/>
                <a:latin typeface="+mn-lt"/>
                <a:ea typeface="+mn-ea"/>
                <a:cs typeface="+mn-cs"/>
              </a:rPr>
              <a:t> knowledge of the four plural rules taught in Y7 so far.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Note: </a:t>
            </a:r>
            <a:r>
              <a:rPr lang="en-GB" sz="1200" b="0" i="0" u="none" strike="noStrike" kern="1200" baseline="0" dirty="0">
                <a:solidFill>
                  <a:schemeClr val="tx1"/>
                </a:solidFill>
                <a:effectLst/>
                <a:latin typeface="+mn-lt"/>
                <a:ea typeface="+mn-ea"/>
                <a:cs typeface="+mn-cs"/>
              </a:rPr>
              <a:t>All of the words have either been previously taught in the singular form (or are soon to be taught), as detailed below.</a:t>
            </a:r>
            <a:br>
              <a:rPr lang="en-GB" sz="1200" b="1" i="0" u="none" strike="noStrike" kern="1200" baseline="0" dirty="0">
                <a:solidFill>
                  <a:schemeClr val="tx1"/>
                </a:solidFill>
                <a:effectLst/>
                <a:latin typeface="+mn-lt"/>
                <a:ea typeface="+mn-ea"/>
                <a:cs typeface="+mn-cs"/>
              </a:rPr>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sz="1200" b="0" i="0" u="none" strike="noStrike" kern="1200" dirty="0">
                <a:solidFill>
                  <a:schemeClr val="tx1"/>
                </a:solidFill>
                <a:effectLst/>
                <a:latin typeface="+mn-lt"/>
                <a:ea typeface="+mn-ea"/>
                <a:cs typeface="+mn-cs"/>
              </a:rPr>
              <a:t>1. Students identify the plural rule applying to each noun listed on the left.</a:t>
            </a:r>
          </a:p>
          <a:p>
            <a:r>
              <a:rPr lang="en-GB" sz="1200" b="0" i="0" u="none" strike="noStrike" kern="1200" dirty="0">
                <a:solidFill>
                  <a:schemeClr val="tx1"/>
                </a:solidFill>
                <a:effectLst/>
                <a:latin typeface="+mn-lt"/>
                <a:ea typeface="+mn-ea"/>
                <a:cs typeface="+mn-cs"/>
              </a:rPr>
              <a:t>2. Click to reveal the answers.</a:t>
            </a:r>
          </a:p>
          <a:p>
            <a:r>
              <a:rPr lang="en-GB" sz="1200" b="0" i="0" u="none" strike="noStrike" kern="1200" dirty="0">
                <a:solidFill>
                  <a:schemeClr val="tx1"/>
                </a:solidFill>
                <a:effectLst/>
                <a:latin typeface="+mn-lt"/>
                <a:ea typeface="+mn-ea"/>
                <a:cs typeface="+mn-cs"/>
              </a:rPr>
              <a:t>3. Students then write the plural</a:t>
            </a:r>
            <a:r>
              <a:rPr lang="en-GB" sz="1200" b="0" i="0" u="none" strike="noStrike" kern="1200" baseline="0" dirty="0">
                <a:solidFill>
                  <a:schemeClr val="tx1"/>
                </a:solidFill>
                <a:effectLst/>
                <a:latin typeface="+mn-lt"/>
                <a:ea typeface="+mn-ea"/>
                <a:cs typeface="+mn-cs"/>
              </a:rPr>
              <a:t> form of the nouns which appear with the next click, on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Click to reveal the answers.</a:t>
            </a: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21</a:t>
            </a:fld>
            <a:endParaRPr lang="en-GB"/>
          </a:p>
        </p:txBody>
      </p:sp>
    </p:spTree>
    <p:extLst>
      <p:ext uri="{BB962C8B-B14F-4D97-AF65-F5344CB8AC3E}">
        <p14:creationId xmlns:p14="http://schemas.microsoft.com/office/powerpoint/2010/main" val="3749068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a:t>
            </a:r>
            <a:r>
              <a:rPr lang="en-GB" sz="1200" b="0" i="0" u="none" strike="noStrike" kern="1200" dirty="0">
                <a:solidFill>
                  <a:schemeClr val="tx1"/>
                </a:solidFill>
                <a:effectLst/>
                <a:latin typeface="+mn-lt"/>
                <a:ea typeface="+mn-ea"/>
                <a:cs typeface="+mn-cs"/>
              </a:rPr>
              <a:t>o practise</a:t>
            </a:r>
            <a:r>
              <a:rPr lang="en-GB" sz="1200" b="0" i="0" u="none" strike="noStrike" kern="1200" baseline="0" dirty="0">
                <a:solidFill>
                  <a:schemeClr val="tx1"/>
                </a:solidFill>
                <a:effectLst/>
                <a:latin typeface="+mn-lt"/>
                <a:ea typeface="+mn-ea"/>
                <a:cs typeface="+mn-cs"/>
              </a:rPr>
              <a:t> sentence production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Cycle through the information on the slide and the two examples by clicking the mouse.</a:t>
            </a:r>
          </a:p>
          <a:p>
            <a:pPr marL="0" indent="0">
              <a:buNone/>
            </a:pPr>
            <a:r>
              <a:rPr lang="en-GB" sz="1200" b="0" i="0" u="none" strike="noStrike" kern="1200" dirty="0">
                <a:solidFill>
                  <a:schemeClr val="tx1"/>
                </a:solidFill>
                <a:effectLst/>
                <a:latin typeface="+mn-lt"/>
                <a:ea typeface="+mn-ea"/>
                <a:cs typeface="+mn-cs"/>
              </a:rPr>
              <a:t>2. Give the following instructions</a:t>
            </a:r>
            <a:r>
              <a:rPr lang="en-GB" sz="1200" b="0" i="0" u="none" strike="noStrike" kern="1200" baseline="0" dirty="0">
                <a:solidFill>
                  <a:schemeClr val="tx1"/>
                </a:solidFill>
                <a:effectLst/>
                <a:latin typeface="+mn-lt"/>
                <a:ea typeface="+mn-ea"/>
                <a:cs typeface="+mn-cs"/>
              </a:rPr>
              <a:t> to students:</a:t>
            </a:r>
          </a:p>
          <a:p>
            <a:pPr marL="0" indent="0">
              <a:buNone/>
            </a:pPr>
            <a:r>
              <a:rPr lang="en-GB" sz="1200" b="0" i="0" u="none" strike="noStrike" kern="1200" dirty="0">
                <a:solidFill>
                  <a:schemeClr val="tx1"/>
                </a:solidFill>
                <a:effectLst/>
                <a:latin typeface="+mn-lt"/>
                <a:ea typeface="+mn-ea"/>
                <a:cs typeface="+mn-cs"/>
              </a:rPr>
              <a:t>i. Start with the plural verbs (plus ‘es </a:t>
            </a:r>
            <a:r>
              <a:rPr lang="en-GB" sz="1200" b="0" i="0" u="none" strike="noStrike" kern="1200" dirty="0" err="1">
                <a:solidFill>
                  <a:schemeClr val="tx1"/>
                </a:solidFill>
                <a:effectLst/>
                <a:latin typeface="+mn-lt"/>
                <a:ea typeface="+mn-ea"/>
                <a:cs typeface="+mn-cs"/>
              </a:rPr>
              <a:t>gibt</a:t>
            </a:r>
            <a:r>
              <a:rPr lang="en-GB" sz="1200" b="0" i="0" u="none" strike="noStrike" kern="1200" dirty="0">
                <a:solidFill>
                  <a:schemeClr val="tx1"/>
                </a:solidFill>
                <a:effectLst/>
                <a:latin typeface="+mn-lt"/>
                <a:ea typeface="+mn-ea"/>
                <a:cs typeface="+mn-cs"/>
              </a:rPr>
              <a:t>’) and plural nouns.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ii. Use each verb only once.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iii. Use as many of the other words as you can and make your sentences as long as possible.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iv. You don’t have to use all the words.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v. You can use the articles more than once.</a:t>
            </a:r>
          </a:p>
          <a:p>
            <a:pPr marL="0" indent="0">
              <a:buNone/>
            </a:pPr>
            <a:r>
              <a:rPr lang="en-GB" sz="1200" b="0" i="0" u="none" strike="noStrike" kern="1200" baseline="0" dirty="0">
                <a:solidFill>
                  <a:schemeClr val="tx1"/>
                </a:solidFill>
                <a:effectLst/>
                <a:latin typeface="+mn-lt"/>
                <a:ea typeface="+mn-ea"/>
                <a:cs typeface="+mn-cs"/>
              </a:rPr>
              <a:t>vi. </a:t>
            </a:r>
            <a:r>
              <a:rPr lang="en-GB" sz="1200" b="0" i="0" u="none" strike="noStrike" kern="1200" dirty="0">
                <a:solidFill>
                  <a:schemeClr val="tx1"/>
                </a:solidFill>
                <a:effectLst/>
                <a:latin typeface="+mn-lt"/>
                <a:ea typeface="+mn-ea"/>
                <a:cs typeface="+mn-cs"/>
              </a:rPr>
              <a:t>What is the longest sentence you can make?</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Examples:</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Bücher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sind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grün</a:t>
            </a:r>
            <a:r>
              <a:rPr lang="en-GB" sz="1200" b="0" i="0" u="none" strike="noStrike" kern="1200" dirty="0">
                <a:solidFill>
                  <a:schemeClr val="tx1"/>
                </a:solidFill>
                <a:effectLst/>
                <a:latin typeface="+mn-lt"/>
                <a:ea typeface="+mn-ea"/>
                <a:cs typeface="+mn-cs"/>
              </a:rPr>
              <a: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Lehrer </a:t>
            </a:r>
            <a:r>
              <a:rPr lang="en-GB" sz="1200" b="0" i="0" u="none" strike="noStrike" kern="1200" dirty="0" err="1">
                <a:solidFill>
                  <a:schemeClr val="tx1"/>
                </a:solidFill>
                <a:effectLst/>
                <a:latin typeface="+mn-lt"/>
                <a:ea typeface="+mn-ea"/>
                <a:cs typeface="+mn-cs"/>
              </a:rPr>
              <a:t>haben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a:t>
            </a:r>
            <a:r>
              <a:rPr lang="en-GB" sz="1200" b="0" i="0" u="none" strike="noStrike" kern="1200" dirty="0">
                <a:solidFill>
                  <a:schemeClr val="tx1"/>
                </a:solidFill>
                <a:effectLst/>
                <a:latin typeface="+mn-lt"/>
                <a:ea typeface="+mn-ea"/>
                <a:cs typeface="+mn-cs"/>
              </a:rPr>
              <a:t> Freunde.</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Sänger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schreibt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Lieder.</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22</a:t>
            </a:fld>
            <a:endParaRPr lang="en-GB"/>
          </a:p>
        </p:txBody>
      </p:sp>
    </p:spTree>
    <p:extLst>
      <p:ext uri="{BB962C8B-B14F-4D97-AF65-F5344CB8AC3E}">
        <p14:creationId xmlns:p14="http://schemas.microsoft.com/office/powerpoint/2010/main" val="1273382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a:t>
            </a:r>
            <a:r>
              <a:rPr lang="en-GB" sz="1200" b="0" i="0" u="none" strike="noStrike" kern="1200" dirty="0">
                <a:solidFill>
                  <a:schemeClr val="tx1"/>
                </a:solidFill>
                <a:effectLst/>
                <a:latin typeface="+mn-lt"/>
                <a:ea typeface="+mn-ea"/>
                <a:cs typeface="+mn-cs"/>
              </a:rPr>
              <a:t>o practise</a:t>
            </a:r>
            <a:r>
              <a:rPr lang="en-GB" sz="1200" b="0" i="0" u="none" strike="noStrike" kern="1200" baseline="0" dirty="0">
                <a:solidFill>
                  <a:schemeClr val="tx1"/>
                </a:solidFill>
                <a:effectLst/>
                <a:latin typeface="+mn-lt"/>
                <a:ea typeface="+mn-ea"/>
                <a:cs typeface="+mn-cs"/>
              </a:rPr>
              <a:t> sentence production and number vocabulary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sz="1200" b="0" i="0" u="none" strike="noStrike" kern="1200" dirty="0">
                <a:solidFill>
                  <a:schemeClr val="tx1"/>
                </a:solidFill>
                <a:effectLst/>
                <a:latin typeface="+mn-lt"/>
                <a:ea typeface="+mn-ea"/>
                <a:cs typeface="+mn-cs"/>
              </a:rPr>
              <a:t>1. Click</a:t>
            </a:r>
            <a:r>
              <a:rPr lang="en-GB" sz="1200" b="0" i="0" u="none" strike="noStrike" kern="1200" baseline="0" dirty="0">
                <a:solidFill>
                  <a:schemeClr val="tx1"/>
                </a:solidFill>
                <a:effectLst/>
                <a:latin typeface="+mn-lt"/>
                <a:ea typeface="+mn-ea"/>
                <a:cs typeface="+mn-cs"/>
              </a:rPr>
              <a:t> to cycle through the example on this slide.</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2. Partner A reads a sentence</a:t>
            </a:r>
            <a:r>
              <a:rPr lang="en-GB" sz="1200" b="0" i="0" u="none" strike="noStrike" kern="1200" baseline="0" dirty="0">
                <a:solidFill>
                  <a:schemeClr val="tx1"/>
                </a:solidFill>
                <a:effectLst/>
                <a:latin typeface="+mn-lt"/>
                <a:ea typeface="+mn-ea"/>
                <a:cs typeface="+mn-cs"/>
              </a:rPr>
              <a:t> from those </a:t>
            </a:r>
            <a:r>
              <a:rPr lang="en-GB" sz="1200" b="0" i="0" u="none" strike="noStrike" kern="1200" dirty="0">
                <a:solidFill>
                  <a:schemeClr val="tx1"/>
                </a:solidFill>
                <a:effectLst/>
                <a:latin typeface="+mn-lt"/>
                <a:ea typeface="+mn-ea"/>
                <a:cs typeface="+mn-cs"/>
              </a:rPr>
              <a:t>created in the previous activity.</a:t>
            </a:r>
          </a:p>
          <a:p>
            <a:r>
              <a:rPr lang="en-GB" sz="1200" b="0" i="0" u="none" strike="noStrike" kern="1200" dirty="0">
                <a:solidFill>
                  <a:schemeClr val="tx1"/>
                </a:solidFill>
                <a:effectLst/>
                <a:latin typeface="+mn-lt"/>
                <a:ea typeface="+mn-ea"/>
                <a:cs typeface="+mn-cs"/>
              </a:rPr>
              <a:t>3.</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Partner B identifies the number of words in the sentence. </a:t>
            </a:r>
          </a:p>
          <a:p>
            <a:r>
              <a:rPr lang="en-GB" sz="1200" b="0" i="0" u="none" strike="noStrike" kern="1200" dirty="0">
                <a:solidFill>
                  <a:schemeClr val="tx1"/>
                </a:solidFill>
                <a:effectLst/>
                <a:latin typeface="+mn-lt"/>
                <a:ea typeface="+mn-ea"/>
                <a:cs typeface="+mn-cs"/>
              </a:rPr>
              <a:t>4. Partners swap roles</a:t>
            </a:r>
            <a:r>
              <a:rPr lang="en-GB" sz="1200" b="0" i="0" u="none" strike="noStrike" kern="1200" baseline="0" dirty="0">
                <a:solidFill>
                  <a:schemeClr val="tx1"/>
                </a:solidFill>
                <a:effectLst/>
                <a:latin typeface="+mn-lt"/>
                <a:ea typeface="+mn-ea"/>
                <a:cs typeface="+mn-cs"/>
              </a:rPr>
              <a:t> and repeat.</a:t>
            </a:r>
          </a:p>
          <a:p>
            <a:r>
              <a:rPr lang="en-GB" sz="1200" b="0" i="0" u="none" strike="noStrike" kern="1200" baseline="0" dirty="0">
                <a:solidFill>
                  <a:schemeClr val="tx1"/>
                </a:solidFill>
                <a:effectLst/>
                <a:latin typeface="+mn-lt"/>
                <a:ea typeface="+mn-ea"/>
                <a:cs typeface="+mn-cs"/>
              </a:rPr>
              <a:t>5. They k</a:t>
            </a:r>
            <a:r>
              <a:rPr lang="en-GB" sz="1200" b="0" i="0" u="none" strike="noStrike" kern="1200" dirty="0">
                <a:solidFill>
                  <a:schemeClr val="tx1"/>
                </a:solidFill>
                <a:effectLst/>
                <a:latin typeface="+mn-lt"/>
                <a:ea typeface="+mn-ea"/>
                <a:cs typeface="+mn-cs"/>
              </a:rPr>
              <a:t>eep taking turns until all sentences have been used OR until the time has elapsed.  It is not necessary to complete every sentence.</a:t>
            </a: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324594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br>
              <a:rPr lang="en-GB" b="1" baseline="0" dirty="0"/>
            </a:b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a:t>
            </a:r>
            <a:r>
              <a:rPr lang="en-GB" sz="1200" b="0" i="0" u="none" strike="noStrike" kern="1200" dirty="0">
                <a:solidFill>
                  <a:schemeClr val="tx1"/>
                </a:solidFill>
                <a:effectLst/>
                <a:latin typeface="+mn-lt"/>
                <a:ea typeface="+mn-ea"/>
                <a:cs typeface="+mn-cs"/>
              </a:rPr>
              <a:t>o practise</a:t>
            </a:r>
            <a:r>
              <a:rPr lang="en-GB" sz="1200" b="0" i="0" u="none" strike="noStrike" kern="1200" baseline="0" dirty="0">
                <a:solidFill>
                  <a:schemeClr val="tx1"/>
                </a:solidFill>
                <a:effectLst/>
                <a:latin typeface="+mn-lt"/>
                <a:ea typeface="+mn-ea"/>
                <a:cs typeface="+mn-cs"/>
              </a:rPr>
              <a:t> translation into English (speaking, listening and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sz="1200" b="0" i="0" u="none" strike="noStrike" kern="1200" dirty="0">
                <a:solidFill>
                  <a:schemeClr val="tx1"/>
                </a:solidFill>
                <a:effectLst/>
                <a:latin typeface="+mn-lt"/>
                <a:ea typeface="+mn-ea"/>
                <a:cs typeface="+mn-cs"/>
              </a:rPr>
              <a:t>1. Click</a:t>
            </a:r>
            <a:r>
              <a:rPr lang="en-GB" sz="1200" b="0" i="0" u="none" strike="noStrike" kern="1200" baseline="0" dirty="0">
                <a:solidFill>
                  <a:schemeClr val="tx1"/>
                </a:solidFill>
                <a:effectLst/>
                <a:latin typeface="+mn-lt"/>
                <a:ea typeface="+mn-ea"/>
                <a:cs typeface="+mn-cs"/>
              </a:rPr>
              <a:t> to cycle through the example on this slide.</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2. Partner A reads a sentence</a:t>
            </a:r>
            <a:r>
              <a:rPr lang="en-GB" sz="1200" b="0" i="0" u="none" strike="noStrike" kern="1200" baseline="0" dirty="0">
                <a:solidFill>
                  <a:schemeClr val="tx1"/>
                </a:solidFill>
                <a:effectLst/>
                <a:latin typeface="+mn-lt"/>
                <a:ea typeface="+mn-ea"/>
                <a:cs typeface="+mn-cs"/>
              </a:rPr>
              <a:t> from those </a:t>
            </a:r>
            <a:r>
              <a:rPr lang="en-GB" sz="1200" b="0" i="0" u="none" strike="noStrike" kern="1200" dirty="0">
                <a:solidFill>
                  <a:schemeClr val="tx1"/>
                </a:solidFill>
                <a:effectLst/>
                <a:latin typeface="+mn-lt"/>
                <a:ea typeface="+mn-ea"/>
                <a:cs typeface="+mn-cs"/>
              </a:rPr>
              <a:t>created in the previous activity.</a:t>
            </a:r>
          </a:p>
          <a:p>
            <a:r>
              <a:rPr lang="en-GB" sz="1200" b="0" i="0" u="none" strike="noStrike" kern="1200" dirty="0">
                <a:solidFill>
                  <a:schemeClr val="tx1"/>
                </a:solidFill>
                <a:effectLst/>
                <a:latin typeface="+mn-lt"/>
                <a:ea typeface="+mn-ea"/>
                <a:cs typeface="+mn-cs"/>
              </a:rPr>
              <a:t>3.</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Partner B writes the English for that sentence.</a:t>
            </a:r>
          </a:p>
          <a:p>
            <a:r>
              <a:rPr lang="en-GB" sz="1200" b="0" i="0" u="none" strike="noStrike" kern="1200" dirty="0">
                <a:solidFill>
                  <a:schemeClr val="tx1"/>
                </a:solidFill>
                <a:effectLst/>
                <a:latin typeface="+mn-lt"/>
                <a:ea typeface="+mn-ea"/>
                <a:cs typeface="+mn-cs"/>
              </a:rPr>
              <a:t>4. Partners swap roles</a:t>
            </a:r>
            <a:r>
              <a:rPr lang="en-GB" sz="1200" b="0" i="0" u="none" strike="noStrike" kern="1200" baseline="0" dirty="0">
                <a:solidFill>
                  <a:schemeClr val="tx1"/>
                </a:solidFill>
                <a:effectLst/>
                <a:latin typeface="+mn-lt"/>
                <a:ea typeface="+mn-ea"/>
                <a:cs typeface="+mn-cs"/>
              </a:rPr>
              <a:t> and repeat.</a:t>
            </a:r>
          </a:p>
          <a:p>
            <a:r>
              <a:rPr lang="en-GB" sz="1200" b="0" i="0" u="none" strike="noStrike" kern="1200" baseline="0" dirty="0">
                <a:solidFill>
                  <a:schemeClr val="tx1"/>
                </a:solidFill>
                <a:effectLst/>
                <a:latin typeface="+mn-lt"/>
                <a:ea typeface="+mn-ea"/>
                <a:cs typeface="+mn-cs"/>
              </a:rPr>
              <a:t>5. They k</a:t>
            </a:r>
            <a:r>
              <a:rPr lang="en-GB" sz="1200" b="0" i="0" u="none" strike="noStrike" kern="1200" dirty="0">
                <a:solidFill>
                  <a:schemeClr val="tx1"/>
                </a:solidFill>
                <a:effectLst/>
                <a:latin typeface="+mn-lt"/>
                <a:ea typeface="+mn-ea"/>
                <a:cs typeface="+mn-cs"/>
              </a:rPr>
              <a:t>eep taking turns until all sentences have been used OR until the time has elapsed.  It is not necessary to complete every sentence.</a:t>
            </a: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954603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a:t>
            </a:r>
            <a:r>
              <a:rPr lang="en-GB" sz="1200" b="0" i="0" u="none" strike="noStrike" kern="1200" dirty="0">
                <a:solidFill>
                  <a:schemeClr val="tx1"/>
                </a:solidFill>
                <a:effectLst/>
                <a:latin typeface="+mn-lt"/>
                <a:ea typeface="+mn-ea"/>
                <a:cs typeface="+mn-cs"/>
              </a:rPr>
              <a:t>o practise</a:t>
            </a:r>
            <a:r>
              <a:rPr lang="en-GB" sz="1200" b="0" i="0" u="none" strike="noStrike" kern="1200" baseline="0" dirty="0">
                <a:solidFill>
                  <a:schemeClr val="tx1"/>
                </a:solidFill>
                <a:effectLst/>
                <a:latin typeface="+mn-lt"/>
                <a:ea typeface="+mn-ea"/>
                <a:cs typeface="+mn-cs"/>
              </a:rPr>
              <a:t> sentence production and revise question words previously encountered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sz="1200" b="0" i="0" u="none" strike="noStrike" kern="1200" dirty="0">
                <a:solidFill>
                  <a:schemeClr val="tx1"/>
                </a:solidFill>
                <a:effectLst/>
                <a:latin typeface="+mn-lt"/>
                <a:ea typeface="+mn-ea"/>
                <a:cs typeface="+mn-cs"/>
              </a:rPr>
              <a:t>1. Students translate</a:t>
            </a:r>
            <a:r>
              <a:rPr lang="en-GB" sz="1200" b="0" i="0" u="none" strike="noStrike" kern="1200" baseline="0" dirty="0">
                <a:solidFill>
                  <a:schemeClr val="tx1"/>
                </a:solidFill>
                <a:effectLst/>
                <a:latin typeface="+mn-lt"/>
                <a:ea typeface="+mn-ea"/>
                <a:cs typeface="+mn-cs"/>
              </a:rPr>
              <a:t> the questions on the slide into German.</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2. Click to bring up the correct translation for each.</a:t>
            </a:r>
          </a:p>
          <a:p>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423063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a:t>
            </a:r>
            <a:r>
              <a:rPr lang="en-GB" sz="1200" b="0" i="0" u="none" strike="noStrike" kern="1200" dirty="0">
                <a:solidFill>
                  <a:schemeClr val="tx1"/>
                </a:solidFill>
                <a:effectLst/>
                <a:latin typeface="+mn-lt"/>
                <a:ea typeface="+mn-ea"/>
                <a:cs typeface="+mn-cs"/>
              </a:rPr>
              <a:t>o practise</a:t>
            </a:r>
            <a:r>
              <a:rPr lang="en-GB" sz="1200" b="0" i="0" u="none" strike="noStrike" kern="1200" baseline="0" dirty="0">
                <a:solidFill>
                  <a:schemeClr val="tx1"/>
                </a:solidFill>
                <a:effectLst/>
                <a:latin typeface="+mn-lt"/>
                <a:ea typeface="+mn-ea"/>
                <a:cs typeface="+mn-cs"/>
              </a:rPr>
              <a:t> transcription using an authentic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r>
              <a:rPr lang="en-GB" dirty="0"/>
              <a:t>1. Read through the sentences of this authentic text</a:t>
            </a:r>
            <a:r>
              <a:rPr lang="en-GB" baseline="0" dirty="0"/>
              <a:t> </a:t>
            </a:r>
            <a:r>
              <a:rPr lang="en-GB" dirty="0"/>
              <a:t>(gapped and in jumbled</a:t>
            </a:r>
            <a:r>
              <a:rPr lang="en-GB" baseline="0" dirty="0"/>
              <a:t> order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Listen to the text via: </a:t>
            </a:r>
            <a:r>
              <a:rPr lang="en-GB" b="1" dirty="0"/>
              <a:t>https://www.youtube.com/watch?v=mX0_1f3dTKc</a:t>
            </a:r>
            <a:r>
              <a:rPr lang="en-GB" dirty="0"/>
              <a:t>. If</a:t>
            </a:r>
            <a:r>
              <a:rPr lang="en-GB" baseline="0" dirty="0"/>
              <a:t> this website is inaccessible, the teacher can read the poem.</a:t>
            </a:r>
            <a:endParaRPr lang="en-GB" dirty="0"/>
          </a:p>
          <a:p>
            <a:r>
              <a:rPr lang="en-GB" dirty="0"/>
              <a:t>3. Fill in the gaps. Repeat once (or twice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Next, put the lines in the correct order (use number and rhyme information ). The first and last line are already in the right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The answers</a:t>
            </a:r>
            <a:r>
              <a:rPr lang="en-GB" baseline="0" dirty="0"/>
              <a:t> are revealed on the next slide.</a:t>
            </a:r>
            <a:endParaRPr lang="en-GB" dirty="0"/>
          </a:p>
          <a:p>
            <a:endParaRPr lang="en-GB" dirty="0"/>
          </a:p>
          <a:p>
            <a:r>
              <a:rPr lang="en-GB" b="1" dirty="0"/>
              <a:t>Das </a:t>
            </a:r>
            <a:r>
              <a:rPr lang="en-GB" b="1" dirty="0" err="1"/>
              <a:t>Hexen</a:t>
            </a:r>
            <a:r>
              <a:rPr lang="en-GB" b="1" dirty="0"/>
              <a:t> </a:t>
            </a:r>
            <a:r>
              <a:rPr lang="en-GB" b="1" dirty="0" err="1"/>
              <a:t>Einmaleins</a:t>
            </a:r>
            <a:r>
              <a:rPr lang="en-GB" b="1" dirty="0"/>
              <a:t> – Johann Wolfgang von Goethe (1749-1832)</a:t>
            </a:r>
          </a:p>
          <a:p>
            <a:endParaRPr lang="en-GB" dirty="0"/>
          </a:p>
          <a:p>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mußt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Zwei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gleich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bist</a:t>
            </a:r>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reich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Verlier</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Vier</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Fünf</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Sechs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die Hex’,</a:t>
            </a:r>
            <a:br>
              <a:rPr lang="en-GB" dirty="0"/>
            </a:br>
            <a:r>
              <a:rPr lang="en-GB" sz="1200" b="0" i="0" u="none" strike="noStrike" kern="1200" dirty="0">
                <a:solidFill>
                  <a:schemeClr val="tx1"/>
                </a:solidFill>
                <a:effectLst/>
                <a:latin typeface="+mn-lt"/>
                <a:ea typeface="+mn-ea"/>
                <a:cs typeface="+mn-cs"/>
              </a:rPr>
              <a:t>   Mach’ Sieben und </a:t>
            </a:r>
            <a:r>
              <a:rPr lang="en-GB" sz="1200" b="0" i="0" u="none" strike="noStrike" kern="1200" dirty="0" err="1">
                <a:solidFill>
                  <a:schemeClr val="tx1"/>
                </a:solidFill>
                <a:effectLst/>
                <a:latin typeface="+mn-lt"/>
                <a:ea typeface="+mn-ea"/>
                <a:cs typeface="+mn-cs"/>
              </a:rPr>
              <a:t>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ist’s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vollbracht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Neun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Hexen-Einmal-Eins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dirty="0"/>
              <a:t>Alternative version (</a:t>
            </a:r>
            <a:r>
              <a:rPr lang="en-GB" dirty="0" err="1"/>
              <a:t>Rockoper</a:t>
            </a:r>
            <a:r>
              <a:rPr lang="en-GB" dirty="0"/>
              <a:t>) for meaning: https://</a:t>
            </a:r>
            <a:r>
              <a:rPr lang="en-GB" dirty="0" err="1"/>
              <a:t>www.youtube.com</a:t>
            </a:r>
            <a:r>
              <a:rPr lang="en-GB" dirty="0"/>
              <a:t>/</a:t>
            </a:r>
            <a:r>
              <a:rPr lang="en-GB" dirty="0" err="1"/>
              <a:t>watch?v</a:t>
            </a:r>
            <a:r>
              <a:rPr lang="en-GB" dirty="0"/>
              <a:t>=_ZGQIq-4cg0</a:t>
            </a:r>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623166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a:t>
            </a:r>
            <a:r>
              <a:rPr lang="en-GB" b="0" baseline="0"/>
              <a:t> T</a:t>
            </a:r>
            <a:r>
              <a:rPr lang="en-GB" sz="1200" b="0" i="0" u="none" strike="noStrike" kern="1200">
                <a:solidFill>
                  <a:schemeClr val="tx1"/>
                </a:solidFill>
                <a:effectLst/>
                <a:latin typeface="+mn-lt"/>
                <a:ea typeface="+mn-ea"/>
                <a:cs typeface="+mn-cs"/>
              </a:rPr>
              <a:t>o provide the answers to</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the activity on the previous slide (gap-fill).</a:t>
            </a:r>
            <a:endParaRPr lang="en-GB" sz="1200" b="0"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r>
              <a:rPr lang="en-GB"/>
              <a:t>1. Click to reveal the words in the gaps.</a:t>
            </a:r>
          </a:p>
          <a:p>
            <a:endParaRPr lang="en-GB" dirty="0"/>
          </a:p>
          <a:p>
            <a:r>
              <a:rPr lang="en-GB" b="1" dirty="0"/>
              <a:t>Das </a:t>
            </a:r>
            <a:r>
              <a:rPr lang="en-GB" b="1" dirty="0" err="1"/>
              <a:t>Hexen</a:t>
            </a:r>
            <a:r>
              <a:rPr lang="en-GB" b="1" dirty="0"/>
              <a:t> </a:t>
            </a:r>
            <a:r>
              <a:rPr lang="en-GB" b="1" dirty="0" err="1"/>
              <a:t>Einmaleins</a:t>
            </a:r>
            <a:r>
              <a:rPr lang="en-GB" b="1" dirty="0"/>
              <a:t> – Johann Wolfgang von Goethe (1749-1832)</a:t>
            </a:r>
          </a:p>
          <a:p>
            <a:endParaRPr lang="en-GB" dirty="0"/>
          </a:p>
          <a:p>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mußt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Zwei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laß</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gehn</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Drei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gleich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bist</a:t>
            </a:r>
            <a:r>
              <a:rPr lang="en-GB" sz="1200" b="0" i="0" u="none" strike="noStrike" kern="1200" dirty="0">
                <a:solidFill>
                  <a:schemeClr val="tx1"/>
                </a:solidFill>
                <a:effectLst/>
                <a:latin typeface="+mn-lt"/>
                <a:ea typeface="+mn-ea"/>
                <a:cs typeface="+mn-cs"/>
              </a:rPr>
              <a:t> Du </a:t>
            </a:r>
            <a:r>
              <a:rPr lang="en-GB" sz="1200" b="0" i="0" u="none" strike="noStrike" kern="1200" dirty="0" err="1">
                <a:solidFill>
                  <a:schemeClr val="tx1"/>
                </a:solidFill>
                <a:effectLst/>
                <a:latin typeface="+mn-lt"/>
                <a:ea typeface="+mn-ea"/>
                <a:cs typeface="+mn-cs"/>
              </a:rPr>
              <a:t>reich</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Verlier</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Vier</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Fünf</a:t>
            </a: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Sechs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sagt</a:t>
            </a:r>
            <a:r>
              <a:rPr lang="en-GB" sz="1200" b="0" i="0" u="none" strike="noStrike" kern="1200" dirty="0">
                <a:solidFill>
                  <a:schemeClr val="tx1"/>
                </a:solidFill>
                <a:effectLst/>
                <a:latin typeface="+mn-lt"/>
                <a:ea typeface="+mn-ea"/>
                <a:cs typeface="+mn-cs"/>
              </a:rPr>
              <a:t> die Hex’,</a:t>
            </a:r>
            <a:br>
              <a:rPr lang="en-GB" dirty="0"/>
            </a:br>
            <a:r>
              <a:rPr lang="en-GB" sz="1200" b="0" i="0" u="none" strike="noStrike" kern="1200" dirty="0">
                <a:solidFill>
                  <a:schemeClr val="tx1"/>
                </a:solidFill>
                <a:effectLst/>
                <a:latin typeface="+mn-lt"/>
                <a:ea typeface="+mn-ea"/>
                <a:cs typeface="+mn-cs"/>
              </a:rPr>
              <a:t>   Mach’ Sieben und </a:t>
            </a:r>
            <a:r>
              <a:rPr lang="en-GB" sz="1200" b="0" i="0" u="none" strike="noStrike" kern="1200" dirty="0" err="1">
                <a:solidFill>
                  <a:schemeClr val="tx1"/>
                </a:solidFill>
                <a:effectLst/>
                <a:latin typeface="+mn-lt"/>
                <a:ea typeface="+mn-ea"/>
                <a:cs typeface="+mn-cs"/>
              </a:rPr>
              <a:t>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So </a:t>
            </a:r>
            <a:r>
              <a:rPr lang="en-GB" sz="1200" b="0" i="0" u="none" strike="noStrike" kern="1200" dirty="0" err="1">
                <a:solidFill>
                  <a:schemeClr val="tx1"/>
                </a:solidFill>
                <a:effectLst/>
                <a:latin typeface="+mn-lt"/>
                <a:ea typeface="+mn-ea"/>
                <a:cs typeface="+mn-cs"/>
              </a:rPr>
              <a:t>ist’s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vollbracht</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Neun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Und </a:t>
            </a:r>
            <a:r>
              <a:rPr lang="en-GB" sz="1200" b="0" i="0" u="none" strike="noStrike" kern="1200" dirty="0" err="1">
                <a:solidFill>
                  <a:schemeClr val="tx1"/>
                </a:solidFill>
                <a:effectLst/>
                <a:latin typeface="+mn-lt"/>
                <a:ea typeface="+mn-ea"/>
                <a:cs typeface="+mn-cs"/>
              </a:rPr>
              <a:t>Zehn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keins</a:t>
            </a:r>
            <a:r>
              <a:rPr lang="en-GB" sz="1200" b="0" i="0" u="none" strike="noStrike" kern="1200" dirty="0">
                <a:solidFill>
                  <a:schemeClr val="tx1"/>
                </a:solidFill>
                <a:effectLst/>
                <a:latin typeface="+mn-lt"/>
                <a:ea typeface="+mn-ea"/>
                <a:cs typeface="+mn-cs"/>
              </a:rPr>
              <a:t>.</a:t>
            </a:r>
            <a:br>
              <a:rPr lang="en-GB" dirty="0"/>
            </a:b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Hexen-Einmal-Eins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dirty="0"/>
              <a:t>Alternative version (</a:t>
            </a:r>
            <a:r>
              <a:rPr lang="en-GB" dirty="0" err="1"/>
              <a:t>Rockoper</a:t>
            </a:r>
            <a:r>
              <a:rPr lang="en-GB" dirty="0"/>
              <a:t>) for meaning: https://</a:t>
            </a:r>
            <a:r>
              <a:rPr lang="en-GB" dirty="0" err="1"/>
              <a:t>www.youtube.com</a:t>
            </a:r>
            <a:r>
              <a:rPr lang="en-GB" dirty="0"/>
              <a:t>/</a:t>
            </a:r>
            <a:r>
              <a:rPr lang="en-GB" dirty="0" err="1"/>
              <a:t>watch?v</a:t>
            </a:r>
            <a:r>
              <a:rPr lang="en-GB" dirty="0"/>
              <a:t>=_ZGQIq-4cg0</a:t>
            </a:r>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516469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8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Rule 4 of plural formation.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Cycle through the information on the slide by clicking the mouse.</a:t>
            </a: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3</a:t>
            </a:fld>
            <a:endParaRPr lang="en-GB"/>
          </a:p>
        </p:txBody>
      </p:sp>
    </p:spTree>
    <p:extLst>
      <p:ext uri="{BB962C8B-B14F-4D97-AF65-F5344CB8AC3E}">
        <p14:creationId xmlns:p14="http://schemas.microsoft.com/office/powerpoint/2010/main" val="3522508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previously-encountered rules of plural formation (reading).</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aseline="0" dirty="0"/>
            </a:br>
            <a:r>
              <a:rPr lang="en-GB" baseline="0" dirty="0"/>
              <a:t>1. Students decide which words are possible.  As these sentences revise previous grammar and vocabulary, it makes sense for them to write them down.  The first sentence can be done with students as an example.</a:t>
            </a:r>
            <a:br>
              <a:rPr lang="en-GB" baseline="0" dirty="0"/>
            </a:br>
            <a:r>
              <a:rPr lang="en-GB" baseline="0" dirty="0"/>
              <a:t>2. Students then listen and check their answers (on the next slide).</a:t>
            </a:r>
            <a:br>
              <a:rPr lang="en-GB" baseline="0" dirty="0"/>
            </a:br>
            <a:r>
              <a:rPr lang="en-GB" baseline="0" dirty="0"/>
              <a:t>3. Teachers could additionally elicit the plural forms for any singular nouns in the task.</a:t>
            </a:r>
            <a:br>
              <a:rPr lang="en-GB" baseline="0" dirty="0"/>
            </a:br>
            <a:r>
              <a:rPr lang="en-GB" baseline="0" dirty="0"/>
              <a:t>4. Students then give the English translation for each sentence.</a:t>
            </a:r>
            <a:br>
              <a:rPr lang="en-GB" baseline="0" dirty="0"/>
            </a:br>
            <a:r>
              <a:rPr lang="en-GB" baseline="0" dirty="0"/>
              <a:t>5. Finally, teachers draw attention to the less common plural pattern +umlaut +er and ask students to give examples (</a:t>
            </a:r>
            <a:r>
              <a:rPr lang="en-GB" baseline="0" dirty="0" err="1"/>
              <a:t>Bücher</a:t>
            </a:r>
            <a:r>
              <a:rPr lang="en-GB" baseline="0" dirty="0"/>
              <a:t> / </a:t>
            </a:r>
            <a:r>
              <a:rPr lang="en-GB" baseline="0" dirty="0" err="1"/>
              <a:t>Wörter</a:t>
            </a:r>
            <a:r>
              <a:rPr lang="en-GB" baseline="0" dirty="0"/>
              <a:t>) and also ensure that students have noticed ‘Lieder’.</a:t>
            </a:r>
          </a:p>
          <a:p>
            <a:endParaRPr lang="en-GB" dirty="0"/>
          </a:p>
          <a:p>
            <a:r>
              <a:rPr lang="en-GB" b="1" dirty="0"/>
              <a:t>Note: </a:t>
            </a:r>
            <a:r>
              <a:rPr lang="en-GB" b="1" dirty="0" err="1"/>
              <a:t>möglich</a:t>
            </a:r>
            <a:r>
              <a:rPr lang="en-GB" dirty="0"/>
              <a:t> [156] is a very high-frequency word and was a cluster</a:t>
            </a:r>
            <a:r>
              <a:rPr lang="en-GB" baseline="0" dirty="0"/>
              <a:t> word for long ‘ö’.  We re-use it here.  Ensure that students know what it means, then use it repeatedly when eliciting responses for this task.</a:t>
            </a:r>
            <a:br>
              <a:rPr lang="en-GB" baseline="0" dirty="0"/>
            </a:br>
            <a:endParaRPr lang="en-GB" dirty="0"/>
          </a:p>
          <a:p>
            <a:r>
              <a:rPr lang="en-GB" b="1" dirty="0"/>
              <a:t>Transcript </a:t>
            </a:r>
          </a:p>
          <a:p>
            <a:r>
              <a:rPr lang="en-GB" sz="1200" kern="1200" dirty="0">
                <a:solidFill>
                  <a:schemeClr val="tx1"/>
                </a:solidFill>
                <a:effectLst/>
                <a:latin typeface="+mn-lt"/>
                <a:ea typeface="+mn-ea"/>
                <a:cs typeface="+mn-cs"/>
              </a:rPr>
              <a:t>1. 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hat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Geschenke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lernt</a:t>
            </a:r>
            <a:r>
              <a:rPr lang="en-GB" sz="1200" kern="1200" dirty="0">
                <a:solidFill>
                  <a:schemeClr val="tx1"/>
                </a:solidFill>
                <a:effectLst/>
                <a:latin typeface="+mn-lt"/>
                <a:ea typeface="+mn-ea"/>
                <a:cs typeface="+mn-cs"/>
              </a:rPr>
              <a:t> elf </a:t>
            </a:r>
            <a:r>
              <a:rPr lang="en-GB" sz="1200" b="1" kern="1200" dirty="0" err="1">
                <a:solidFill>
                  <a:schemeClr val="tx1"/>
                </a:solidFill>
                <a:effectLst/>
                <a:latin typeface="+mn-lt"/>
                <a:ea typeface="+mn-ea"/>
                <a:cs typeface="+mn-cs"/>
              </a:rPr>
              <a:t>Wörte</a:t>
            </a:r>
            <a:r>
              <a:rPr lang="en-GB" sz="1200" kern="1200" dirty="0" err="1">
                <a:solidFill>
                  <a:schemeClr val="tx1"/>
                </a:solidFill>
                <a:effectLst/>
                <a:latin typeface="+mn-lt"/>
                <a:ea typeface="+mn-ea"/>
                <a:cs typeface="+mn-cs"/>
              </a:rPr>
              <a:t>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Wie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Züge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es? Wie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Türen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Lehrer</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Fußbälle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Ich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mir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mir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Stücke</a:t>
            </a:r>
            <a:r>
              <a:rPr lang="en-GB" sz="1200" kern="1200" dirty="0">
                <a:solidFill>
                  <a:schemeClr val="tx1"/>
                </a:solidFill>
                <a:effectLst/>
                <a:latin typeface="+mn-lt"/>
                <a:ea typeface="+mn-ea"/>
                <a:cs typeface="+mn-cs"/>
              </a:rPr>
              <a:t>.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Lieder</a:t>
            </a:r>
            <a:r>
              <a:rPr lang="en-GB" sz="1200" kern="1200" dirty="0">
                <a:solidFill>
                  <a:schemeClr val="tx1"/>
                </a:solidFill>
                <a:effectLst/>
                <a:latin typeface="+mn-lt"/>
                <a:ea typeface="+mn-ea"/>
                <a:cs typeface="+mn-cs"/>
              </a:rPr>
              <a:t>.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möglich</a:t>
            </a:r>
            <a:r>
              <a:rPr lang="en-GB" dirty="0"/>
              <a:t> [156]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4</a:t>
            </a:fld>
            <a:endParaRPr lang="en-GB"/>
          </a:p>
        </p:txBody>
      </p:sp>
    </p:spTree>
    <p:extLst>
      <p:ext uri="{BB962C8B-B14F-4D97-AF65-F5344CB8AC3E}">
        <p14:creationId xmlns:p14="http://schemas.microsoft.com/office/powerpoint/2010/main" val="159071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on the numbered buttons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mouse a first time to bring up each question in turn, then a second time to highlight the possible answers to that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next cycle of clicks brings up a challenge to students to find other examples of Rule 4 in the text, then reveals these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Transcript: </a:t>
            </a:r>
          </a:p>
          <a:p>
            <a:r>
              <a:rPr lang="en-GB" sz="1200" kern="1200" dirty="0">
                <a:solidFill>
                  <a:schemeClr val="tx1"/>
                </a:solidFill>
                <a:effectLst/>
                <a:latin typeface="+mn-lt"/>
                <a:ea typeface="+mn-ea"/>
                <a:cs typeface="+mn-cs"/>
              </a:rPr>
              <a:t>1. Der </a:t>
            </a:r>
            <a:r>
              <a:rPr lang="en-GB" sz="1200" kern="1200" dirty="0" err="1">
                <a:solidFill>
                  <a:schemeClr val="tx1"/>
                </a:solidFill>
                <a:effectLst/>
                <a:latin typeface="+mn-lt"/>
                <a:ea typeface="+mn-ea"/>
                <a:cs typeface="+mn-cs"/>
              </a:rPr>
              <a:t>Arzt</a:t>
            </a:r>
            <a:r>
              <a:rPr lang="en-GB" sz="1200" kern="1200" dirty="0">
                <a:solidFill>
                  <a:schemeClr val="tx1"/>
                </a:solidFill>
                <a:effectLst/>
                <a:latin typeface="+mn-lt"/>
                <a:ea typeface="+mn-ea"/>
                <a:cs typeface="+mn-cs"/>
              </a:rPr>
              <a:t> hat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Geschenke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Der </a:t>
            </a:r>
            <a:r>
              <a:rPr lang="en-GB" sz="1200" kern="1200" dirty="0" err="1">
                <a:solidFill>
                  <a:schemeClr val="tx1"/>
                </a:solidFill>
                <a:effectLst/>
                <a:latin typeface="+mn-lt"/>
                <a:ea typeface="+mn-ea"/>
                <a:cs typeface="+mn-cs"/>
              </a:rPr>
              <a:t>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lernt</a:t>
            </a:r>
            <a:r>
              <a:rPr lang="en-GB" sz="1200" kern="1200" dirty="0">
                <a:solidFill>
                  <a:schemeClr val="tx1"/>
                </a:solidFill>
                <a:effectLst/>
                <a:latin typeface="+mn-lt"/>
                <a:ea typeface="+mn-ea"/>
                <a:cs typeface="+mn-cs"/>
              </a:rPr>
              <a:t> elf </a:t>
            </a:r>
            <a:r>
              <a:rPr lang="en-GB" sz="1200" b="1" kern="1200" dirty="0" err="1">
                <a:solidFill>
                  <a:schemeClr val="tx1"/>
                </a:solidFill>
                <a:effectLst/>
                <a:latin typeface="+mn-lt"/>
                <a:ea typeface="+mn-ea"/>
                <a:cs typeface="+mn-cs"/>
              </a:rPr>
              <a:t>Wörte</a:t>
            </a:r>
            <a:r>
              <a:rPr lang="en-GB" sz="1200" kern="1200" dirty="0" err="1">
                <a:solidFill>
                  <a:schemeClr val="tx1"/>
                </a:solidFill>
                <a:effectLst/>
                <a:latin typeface="+mn-lt"/>
                <a:ea typeface="+mn-ea"/>
                <a:cs typeface="+mn-cs"/>
              </a:rPr>
              <a:t>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Wie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Züge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es? Wie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Türen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Lehrer</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Mädchen</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Fußbälle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Ich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mir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Bücher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wünsche</a:t>
            </a:r>
            <a:r>
              <a:rPr lang="en-GB" sz="1200" kern="1200" dirty="0">
                <a:solidFill>
                  <a:schemeClr val="tx1"/>
                </a:solidFill>
                <a:effectLst/>
                <a:latin typeface="+mn-lt"/>
                <a:ea typeface="+mn-ea"/>
                <a:cs typeface="+mn-cs"/>
              </a:rPr>
              <a:t> mir </a:t>
            </a:r>
            <a:r>
              <a:rPr lang="en-GB" sz="1200" kern="1200" dirty="0" err="1">
                <a:solidFill>
                  <a:schemeClr val="tx1"/>
                </a:solidFill>
                <a:effectLst/>
                <a:latin typeface="+mn-lt"/>
                <a:ea typeface="+mn-ea"/>
                <a:cs typeface="+mn-cs"/>
              </a:rPr>
              <a:t>zehn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Stücke</a:t>
            </a:r>
            <a:r>
              <a:rPr lang="en-GB" sz="1200" kern="1200" dirty="0">
                <a:solidFill>
                  <a:schemeClr val="tx1"/>
                </a:solidFill>
                <a:effectLst/>
                <a:latin typeface="+mn-lt"/>
                <a:ea typeface="+mn-ea"/>
                <a:cs typeface="+mn-cs"/>
              </a:rPr>
              <a:t>.  Die Band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zwölf</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Lieder</a:t>
            </a:r>
            <a:r>
              <a:rPr lang="en-GB" sz="1200" kern="1200" dirty="0">
                <a:solidFill>
                  <a:schemeClr val="tx1"/>
                </a:solidFill>
                <a:effectLst/>
                <a:latin typeface="+mn-lt"/>
                <a:ea typeface="+mn-ea"/>
                <a:cs typeface="+mn-cs"/>
              </a:rPr>
              <a:t>. </a:t>
            </a:r>
            <a:endParaRPr lang="en-GB" dirty="0"/>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5</a:t>
            </a:fld>
            <a:endParaRPr lang="en-GB"/>
          </a:p>
        </p:txBody>
      </p:sp>
    </p:spTree>
    <p:extLst>
      <p:ext uri="{BB962C8B-B14F-4D97-AF65-F5344CB8AC3E}">
        <p14:creationId xmlns:p14="http://schemas.microsoft.com/office/powerpoint/2010/main" val="487323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previously-encountered rules of plural formation in listening.</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dirty="0"/>
            </a:br>
            <a:r>
              <a:rPr lang="en-GB" dirty="0"/>
              <a:t>1.</a:t>
            </a:r>
            <a:r>
              <a:rPr lang="en-GB" baseline="0" dirty="0"/>
              <a:t> </a:t>
            </a:r>
            <a:r>
              <a:rPr lang="en-GB" dirty="0"/>
              <a:t>Listen to each item twice.  On the 2</a:t>
            </a:r>
            <a:r>
              <a:rPr lang="en-GB" baseline="30000" dirty="0"/>
              <a:t>nd</a:t>
            </a:r>
            <a:r>
              <a:rPr lang="en-GB" dirty="0"/>
              <a:t> time of listening, students could be asked</a:t>
            </a:r>
            <a:r>
              <a:rPr lang="en-GB" baseline="0" dirty="0"/>
              <a:t> to write down the English meaning of the whole sentence.</a:t>
            </a:r>
            <a:br>
              <a:rPr lang="en-GB" baseline="0" dirty="0"/>
            </a:br>
            <a:r>
              <a:rPr lang="en-GB" b="1" baseline="0" dirty="0"/>
              <a:t>Note: </a:t>
            </a:r>
            <a:r>
              <a:rPr lang="en-GB" baseline="0" dirty="0"/>
              <a:t>Do the first one as an example, and display the possible answers, and the full English sentence.</a:t>
            </a:r>
            <a:br>
              <a:rPr lang="en-GB" baseline="0" dirty="0"/>
            </a:br>
            <a:r>
              <a:rPr lang="en-GB" baseline="0" dirty="0"/>
              <a:t>2. Then continue with the task.  </a:t>
            </a:r>
            <a:br>
              <a:rPr lang="en-GB" baseline="0" dirty="0"/>
            </a:br>
            <a:br>
              <a:rPr lang="en-GB" baseline="0" dirty="0"/>
            </a:br>
            <a:r>
              <a:rPr lang="en-GB" b="1" baseline="0" dirty="0"/>
              <a:t>Note: the animation is set up to continue with items 2-6 and then feed back on all items on the following slide.  Teachers may prefer to do item-by-item checking with some classes.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dirty="0"/>
          </a:p>
          <a:p>
            <a:r>
              <a:rPr lang="en-GB" b="1" dirty="0"/>
              <a:t>Transcript (possible answers in bold)</a:t>
            </a:r>
          </a:p>
          <a:p>
            <a:pPr marL="228600" indent="-228600">
              <a:buAutoNum type="arabicPeriod"/>
            </a:pPr>
            <a:r>
              <a:rPr lang="en-GB" dirty="0"/>
              <a:t>Die </a:t>
            </a:r>
            <a:r>
              <a:rPr lang="en-GB" dirty="0" err="1"/>
              <a:t>Sängerin</a:t>
            </a:r>
            <a:r>
              <a:rPr lang="en-GB" dirty="0"/>
              <a:t> hat </a:t>
            </a:r>
            <a:r>
              <a:rPr lang="en-GB" dirty="0" err="1"/>
              <a:t>sieben</a:t>
            </a:r>
            <a:r>
              <a:rPr lang="en-GB" dirty="0"/>
              <a:t> _____ Haus / </a:t>
            </a:r>
            <a:r>
              <a:rPr lang="en-GB" b="1" dirty="0" err="1"/>
              <a:t>Fragen</a:t>
            </a:r>
            <a:r>
              <a:rPr lang="en-GB" b="1" dirty="0"/>
              <a:t> / Freunde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Der Zug hat </a:t>
            </a:r>
            <a:r>
              <a:rPr lang="en-GB" dirty="0" err="1"/>
              <a:t>viele</a:t>
            </a:r>
            <a:r>
              <a:rPr lang="en-GB" dirty="0"/>
              <a:t>______ </a:t>
            </a:r>
            <a:r>
              <a:rPr lang="en-GB" b="1" dirty="0" err="1"/>
              <a:t>Plätze</a:t>
            </a:r>
            <a:r>
              <a:rPr lang="en-GB" b="1" dirty="0"/>
              <a:t> / </a:t>
            </a:r>
            <a:r>
              <a:rPr lang="en-GB" b="0" dirty="0"/>
              <a:t>Film</a:t>
            </a:r>
            <a:r>
              <a:rPr lang="en-GB" b="0" baseline="0" dirty="0"/>
              <a:t> </a:t>
            </a:r>
            <a:r>
              <a:rPr lang="en-GB" b="1" dirty="0"/>
              <a:t>/ </a:t>
            </a:r>
            <a:r>
              <a:rPr lang="en-GB" b="1" dirty="0" err="1"/>
              <a:t>Sänger</a:t>
            </a:r>
            <a:r>
              <a:rPr lang="en-GB"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Die Frau </a:t>
            </a:r>
            <a:r>
              <a:rPr lang="en-GB" b="0" dirty="0" err="1"/>
              <a:t>zeigt</a:t>
            </a:r>
            <a:r>
              <a:rPr lang="en-GB" b="0" dirty="0"/>
              <a:t> </a:t>
            </a:r>
            <a:r>
              <a:rPr lang="en-GB" b="0" dirty="0" err="1"/>
              <a:t>vier</a:t>
            </a:r>
            <a:r>
              <a:rPr lang="en-GB" b="0" dirty="0"/>
              <a:t> _______  Tisch / </a:t>
            </a:r>
            <a:r>
              <a:rPr lang="en-GB" b="1" dirty="0" err="1"/>
              <a:t>Antworten</a:t>
            </a:r>
            <a:r>
              <a:rPr lang="en-GB" b="1" dirty="0"/>
              <a:t> / </a:t>
            </a:r>
            <a:r>
              <a:rPr lang="en-GB" b="1" dirty="0" err="1"/>
              <a:t>Plätze</a:t>
            </a:r>
            <a:endParaRPr lang="en-GB" b="1" dirty="0"/>
          </a:p>
          <a:p>
            <a:pPr marL="228600" indent="-228600">
              <a:buAutoNum type="arabicPeriod"/>
            </a:pPr>
            <a:r>
              <a:rPr lang="en-GB" b="0" dirty="0"/>
              <a:t>Es </a:t>
            </a:r>
            <a:r>
              <a:rPr lang="en-GB" b="0" dirty="0" err="1"/>
              <a:t>gibt</a:t>
            </a:r>
            <a:r>
              <a:rPr lang="en-GB" b="0" dirty="0"/>
              <a:t> auch eine _________ Frauen / </a:t>
            </a:r>
            <a:r>
              <a:rPr lang="en-GB" b="0" dirty="0" err="1"/>
              <a:t>Flaschen</a:t>
            </a:r>
            <a:r>
              <a:rPr lang="en-GB" b="0" dirty="0"/>
              <a:t> / </a:t>
            </a:r>
            <a:r>
              <a:rPr lang="en-GB" b="1" dirty="0"/>
              <a:t>Schule</a:t>
            </a:r>
          </a:p>
          <a:p>
            <a:pPr marL="228600" indent="-228600">
              <a:buAutoNum type="arabicPeriod"/>
            </a:pPr>
            <a:r>
              <a:rPr lang="en-GB" b="0" dirty="0"/>
              <a:t>Der Lehrer </a:t>
            </a:r>
            <a:r>
              <a:rPr lang="en-GB" b="0" dirty="0" err="1"/>
              <a:t>wiederholt</a:t>
            </a:r>
            <a:r>
              <a:rPr lang="en-GB" b="0" dirty="0"/>
              <a:t> </a:t>
            </a:r>
            <a:r>
              <a:rPr lang="en-GB" b="0" dirty="0" err="1"/>
              <a:t>ein</a:t>
            </a:r>
            <a:r>
              <a:rPr lang="en-GB" b="0" dirty="0"/>
              <a:t> ________ </a:t>
            </a:r>
            <a:r>
              <a:rPr lang="en-GB" b="1" dirty="0"/>
              <a:t>Wort / </a:t>
            </a:r>
            <a:r>
              <a:rPr lang="en-GB" b="0" dirty="0" err="1"/>
              <a:t>Fragen</a:t>
            </a:r>
            <a:r>
              <a:rPr lang="en-GB" b="1" dirty="0"/>
              <a:t> </a:t>
            </a:r>
            <a:r>
              <a:rPr lang="en-GB" b="0" dirty="0"/>
              <a:t>/ </a:t>
            </a:r>
            <a:r>
              <a:rPr lang="en-GB" b="0" dirty="0" err="1"/>
              <a:t>Gründe</a:t>
            </a:r>
            <a:r>
              <a:rPr lang="en-GB" b="0" dirty="0"/>
              <a:t> </a:t>
            </a:r>
          </a:p>
          <a:p>
            <a:pPr marL="228600" indent="-228600">
              <a:buAutoNum type="arabicPeriod"/>
            </a:pPr>
            <a:r>
              <a:rPr lang="en-GB" b="0" dirty="0"/>
              <a:t>Die </a:t>
            </a:r>
            <a:r>
              <a:rPr lang="en-GB" b="0" dirty="0" err="1"/>
              <a:t>Lehrerin</a:t>
            </a:r>
            <a:r>
              <a:rPr lang="en-GB" b="0" dirty="0"/>
              <a:t> hat </a:t>
            </a:r>
            <a:r>
              <a:rPr lang="en-GB" b="0" dirty="0" err="1"/>
              <a:t>viele</a:t>
            </a:r>
            <a:r>
              <a:rPr lang="en-GB" b="0" dirty="0"/>
              <a:t> Buch</a:t>
            </a:r>
            <a:r>
              <a:rPr lang="en-GB" b="1" dirty="0"/>
              <a:t> / </a:t>
            </a:r>
            <a:r>
              <a:rPr lang="en-GB" b="1" dirty="0" err="1"/>
              <a:t>Filme</a:t>
            </a:r>
            <a:r>
              <a:rPr lang="en-GB" b="1" dirty="0"/>
              <a:t> </a:t>
            </a:r>
            <a:r>
              <a:rPr lang="en-GB" b="0" dirty="0"/>
              <a:t>/ Spiel.</a:t>
            </a:r>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6</a:t>
            </a:fld>
            <a:endParaRPr lang="en-GB"/>
          </a:p>
        </p:txBody>
      </p:sp>
    </p:spTree>
    <p:extLst>
      <p:ext uri="{BB962C8B-B14F-4D97-AF65-F5344CB8AC3E}">
        <p14:creationId xmlns:p14="http://schemas.microsoft.com/office/powerpoint/2010/main" val="12937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on the numbered buttons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mouse a first time to highlight the possible answers to that question, and a 2</a:t>
            </a:r>
            <a:r>
              <a:rPr lang="en-GB" b="0" baseline="30000" dirty="0"/>
              <a:t>nd</a:t>
            </a:r>
            <a:r>
              <a:rPr lang="en-GB" b="0" baseline="0" dirty="0"/>
              <a:t> time to bring up the English translation for each sentence.</a:t>
            </a:r>
            <a:br>
              <a:rPr lang="en-GB" b="0" baseline="0" dirty="0"/>
            </a:br>
            <a:br>
              <a:rPr lang="en-GB" b="0" baseline="0" dirty="0"/>
            </a:br>
            <a:r>
              <a:rPr lang="en-GB" b="1" baseline="0" dirty="0"/>
              <a:t>NB: </a:t>
            </a:r>
            <a:r>
              <a:rPr lang="en-GB" b="1" baseline="0" dirty="0" err="1"/>
              <a:t>Plätze</a:t>
            </a:r>
            <a:r>
              <a:rPr lang="en-GB" b="1" baseline="0" dirty="0"/>
              <a:t> is translated as ‘seats’ here, but pupils may have written ‘spaces’, ‘places’ or even ‘rooms’.  With words that have multiple similar, related meanings, it’s useful to point out to students that they should select a meaning that most plausibly fits the context.</a:t>
            </a:r>
            <a:endParaRPr lang="en-GB" b="0" baseline="0" dirty="0"/>
          </a:p>
          <a:p>
            <a:endParaRPr lang="en-GB" b="1" dirty="0"/>
          </a:p>
          <a:p>
            <a:r>
              <a:rPr lang="en-GB" b="1" dirty="0"/>
              <a:t>Transcript (possible answers in bold):</a:t>
            </a:r>
          </a:p>
          <a:p>
            <a:pPr marL="228600" indent="-228600">
              <a:buAutoNum type="arabicPeriod"/>
            </a:pPr>
            <a:r>
              <a:rPr lang="en-GB" dirty="0"/>
              <a:t>Die </a:t>
            </a:r>
            <a:r>
              <a:rPr lang="en-GB" dirty="0" err="1"/>
              <a:t>Sängerin</a:t>
            </a:r>
            <a:r>
              <a:rPr lang="en-GB" dirty="0"/>
              <a:t> hat </a:t>
            </a:r>
            <a:r>
              <a:rPr lang="en-GB" dirty="0" err="1"/>
              <a:t>sieben</a:t>
            </a:r>
            <a:r>
              <a:rPr lang="en-GB" dirty="0"/>
              <a:t> _____ Haus / </a:t>
            </a:r>
            <a:r>
              <a:rPr lang="en-GB" b="1" dirty="0" err="1"/>
              <a:t>Fragen</a:t>
            </a:r>
            <a:r>
              <a:rPr lang="en-GB" b="1" dirty="0"/>
              <a:t> / Freunde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Der Zug hat </a:t>
            </a:r>
            <a:r>
              <a:rPr lang="en-GB" dirty="0" err="1"/>
              <a:t>viele</a:t>
            </a:r>
            <a:r>
              <a:rPr lang="en-GB" dirty="0"/>
              <a:t>______ </a:t>
            </a:r>
            <a:r>
              <a:rPr lang="en-GB" b="1" dirty="0" err="1"/>
              <a:t>Plätze</a:t>
            </a:r>
            <a:r>
              <a:rPr lang="en-GB" b="1" dirty="0"/>
              <a:t> / </a:t>
            </a:r>
            <a:r>
              <a:rPr lang="en-GB" b="0" dirty="0"/>
              <a:t>Film</a:t>
            </a:r>
            <a:r>
              <a:rPr lang="en-GB" b="0" baseline="0" dirty="0"/>
              <a:t> </a:t>
            </a:r>
            <a:r>
              <a:rPr lang="en-GB" b="1" dirty="0"/>
              <a:t>/ </a:t>
            </a:r>
            <a:r>
              <a:rPr lang="en-GB" b="1" dirty="0" err="1"/>
              <a:t>Sänger</a:t>
            </a:r>
            <a:r>
              <a:rPr lang="en-GB"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Die Frau </a:t>
            </a:r>
            <a:r>
              <a:rPr lang="en-GB" b="0" dirty="0" err="1"/>
              <a:t>zeigt</a:t>
            </a:r>
            <a:r>
              <a:rPr lang="en-GB" b="0" dirty="0"/>
              <a:t> </a:t>
            </a:r>
            <a:r>
              <a:rPr lang="en-GB" b="0" dirty="0" err="1"/>
              <a:t>vier</a:t>
            </a:r>
            <a:r>
              <a:rPr lang="en-GB" b="0" dirty="0"/>
              <a:t> _______  Tisch / </a:t>
            </a:r>
            <a:r>
              <a:rPr lang="en-GB" b="1" dirty="0" err="1"/>
              <a:t>Antworten</a:t>
            </a:r>
            <a:r>
              <a:rPr lang="en-GB" b="1" dirty="0"/>
              <a:t> / </a:t>
            </a:r>
            <a:r>
              <a:rPr lang="en-GB" b="1" dirty="0" err="1"/>
              <a:t>Plätze</a:t>
            </a:r>
            <a:endParaRPr lang="en-GB" b="1" dirty="0"/>
          </a:p>
          <a:p>
            <a:pPr marL="228600" indent="-228600">
              <a:buAutoNum type="arabicPeriod"/>
            </a:pPr>
            <a:r>
              <a:rPr lang="en-GB" b="0" dirty="0"/>
              <a:t>Es </a:t>
            </a:r>
            <a:r>
              <a:rPr lang="en-GB" b="0" dirty="0" err="1"/>
              <a:t>gibt</a:t>
            </a:r>
            <a:r>
              <a:rPr lang="en-GB" b="0" dirty="0"/>
              <a:t> auch eine _________ Frauen / </a:t>
            </a:r>
            <a:r>
              <a:rPr lang="en-GB" b="0" dirty="0" err="1"/>
              <a:t>Flaschen</a:t>
            </a:r>
            <a:r>
              <a:rPr lang="en-GB" b="0" dirty="0"/>
              <a:t> / </a:t>
            </a:r>
            <a:r>
              <a:rPr lang="en-GB" b="1" dirty="0"/>
              <a:t>Schule</a:t>
            </a:r>
          </a:p>
          <a:p>
            <a:pPr marL="228600" indent="-228600">
              <a:buAutoNum type="arabicPeriod"/>
            </a:pPr>
            <a:r>
              <a:rPr lang="en-GB" b="0" dirty="0"/>
              <a:t>Der Lehrer </a:t>
            </a:r>
            <a:r>
              <a:rPr lang="en-GB" b="0" dirty="0" err="1"/>
              <a:t>wiederholt</a:t>
            </a:r>
            <a:r>
              <a:rPr lang="en-GB" b="0" dirty="0"/>
              <a:t> </a:t>
            </a:r>
            <a:r>
              <a:rPr lang="en-GB" b="0" dirty="0" err="1"/>
              <a:t>ein</a:t>
            </a:r>
            <a:r>
              <a:rPr lang="en-GB" b="0" dirty="0"/>
              <a:t> ________ </a:t>
            </a:r>
            <a:r>
              <a:rPr lang="en-GB" b="1" dirty="0"/>
              <a:t>Wort / Problem </a:t>
            </a:r>
            <a:r>
              <a:rPr lang="en-GB" b="0" dirty="0"/>
              <a:t>/ </a:t>
            </a:r>
            <a:r>
              <a:rPr lang="en-GB" b="0" dirty="0" err="1"/>
              <a:t>Gründe</a:t>
            </a:r>
            <a:endParaRPr lang="en-GB" b="0" dirty="0"/>
          </a:p>
          <a:p>
            <a:pPr marL="228600" indent="-228600">
              <a:buAutoNum type="arabicPeriod"/>
            </a:pPr>
            <a:r>
              <a:rPr lang="en-GB" b="0" dirty="0"/>
              <a:t>Die </a:t>
            </a:r>
            <a:r>
              <a:rPr lang="en-GB" b="0" dirty="0" err="1"/>
              <a:t>Lehrerin</a:t>
            </a:r>
            <a:r>
              <a:rPr lang="en-GB" b="0" dirty="0"/>
              <a:t> hat </a:t>
            </a:r>
            <a:r>
              <a:rPr lang="en-GB" b="0" dirty="0" err="1"/>
              <a:t>viele</a:t>
            </a:r>
            <a:r>
              <a:rPr lang="en-GB" b="0" dirty="0"/>
              <a:t> Buch</a:t>
            </a:r>
            <a:r>
              <a:rPr lang="en-GB" b="1" dirty="0"/>
              <a:t> / </a:t>
            </a:r>
            <a:r>
              <a:rPr lang="en-GB" b="1" dirty="0" err="1"/>
              <a:t>Filme</a:t>
            </a:r>
            <a:r>
              <a:rPr lang="en-GB" b="1" dirty="0"/>
              <a:t> </a:t>
            </a:r>
            <a:r>
              <a:rPr lang="en-GB" b="0" dirty="0"/>
              <a:t>/ Spiel.</a:t>
            </a:r>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7</a:t>
            </a:fld>
            <a:endParaRPr lang="en-GB"/>
          </a:p>
        </p:txBody>
      </p:sp>
    </p:spTree>
    <p:extLst>
      <p:ext uri="{BB962C8B-B14F-4D97-AF65-F5344CB8AC3E}">
        <p14:creationId xmlns:p14="http://schemas.microsoft.com/office/powerpoint/2010/main" val="277687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numbers 1-12 using months of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sz="1200" b="0" i="0" u="none" strike="noStrike" kern="1200" dirty="0">
                <a:solidFill>
                  <a:schemeClr val="tx1"/>
                </a:solidFill>
                <a:effectLst/>
                <a:latin typeface="+mn-lt"/>
                <a:ea typeface="+mn-ea"/>
                <a:cs typeface="+mn-cs"/>
              </a:rPr>
              <a:t>Clicking will reveal the name of a month. Ask the students what the number of the month is (January = 1), </a:t>
            </a:r>
            <a:r>
              <a:rPr lang="en-GB" sz="1200" b="0" i="1" u="none" strike="noStrike" kern="1200" dirty="0" err="1">
                <a:solidFill>
                  <a:schemeClr val="tx1"/>
                </a:solidFill>
                <a:effectLst/>
                <a:latin typeface="+mn-lt"/>
                <a:ea typeface="+mn-ea"/>
                <a:cs typeface="+mn-cs"/>
              </a:rPr>
              <a:t>Welche</a:t>
            </a:r>
            <a:r>
              <a:rPr lang="en-GB" sz="1200" b="0" i="1"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Nummer</a:t>
            </a:r>
            <a:r>
              <a:rPr lang="en-GB" sz="1200" b="0" i="1"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ist</a:t>
            </a:r>
            <a:r>
              <a:rPr lang="en-GB" sz="1200" b="0" i="1" u="none" strike="noStrike" kern="1200" dirty="0">
                <a:solidFill>
                  <a:schemeClr val="tx1"/>
                </a:solidFill>
                <a:effectLst/>
                <a:latin typeface="+mn-lt"/>
                <a:ea typeface="+mn-ea"/>
                <a:cs typeface="+mn-cs"/>
              </a:rPr>
              <a:t> das?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dirty="0">
                <a:solidFill>
                  <a:schemeClr val="tx1"/>
                </a:solidFill>
                <a:effectLst/>
                <a:latin typeface="+mn-lt"/>
                <a:ea typeface="+mn-ea"/>
                <a:cs typeface="+mn-cs"/>
              </a:rPr>
              <a:t>2. </a:t>
            </a:r>
            <a:r>
              <a:rPr lang="en-GB" sz="1200" b="0" i="0" u="none" strike="noStrike" kern="1200" dirty="0">
                <a:solidFill>
                  <a:schemeClr val="tx1"/>
                </a:solidFill>
                <a:effectLst/>
                <a:latin typeface="+mn-lt"/>
                <a:ea typeface="+mn-ea"/>
                <a:cs typeface="+mn-cs"/>
              </a:rPr>
              <a:t>Students respond with the name of the month (= practising phonics) and the appropriate number. The names of the months are not on the scheduled vocabulary list, but their meaning should be transparent from the context and their similarity to English.</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 </a:t>
            </a:r>
            <a:r>
              <a:rPr lang="en-GB" sz="1200" b="0" i="0" u="none" strike="noStrike" kern="1200" dirty="0">
                <a:solidFill>
                  <a:schemeClr val="tx1"/>
                </a:solidFill>
                <a:effectLst/>
                <a:latin typeface="+mn-lt"/>
                <a:ea typeface="+mn-ea"/>
                <a:cs typeface="+mn-cs"/>
              </a:rPr>
              <a:t>Students have not met </a:t>
            </a:r>
            <a:r>
              <a:rPr lang="en-GB" sz="1200" b="0" i="0" u="none" strike="noStrike" kern="1200" dirty="0" err="1">
                <a:solidFill>
                  <a:schemeClr val="tx1"/>
                </a:solidFill>
                <a:effectLst/>
                <a:latin typeface="+mn-lt"/>
                <a:ea typeface="+mn-ea"/>
                <a:cs typeface="+mn-cs"/>
              </a:rPr>
              <a:t>Welche</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r,s</a:t>
            </a:r>
            <a:r>
              <a:rPr lang="en-GB" sz="1200" b="0" i="0" u="none" strike="noStrike" kern="1200" dirty="0">
                <a:solidFill>
                  <a:schemeClr val="tx1"/>
                </a:solidFill>
                <a:effectLst/>
                <a:latin typeface="+mn-lt"/>
                <a:ea typeface="+mn-ea"/>
                <a:cs typeface="+mn-cs"/>
              </a:rPr>
              <a:t>) formally,</a:t>
            </a:r>
            <a:r>
              <a:rPr lang="en-GB" sz="1200" b="0" i="0" u="none" strike="noStrike" kern="1200" baseline="0" dirty="0">
                <a:solidFill>
                  <a:schemeClr val="tx1"/>
                </a:solidFill>
                <a:effectLst/>
                <a:latin typeface="+mn-lt"/>
                <a:ea typeface="+mn-ea"/>
                <a:cs typeface="+mn-cs"/>
              </a:rPr>
              <a:t> yet.  Here, the meaning will not confuse students, as the example will make clear what is being asked.  However, it is still useful to make the meaning clear to students.  Ask them what they think it means?  Establish that it means ‘which?’.  It may be a useful moment to see which other question words they can remember.  To date, they have learnt ‘Wo?’, ‘Was?’, ‘Wie?’ ‘</a:t>
            </a:r>
            <a:r>
              <a:rPr lang="en-GB" sz="1200" b="0" i="0" u="none" strike="noStrike" kern="1200" baseline="0" dirty="0" err="1">
                <a:solidFill>
                  <a:schemeClr val="tx1"/>
                </a:solidFill>
                <a:effectLst/>
                <a:latin typeface="+mn-lt"/>
                <a:ea typeface="+mn-ea"/>
                <a:cs typeface="+mn-cs"/>
              </a:rPr>
              <a:t>Wer</a:t>
            </a:r>
            <a:r>
              <a:rPr lang="en-GB" sz="1200" b="0" i="0" u="none" strike="noStrike" kern="1200" baseline="0" dirty="0">
                <a:solidFill>
                  <a:schemeClr val="tx1"/>
                </a:solidFill>
                <a:effectLst/>
                <a:latin typeface="+mn-lt"/>
                <a:ea typeface="+mn-ea"/>
                <a:cs typeface="+mn-cs"/>
              </a:rPr>
              <a:t>?’ and ‘Wie </a:t>
            </a:r>
            <a:r>
              <a:rPr lang="en-GB" sz="1200" b="0" i="0" u="none" strike="noStrike" kern="1200" baseline="0" dirty="0" err="1">
                <a:solidFill>
                  <a:schemeClr val="tx1"/>
                </a:solidFill>
                <a:effectLst/>
                <a:latin typeface="+mn-lt"/>
                <a:ea typeface="+mn-ea"/>
                <a:cs typeface="+mn-cs"/>
              </a:rPr>
              <a:t>viele</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January can be used as an example: </a:t>
            </a:r>
            <a:r>
              <a:rPr lang="en-GB" sz="1200" b="0" i="0" u="none" strike="noStrike" kern="1200" dirty="0" err="1">
                <a:solidFill>
                  <a:schemeClr val="tx1"/>
                </a:solidFill>
                <a:effectLst/>
                <a:latin typeface="+mn-lt"/>
                <a:ea typeface="+mn-ea"/>
                <a:cs typeface="+mn-cs"/>
              </a:rPr>
              <a:t>Welche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Nummer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das? </a:t>
            </a:r>
            <a:r>
              <a:rPr lang="en-GB" sz="1200" b="0" i="0" u="none" strike="noStrike" kern="1200" dirty="0" err="1">
                <a:solidFill>
                  <a:schemeClr val="tx1"/>
                </a:solidFill>
                <a:effectLst/>
                <a:latin typeface="+mn-lt"/>
                <a:ea typeface="+mn-ea"/>
                <a:cs typeface="+mn-cs"/>
              </a:rPr>
              <a:t>Januar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Monat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Januar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Nummer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eins</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Optional game: teacher (or student) calls out numbers (1-12) and students stand up when you hear the number for your birthday month (for example, November = 11)</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0" i="0" u="none" strike="noStrike" kern="1200" dirty="0" err="1">
                <a:solidFill>
                  <a:schemeClr val="tx1"/>
                </a:solidFill>
                <a:effectLst/>
                <a:latin typeface="+mn-lt"/>
                <a:ea typeface="+mn-ea"/>
                <a:cs typeface="+mn-cs"/>
              </a:rPr>
              <a:t>Januar</a:t>
            </a:r>
            <a:r>
              <a:rPr lang="en-GB" sz="1200" b="0" i="0" u="none" strike="noStrike" kern="1200" dirty="0">
                <a:solidFill>
                  <a:schemeClr val="tx1"/>
                </a:solidFill>
                <a:effectLst/>
                <a:latin typeface="+mn-lt"/>
                <a:ea typeface="+mn-ea"/>
                <a:cs typeface="+mn-cs"/>
              </a:rPr>
              <a:t> [1052] </a:t>
            </a:r>
            <a:r>
              <a:rPr lang="en-GB" sz="1200" b="0" i="0" u="none" strike="noStrike" kern="1200" dirty="0" err="1">
                <a:solidFill>
                  <a:schemeClr val="tx1"/>
                </a:solidFill>
                <a:effectLst/>
                <a:latin typeface="+mn-lt"/>
                <a:ea typeface="+mn-ea"/>
                <a:cs typeface="+mn-cs"/>
              </a:rPr>
              <a:t>Februar</a:t>
            </a:r>
            <a:r>
              <a:rPr lang="en-GB" sz="1200" b="0" i="0" u="none" strike="noStrike" kern="1200" dirty="0">
                <a:solidFill>
                  <a:schemeClr val="tx1"/>
                </a:solidFill>
                <a:effectLst/>
                <a:latin typeface="+mn-lt"/>
                <a:ea typeface="+mn-ea"/>
                <a:cs typeface="+mn-cs"/>
              </a:rPr>
              <a:t> [1093] </a:t>
            </a:r>
            <a:r>
              <a:rPr lang="en-GB" sz="1200" b="0" i="0" u="none" strike="noStrike" kern="1200" dirty="0" err="1">
                <a:solidFill>
                  <a:schemeClr val="tx1"/>
                </a:solidFill>
                <a:effectLst/>
                <a:latin typeface="+mn-lt"/>
                <a:ea typeface="+mn-ea"/>
                <a:cs typeface="+mn-cs"/>
              </a:rPr>
              <a:t>März</a:t>
            </a:r>
            <a:r>
              <a:rPr lang="en-GB" sz="1200" b="0" i="0" u="none" strike="noStrike" kern="1200" dirty="0">
                <a:solidFill>
                  <a:schemeClr val="tx1"/>
                </a:solidFill>
                <a:effectLst/>
                <a:latin typeface="+mn-lt"/>
                <a:ea typeface="+mn-ea"/>
                <a:cs typeface="+mn-cs"/>
              </a:rPr>
              <a:t> [987] April [1004] Mai [1048] </a:t>
            </a:r>
            <a:r>
              <a:rPr lang="en-GB" sz="1200" b="0" i="0" u="none" strike="noStrike" kern="1200" dirty="0" err="1">
                <a:solidFill>
                  <a:schemeClr val="tx1"/>
                </a:solidFill>
                <a:effectLst/>
                <a:latin typeface="+mn-lt"/>
                <a:ea typeface="+mn-ea"/>
                <a:cs typeface="+mn-cs"/>
              </a:rPr>
              <a:t>Juni</a:t>
            </a:r>
            <a:r>
              <a:rPr lang="en-GB" sz="1200" b="0" i="0" u="none" strike="noStrike" kern="1200" dirty="0">
                <a:solidFill>
                  <a:schemeClr val="tx1"/>
                </a:solidFill>
                <a:effectLst/>
                <a:latin typeface="+mn-lt"/>
                <a:ea typeface="+mn-ea"/>
                <a:cs typeface="+mn-cs"/>
              </a:rPr>
              <a:t> [1148] </a:t>
            </a:r>
            <a:r>
              <a:rPr lang="en-GB" sz="1200" b="0" i="0" u="none" strike="noStrike" kern="1200" dirty="0" err="1">
                <a:solidFill>
                  <a:schemeClr val="tx1"/>
                </a:solidFill>
                <a:effectLst/>
                <a:latin typeface="+mn-lt"/>
                <a:ea typeface="+mn-ea"/>
                <a:cs typeface="+mn-cs"/>
              </a:rPr>
              <a:t>Juli</a:t>
            </a:r>
            <a:r>
              <a:rPr lang="en-GB" sz="1200" b="0" i="0" u="none" strike="noStrike" kern="1200" dirty="0">
                <a:solidFill>
                  <a:schemeClr val="tx1"/>
                </a:solidFill>
                <a:effectLst/>
                <a:latin typeface="+mn-lt"/>
                <a:ea typeface="+mn-ea"/>
                <a:cs typeface="+mn-cs"/>
              </a:rPr>
              <a:t> [1545] August [1929] September</a:t>
            </a:r>
            <a:r>
              <a:rPr lang="en-GB" sz="1200" b="0" i="0" u="none" strike="noStrike" kern="1200" baseline="0" dirty="0">
                <a:solidFill>
                  <a:schemeClr val="tx1"/>
                </a:solidFill>
                <a:effectLst/>
                <a:latin typeface="+mn-lt"/>
                <a:ea typeface="+mn-ea"/>
                <a:cs typeface="+mn-cs"/>
              </a:rPr>
              <a:t> [1035] </a:t>
            </a:r>
            <a:r>
              <a:rPr lang="en-GB" sz="1200" b="0" i="0" u="none" strike="noStrike" kern="1200" dirty="0" err="1">
                <a:solidFill>
                  <a:schemeClr val="tx1"/>
                </a:solidFill>
                <a:effectLst/>
                <a:latin typeface="+mn-lt"/>
                <a:ea typeface="+mn-ea"/>
                <a:cs typeface="+mn-cs"/>
              </a:rPr>
              <a:t>Oktober</a:t>
            </a:r>
            <a:r>
              <a:rPr lang="en-GB" sz="1200" b="0" i="0" u="none" strike="noStrike" kern="1200" dirty="0">
                <a:solidFill>
                  <a:schemeClr val="tx1"/>
                </a:solidFill>
                <a:effectLst/>
                <a:latin typeface="+mn-lt"/>
                <a:ea typeface="+mn-ea"/>
                <a:cs typeface="+mn-cs"/>
              </a:rPr>
              <a:t> [1223]</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November [1273] </a:t>
            </a:r>
            <a:r>
              <a:rPr lang="en-GB" sz="1200" b="0" i="0" u="none" strike="noStrike" kern="1200" dirty="0" err="1">
                <a:solidFill>
                  <a:schemeClr val="tx1"/>
                </a:solidFill>
                <a:effectLst/>
                <a:latin typeface="+mn-lt"/>
                <a:ea typeface="+mn-ea"/>
                <a:cs typeface="+mn-cs"/>
              </a:rPr>
              <a:t>Dezember</a:t>
            </a:r>
            <a:r>
              <a:rPr lang="en-GB" sz="1200" b="0" i="0" u="none" strike="noStrike" kern="1200" dirty="0">
                <a:solidFill>
                  <a:schemeClr val="tx1"/>
                </a:solidFill>
                <a:effectLst/>
                <a:latin typeface="+mn-lt"/>
                <a:ea typeface="+mn-ea"/>
                <a:cs typeface="+mn-cs"/>
              </a:rPr>
              <a:t> [1527]</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8</a:t>
            </a:fld>
            <a:endParaRPr lang="en-GB"/>
          </a:p>
        </p:txBody>
      </p:sp>
    </p:spTree>
    <p:extLst>
      <p:ext uri="{BB962C8B-B14F-4D97-AF65-F5344CB8AC3E}">
        <p14:creationId xmlns:p14="http://schemas.microsoft.com/office/powerpoint/2010/main" val="38307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numbers 1-12 in a paired speaking information gap exercise on the theme of telephone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This slide provides a worked example for students to follow using their own cards. Printable Word versions of the prompt cards for each partner are available for download on the NCELP Resource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dirty="0"/>
          </a:p>
          <a:p>
            <a:pPr marL="0" indent="0">
              <a:buNone/>
            </a:pPr>
            <a:r>
              <a:rPr lang="en-GB" b="0" dirty="0"/>
              <a:t>1. Person A receives a card with flag + country names on it </a:t>
            </a:r>
          </a:p>
          <a:p>
            <a:pPr marL="0" indent="0">
              <a:buNone/>
            </a:pPr>
            <a:r>
              <a:rPr lang="en-GB" b="0" dirty="0"/>
              <a:t>2. Person B receives a card with flag + country telephone codes on it</a:t>
            </a:r>
          </a:p>
          <a:p>
            <a:pPr marL="0" indent="0">
              <a:buNone/>
            </a:pPr>
            <a:r>
              <a:rPr lang="en-GB" b="0" dirty="0"/>
              <a:t>3. Person A asks </a:t>
            </a:r>
            <a:r>
              <a:rPr lang="en-GB" b="0" i="1" dirty="0"/>
              <a:t>‘</a:t>
            </a:r>
            <a:r>
              <a:rPr lang="en-GB" b="0" i="1" dirty="0" err="1"/>
              <a:t>Welche</a:t>
            </a:r>
            <a:r>
              <a:rPr lang="en-GB" b="0" i="1" dirty="0"/>
              <a:t> </a:t>
            </a:r>
            <a:r>
              <a:rPr lang="en-GB" b="0" i="1" dirty="0" err="1"/>
              <a:t>Nummer</a:t>
            </a:r>
            <a:r>
              <a:rPr lang="en-GB" b="0" i="1" dirty="0"/>
              <a:t> hat </a:t>
            </a:r>
            <a:r>
              <a:rPr lang="en-GB" b="0" i="1" dirty="0" err="1"/>
              <a:t>Italien</a:t>
            </a:r>
            <a:r>
              <a:rPr lang="en-GB" b="0" i="1" dirty="0"/>
              <a:t>?’ </a:t>
            </a:r>
            <a:r>
              <a:rPr lang="en-GB" b="0" dirty="0">
                <a:sym typeface="Wingdings" pitchFamily="2" charset="2"/>
              </a:rPr>
              <a:t></a:t>
            </a:r>
            <a:r>
              <a:rPr lang="en-GB" b="0" dirty="0"/>
              <a:t> set phrase, but with phonics practice for the country name.</a:t>
            </a:r>
          </a:p>
          <a:p>
            <a:pPr marL="0" indent="0">
              <a:buNone/>
            </a:pPr>
            <a:r>
              <a:rPr lang="en-GB" b="0" dirty="0"/>
              <a:t>4. Person B answers ‘</a:t>
            </a:r>
            <a:r>
              <a:rPr lang="en-GB" b="0" i="1" dirty="0" err="1"/>
              <a:t>Italien</a:t>
            </a:r>
            <a:r>
              <a:rPr lang="en-GB" b="0" i="1" baseline="0" dirty="0"/>
              <a:t> hat </a:t>
            </a:r>
            <a:r>
              <a:rPr lang="en-GB" b="0" dirty="0"/>
              <a:t>[number] </a:t>
            </a:r>
            <a:r>
              <a:rPr lang="en-GB" b="0" dirty="0">
                <a:sym typeface="Wingdings" pitchFamily="2" charset="2"/>
              </a:rPr>
              <a:t> practice saying numbers.</a:t>
            </a:r>
          </a:p>
          <a:p>
            <a:pPr marL="0" indent="0">
              <a:buNone/>
            </a:pPr>
            <a:r>
              <a:rPr lang="en-GB" b="0" dirty="0">
                <a:sym typeface="Wingdings" pitchFamily="2" charset="2"/>
              </a:rPr>
              <a:t>5. Person A writes down the answer in letters  listening practice</a:t>
            </a:r>
          </a:p>
          <a:p>
            <a:pPr marL="0" indent="0">
              <a:buNone/>
            </a:pPr>
            <a:endParaRPr lang="en-GB" b="0" dirty="0">
              <a:sym typeface="Wingdings" pitchFamily="2" charset="2"/>
            </a:endParaRPr>
          </a:p>
          <a:p>
            <a:pPr marL="0" indent="0">
              <a:buNone/>
            </a:pPr>
            <a:r>
              <a:rPr lang="en-GB" b="1" dirty="0">
                <a:sym typeface="Wingdings" pitchFamily="2" charset="2"/>
              </a:rPr>
              <a:t>Note: </a:t>
            </a:r>
            <a:r>
              <a:rPr lang="en-GB" b="0" dirty="0">
                <a:sym typeface="Wingdings" pitchFamily="2" charset="2"/>
              </a:rPr>
              <a:t>Teacher can remind students that if they don’t know not know which flag goes with which country they can say ‘</a:t>
            </a:r>
            <a:r>
              <a:rPr lang="en-GB" b="0" i="1" dirty="0">
                <a:sym typeface="Wingdings" pitchFamily="2" charset="2"/>
              </a:rPr>
              <a:t>Ich </a:t>
            </a:r>
            <a:r>
              <a:rPr lang="en-GB" b="0" i="1" dirty="0" err="1">
                <a:sym typeface="Wingdings" pitchFamily="2" charset="2"/>
              </a:rPr>
              <a:t>weiß</a:t>
            </a:r>
            <a:r>
              <a:rPr lang="en-GB" b="0" i="1" dirty="0">
                <a:sym typeface="Wingdings" pitchFamily="2" charset="2"/>
              </a:rPr>
              <a:t> es </a:t>
            </a:r>
            <a:r>
              <a:rPr lang="en-GB" b="0" i="1" dirty="0" err="1">
                <a:sym typeface="Wingdings" pitchFamily="2" charset="2"/>
              </a:rPr>
              <a:t>nicht</a:t>
            </a:r>
            <a:r>
              <a:rPr lang="en-GB" b="0" i="1" dirty="0">
                <a:sym typeface="Wingdings" pitchFamily="2" charset="2"/>
              </a:rPr>
              <a:t>’</a:t>
            </a:r>
            <a:r>
              <a:rPr lang="en-GB" b="0" dirty="0">
                <a:sym typeface="Wingdings" pitchFamily="2" charset="2"/>
              </a:rPr>
              <a:t> and ask about the colour of the flag (‘</a:t>
            </a:r>
            <a:r>
              <a:rPr lang="en-GB" b="0" i="1" dirty="0">
                <a:sym typeface="Wingdings" pitchFamily="2" charset="2"/>
              </a:rPr>
              <a:t>Was </a:t>
            </a:r>
            <a:r>
              <a:rPr lang="en-GB" b="0" i="1" dirty="0" err="1">
                <a:sym typeface="Wingdings" pitchFamily="2" charset="2"/>
              </a:rPr>
              <a:t>ist</a:t>
            </a:r>
            <a:r>
              <a:rPr lang="en-GB" b="0" i="1" dirty="0">
                <a:sym typeface="Wingdings" pitchFamily="2" charset="2"/>
              </a:rPr>
              <a:t> die </a:t>
            </a:r>
            <a:r>
              <a:rPr lang="en-GB" b="0" i="1" dirty="0" err="1">
                <a:sym typeface="Wingdings" pitchFamily="2" charset="2"/>
              </a:rPr>
              <a:t>Farbe</a:t>
            </a:r>
            <a:r>
              <a:rPr lang="en-GB" b="0" i="1" dirty="0">
                <a:sym typeface="Wingdings" pitchFamily="2" charset="2"/>
              </a:rPr>
              <a:t>?’)</a:t>
            </a:r>
          </a:p>
          <a:p>
            <a:endParaRPr lang="en-GB" dirty="0"/>
          </a:p>
        </p:txBody>
      </p:sp>
      <p:sp>
        <p:nvSpPr>
          <p:cNvPr id="4" name="Slide Number Placeholder 3"/>
          <p:cNvSpPr>
            <a:spLocks noGrp="1"/>
          </p:cNvSpPr>
          <p:nvPr>
            <p:ph type="sldNum" sz="quarter" idx="5"/>
          </p:nvPr>
        </p:nvSpPr>
        <p:spPr/>
        <p:txBody>
          <a:bodyPr/>
          <a:lstStyle/>
          <a:p>
            <a:fld id="{414F7DBB-24B8-4BA6-A402-4383EE307B15}" type="slidenum">
              <a:rPr lang="en-GB" smtClean="0"/>
              <a:t>9</a:t>
            </a:fld>
            <a:endParaRPr lang="en-GB"/>
          </a:p>
        </p:txBody>
      </p:sp>
    </p:spTree>
    <p:extLst>
      <p:ext uri="{BB962C8B-B14F-4D97-AF65-F5344CB8AC3E}">
        <p14:creationId xmlns:p14="http://schemas.microsoft.com/office/powerpoint/2010/main" val="1567536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6188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636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8029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990173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54072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79230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63751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C444-A3FF-4083-9DA1-AE8F22DFDE3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3BAD347-7457-4E02-A1B5-0489D6E8C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BA06DD7-2A7C-41B4-99F3-9DD49B916C16}"/>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5" name="Footer Placeholder 4">
            <a:extLst>
              <a:ext uri="{FF2B5EF4-FFF2-40B4-BE49-F238E27FC236}">
                <a16:creationId xmlns:a16="http://schemas.microsoft.com/office/drawing/2014/main" id="{A621A40E-FC49-483E-99A1-FD36BE60FE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5BA301-AEE2-41AE-96B9-792A0875FC47}"/>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123334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975B-4EAF-402D-8008-79211BD3783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71AC6A0-46E5-48D3-A8F3-1B9994A182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D4EC93F-ECB6-42C1-BE7F-29CA41F58888}"/>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5" name="Footer Placeholder 4">
            <a:extLst>
              <a:ext uri="{FF2B5EF4-FFF2-40B4-BE49-F238E27FC236}">
                <a16:creationId xmlns:a16="http://schemas.microsoft.com/office/drawing/2014/main" id="{79051207-07C7-4334-814E-CE8A04175C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F9ACEF-471A-4C3C-A879-B0A4B5AA9D6D}"/>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2846414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D354-38AD-4A19-A43A-4DC69F49FCA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2A16A0A-EE04-4584-8007-73E42B0887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942C99-0BE8-48D5-8581-BF83FAD938EF}"/>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5" name="Footer Placeholder 4">
            <a:extLst>
              <a:ext uri="{FF2B5EF4-FFF2-40B4-BE49-F238E27FC236}">
                <a16:creationId xmlns:a16="http://schemas.microsoft.com/office/drawing/2014/main" id="{585873A1-BBF3-4465-8136-64607460F3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9326B9-B9E5-4DB4-8582-18D9EAF0BF44}"/>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1816170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E295B-9CAE-4892-939A-40444B7B5E1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2AB351-D4E3-4C7F-BCCC-8EDB6C3D65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CB7AF3A-09DF-418A-A6EB-4570F7918D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F6EFD25-FBEB-47D3-B5B7-7BB919034F17}"/>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6" name="Footer Placeholder 5">
            <a:extLst>
              <a:ext uri="{FF2B5EF4-FFF2-40B4-BE49-F238E27FC236}">
                <a16:creationId xmlns:a16="http://schemas.microsoft.com/office/drawing/2014/main" id="{1325EC95-6DC4-486E-B76C-8F75D7926C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D14501-03EA-4FD7-83C4-732DB9CFBAC3}"/>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141341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986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CB1D-6ADF-4E53-8FEC-D5EFAB0641B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15233DE-B8CE-402A-BD69-D9967C1B2C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A4DA3BA-D37E-46E9-9596-15CE03A1483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35B324D-009E-460A-B98C-FC2676CC8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6DC7F1-4CC3-40C8-B4DD-E34B830A63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DB31C24-40DF-4CB0-A56E-EA0D62B08401}"/>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8" name="Footer Placeholder 7">
            <a:extLst>
              <a:ext uri="{FF2B5EF4-FFF2-40B4-BE49-F238E27FC236}">
                <a16:creationId xmlns:a16="http://schemas.microsoft.com/office/drawing/2014/main" id="{A6C13F6E-651B-441F-9B40-6D53EC5AAA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226C0B-DAF2-4B1B-BE01-F88F3BD50BFD}"/>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1655620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D55E-6CB3-459B-9080-CE5140A59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0555DA4-27F3-4E47-8115-34FEFCE7EEE0}"/>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4" name="Footer Placeholder 3">
            <a:extLst>
              <a:ext uri="{FF2B5EF4-FFF2-40B4-BE49-F238E27FC236}">
                <a16:creationId xmlns:a16="http://schemas.microsoft.com/office/drawing/2014/main" id="{FB6CC603-4D87-4356-B45B-28C9D36443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7BC006-C52E-42B3-9CDF-532FEF36B515}"/>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2102565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729A75-5920-47AD-B5C6-10F13712DA12}"/>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3" name="Footer Placeholder 2">
            <a:extLst>
              <a:ext uri="{FF2B5EF4-FFF2-40B4-BE49-F238E27FC236}">
                <a16:creationId xmlns:a16="http://schemas.microsoft.com/office/drawing/2014/main" id="{C5619F52-AE47-4C56-8EB2-A77D78844B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A47D72-0B45-4BCE-B245-20D69395DBF0}"/>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2815282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37A1-C1D7-46C8-AB31-C3621B3DC2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5F64830-431F-458E-88D7-A90F847AF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382D81A-727C-48AF-A9B3-4FE6ECF8B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D9C069-E995-4BAC-9083-7E65F6F1C390}"/>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6" name="Footer Placeholder 5">
            <a:extLst>
              <a:ext uri="{FF2B5EF4-FFF2-40B4-BE49-F238E27FC236}">
                <a16:creationId xmlns:a16="http://schemas.microsoft.com/office/drawing/2014/main" id="{5E737FD9-E759-472E-8976-4FB58E6C34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E6C0F9-DF97-455E-A359-3248D2E536CA}"/>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115295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E087-E41E-4134-A48B-79A8F4FA0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5ADDBF2-B69B-4377-8235-300157C1C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148A4D-4236-494F-9AFF-FDC8255C3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B1F6F0-831E-4046-AB15-94C132ED15AC}"/>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6" name="Footer Placeholder 5">
            <a:extLst>
              <a:ext uri="{FF2B5EF4-FFF2-40B4-BE49-F238E27FC236}">
                <a16:creationId xmlns:a16="http://schemas.microsoft.com/office/drawing/2014/main" id="{C969EE19-98B4-450B-8D9A-21E7D5DB1A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7F5FD8-C7A0-4B39-BE6D-74EA3F56E1F1}"/>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1340644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6957-E00F-4673-89D4-C6201F8C30F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0BC7442-2BBC-4E68-AAF1-7B8B34FF402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6C00112-4EFE-4FDF-B5DC-FA1F124FC783}"/>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5" name="Footer Placeholder 4">
            <a:extLst>
              <a:ext uri="{FF2B5EF4-FFF2-40B4-BE49-F238E27FC236}">
                <a16:creationId xmlns:a16="http://schemas.microsoft.com/office/drawing/2014/main" id="{6BD1A86A-B338-4106-A27F-4F83B74D5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61FAB-CF3E-45A7-9B3F-C07D8E3756AE}"/>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4196002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C82D51-137D-436E-BC41-F7A78195953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311B58D-C3C9-42CE-842C-343F3E73E4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579F0A-568D-44AF-A85A-ECF7C4DD03F4}"/>
              </a:ext>
            </a:extLst>
          </p:cNvPr>
          <p:cNvSpPr>
            <a:spLocks noGrp="1"/>
          </p:cNvSpPr>
          <p:nvPr>
            <p:ph type="dt" sz="half" idx="10"/>
          </p:nvPr>
        </p:nvSpPr>
        <p:spPr/>
        <p:txBody>
          <a:bodyPr/>
          <a:lstStyle/>
          <a:p>
            <a:fld id="{4ACB90F1-722A-4BFF-94F0-00D79FDE184A}" type="datetimeFigureOut">
              <a:rPr lang="en-GB" smtClean="0"/>
              <a:t>26/01/2024</a:t>
            </a:fld>
            <a:endParaRPr lang="en-GB"/>
          </a:p>
        </p:txBody>
      </p:sp>
      <p:sp>
        <p:nvSpPr>
          <p:cNvPr id="5" name="Footer Placeholder 4">
            <a:extLst>
              <a:ext uri="{FF2B5EF4-FFF2-40B4-BE49-F238E27FC236}">
                <a16:creationId xmlns:a16="http://schemas.microsoft.com/office/drawing/2014/main" id="{02CDD4D2-EAEA-4625-B173-716760F5C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80BEE6-723F-4BB6-9EED-E349FCB8CCAE}"/>
              </a:ext>
            </a:extLst>
          </p:cNvPr>
          <p:cNvSpPr>
            <a:spLocks noGrp="1"/>
          </p:cNvSpPr>
          <p:nvPr>
            <p:ph type="sldNum" sz="quarter" idx="12"/>
          </p:nvPr>
        </p:nvSpPr>
        <p:spPr/>
        <p:txBody>
          <a:bodyPr/>
          <a:lstStyle/>
          <a:p>
            <a:fld id="{5224F350-1F9E-4BE7-AD24-CED80FA8B4D1}" type="slidenum">
              <a:rPr lang="en-GB" smtClean="0"/>
              <a:t>‹#›</a:t>
            </a:fld>
            <a:endParaRPr lang="en-GB"/>
          </a:p>
        </p:txBody>
      </p:sp>
    </p:spTree>
    <p:extLst>
      <p:ext uri="{BB962C8B-B14F-4D97-AF65-F5344CB8AC3E}">
        <p14:creationId xmlns:p14="http://schemas.microsoft.com/office/powerpoint/2010/main" val="3190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998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412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62176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37240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3118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061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1596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2635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8B0D7-DA51-4D72-8861-AD25B7F7F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0E16E57-E698-43A2-8333-80DA918FF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891342-3790-4EF2-9602-D68B3E9BA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B90F1-722A-4BFF-94F0-00D79FDE184A}" type="datetimeFigureOut">
              <a:rPr lang="en-GB" smtClean="0"/>
              <a:t>26/01/2024</a:t>
            </a:fld>
            <a:endParaRPr lang="en-GB"/>
          </a:p>
        </p:txBody>
      </p:sp>
      <p:sp>
        <p:nvSpPr>
          <p:cNvPr id="5" name="Footer Placeholder 4">
            <a:extLst>
              <a:ext uri="{FF2B5EF4-FFF2-40B4-BE49-F238E27FC236}">
                <a16:creationId xmlns:a16="http://schemas.microsoft.com/office/drawing/2014/main" id="{39BB6AC5-8E4C-4FB6-876A-A7CC37BBB7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F45BE9-C64E-4E97-B7A1-8AAA26E78D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4F350-1F9E-4BE7-AD24-CED80FA8B4D1}" type="slidenum">
              <a:rPr lang="en-GB" smtClean="0"/>
              <a:t>‹#›</a:t>
            </a:fld>
            <a:endParaRPr lang="en-GB"/>
          </a:p>
        </p:txBody>
      </p:sp>
    </p:spTree>
    <p:extLst>
      <p:ext uri="{BB962C8B-B14F-4D97-AF65-F5344CB8AC3E}">
        <p14:creationId xmlns:p14="http://schemas.microsoft.com/office/powerpoint/2010/main" val="2348310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4.wav"/><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audio" Target="../media/audio23.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audio" Target="../media/audio22.wav"/><Relationship Id="rId5" Type="http://schemas.openxmlformats.org/officeDocument/2006/relationships/image" Target="../media/image26.png"/><Relationship Id="rId10" Type="http://schemas.openxmlformats.org/officeDocument/2006/relationships/audio" Target="../media/audio21.wav"/><Relationship Id="rId4" Type="http://schemas.openxmlformats.org/officeDocument/2006/relationships/image" Target="../media/image21.png"/><Relationship Id="rId9" Type="http://schemas.openxmlformats.org/officeDocument/2006/relationships/audio" Target="../media/audio20.wav"/><Relationship Id="rId14" Type="http://schemas.openxmlformats.org/officeDocument/2006/relationships/audio" Target="../media/audio25.wav"/></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4.wav"/><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audio" Target="../media/audio23.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audio" Target="../media/audio22.wav"/><Relationship Id="rId5" Type="http://schemas.openxmlformats.org/officeDocument/2006/relationships/image" Target="../media/image26.png"/><Relationship Id="rId10" Type="http://schemas.openxmlformats.org/officeDocument/2006/relationships/audio" Target="../media/audio21.wav"/><Relationship Id="rId4" Type="http://schemas.openxmlformats.org/officeDocument/2006/relationships/image" Target="../media/image21.png"/><Relationship Id="rId9" Type="http://schemas.openxmlformats.org/officeDocument/2006/relationships/audio" Target="../media/audio20.wav"/><Relationship Id="rId14" Type="http://schemas.openxmlformats.org/officeDocument/2006/relationships/audio" Target="../media/audio25.wav"/></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6.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27.wav"/></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audio" Target="../media/audio29.wav"/></Relationships>
</file>

<file path=ppt/slides/_rels/slide16.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audio" Target="../media/audio29.wav"/></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35.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8.xml"/><Relationship Id="rId16"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audio" Target="../media/audio31.wav"/><Relationship Id="rId11" Type="http://schemas.openxmlformats.org/officeDocument/2006/relationships/image" Target="../media/image33.jpeg"/><Relationship Id="rId5" Type="http://schemas.openxmlformats.org/officeDocument/2006/relationships/audio" Target="../media/audio30.wav"/><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36.gif"/></Relationships>
</file>

<file path=ppt/slides/_rels/slide19.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32.jpeg"/><Relationship Id="rId4" Type="http://schemas.openxmlformats.org/officeDocument/2006/relationships/audio" Target="../media/audio29.wav"/><Relationship Id="rId9" Type="http://schemas.openxmlformats.org/officeDocument/2006/relationships/audio" Target="../media/audio3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0.gif"/><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rachelhawkes.com/LDPresources/Yr7German/German_Y7_Term2i_Wk3_audio.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s://www.rachelhawkes.com/LDPresources/Yr7German/German_Y7_Term2i_Wk3_audio_HW_sheet.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gif"/><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2 - Lesson 31</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Inge Alferink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25.01.24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7" y="2797175"/>
            <a:ext cx="6716531" cy="1836494"/>
          </a:xfrm>
        </p:spPr>
        <p:txBody>
          <a:bodyPr>
            <a:normAutofit/>
          </a:bodyPr>
          <a:lstStyle/>
          <a:p>
            <a:pPr>
              <a:lnSpc>
                <a:spcPct val="100000"/>
              </a:lnSpc>
            </a:pPr>
            <a:r>
              <a:rPr lang="en-GB" sz="2400" dirty="0">
                <a:solidFill>
                  <a:schemeClr val="tx1"/>
                </a:solidFill>
              </a:rPr>
              <a:t>Plurals</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50"/>
            <a:ext cx="7657056" cy="844550"/>
          </a:xfrm>
        </p:spPr>
        <p:txBody>
          <a:bodyPr>
            <a:normAutofit fontScale="70000" lnSpcReduction="20000"/>
          </a:bodyPr>
          <a:lstStyle/>
          <a:p>
            <a:r>
              <a:rPr lang="en-GB" dirty="0"/>
              <a:t>Wie </a:t>
            </a:r>
            <a:r>
              <a:rPr lang="en-GB" dirty="0" err="1"/>
              <a:t>viele</a:t>
            </a:r>
            <a:r>
              <a:rPr lang="en-GB" dirty="0"/>
              <a:t>?</a:t>
            </a:r>
          </a:p>
          <a:p>
            <a:r>
              <a:rPr lang="en-GB" sz="2900" b="1" dirty="0">
                <a:solidFill>
                  <a:schemeClr val="tx1"/>
                </a:solidFill>
              </a:rPr>
              <a:t>Number: one or many? Talking about more than one thing</a:t>
            </a:r>
            <a:endParaRPr lang="en-GB" sz="2900" dirty="0">
              <a:solidFill>
                <a:schemeClr val="tx1"/>
              </a:solidFill>
            </a:endParaRPr>
          </a:p>
        </p:txBody>
      </p:sp>
      <p:pic>
        <p:nvPicPr>
          <p:cNvPr id="6" name="Picture 5" descr="A yellow paper with a number on it&#10;&#10;Description automatically generated">
            <a:extLst>
              <a:ext uri="{FF2B5EF4-FFF2-40B4-BE49-F238E27FC236}">
                <a16:creationId xmlns:a16="http://schemas.microsoft.com/office/drawing/2014/main" id="{53525361-9086-494C-AB5D-8B1E2FB6A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8372">
            <a:off x="8881314" y="5247941"/>
            <a:ext cx="1583336" cy="1275980"/>
          </a:xfrm>
          <a:prstGeom prst="rect">
            <a:avLst/>
          </a:prstGeom>
        </p:spPr>
      </p:pic>
      <p:pic>
        <p:nvPicPr>
          <p:cNvPr id="8" name="Picture 7" descr="A yellow square with a number&#10;&#10;Description automatically generated">
            <a:extLst>
              <a:ext uri="{FF2B5EF4-FFF2-40B4-BE49-F238E27FC236}">
                <a16:creationId xmlns:a16="http://schemas.microsoft.com/office/drawing/2014/main" id="{CB997500-4EE3-4B25-A330-EF1B92D70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179" y="3752099"/>
            <a:ext cx="1484014" cy="1538087"/>
          </a:xfrm>
          <a:prstGeom prst="rect">
            <a:avLst/>
          </a:prstGeom>
        </p:spPr>
      </p:pic>
      <p:pic>
        <p:nvPicPr>
          <p:cNvPr id="11" name="Picture 10" descr="A yellow square with a number on it&#10;&#10;Description automatically generated">
            <a:extLst>
              <a:ext uri="{FF2B5EF4-FFF2-40B4-BE49-F238E27FC236}">
                <a16:creationId xmlns:a16="http://schemas.microsoft.com/office/drawing/2014/main" id="{8DBA8EE0-F3AA-466C-B9B3-20DA2AE67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313" y="1810899"/>
            <a:ext cx="1402490" cy="1453593"/>
          </a:xfrm>
          <a:prstGeom prst="rect">
            <a:avLst/>
          </a:prstGeom>
        </p:spPr>
      </p:pic>
      <p:pic>
        <p:nvPicPr>
          <p:cNvPr id="17" name="Picture 16" descr="A yellow square with a number four&#10;&#10;Description automatically generated">
            <a:extLst>
              <a:ext uri="{FF2B5EF4-FFF2-40B4-BE49-F238E27FC236}">
                <a16:creationId xmlns:a16="http://schemas.microsoft.com/office/drawing/2014/main" id="{29611FEA-ECAB-45FE-B358-A52F320BF7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3933" y="4521143"/>
            <a:ext cx="1402493" cy="1453596"/>
          </a:xfrm>
          <a:prstGeom prst="rect">
            <a:avLst/>
          </a:prstGeom>
        </p:spPr>
      </p:pic>
      <p:pic>
        <p:nvPicPr>
          <p:cNvPr id="19" name="Picture 18" descr="A yellow square with a number on it&#10;&#10;Description automatically generated">
            <a:extLst>
              <a:ext uri="{FF2B5EF4-FFF2-40B4-BE49-F238E27FC236}">
                <a16:creationId xmlns:a16="http://schemas.microsoft.com/office/drawing/2014/main" id="{56F452E7-83F1-41CE-A8B0-1646207C1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0719" y="3166020"/>
            <a:ext cx="1402493" cy="1453596"/>
          </a:xfrm>
          <a:prstGeom prst="rect">
            <a:avLst/>
          </a:prstGeom>
        </p:spPr>
      </p:pic>
      <p:pic>
        <p:nvPicPr>
          <p:cNvPr id="21" name="Picture 20" descr="A yellow square with a number one&#10;&#10;Description automatically generated">
            <a:extLst>
              <a:ext uri="{FF2B5EF4-FFF2-40B4-BE49-F238E27FC236}">
                <a16:creationId xmlns:a16="http://schemas.microsoft.com/office/drawing/2014/main" id="{78262721-5BD1-43ED-ADBD-AF508DC1B6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9473" y="1810896"/>
            <a:ext cx="1402493" cy="1453596"/>
          </a:xfrm>
          <a:prstGeom prst="rect">
            <a:avLst/>
          </a:prstGeom>
        </p:spPr>
      </p:pic>
      <p:pic>
        <p:nvPicPr>
          <p:cNvPr id="23" name="Picture 22" descr="A yellow square with a number on it&#10;&#10;Description automatically generated">
            <a:extLst>
              <a:ext uri="{FF2B5EF4-FFF2-40B4-BE49-F238E27FC236}">
                <a16:creationId xmlns:a16="http://schemas.microsoft.com/office/drawing/2014/main" id="{5FC5CDAF-BD4F-44D0-AF4F-E45B6A0BA5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6129" y="4005102"/>
            <a:ext cx="1402492" cy="1453595"/>
          </a:xfrm>
          <a:prstGeom prst="rect">
            <a:avLst/>
          </a:prstGeom>
        </p:spPr>
      </p:pic>
      <p:pic>
        <p:nvPicPr>
          <p:cNvPr id="25" name="Picture 24" descr="A yellow square with a number six&#10;&#10;Description automatically generated">
            <a:extLst>
              <a:ext uri="{FF2B5EF4-FFF2-40B4-BE49-F238E27FC236}">
                <a16:creationId xmlns:a16="http://schemas.microsoft.com/office/drawing/2014/main" id="{9A1D96E1-75AC-4CD1-8523-7A9D76D7D8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6931" y="2640842"/>
            <a:ext cx="1402491" cy="1453594"/>
          </a:xfrm>
          <a:prstGeom prst="rect">
            <a:avLst/>
          </a:prstGeom>
        </p:spPr>
      </p:pic>
      <p:pic>
        <p:nvPicPr>
          <p:cNvPr id="27" name="Picture 26" descr="A yellow square with a number three&#10;&#10;Description automatically generated">
            <a:extLst>
              <a:ext uri="{FF2B5EF4-FFF2-40B4-BE49-F238E27FC236}">
                <a16:creationId xmlns:a16="http://schemas.microsoft.com/office/drawing/2014/main" id="{D4F09958-BE8F-4305-B250-A4DD4FA4F4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5031" y="3483966"/>
            <a:ext cx="1402492" cy="1453595"/>
          </a:xfrm>
          <a:prstGeom prst="rect">
            <a:avLst/>
          </a:prstGeom>
        </p:spPr>
      </p:pic>
      <p:pic>
        <p:nvPicPr>
          <p:cNvPr id="29" name="Picture 28" descr="A yellow square with a number two&#10;&#10;Description automatically generated">
            <a:extLst>
              <a:ext uri="{FF2B5EF4-FFF2-40B4-BE49-F238E27FC236}">
                <a16:creationId xmlns:a16="http://schemas.microsoft.com/office/drawing/2014/main" id="{AAC4FA5A-80D9-4A14-98E4-AF29C816BD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74432" y="5327650"/>
            <a:ext cx="1402490" cy="1453593"/>
          </a:xfrm>
          <a:prstGeom prst="rect">
            <a:avLst/>
          </a:prstGeom>
        </p:spPr>
      </p:pic>
      <p:pic>
        <p:nvPicPr>
          <p:cNvPr id="31" name="Picture 30" descr="A yellow square with a black and white letter o&#10;&#10;Description automatically generated">
            <a:extLst>
              <a:ext uri="{FF2B5EF4-FFF2-40B4-BE49-F238E27FC236}">
                <a16:creationId xmlns:a16="http://schemas.microsoft.com/office/drawing/2014/main" id="{B3442EBD-BF2B-4C93-80CF-BB9D176250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64023">
            <a:off x="5286558" y="5297898"/>
            <a:ext cx="1402491" cy="1453594"/>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8323"/>
            <a:ext cx="3745089" cy="707849"/>
          </a:xfrm>
        </p:spPr>
        <p:txBody>
          <a:bodyPr>
            <a:normAutofit/>
          </a:bodyPr>
          <a:lstStyle/>
          <a:p>
            <a:r>
              <a:rPr lang="en-GB" sz="1800" b="1" dirty="0">
                <a:latin typeface="Century Gothic" panose="020B0502020202020204" pitchFamily="34" charset="0"/>
              </a:rPr>
              <a:t>Person A</a:t>
            </a:r>
          </a:p>
        </p:txBody>
      </p:sp>
      <p:sp>
        <p:nvSpPr>
          <p:cNvPr id="7" name="TextBox 6">
            <a:extLst>
              <a:ext uri="{FF2B5EF4-FFF2-40B4-BE49-F238E27FC236}">
                <a16:creationId xmlns:a16="http://schemas.microsoft.com/office/drawing/2014/main" id="{75AD2CFC-5D41-4343-A512-B679446DED2B}"/>
              </a:ext>
            </a:extLst>
          </p:cNvPr>
          <p:cNvSpPr txBox="1"/>
          <p:nvPr/>
        </p:nvSpPr>
        <p:spPr>
          <a:xfrm>
            <a:off x="4348989" y="295427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146457" y="2967390"/>
            <a:ext cx="3283624" cy="650705"/>
            <a:chOff x="345772" y="5590053"/>
            <a:chExt cx="3283624" cy="650705"/>
          </a:xfrm>
        </p:grpSpPr>
        <p:sp>
          <p:nvSpPr>
            <p:cNvPr id="27" name="Title 11">
              <a:extLst>
                <a:ext uri="{FF2B5EF4-FFF2-40B4-BE49-F238E27FC236}">
                  <a16:creationId xmlns:a16="http://schemas.microsoft.com/office/drawing/2014/main" id="{99A74171-BB34-974D-BCB4-B52B25E2FE3A}"/>
                </a:ext>
              </a:extLst>
            </p:cNvPr>
            <p:cNvSpPr txBox="1">
              <a:spLocks/>
            </p:cNvSpPr>
            <p:nvPr/>
          </p:nvSpPr>
          <p:spPr>
            <a:xfrm>
              <a:off x="1290909" y="5650256"/>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Österreich</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23" name="Picture 22" descr="Flag of Austria">
              <a:extLst>
                <a:ext uri="{FF2B5EF4-FFF2-40B4-BE49-F238E27FC236}">
                  <a16:creationId xmlns:a16="http://schemas.microsoft.com/office/drawing/2014/main" id="{4AEB9D2E-CC07-0C4A-9970-F602F5B60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72" y="5590053"/>
              <a:ext cx="976058" cy="650705"/>
            </a:xfrm>
            <a:prstGeom prst="rect">
              <a:avLst/>
            </a:prstGeom>
          </p:spPr>
        </p:pic>
      </p:grpSp>
      <p:grpSp>
        <p:nvGrpSpPr>
          <p:cNvPr id="51" name="Group 50">
            <a:extLst>
              <a:ext uri="{FF2B5EF4-FFF2-40B4-BE49-F238E27FC236}">
                <a16:creationId xmlns:a16="http://schemas.microsoft.com/office/drawing/2014/main" id="{CAD4D2F4-5A08-1240-9D16-A0251810CBEF}"/>
              </a:ext>
            </a:extLst>
          </p:cNvPr>
          <p:cNvGrpSpPr/>
          <p:nvPr/>
        </p:nvGrpSpPr>
        <p:grpSpPr>
          <a:xfrm>
            <a:off x="139122" y="1515477"/>
            <a:ext cx="3983504" cy="710908"/>
            <a:chOff x="252544" y="1513826"/>
            <a:chExt cx="3983504" cy="710908"/>
          </a:xfrm>
        </p:grpSpPr>
        <p:pic>
          <p:nvPicPr>
            <p:cNvPr id="54" name="Picture 53" descr="Flag of Germany">
              <a:extLst>
                <a:ext uri="{FF2B5EF4-FFF2-40B4-BE49-F238E27FC236}">
                  <a16:creationId xmlns:a16="http://schemas.microsoft.com/office/drawing/2014/main" id="{CCB753E1-7DD1-AB4E-9102-C156A866115F}"/>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252544" y="1513826"/>
              <a:ext cx="976058" cy="650705"/>
            </a:xfrm>
            <a:prstGeom prst="rect">
              <a:avLst/>
            </a:prstGeom>
          </p:spPr>
        </p:pic>
        <p:sp>
          <p:nvSpPr>
            <p:cNvPr id="56" name="Title 11">
              <a:extLst>
                <a:ext uri="{FF2B5EF4-FFF2-40B4-BE49-F238E27FC236}">
                  <a16:creationId xmlns:a16="http://schemas.microsoft.com/office/drawing/2014/main" id="{CE64A779-482A-1C4B-8680-D9DA00D7FA97}"/>
                </a:ext>
              </a:extLst>
            </p:cNvPr>
            <p:cNvSpPr txBox="1">
              <a:spLocks/>
            </p:cNvSpPr>
            <p:nvPr/>
          </p:nvSpPr>
          <p:spPr>
            <a:xfrm>
              <a:off x="1208102" y="1694436"/>
              <a:ext cx="302794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F0302020204030204"/>
                  <a:ea typeface="+mj-ea"/>
                  <a:cs typeface="+mj-cs"/>
                </a:rPr>
                <a:t>Deutschland</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grpSp>
      <p:grpSp>
        <p:nvGrpSpPr>
          <p:cNvPr id="8" name="Group 7"/>
          <p:cNvGrpSpPr/>
          <p:nvPr/>
        </p:nvGrpSpPr>
        <p:grpSpPr>
          <a:xfrm>
            <a:off x="136035" y="790954"/>
            <a:ext cx="3294045" cy="650705"/>
            <a:chOff x="314851" y="1648591"/>
            <a:chExt cx="3294045" cy="650705"/>
          </a:xfrm>
        </p:grpSpPr>
        <p:sp>
          <p:nvSpPr>
            <p:cNvPr id="28" name="Title 11">
              <a:extLst>
                <a:ext uri="{FF2B5EF4-FFF2-40B4-BE49-F238E27FC236}">
                  <a16:creationId xmlns:a16="http://schemas.microsoft.com/office/drawing/2014/main" id="{37397155-92D9-9E4A-8003-42ED2DD69EA6}"/>
                </a:ext>
              </a:extLst>
            </p:cNvPr>
            <p:cNvSpPr txBox="1">
              <a:spLocks/>
            </p:cNvSpPr>
            <p:nvPr/>
          </p:nvSpPr>
          <p:spPr>
            <a:xfrm>
              <a:off x="1270409" y="1660142"/>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Indien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72" name="Picture 71" descr="Flag of India">
              <a:extLst>
                <a:ext uri="{FF2B5EF4-FFF2-40B4-BE49-F238E27FC236}">
                  <a16:creationId xmlns:a16="http://schemas.microsoft.com/office/drawing/2014/main" id="{4E5F7C67-010D-0147-8D78-23F2AC2A3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51" y="1648591"/>
              <a:ext cx="976058" cy="650705"/>
            </a:xfrm>
            <a:prstGeom prst="rect">
              <a:avLst/>
            </a:prstGeom>
          </p:spPr>
        </p:pic>
      </p:grpSp>
      <p:grpSp>
        <p:nvGrpSpPr>
          <p:cNvPr id="6" name="Group 5"/>
          <p:cNvGrpSpPr/>
          <p:nvPr/>
        </p:nvGrpSpPr>
        <p:grpSpPr>
          <a:xfrm>
            <a:off x="136035" y="2242867"/>
            <a:ext cx="3283623" cy="650705"/>
            <a:chOff x="345772" y="4191011"/>
            <a:chExt cx="3283623" cy="650705"/>
          </a:xfrm>
        </p:grpSpPr>
        <p:sp>
          <p:nvSpPr>
            <p:cNvPr id="29" name="Title 11">
              <a:extLst>
                <a:ext uri="{FF2B5EF4-FFF2-40B4-BE49-F238E27FC236}">
                  <a16:creationId xmlns:a16="http://schemas.microsoft.com/office/drawing/2014/main" id="{2508AB7D-223A-5E46-A8A9-CBB7A7E38214}"/>
                </a:ext>
              </a:extLst>
            </p:cNvPr>
            <p:cNvSpPr txBox="1">
              <a:spLocks/>
            </p:cNvSpPr>
            <p:nvPr/>
          </p:nvSpPr>
          <p:spPr>
            <a:xfrm>
              <a:off x="1290908" y="4222557"/>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Südafrika</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75" name="Picture 74" descr="Flag of South Africa">
              <a:extLst>
                <a:ext uri="{FF2B5EF4-FFF2-40B4-BE49-F238E27FC236}">
                  <a16:creationId xmlns:a16="http://schemas.microsoft.com/office/drawing/2014/main" id="{C906A0BD-9790-1843-937A-59C4B8629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72" y="4191011"/>
              <a:ext cx="976058" cy="650705"/>
            </a:xfrm>
            <a:prstGeom prst="rect">
              <a:avLst/>
            </a:prstGeom>
          </p:spPr>
        </p:pic>
      </p:grpSp>
      <p:grpSp>
        <p:nvGrpSpPr>
          <p:cNvPr id="34" name="Group 33">
            <a:extLst>
              <a:ext uri="{FF2B5EF4-FFF2-40B4-BE49-F238E27FC236}">
                <a16:creationId xmlns:a16="http://schemas.microsoft.com/office/drawing/2014/main" id="{C9491807-0F70-4238-9652-BA31AA40D4FE}"/>
              </a:ext>
            </a:extLst>
          </p:cNvPr>
          <p:cNvGrpSpPr/>
          <p:nvPr/>
        </p:nvGrpSpPr>
        <p:grpSpPr>
          <a:xfrm>
            <a:off x="136035" y="4757627"/>
            <a:ext cx="2384576" cy="619761"/>
            <a:chOff x="7636808" y="1243376"/>
            <a:chExt cx="2384576" cy="619761"/>
          </a:xfrm>
        </p:grpSpPr>
        <p:pic>
          <p:nvPicPr>
            <p:cNvPr id="35" name="Picture 34" descr="Flag of the UK">
              <a:extLst>
                <a:ext uri="{FF2B5EF4-FFF2-40B4-BE49-F238E27FC236}">
                  <a16:creationId xmlns:a16="http://schemas.microsoft.com/office/drawing/2014/main" id="{80E0488A-87F9-4A1F-A1D9-1A6CC0166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6808" y="1243376"/>
              <a:ext cx="945136" cy="619761"/>
            </a:xfrm>
            <a:prstGeom prst="rect">
              <a:avLst/>
            </a:prstGeom>
          </p:spPr>
        </p:pic>
        <p:sp>
          <p:nvSpPr>
            <p:cNvPr id="36" name="Title 11">
              <a:extLst>
                <a:ext uri="{FF2B5EF4-FFF2-40B4-BE49-F238E27FC236}">
                  <a16:creationId xmlns:a16="http://schemas.microsoft.com/office/drawing/2014/main" id="{F6A46776-2442-4030-A882-606CAF16A272}"/>
                </a:ext>
              </a:extLst>
            </p:cNvPr>
            <p:cNvSpPr txBox="1">
              <a:spLocks/>
            </p:cNvSpPr>
            <p:nvPr/>
          </p:nvSpPr>
          <p:spPr>
            <a:xfrm>
              <a:off x="8648883" y="1259696"/>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0044</a:t>
              </a:r>
            </a:p>
          </p:txBody>
        </p:sp>
      </p:grpSp>
      <p:grpSp>
        <p:nvGrpSpPr>
          <p:cNvPr id="37" name="Group 36">
            <a:extLst>
              <a:ext uri="{FF2B5EF4-FFF2-40B4-BE49-F238E27FC236}">
                <a16:creationId xmlns:a16="http://schemas.microsoft.com/office/drawing/2014/main" id="{63654E7E-26CC-403D-9821-04BDD765AF59}"/>
              </a:ext>
            </a:extLst>
          </p:cNvPr>
          <p:cNvGrpSpPr/>
          <p:nvPr/>
        </p:nvGrpSpPr>
        <p:grpSpPr>
          <a:xfrm>
            <a:off x="146457" y="6142221"/>
            <a:ext cx="2348559" cy="658447"/>
            <a:chOff x="10678033" y="1264532"/>
            <a:chExt cx="2348559" cy="658447"/>
          </a:xfrm>
        </p:grpSpPr>
        <p:pic>
          <p:nvPicPr>
            <p:cNvPr id="38" name="Picture 37" descr="Flag of Switzerland">
              <a:extLst>
                <a:ext uri="{FF2B5EF4-FFF2-40B4-BE49-F238E27FC236}">
                  <a16:creationId xmlns:a16="http://schemas.microsoft.com/office/drawing/2014/main" id="{4001830D-4C54-4EF2-ACDB-C53BDE7C3608}"/>
                </a:ext>
              </a:extLst>
            </p:cNvPr>
            <p:cNvPicPr>
              <a:picLocks noChangeAspect="1"/>
            </p:cNvPicPr>
            <p:nvPr/>
          </p:nvPicPr>
          <p:blipFill rotWithShape="1">
            <a:blip r:embed="rId8">
              <a:extLst>
                <a:ext uri="{28A0092B-C50C-407E-A947-70E740481C1C}">
                  <a14:useLocalDpi xmlns:a14="http://schemas.microsoft.com/office/drawing/2010/main" val="0"/>
                </a:ext>
              </a:extLst>
            </a:blip>
            <a:srcRect r="30100"/>
            <a:stretch/>
          </p:blipFill>
          <p:spPr>
            <a:xfrm>
              <a:off x="10678033" y="1264532"/>
              <a:ext cx="1001653" cy="658447"/>
            </a:xfrm>
            <a:prstGeom prst="rect">
              <a:avLst/>
            </a:prstGeom>
          </p:spPr>
        </p:pic>
        <p:sp>
          <p:nvSpPr>
            <p:cNvPr id="39" name="Title 11">
              <a:extLst>
                <a:ext uri="{FF2B5EF4-FFF2-40B4-BE49-F238E27FC236}">
                  <a16:creationId xmlns:a16="http://schemas.microsoft.com/office/drawing/2014/main" id="{4C2F6D43-440A-44C7-A3D7-543E070E7F6B}"/>
                </a:ext>
              </a:extLst>
            </p:cNvPr>
            <p:cNvSpPr txBox="1">
              <a:spLocks/>
            </p:cNvSpPr>
            <p:nvPr/>
          </p:nvSpPr>
          <p:spPr>
            <a:xfrm>
              <a:off x="11654091" y="137942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0041</a:t>
              </a:r>
            </a:p>
          </p:txBody>
        </p:sp>
      </p:grpSp>
      <p:grpSp>
        <p:nvGrpSpPr>
          <p:cNvPr id="40" name="Group 39">
            <a:extLst>
              <a:ext uri="{FF2B5EF4-FFF2-40B4-BE49-F238E27FC236}">
                <a16:creationId xmlns:a16="http://schemas.microsoft.com/office/drawing/2014/main" id="{AB514285-F00E-48F8-907C-B311553A2F48}"/>
              </a:ext>
            </a:extLst>
          </p:cNvPr>
          <p:cNvGrpSpPr/>
          <p:nvPr/>
        </p:nvGrpSpPr>
        <p:grpSpPr>
          <a:xfrm>
            <a:off x="136035" y="4018443"/>
            <a:ext cx="2384576" cy="649409"/>
            <a:chOff x="6157769" y="1243376"/>
            <a:chExt cx="2384576" cy="649409"/>
          </a:xfrm>
        </p:grpSpPr>
        <p:pic>
          <p:nvPicPr>
            <p:cNvPr id="41" name="Picture 40" descr="Flag of China">
              <a:extLst>
                <a:ext uri="{FF2B5EF4-FFF2-40B4-BE49-F238E27FC236}">
                  <a16:creationId xmlns:a16="http://schemas.microsoft.com/office/drawing/2014/main" id="{471EDBA7-0DA3-4207-87C0-4AC6A8854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7769" y="1243376"/>
              <a:ext cx="976058" cy="649409"/>
            </a:xfrm>
            <a:prstGeom prst="rect">
              <a:avLst/>
            </a:prstGeom>
          </p:spPr>
        </p:pic>
        <p:sp>
          <p:nvSpPr>
            <p:cNvPr id="42" name="Title 11">
              <a:extLst>
                <a:ext uri="{FF2B5EF4-FFF2-40B4-BE49-F238E27FC236}">
                  <a16:creationId xmlns:a16="http://schemas.microsoft.com/office/drawing/2014/main" id="{DD6936B5-4E17-4FB2-A9E5-AD27BFE822FE}"/>
                </a:ext>
              </a:extLst>
            </p:cNvPr>
            <p:cNvSpPr txBox="1">
              <a:spLocks/>
            </p:cNvSpPr>
            <p:nvPr/>
          </p:nvSpPr>
          <p:spPr>
            <a:xfrm>
              <a:off x="7169844" y="130288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0086</a:t>
              </a:r>
            </a:p>
          </p:txBody>
        </p:sp>
      </p:grpSp>
      <p:grpSp>
        <p:nvGrpSpPr>
          <p:cNvPr id="43" name="Group 42">
            <a:extLst>
              <a:ext uri="{FF2B5EF4-FFF2-40B4-BE49-F238E27FC236}">
                <a16:creationId xmlns:a16="http://schemas.microsoft.com/office/drawing/2014/main" id="{D2415C26-1CC4-4AC1-B380-8A7B0053A5D0}"/>
              </a:ext>
            </a:extLst>
          </p:cNvPr>
          <p:cNvGrpSpPr/>
          <p:nvPr/>
        </p:nvGrpSpPr>
        <p:grpSpPr>
          <a:xfrm>
            <a:off x="146458" y="5432685"/>
            <a:ext cx="2348558" cy="614444"/>
            <a:chOff x="9155114" y="1243376"/>
            <a:chExt cx="2348558" cy="614444"/>
          </a:xfrm>
        </p:grpSpPr>
        <p:pic>
          <p:nvPicPr>
            <p:cNvPr id="44" name="Picture 43" descr="Flag of Iran">
              <a:extLst>
                <a:ext uri="{FF2B5EF4-FFF2-40B4-BE49-F238E27FC236}">
                  <a16:creationId xmlns:a16="http://schemas.microsoft.com/office/drawing/2014/main" id="{7A5DBEA1-D10F-4124-9131-7AA5EC89A4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5114" y="1243376"/>
              <a:ext cx="934714" cy="614444"/>
            </a:xfrm>
            <a:prstGeom prst="rect">
              <a:avLst/>
            </a:prstGeom>
          </p:spPr>
        </p:pic>
        <p:sp>
          <p:nvSpPr>
            <p:cNvPr id="45" name="Title 11">
              <a:extLst>
                <a:ext uri="{FF2B5EF4-FFF2-40B4-BE49-F238E27FC236}">
                  <a16:creationId xmlns:a16="http://schemas.microsoft.com/office/drawing/2014/main" id="{3F25D0F5-6F62-420E-BE32-3575633A46D7}"/>
                </a:ext>
              </a:extLst>
            </p:cNvPr>
            <p:cNvSpPr txBox="1">
              <a:spLocks/>
            </p:cNvSpPr>
            <p:nvPr/>
          </p:nvSpPr>
          <p:spPr>
            <a:xfrm>
              <a:off x="10131171" y="1243376"/>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0098</a:t>
              </a:r>
            </a:p>
          </p:txBody>
        </p:sp>
      </p:grpSp>
      <p:sp>
        <p:nvSpPr>
          <p:cNvPr id="5" name="TextBox 4">
            <a:extLst>
              <a:ext uri="{FF2B5EF4-FFF2-40B4-BE49-F238E27FC236}">
                <a16:creationId xmlns:a16="http://schemas.microsoft.com/office/drawing/2014/main" id="{275FA4BF-5A09-4670-A35B-6A40C44DAD2A}"/>
              </a:ext>
            </a:extLst>
          </p:cNvPr>
          <p:cNvSpPr txBox="1"/>
          <p:nvPr/>
        </p:nvSpPr>
        <p:spPr>
          <a:xfrm>
            <a:off x="0" y="434063"/>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46" name="TextBox 45">
            <a:extLst>
              <a:ext uri="{FF2B5EF4-FFF2-40B4-BE49-F238E27FC236}">
                <a16:creationId xmlns:a16="http://schemas.microsoft.com/office/drawing/2014/main" id="{60444837-5411-4E1E-871D-0D5ACE7FF8FA}"/>
              </a:ext>
            </a:extLst>
          </p:cNvPr>
          <p:cNvSpPr txBox="1"/>
          <p:nvPr/>
        </p:nvSpPr>
        <p:spPr>
          <a:xfrm>
            <a:off x="51303" y="3656311"/>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sp>
        <p:nvSpPr>
          <p:cNvPr id="47" name="Title 3">
            <a:extLst>
              <a:ext uri="{FF2B5EF4-FFF2-40B4-BE49-F238E27FC236}">
                <a16:creationId xmlns:a16="http://schemas.microsoft.com/office/drawing/2014/main" id="{3FB34F33-8FE5-40A5-BEB2-220657D233B5}"/>
              </a:ext>
            </a:extLst>
          </p:cNvPr>
          <p:cNvSpPr txBox="1">
            <a:spLocks/>
          </p:cNvSpPr>
          <p:nvPr/>
        </p:nvSpPr>
        <p:spPr>
          <a:xfrm>
            <a:off x="2872574" y="-117300"/>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
        <p:nvSpPr>
          <p:cNvPr id="48" name="TextBox 47">
            <a:extLst>
              <a:ext uri="{FF2B5EF4-FFF2-40B4-BE49-F238E27FC236}">
                <a16:creationId xmlns:a16="http://schemas.microsoft.com/office/drawing/2014/main" id="{8387ED7C-8D6E-4C5E-B9F2-57620AC1FB8E}"/>
              </a:ext>
            </a:extLst>
          </p:cNvPr>
          <p:cNvSpPr txBox="1"/>
          <p:nvPr/>
        </p:nvSpPr>
        <p:spPr>
          <a:xfrm>
            <a:off x="2884196" y="434063"/>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49" name="TextBox 48">
            <a:extLst>
              <a:ext uri="{FF2B5EF4-FFF2-40B4-BE49-F238E27FC236}">
                <a16:creationId xmlns:a16="http://schemas.microsoft.com/office/drawing/2014/main" id="{9AF79BB7-1AF5-4E11-ACCD-92904CEFF270}"/>
              </a:ext>
            </a:extLst>
          </p:cNvPr>
          <p:cNvSpPr txBox="1"/>
          <p:nvPr/>
        </p:nvSpPr>
        <p:spPr>
          <a:xfrm>
            <a:off x="2935499" y="3656311"/>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cxnSp>
        <p:nvCxnSpPr>
          <p:cNvPr id="14" name="Straight Connector 13">
            <a:extLst>
              <a:ext uri="{FF2B5EF4-FFF2-40B4-BE49-F238E27FC236}">
                <a16:creationId xmlns:a16="http://schemas.microsoft.com/office/drawing/2014/main" id="{F6F4A302-A9F8-47D3-AE92-CFD64643EF9B}"/>
              </a:ext>
            </a:extLst>
          </p:cNvPr>
          <p:cNvCxnSpPr/>
          <p:nvPr/>
        </p:nvCxnSpPr>
        <p:spPr>
          <a:xfrm>
            <a:off x="2615412" y="0"/>
            <a:ext cx="0" cy="6858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C9CA961F-7BD3-43B9-85D6-492DCEC325BF}"/>
              </a:ext>
            </a:extLst>
          </p:cNvPr>
          <p:cNvGrpSpPr/>
          <p:nvPr/>
        </p:nvGrpSpPr>
        <p:grpSpPr>
          <a:xfrm>
            <a:off x="2946110" y="790954"/>
            <a:ext cx="2313900" cy="655544"/>
            <a:chOff x="-1545263" y="920440"/>
            <a:chExt cx="2313900" cy="655544"/>
          </a:xfrm>
        </p:grpSpPr>
        <p:pic>
          <p:nvPicPr>
            <p:cNvPr id="52" name="Picture 51" descr="Flag of Germany">
              <a:extLst>
                <a:ext uri="{FF2B5EF4-FFF2-40B4-BE49-F238E27FC236}">
                  <a16:creationId xmlns:a16="http://schemas.microsoft.com/office/drawing/2014/main" id="{14900714-8645-4CF1-B87D-B9C5BEA6AA52}"/>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1545263" y="920440"/>
              <a:ext cx="983316" cy="655544"/>
            </a:xfrm>
            <a:prstGeom prst="rect">
              <a:avLst/>
            </a:prstGeom>
          </p:spPr>
        </p:pic>
        <p:sp>
          <p:nvSpPr>
            <p:cNvPr id="53" name="Title 11">
              <a:extLst>
                <a:ext uri="{FF2B5EF4-FFF2-40B4-BE49-F238E27FC236}">
                  <a16:creationId xmlns:a16="http://schemas.microsoft.com/office/drawing/2014/main" id="{17DC9142-D916-43B2-AF26-5F0805D16F7A}"/>
                </a:ext>
              </a:extLst>
            </p:cNvPr>
            <p:cNvSpPr txBox="1">
              <a:spLocks/>
            </p:cNvSpPr>
            <p:nvPr/>
          </p:nvSpPr>
          <p:spPr>
            <a:xfrm>
              <a:off x="-603864" y="94860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0049</a:t>
              </a:r>
            </a:p>
          </p:txBody>
        </p:sp>
      </p:grpSp>
      <p:grpSp>
        <p:nvGrpSpPr>
          <p:cNvPr id="55" name="Group 54">
            <a:extLst>
              <a:ext uri="{FF2B5EF4-FFF2-40B4-BE49-F238E27FC236}">
                <a16:creationId xmlns:a16="http://schemas.microsoft.com/office/drawing/2014/main" id="{8FF803EF-D94D-4939-AE6F-291EF88D3561}"/>
              </a:ext>
            </a:extLst>
          </p:cNvPr>
          <p:cNvGrpSpPr/>
          <p:nvPr/>
        </p:nvGrpSpPr>
        <p:grpSpPr>
          <a:xfrm>
            <a:off x="2935499" y="2221103"/>
            <a:ext cx="2310661" cy="662618"/>
            <a:chOff x="3205078" y="1243376"/>
            <a:chExt cx="2310661" cy="662618"/>
          </a:xfrm>
        </p:grpSpPr>
        <p:pic>
          <p:nvPicPr>
            <p:cNvPr id="57" name="Picture 56" descr="Flag of India">
              <a:extLst>
                <a:ext uri="{FF2B5EF4-FFF2-40B4-BE49-F238E27FC236}">
                  <a16:creationId xmlns:a16="http://schemas.microsoft.com/office/drawing/2014/main" id="{320D9FF3-A97B-4084-95FC-EF49C3326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078" y="1243376"/>
              <a:ext cx="993927" cy="662618"/>
            </a:xfrm>
            <a:prstGeom prst="rect">
              <a:avLst/>
            </a:prstGeom>
          </p:spPr>
        </p:pic>
        <p:sp>
          <p:nvSpPr>
            <p:cNvPr id="58" name="Title 11">
              <a:extLst>
                <a:ext uri="{FF2B5EF4-FFF2-40B4-BE49-F238E27FC236}">
                  <a16:creationId xmlns:a16="http://schemas.microsoft.com/office/drawing/2014/main" id="{D5F657E8-1730-4CCF-8177-7A61B661BDBD}"/>
                </a:ext>
              </a:extLst>
            </p:cNvPr>
            <p:cNvSpPr txBox="1">
              <a:spLocks/>
            </p:cNvSpPr>
            <p:nvPr/>
          </p:nvSpPr>
          <p:spPr>
            <a:xfrm>
              <a:off x="4143238" y="124865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0091</a:t>
              </a:r>
            </a:p>
          </p:txBody>
        </p:sp>
      </p:grpSp>
      <p:grpSp>
        <p:nvGrpSpPr>
          <p:cNvPr id="60" name="Group 59">
            <a:extLst>
              <a:ext uri="{FF2B5EF4-FFF2-40B4-BE49-F238E27FC236}">
                <a16:creationId xmlns:a16="http://schemas.microsoft.com/office/drawing/2014/main" id="{670497FC-3ADD-4797-867F-102A923A7A0E}"/>
              </a:ext>
            </a:extLst>
          </p:cNvPr>
          <p:cNvGrpSpPr/>
          <p:nvPr/>
        </p:nvGrpSpPr>
        <p:grpSpPr>
          <a:xfrm>
            <a:off x="2946110" y="2936540"/>
            <a:ext cx="2285658" cy="661599"/>
            <a:chOff x="4681423" y="1225642"/>
            <a:chExt cx="2285658" cy="661599"/>
          </a:xfrm>
        </p:grpSpPr>
        <p:pic>
          <p:nvPicPr>
            <p:cNvPr id="61" name="Picture 60" descr="Flag of South Africa">
              <a:extLst>
                <a:ext uri="{FF2B5EF4-FFF2-40B4-BE49-F238E27FC236}">
                  <a16:creationId xmlns:a16="http://schemas.microsoft.com/office/drawing/2014/main" id="{DC865F0C-8DFD-4217-A8E1-8278848CE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1423" y="1243376"/>
              <a:ext cx="965797" cy="643865"/>
            </a:xfrm>
            <a:prstGeom prst="rect">
              <a:avLst/>
            </a:prstGeom>
          </p:spPr>
        </p:pic>
        <p:sp>
          <p:nvSpPr>
            <p:cNvPr id="62" name="Title 11">
              <a:extLst>
                <a:ext uri="{FF2B5EF4-FFF2-40B4-BE49-F238E27FC236}">
                  <a16:creationId xmlns:a16="http://schemas.microsoft.com/office/drawing/2014/main" id="{9EF6BA45-525A-4854-A9EC-E511F1F33D7D}"/>
                </a:ext>
              </a:extLst>
            </p:cNvPr>
            <p:cNvSpPr txBox="1">
              <a:spLocks/>
            </p:cNvSpPr>
            <p:nvPr/>
          </p:nvSpPr>
          <p:spPr>
            <a:xfrm>
              <a:off x="5594580" y="1225642"/>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0027</a:t>
              </a:r>
            </a:p>
          </p:txBody>
        </p:sp>
      </p:grpSp>
      <p:grpSp>
        <p:nvGrpSpPr>
          <p:cNvPr id="63" name="Group 62">
            <a:extLst>
              <a:ext uri="{FF2B5EF4-FFF2-40B4-BE49-F238E27FC236}">
                <a16:creationId xmlns:a16="http://schemas.microsoft.com/office/drawing/2014/main" id="{BAC81F0B-D795-4017-A460-A5813DC3942F}"/>
              </a:ext>
            </a:extLst>
          </p:cNvPr>
          <p:cNvGrpSpPr/>
          <p:nvPr/>
        </p:nvGrpSpPr>
        <p:grpSpPr>
          <a:xfrm>
            <a:off x="2946110" y="1525169"/>
            <a:ext cx="2285294" cy="643865"/>
            <a:chOff x="-77959" y="445074"/>
            <a:chExt cx="2285294" cy="643865"/>
          </a:xfrm>
        </p:grpSpPr>
        <p:pic>
          <p:nvPicPr>
            <p:cNvPr id="64" name="Picture 63" descr="Flag of Austria">
              <a:extLst>
                <a:ext uri="{FF2B5EF4-FFF2-40B4-BE49-F238E27FC236}">
                  <a16:creationId xmlns:a16="http://schemas.microsoft.com/office/drawing/2014/main" id="{C106EBEF-D677-447D-B8D4-31BBB01C8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9" y="445074"/>
              <a:ext cx="965797" cy="643865"/>
            </a:xfrm>
            <a:prstGeom prst="rect">
              <a:avLst/>
            </a:prstGeom>
          </p:spPr>
        </p:pic>
        <p:sp>
          <p:nvSpPr>
            <p:cNvPr id="65" name="Title 11">
              <a:extLst>
                <a:ext uri="{FF2B5EF4-FFF2-40B4-BE49-F238E27FC236}">
                  <a16:creationId xmlns:a16="http://schemas.microsoft.com/office/drawing/2014/main" id="{FAC28C73-4B0C-4A3E-A06C-681D9534C396}"/>
                </a:ext>
              </a:extLst>
            </p:cNvPr>
            <p:cNvSpPr txBox="1">
              <a:spLocks/>
            </p:cNvSpPr>
            <p:nvPr/>
          </p:nvSpPr>
          <p:spPr>
            <a:xfrm>
              <a:off x="834834" y="45558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0043</a:t>
              </a:r>
            </a:p>
          </p:txBody>
        </p:sp>
      </p:grpSp>
      <p:grpSp>
        <p:nvGrpSpPr>
          <p:cNvPr id="66" name="Group 65">
            <a:extLst>
              <a:ext uri="{FF2B5EF4-FFF2-40B4-BE49-F238E27FC236}">
                <a16:creationId xmlns:a16="http://schemas.microsoft.com/office/drawing/2014/main" id="{58548962-545B-49CD-A986-1F7B5B5AA7D0}"/>
              </a:ext>
            </a:extLst>
          </p:cNvPr>
          <p:cNvGrpSpPr/>
          <p:nvPr/>
        </p:nvGrpSpPr>
        <p:grpSpPr>
          <a:xfrm>
            <a:off x="2953867" y="5402647"/>
            <a:ext cx="4353647" cy="639710"/>
            <a:chOff x="2193622" y="6460990"/>
            <a:chExt cx="4353647" cy="639710"/>
          </a:xfrm>
        </p:grpSpPr>
        <p:sp>
          <p:nvSpPr>
            <p:cNvPr id="67" name="Title 11">
              <a:extLst>
                <a:ext uri="{FF2B5EF4-FFF2-40B4-BE49-F238E27FC236}">
                  <a16:creationId xmlns:a16="http://schemas.microsoft.com/office/drawing/2014/main" id="{61A7EFF3-865B-4D00-A826-E58DA73BE363}"/>
                </a:ext>
              </a:extLst>
            </p:cNvPr>
            <p:cNvSpPr txBox="1">
              <a:spLocks/>
            </p:cNvSpPr>
            <p:nvPr/>
          </p:nvSpPr>
          <p:spPr>
            <a:xfrm>
              <a:off x="3113414" y="6475696"/>
              <a:ext cx="3433855"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Großbritannien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69" name="Picture 68" descr="Flag of the UK">
              <a:extLst>
                <a:ext uri="{FF2B5EF4-FFF2-40B4-BE49-F238E27FC236}">
                  <a16:creationId xmlns:a16="http://schemas.microsoft.com/office/drawing/2014/main" id="{EA537AD1-CE72-4843-B81B-015EABCBD4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622" y="6460990"/>
              <a:ext cx="975558" cy="639710"/>
            </a:xfrm>
            <a:prstGeom prst="rect">
              <a:avLst/>
            </a:prstGeom>
          </p:spPr>
        </p:pic>
      </p:grpSp>
      <p:grpSp>
        <p:nvGrpSpPr>
          <p:cNvPr id="70" name="Group 69">
            <a:extLst>
              <a:ext uri="{FF2B5EF4-FFF2-40B4-BE49-F238E27FC236}">
                <a16:creationId xmlns:a16="http://schemas.microsoft.com/office/drawing/2014/main" id="{15CA32B2-3AFE-4835-BE5E-E896844F371A}"/>
              </a:ext>
            </a:extLst>
          </p:cNvPr>
          <p:cNvGrpSpPr/>
          <p:nvPr/>
        </p:nvGrpSpPr>
        <p:grpSpPr>
          <a:xfrm>
            <a:off x="2972239" y="6072266"/>
            <a:ext cx="3792560" cy="747047"/>
            <a:chOff x="6823619" y="5210672"/>
            <a:chExt cx="3792560" cy="747047"/>
          </a:xfrm>
        </p:grpSpPr>
        <p:sp>
          <p:nvSpPr>
            <p:cNvPr id="71" name="Title 11">
              <a:extLst>
                <a:ext uri="{FF2B5EF4-FFF2-40B4-BE49-F238E27FC236}">
                  <a16:creationId xmlns:a16="http://schemas.microsoft.com/office/drawing/2014/main" id="{E4000E0C-7652-4480-BF4A-24DA71B4D221}"/>
                </a:ext>
              </a:extLst>
            </p:cNvPr>
            <p:cNvSpPr txBox="1">
              <a:spLocks/>
            </p:cNvSpPr>
            <p:nvPr/>
          </p:nvSpPr>
          <p:spPr>
            <a:xfrm>
              <a:off x="7755390" y="5351206"/>
              <a:ext cx="2860789"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die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Schweiz</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73" name="Picture 72" descr="Flag of Switzerland">
              <a:extLst>
                <a:ext uri="{FF2B5EF4-FFF2-40B4-BE49-F238E27FC236}">
                  <a16:creationId xmlns:a16="http://schemas.microsoft.com/office/drawing/2014/main" id="{1CD3797F-3419-4434-BA7D-3EF8FB6B41B3}"/>
                </a:ext>
              </a:extLst>
            </p:cNvPr>
            <p:cNvPicPr>
              <a:picLocks noChangeAspect="1"/>
            </p:cNvPicPr>
            <p:nvPr/>
          </p:nvPicPr>
          <p:blipFill rotWithShape="1">
            <a:blip r:embed="rId8">
              <a:extLst>
                <a:ext uri="{28A0092B-C50C-407E-A947-70E740481C1C}">
                  <a14:useLocalDpi xmlns:a14="http://schemas.microsoft.com/office/drawing/2010/main" val="0"/>
                </a:ext>
              </a:extLst>
            </a:blip>
            <a:srcRect r="30100"/>
            <a:stretch/>
          </p:blipFill>
          <p:spPr>
            <a:xfrm>
              <a:off x="6823619" y="5210672"/>
              <a:ext cx="1136436" cy="747047"/>
            </a:xfrm>
            <a:prstGeom prst="rect">
              <a:avLst/>
            </a:prstGeom>
          </p:spPr>
        </p:pic>
      </p:grpSp>
      <p:grpSp>
        <p:nvGrpSpPr>
          <p:cNvPr id="74" name="Group 73">
            <a:extLst>
              <a:ext uri="{FF2B5EF4-FFF2-40B4-BE49-F238E27FC236}">
                <a16:creationId xmlns:a16="http://schemas.microsoft.com/office/drawing/2014/main" id="{A24CFE7E-8F92-4DA0-B649-B7AC35AFCEBE}"/>
              </a:ext>
            </a:extLst>
          </p:cNvPr>
          <p:cNvGrpSpPr/>
          <p:nvPr/>
        </p:nvGrpSpPr>
        <p:grpSpPr>
          <a:xfrm>
            <a:off x="2949332" y="4709133"/>
            <a:ext cx="2331879" cy="635184"/>
            <a:chOff x="6823619" y="2672763"/>
            <a:chExt cx="2331879" cy="635184"/>
          </a:xfrm>
        </p:grpSpPr>
        <p:sp>
          <p:nvSpPr>
            <p:cNvPr id="76" name="Title 11">
              <a:extLst>
                <a:ext uri="{FF2B5EF4-FFF2-40B4-BE49-F238E27FC236}">
                  <a16:creationId xmlns:a16="http://schemas.microsoft.com/office/drawing/2014/main" id="{1D84D8AA-9FB0-4857-8ADF-1EECD7660B1B}"/>
                </a:ext>
              </a:extLst>
            </p:cNvPr>
            <p:cNvSpPr txBox="1">
              <a:spLocks/>
            </p:cNvSpPr>
            <p:nvPr/>
          </p:nvSpPr>
          <p:spPr>
            <a:xfrm>
              <a:off x="7782997" y="268818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China</a:t>
              </a:r>
            </a:p>
          </p:txBody>
        </p:sp>
        <p:pic>
          <p:nvPicPr>
            <p:cNvPr id="77" name="Picture 76" descr="Flag of China">
              <a:extLst>
                <a:ext uri="{FF2B5EF4-FFF2-40B4-BE49-F238E27FC236}">
                  <a16:creationId xmlns:a16="http://schemas.microsoft.com/office/drawing/2014/main" id="{43B97675-40AB-47C8-B247-E35CF955AE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3619" y="2672763"/>
              <a:ext cx="954678" cy="635184"/>
            </a:xfrm>
            <a:prstGeom prst="rect">
              <a:avLst/>
            </a:prstGeom>
          </p:spPr>
        </p:pic>
      </p:grpSp>
      <p:grpSp>
        <p:nvGrpSpPr>
          <p:cNvPr id="79" name="Group 78">
            <a:extLst>
              <a:ext uri="{FF2B5EF4-FFF2-40B4-BE49-F238E27FC236}">
                <a16:creationId xmlns:a16="http://schemas.microsoft.com/office/drawing/2014/main" id="{02622495-FDFB-4D4F-8140-0DE1F77CAED4}"/>
              </a:ext>
            </a:extLst>
          </p:cNvPr>
          <p:cNvGrpSpPr/>
          <p:nvPr/>
        </p:nvGrpSpPr>
        <p:grpSpPr>
          <a:xfrm>
            <a:off x="2946744" y="4015619"/>
            <a:ext cx="2598106" cy="635184"/>
            <a:chOff x="6869748" y="1415979"/>
            <a:chExt cx="2598106" cy="635184"/>
          </a:xfrm>
        </p:grpSpPr>
        <p:sp>
          <p:nvSpPr>
            <p:cNvPr id="80" name="Title 11">
              <a:extLst>
                <a:ext uri="{FF2B5EF4-FFF2-40B4-BE49-F238E27FC236}">
                  <a16:creationId xmlns:a16="http://schemas.microsoft.com/office/drawing/2014/main" id="{617EDCBA-4FA5-4713-9C3C-921D137E11F0}"/>
                </a:ext>
              </a:extLst>
            </p:cNvPr>
            <p:cNvSpPr txBox="1">
              <a:spLocks/>
            </p:cNvSpPr>
            <p:nvPr/>
          </p:nvSpPr>
          <p:spPr>
            <a:xfrm>
              <a:off x="7810513" y="1426003"/>
              <a:ext cx="165734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Iranien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82" name="Picture 81" descr="Flag of Iran">
              <a:extLst>
                <a:ext uri="{FF2B5EF4-FFF2-40B4-BE49-F238E27FC236}">
                  <a16:creationId xmlns:a16="http://schemas.microsoft.com/office/drawing/2014/main" id="{6B3B5909-018E-4CB0-B793-E1CCC43D8E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9748" y="1415979"/>
              <a:ext cx="966265" cy="635184"/>
            </a:xfrm>
            <a:prstGeom prst="rect">
              <a:avLst/>
            </a:prstGeom>
          </p:spPr>
        </p:pic>
      </p:grpSp>
      <p:cxnSp>
        <p:nvCxnSpPr>
          <p:cNvPr id="83" name="Straight Connector 82">
            <a:extLst>
              <a:ext uri="{FF2B5EF4-FFF2-40B4-BE49-F238E27FC236}">
                <a16:creationId xmlns:a16="http://schemas.microsoft.com/office/drawing/2014/main" id="{A6CABBC1-4E62-4BDD-A204-168011B78B52}"/>
              </a:ext>
            </a:extLst>
          </p:cNvPr>
          <p:cNvCxnSpPr/>
          <p:nvPr/>
        </p:nvCxnSpPr>
        <p:spPr>
          <a:xfrm>
            <a:off x="5834967" y="-18107"/>
            <a:ext cx="0" cy="6858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4" name="Title 3">
            <a:extLst>
              <a:ext uri="{FF2B5EF4-FFF2-40B4-BE49-F238E27FC236}">
                <a16:creationId xmlns:a16="http://schemas.microsoft.com/office/drawing/2014/main" id="{8360A5F9-BA33-48A5-9986-8CE4E8946B03}"/>
              </a:ext>
            </a:extLst>
          </p:cNvPr>
          <p:cNvSpPr txBox="1">
            <a:spLocks/>
          </p:cNvSpPr>
          <p:nvPr/>
        </p:nvSpPr>
        <p:spPr>
          <a:xfrm>
            <a:off x="6332693" y="-9629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Person A</a:t>
            </a:r>
            <a:endPar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85" name="TextBox 84">
            <a:extLst>
              <a:ext uri="{FF2B5EF4-FFF2-40B4-BE49-F238E27FC236}">
                <a16:creationId xmlns:a16="http://schemas.microsoft.com/office/drawing/2014/main" id="{DB0A12C3-694E-4D4E-AB9D-23F204852BCA}"/>
              </a:ext>
            </a:extLst>
          </p:cNvPr>
          <p:cNvSpPr txBox="1"/>
          <p:nvPr/>
        </p:nvSpPr>
        <p:spPr>
          <a:xfrm>
            <a:off x="10574690" y="295427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FF31B57F-0079-4218-8942-4AE26773E31B}"/>
              </a:ext>
            </a:extLst>
          </p:cNvPr>
          <p:cNvGrpSpPr/>
          <p:nvPr/>
        </p:nvGrpSpPr>
        <p:grpSpPr>
          <a:xfrm>
            <a:off x="6479150" y="3009422"/>
            <a:ext cx="3283624" cy="650705"/>
            <a:chOff x="345772" y="5590053"/>
            <a:chExt cx="3283624" cy="650705"/>
          </a:xfrm>
        </p:grpSpPr>
        <p:sp>
          <p:nvSpPr>
            <p:cNvPr id="87" name="Title 11">
              <a:extLst>
                <a:ext uri="{FF2B5EF4-FFF2-40B4-BE49-F238E27FC236}">
                  <a16:creationId xmlns:a16="http://schemas.microsoft.com/office/drawing/2014/main" id="{5ACC6E3B-3731-4F9D-ACF9-A9563FAC3C86}"/>
                </a:ext>
              </a:extLst>
            </p:cNvPr>
            <p:cNvSpPr txBox="1">
              <a:spLocks/>
            </p:cNvSpPr>
            <p:nvPr/>
          </p:nvSpPr>
          <p:spPr>
            <a:xfrm>
              <a:off x="1290909" y="5650256"/>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Österreich</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88" name="Picture 87" descr="Flag of Austria">
              <a:extLst>
                <a:ext uri="{FF2B5EF4-FFF2-40B4-BE49-F238E27FC236}">
                  <a16:creationId xmlns:a16="http://schemas.microsoft.com/office/drawing/2014/main" id="{E5C138F1-A0A9-4FD6-9255-7356AD8EB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72" y="5590053"/>
              <a:ext cx="976058" cy="650705"/>
            </a:xfrm>
            <a:prstGeom prst="rect">
              <a:avLst/>
            </a:prstGeom>
          </p:spPr>
        </p:pic>
      </p:grpSp>
      <p:grpSp>
        <p:nvGrpSpPr>
          <p:cNvPr id="89" name="Group 88">
            <a:extLst>
              <a:ext uri="{FF2B5EF4-FFF2-40B4-BE49-F238E27FC236}">
                <a16:creationId xmlns:a16="http://schemas.microsoft.com/office/drawing/2014/main" id="{816F8F47-1D28-4765-B73C-9749CEF256E0}"/>
              </a:ext>
            </a:extLst>
          </p:cNvPr>
          <p:cNvGrpSpPr/>
          <p:nvPr/>
        </p:nvGrpSpPr>
        <p:grpSpPr>
          <a:xfrm>
            <a:off x="6471815" y="1557509"/>
            <a:ext cx="3983504" cy="710908"/>
            <a:chOff x="252544" y="1513826"/>
            <a:chExt cx="3983504" cy="710908"/>
          </a:xfrm>
        </p:grpSpPr>
        <p:pic>
          <p:nvPicPr>
            <p:cNvPr id="90" name="Picture 89" descr="Flag of Germany">
              <a:extLst>
                <a:ext uri="{FF2B5EF4-FFF2-40B4-BE49-F238E27FC236}">
                  <a16:creationId xmlns:a16="http://schemas.microsoft.com/office/drawing/2014/main" id="{FFF700B2-C231-4C32-8312-52E4E86F8565}"/>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252544" y="1513826"/>
              <a:ext cx="976058" cy="650705"/>
            </a:xfrm>
            <a:prstGeom prst="rect">
              <a:avLst/>
            </a:prstGeom>
          </p:spPr>
        </p:pic>
        <p:sp>
          <p:nvSpPr>
            <p:cNvPr id="91" name="Title 11">
              <a:extLst>
                <a:ext uri="{FF2B5EF4-FFF2-40B4-BE49-F238E27FC236}">
                  <a16:creationId xmlns:a16="http://schemas.microsoft.com/office/drawing/2014/main" id="{5E6AC700-9000-483A-9BA5-FEC792A98814}"/>
                </a:ext>
              </a:extLst>
            </p:cNvPr>
            <p:cNvSpPr txBox="1">
              <a:spLocks/>
            </p:cNvSpPr>
            <p:nvPr/>
          </p:nvSpPr>
          <p:spPr>
            <a:xfrm>
              <a:off x="1208102" y="1694436"/>
              <a:ext cx="302794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F0302020204030204"/>
                  <a:ea typeface="+mj-ea"/>
                  <a:cs typeface="+mj-cs"/>
                </a:rPr>
                <a:t>Deutschland</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grpSp>
      <p:grpSp>
        <p:nvGrpSpPr>
          <p:cNvPr id="92" name="Group 91">
            <a:extLst>
              <a:ext uri="{FF2B5EF4-FFF2-40B4-BE49-F238E27FC236}">
                <a16:creationId xmlns:a16="http://schemas.microsoft.com/office/drawing/2014/main" id="{FB1F12F5-298D-4AE1-828E-F6BF1B7A4BBC}"/>
              </a:ext>
            </a:extLst>
          </p:cNvPr>
          <p:cNvGrpSpPr/>
          <p:nvPr/>
        </p:nvGrpSpPr>
        <p:grpSpPr>
          <a:xfrm>
            <a:off x="6468728" y="832986"/>
            <a:ext cx="3294045" cy="650705"/>
            <a:chOff x="314851" y="1648591"/>
            <a:chExt cx="3294045" cy="650705"/>
          </a:xfrm>
        </p:grpSpPr>
        <p:sp>
          <p:nvSpPr>
            <p:cNvPr id="93" name="Title 11">
              <a:extLst>
                <a:ext uri="{FF2B5EF4-FFF2-40B4-BE49-F238E27FC236}">
                  <a16:creationId xmlns:a16="http://schemas.microsoft.com/office/drawing/2014/main" id="{5C94665A-8AA9-4FE0-9624-C0442A079391}"/>
                </a:ext>
              </a:extLst>
            </p:cNvPr>
            <p:cNvSpPr txBox="1">
              <a:spLocks/>
            </p:cNvSpPr>
            <p:nvPr/>
          </p:nvSpPr>
          <p:spPr>
            <a:xfrm>
              <a:off x="1270409" y="1660142"/>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Indien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94" name="Picture 93" descr="Flag of India">
              <a:extLst>
                <a:ext uri="{FF2B5EF4-FFF2-40B4-BE49-F238E27FC236}">
                  <a16:creationId xmlns:a16="http://schemas.microsoft.com/office/drawing/2014/main" id="{FBDC6127-86A2-4DEC-95C0-ED935720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51" y="1648591"/>
              <a:ext cx="976058" cy="650705"/>
            </a:xfrm>
            <a:prstGeom prst="rect">
              <a:avLst/>
            </a:prstGeom>
          </p:spPr>
        </p:pic>
      </p:grpSp>
      <p:grpSp>
        <p:nvGrpSpPr>
          <p:cNvPr id="95" name="Group 94">
            <a:extLst>
              <a:ext uri="{FF2B5EF4-FFF2-40B4-BE49-F238E27FC236}">
                <a16:creationId xmlns:a16="http://schemas.microsoft.com/office/drawing/2014/main" id="{90434C7D-D00E-44A2-A37D-2DF7B021C52E}"/>
              </a:ext>
            </a:extLst>
          </p:cNvPr>
          <p:cNvGrpSpPr/>
          <p:nvPr/>
        </p:nvGrpSpPr>
        <p:grpSpPr>
          <a:xfrm>
            <a:off x="6468728" y="2284899"/>
            <a:ext cx="3283623" cy="650705"/>
            <a:chOff x="345772" y="4191011"/>
            <a:chExt cx="3283623" cy="650705"/>
          </a:xfrm>
        </p:grpSpPr>
        <p:sp>
          <p:nvSpPr>
            <p:cNvPr id="96" name="Title 11">
              <a:extLst>
                <a:ext uri="{FF2B5EF4-FFF2-40B4-BE49-F238E27FC236}">
                  <a16:creationId xmlns:a16="http://schemas.microsoft.com/office/drawing/2014/main" id="{F90C8FE5-A1AB-4244-A386-B415BB1B6B53}"/>
                </a:ext>
              </a:extLst>
            </p:cNvPr>
            <p:cNvSpPr txBox="1">
              <a:spLocks/>
            </p:cNvSpPr>
            <p:nvPr/>
          </p:nvSpPr>
          <p:spPr>
            <a:xfrm>
              <a:off x="1290908" y="4222557"/>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Südafrika</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97" name="Picture 96" descr="Flag of South Africa">
              <a:extLst>
                <a:ext uri="{FF2B5EF4-FFF2-40B4-BE49-F238E27FC236}">
                  <a16:creationId xmlns:a16="http://schemas.microsoft.com/office/drawing/2014/main" id="{2E766381-7E18-4D5B-98A5-9A120F15AD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72" y="4191011"/>
              <a:ext cx="976058" cy="650705"/>
            </a:xfrm>
            <a:prstGeom prst="rect">
              <a:avLst/>
            </a:prstGeom>
          </p:spPr>
        </p:pic>
      </p:grpSp>
      <p:grpSp>
        <p:nvGrpSpPr>
          <p:cNvPr id="98" name="Group 97">
            <a:extLst>
              <a:ext uri="{FF2B5EF4-FFF2-40B4-BE49-F238E27FC236}">
                <a16:creationId xmlns:a16="http://schemas.microsoft.com/office/drawing/2014/main" id="{0BC2AD0F-F2AD-4D33-B5D0-5D915694011F}"/>
              </a:ext>
            </a:extLst>
          </p:cNvPr>
          <p:cNvGrpSpPr/>
          <p:nvPr/>
        </p:nvGrpSpPr>
        <p:grpSpPr>
          <a:xfrm>
            <a:off x="6468728" y="4799659"/>
            <a:ext cx="2384576" cy="619761"/>
            <a:chOff x="7636808" y="1243376"/>
            <a:chExt cx="2384576" cy="619761"/>
          </a:xfrm>
        </p:grpSpPr>
        <p:pic>
          <p:nvPicPr>
            <p:cNvPr id="99" name="Picture 98" descr="Flag of the UK">
              <a:extLst>
                <a:ext uri="{FF2B5EF4-FFF2-40B4-BE49-F238E27FC236}">
                  <a16:creationId xmlns:a16="http://schemas.microsoft.com/office/drawing/2014/main" id="{49001C1E-671C-4512-B1E2-0586E5A61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6808" y="1243376"/>
              <a:ext cx="945136" cy="619761"/>
            </a:xfrm>
            <a:prstGeom prst="rect">
              <a:avLst/>
            </a:prstGeom>
          </p:spPr>
        </p:pic>
        <p:sp>
          <p:nvSpPr>
            <p:cNvPr id="100" name="Title 11">
              <a:extLst>
                <a:ext uri="{FF2B5EF4-FFF2-40B4-BE49-F238E27FC236}">
                  <a16:creationId xmlns:a16="http://schemas.microsoft.com/office/drawing/2014/main" id="{EC9BC56D-2B6B-4286-933A-E31F091264EB}"/>
                </a:ext>
              </a:extLst>
            </p:cNvPr>
            <p:cNvSpPr txBox="1">
              <a:spLocks/>
            </p:cNvSpPr>
            <p:nvPr/>
          </p:nvSpPr>
          <p:spPr>
            <a:xfrm>
              <a:off x="8648883" y="1259696"/>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0044</a:t>
              </a:r>
            </a:p>
          </p:txBody>
        </p:sp>
      </p:grpSp>
      <p:grpSp>
        <p:nvGrpSpPr>
          <p:cNvPr id="101" name="Group 100">
            <a:extLst>
              <a:ext uri="{FF2B5EF4-FFF2-40B4-BE49-F238E27FC236}">
                <a16:creationId xmlns:a16="http://schemas.microsoft.com/office/drawing/2014/main" id="{5FF1DD45-2CD4-4D1C-86C4-2717944ED297}"/>
              </a:ext>
            </a:extLst>
          </p:cNvPr>
          <p:cNvGrpSpPr/>
          <p:nvPr/>
        </p:nvGrpSpPr>
        <p:grpSpPr>
          <a:xfrm>
            <a:off x="6479150" y="6184253"/>
            <a:ext cx="2348559" cy="658447"/>
            <a:chOff x="10678033" y="1264532"/>
            <a:chExt cx="2348559" cy="658447"/>
          </a:xfrm>
        </p:grpSpPr>
        <p:pic>
          <p:nvPicPr>
            <p:cNvPr id="102" name="Picture 101" descr="Flag of Switzerland">
              <a:extLst>
                <a:ext uri="{FF2B5EF4-FFF2-40B4-BE49-F238E27FC236}">
                  <a16:creationId xmlns:a16="http://schemas.microsoft.com/office/drawing/2014/main" id="{9A0B5248-1318-4A8A-8A0D-B8D89B389E99}"/>
                </a:ext>
              </a:extLst>
            </p:cNvPr>
            <p:cNvPicPr>
              <a:picLocks noChangeAspect="1"/>
            </p:cNvPicPr>
            <p:nvPr/>
          </p:nvPicPr>
          <p:blipFill rotWithShape="1">
            <a:blip r:embed="rId8">
              <a:extLst>
                <a:ext uri="{28A0092B-C50C-407E-A947-70E740481C1C}">
                  <a14:useLocalDpi xmlns:a14="http://schemas.microsoft.com/office/drawing/2010/main" val="0"/>
                </a:ext>
              </a:extLst>
            </a:blip>
            <a:srcRect r="30100"/>
            <a:stretch/>
          </p:blipFill>
          <p:spPr>
            <a:xfrm>
              <a:off x="10678033" y="1264532"/>
              <a:ext cx="1001653" cy="658447"/>
            </a:xfrm>
            <a:prstGeom prst="rect">
              <a:avLst/>
            </a:prstGeom>
          </p:spPr>
        </p:pic>
        <p:sp>
          <p:nvSpPr>
            <p:cNvPr id="103" name="Title 11">
              <a:extLst>
                <a:ext uri="{FF2B5EF4-FFF2-40B4-BE49-F238E27FC236}">
                  <a16:creationId xmlns:a16="http://schemas.microsoft.com/office/drawing/2014/main" id="{5FFDAAAE-82EA-45E8-827D-E1D589362A21}"/>
                </a:ext>
              </a:extLst>
            </p:cNvPr>
            <p:cNvSpPr txBox="1">
              <a:spLocks/>
            </p:cNvSpPr>
            <p:nvPr/>
          </p:nvSpPr>
          <p:spPr>
            <a:xfrm>
              <a:off x="11654091" y="137942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0041</a:t>
              </a:r>
            </a:p>
          </p:txBody>
        </p:sp>
      </p:grpSp>
      <p:grpSp>
        <p:nvGrpSpPr>
          <p:cNvPr id="104" name="Group 103">
            <a:extLst>
              <a:ext uri="{FF2B5EF4-FFF2-40B4-BE49-F238E27FC236}">
                <a16:creationId xmlns:a16="http://schemas.microsoft.com/office/drawing/2014/main" id="{C225FDB8-E06F-44B6-BAC5-26CB5D2E3C49}"/>
              </a:ext>
            </a:extLst>
          </p:cNvPr>
          <p:cNvGrpSpPr/>
          <p:nvPr/>
        </p:nvGrpSpPr>
        <p:grpSpPr>
          <a:xfrm>
            <a:off x="6468728" y="4060475"/>
            <a:ext cx="2384576" cy="649409"/>
            <a:chOff x="6157769" y="1243376"/>
            <a:chExt cx="2384576" cy="649409"/>
          </a:xfrm>
        </p:grpSpPr>
        <p:pic>
          <p:nvPicPr>
            <p:cNvPr id="105" name="Picture 104" descr="Flag of China">
              <a:extLst>
                <a:ext uri="{FF2B5EF4-FFF2-40B4-BE49-F238E27FC236}">
                  <a16:creationId xmlns:a16="http://schemas.microsoft.com/office/drawing/2014/main" id="{567E5540-7774-41D3-9135-850F15FC8E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7769" y="1243376"/>
              <a:ext cx="976058" cy="649409"/>
            </a:xfrm>
            <a:prstGeom prst="rect">
              <a:avLst/>
            </a:prstGeom>
          </p:spPr>
        </p:pic>
        <p:sp>
          <p:nvSpPr>
            <p:cNvPr id="106" name="Title 11">
              <a:extLst>
                <a:ext uri="{FF2B5EF4-FFF2-40B4-BE49-F238E27FC236}">
                  <a16:creationId xmlns:a16="http://schemas.microsoft.com/office/drawing/2014/main" id="{CD3DCE57-E93A-471A-9F1B-768F9BFA1C40}"/>
                </a:ext>
              </a:extLst>
            </p:cNvPr>
            <p:cNvSpPr txBox="1">
              <a:spLocks/>
            </p:cNvSpPr>
            <p:nvPr/>
          </p:nvSpPr>
          <p:spPr>
            <a:xfrm>
              <a:off x="7169844" y="130288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0086</a:t>
              </a:r>
            </a:p>
          </p:txBody>
        </p:sp>
      </p:grpSp>
      <p:grpSp>
        <p:nvGrpSpPr>
          <p:cNvPr id="107" name="Group 106">
            <a:extLst>
              <a:ext uri="{FF2B5EF4-FFF2-40B4-BE49-F238E27FC236}">
                <a16:creationId xmlns:a16="http://schemas.microsoft.com/office/drawing/2014/main" id="{50930F70-F133-4B57-80D1-C142E916BA1D}"/>
              </a:ext>
            </a:extLst>
          </p:cNvPr>
          <p:cNvGrpSpPr/>
          <p:nvPr/>
        </p:nvGrpSpPr>
        <p:grpSpPr>
          <a:xfrm>
            <a:off x="6479151" y="5474717"/>
            <a:ext cx="2348558" cy="614444"/>
            <a:chOff x="9155114" y="1243376"/>
            <a:chExt cx="2348558" cy="614444"/>
          </a:xfrm>
        </p:grpSpPr>
        <p:pic>
          <p:nvPicPr>
            <p:cNvPr id="108" name="Picture 107" descr="Flag of Iran">
              <a:extLst>
                <a:ext uri="{FF2B5EF4-FFF2-40B4-BE49-F238E27FC236}">
                  <a16:creationId xmlns:a16="http://schemas.microsoft.com/office/drawing/2014/main" id="{DC1BF5FB-6D5A-4C75-B30E-C80FEC507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5114" y="1243376"/>
              <a:ext cx="934714" cy="614444"/>
            </a:xfrm>
            <a:prstGeom prst="rect">
              <a:avLst/>
            </a:prstGeom>
          </p:spPr>
        </p:pic>
        <p:sp>
          <p:nvSpPr>
            <p:cNvPr id="109" name="Title 11">
              <a:extLst>
                <a:ext uri="{FF2B5EF4-FFF2-40B4-BE49-F238E27FC236}">
                  <a16:creationId xmlns:a16="http://schemas.microsoft.com/office/drawing/2014/main" id="{CBD77AE9-945D-4DC0-8A7C-2C11EA345A83}"/>
                </a:ext>
              </a:extLst>
            </p:cNvPr>
            <p:cNvSpPr txBox="1">
              <a:spLocks/>
            </p:cNvSpPr>
            <p:nvPr/>
          </p:nvSpPr>
          <p:spPr>
            <a:xfrm>
              <a:off x="10131171" y="1243376"/>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0098</a:t>
              </a:r>
            </a:p>
          </p:txBody>
        </p:sp>
      </p:grpSp>
      <p:sp>
        <p:nvSpPr>
          <p:cNvPr id="110" name="TextBox 109">
            <a:extLst>
              <a:ext uri="{FF2B5EF4-FFF2-40B4-BE49-F238E27FC236}">
                <a16:creationId xmlns:a16="http://schemas.microsoft.com/office/drawing/2014/main" id="{1BA06AAD-5EA9-4A50-B1D2-9134F2F0412E}"/>
              </a:ext>
            </a:extLst>
          </p:cNvPr>
          <p:cNvSpPr txBox="1"/>
          <p:nvPr/>
        </p:nvSpPr>
        <p:spPr>
          <a:xfrm>
            <a:off x="6332693" y="476095"/>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111" name="TextBox 110">
            <a:extLst>
              <a:ext uri="{FF2B5EF4-FFF2-40B4-BE49-F238E27FC236}">
                <a16:creationId xmlns:a16="http://schemas.microsoft.com/office/drawing/2014/main" id="{900B862D-C497-485C-8F22-09335EF9DE76}"/>
              </a:ext>
            </a:extLst>
          </p:cNvPr>
          <p:cNvSpPr txBox="1"/>
          <p:nvPr/>
        </p:nvSpPr>
        <p:spPr>
          <a:xfrm>
            <a:off x="6383996" y="3698343"/>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sp>
        <p:nvSpPr>
          <p:cNvPr id="112" name="TextBox 111">
            <a:extLst>
              <a:ext uri="{FF2B5EF4-FFF2-40B4-BE49-F238E27FC236}">
                <a16:creationId xmlns:a16="http://schemas.microsoft.com/office/drawing/2014/main" id="{312FCD9E-FF70-48D0-B782-5A71EEF0D308}"/>
              </a:ext>
            </a:extLst>
          </p:cNvPr>
          <p:cNvSpPr txBox="1"/>
          <p:nvPr/>
        </p:nvSpPr>
        <p:spPr>
          <a:xfrm>
            <a:off x="9109897" y="434063"/>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113" name="TextBox 112">
            <a:extLst>
              <a:ext uri="{FF2B5EF4-FFF2-40B4-BE49-F238E27FC236}">
                <a16:creationId xmlns:a16="http://schemas.microsoft.com/office/drawing/2014/main" id="{420FB038-724F-4923-AD31-32CF49F47F48}"/>
              </a:ext>
            </a:extLst>
          </p:cNvPr>
          <p:cNvSpPr txBox="1"/>
          <p:nvPr/>
        </p:nvSpPr>
        <p:spPr>
          <a:xfrm>
            <a:off x="9161200" y="3656311"/>
            <a:ext cx="1788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cxnSp>
        <p:nvCxnSpPr>
          <p:cNvPr id="114" name="Straight Connector 113">
            <a:extLst>
              <a:ext uri="{FF2B5EF4-FFF2-40B4-BE49-F238E27FC236}">
                <a16:creationId xmlns:a16="http://schemas.microsoft.com/office/drawing/2014/main" id="{F3B19E8E-6689-4137-8770-7CA0892FAE24}"/>
              </a:ext>
            </a:extLst>
          </p:cNvPr>
          <p:cNvCxnSpPr/>
          <p:nvPr/>
        </p:nvCxnSpPr>
        <p:spPr>
          <a:xfrm>
            <a:off x="8993714" y="37838"/>
            <a:ext cx="0" cy="685800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FCCD5589-D928-48F5-8634-1ECCA22B454F}"/>
              </a:ext>
            </a:extLst>
          </p:cNvPr>
          <p:cNvGrpSpPr/>
          <p:nvPr/>
        </p:nvGrpSpPr>
        <p:grpSpPr>
          <a:xfrm>
            <a:off x="9171811" y="790954"/>
            <a:ext cx="2313900" cy="655544"/>
            <a:chOff x="-1545263" y="920440"/>
            <a:chExt cx="2313900" cy="655544"/>
          </a:xfrm>
        </p:grpSpPr>
        <p:pic>
          <p:nvPicPr>
            <p:cNvPr id="116" name="Picture 115" descr="Flag of Germany">
              <a:extLst>
                <a:ext uri="{FF2B5EF4-FFF2-40B4-BE49-F238E27FC236}">
                  <a16:creationId xmlns:a16="http://schemas.microsoft.com/office/drawing/2014/main" id="{C1012AD9-B149-45FA-BBB5-DE3B4C8BD0AC}"/>
                </a:ext>
              </a:extLst>
            </p:cNvPr>
            <p:cNvPicPr>
              <a:picLocks noChangeAspect="1"/>
            </p:cNvPicPr>
            <p:nvPr/>
          </p:nvPicPr>
          <p:blipFill rotWithShape="1">
            <a:blip r:embed="rId4">
              <a:extLst>
                <a:ext uri="{28A0092B-C50C-407E-A947-70E740481C1C}">
                  <a14:useLocalDpi xmlns:a14="http://schemas.microsoft.com/office/drawing/2010/main" val="0"/>
                </a:ext>
              </a:extLst>
            </a:blip>
            <a:srcRect r="10069"/>
            <a:stretch/>
          </p:blipFill>
          <p:spPr>
            <a:xfrm>
              <a:off x="-1545263" y="920440"/>
              <a:ext cx="983316" cy="655544"/>
            </a:xfrm>
            <a:prstGeom prst="rect">
              <a:avLst/>
            </a:prstGeom>
          </p:spPr>
        </p:pic>
        <p:sp>
          <p:nvSpPr>
            <p:cNvPr id="117" name="Title 11">
              <a:extLst>
                <a:ext uri="{FF2B5EF4-FFF2-40B4-BE49-F238E27FC236}">
                  <a16:creationId xmlns:a16="http://schemas.microsoft.com/office/drawing/2014/main" id="{944052F1-4B90-42BB-9288-459E0225266E}"/>
                </a:ext>
              </a:extLst>
            </p:cNvPr>
            <p:cNvSpPr txBox="1">
              <a:spLocks/>
            </p:cNvSpPr>
            <p:nvPr/>
          </p:nvSpPr>
          <p:spPr>
            <a:xfrm>
              <a:off x="-603864" y="94860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0049</a:t>
              </a:r>
            </a:p>
          </p:txBody>
        </p:sp>
      </p:grpSp>
      <p:grpSp>
        <p:nvGrpSpPr>
          <p:cNvPr id="118" name="Group 117">
            <a:extLst>
              <a:ext uri="{FF2B5EF4-FFF2-40B4-BE49-F238E27FC236}">
                <a16:creationId xmlns:a16="http://schemas.microsoft.com/office/drawing/2014/main" id="{E770628C-2D06-477C-A5C0-F31DEC795C5F}"/>
              </a:ext>
            </a:extLst>
          </p:cNvPr>
          <p:cNvGrpSpPr/>
          <p:nvPr/>
        </p:nvGrpSpPr>
        <p:grpSpPr>
          <a:xfrm>
            <a:off x="9161200" y="2221103"/>
            <a:ext cx="2310661" cy="662618"/>
            <a:chOff x="3205078" y="1243376"/>
            <a:chExt cx="2310661" cy="662618"/>
          </a:xfrm>
        </p:grpSpPr>
        <p:pic>
          <p:nvPicPr>
            <p:cNvPr id="119" name="Picture 118" descr="Flag of India">
              <a:extLst>
                <a:ext uri="{FF2B5EF4-FFF2-40B4-BE49-F238E27FC236}">
                  <a16:creationId xmlns:a16="http://schemas.microsoft.com/office/drawing/2014/main" id="{1E098C09-32AA-45A0-9880-0D56D0553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078" y="1243376"/>
              <a:ext cx="993927" cy="662618"/>
            </a:xfrm>
            <a:prstGeom prst="rect">
              <a:avLst/>
            </a:prstGeom>
          </p:spPr>
        </p:pic>
        <p:sp>
          <p:nvSpPr>
            <p:cNvPr id="120" name="Title 11">
              <a:extLst>
                <a:ext uri="{FF2B5EF4-FFF2-40B4-BE49-F238E27FC236}">
                  <a16:creationId xmlns:a16="http://schemas.microsoft.com/office/drawing/2014/main" id="{0E6DA579-35AC-4A8E-9094-0B7F1A365D41}"/>
                </a:ext>
              </a:extLst>
            </p:cNvPr>
            <p:cNvSpPr txBox="1">
              <a:spLocks/>
            </p:cNvSpPr>
            <p:nvPr/>
          </p:nvSpPr>
          <p:spPr>
            <a:xfrm>
              <a:off x="4143238" y="124865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0091</a:t>
              </a:r>
            </a:p>
          </p:txBody>
        </p:sp>
      </p:grpSp>
      <p:grpSp>
        <p:nvGrpSpPr>
          <p:cNvPr id="121" name="Group 120">
            <a:extLst>
              <a:ext uri="{FF2B5EF4-FFF2-40B4-BE49-F238E27FC236}">
                <a16:creationId xmlns:a16="http://schemas.microsoft.com/office/drawing/2014/main" id="{3F225646-6F0D-4AC4-A67E-EF71342AD9BE}"/>
              </a:ext>
            </a:extLst>
          </p:cNvPr>
          <p:cNvGrpSpPr/>
          <p:nvPr/>
        </p:nvGrpSpPr>
        <p:grpSpPr>
          <a:xfrm>
            <a:off x="9171811" y="2936540"/>
            <a:ext cx="2285658" cy="661599"/>
            <a:chOff x="4681423" y="1225642"/>
            <a:chExt cx="2285658" cy="661599"/>
          </a:xfrm>
        </p:grpSpPr>
        <p:pic>
          <p:nvPicPr>
            <p:cNvPr id="122" name="Picture 121" descr="Flag of South Africa">
              <a:extLst>
                <a:ext uri="{FF2B5EF4-FFF2-40B4-BE49-F238E27FC236}">
                  <a16:creationId xmlns:a16="http://schemas.microsoft.com/office/drawing/2014/main" id="{8E96D67C-D114-45EF-AF9E-9F97EDCB5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1423" y="1243376"/>
              <a:ext cx="965797" cy="643865"/>
            </a:xfrm>
            <a:prstGeom prst="rect">
              <a:avLst/>
            </a:prstGeom>
          </p:spPr>
        </p:pic>
        <p:sp>
          <p:nvSpPr>
            <p:cNvPr id="123" name="Title 11">
              <a:extLst>
                <a:ext uri="{FF2B5EF4-FFF2-40B4-BE49-F238E27FC236}">
                  <a16:creationId xmlns:a16="http://schemas.microsoft.com/office/drawing/2014/main" id="{CBF92F3C-8988-42CD-B412-A82FC2E67061}"/>
                </a:ext>
              </a:extLst>
            </p:cNvPr>
            <p:cNvSpPr txBox="1">
              <a:spLocks/>
            </p:cNvSpPr>
            <p:nvPr/>
          </p:nvSpPr>
          <p:spPr>
            <a:xfrm>
              <a:off x="5594580" y="1225642"/>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0027</a:t>
              </a:r>
            </a:p>
          </p:txBody>
        </p:sp>
      </p:grpSp>
      <p:grpSp>
        <p:nvGrpSpPr>
          <p:cNvPr id="124" name="Group 123">
            <a:extLst>
              <a:ext uri="{FF2B5EF4-FFF2-40B4-BE49-F238E27FC236}">
                <a16:creationId xmlns:a16="http://schemas.microsoft.com/office/drawing/2014/main" id="{D5CCB449-B128-486C-96BF-08EE0CED90AB}"/>
              </a:ext>
            </a:extLst>
          </p:cNvPr>
          <p:cNvGrpSpPr/>
          <p:nvPr/>
        </p:nvGrpSpPr>
        <p:grpSpPr>
          <a:xfrm>
            <a:off x="9171811" y="1525169"/>
            <a:ext cx="2285294" cy="643865"/>
            <a:chOff x="-77959" y="445074"/>
            <a:chExt cx="2285294" cy="643865"/>
          </a:xfrm>
        </p:grpSpPr>
        <p:pic>
          <p:nvPicPr>
            <p:cNvPr id="125" name="Picture 124" descr="Flag of Austria">
              <a:extLst>
                <a:ext uri="{FF2B5EF4-FFF2-40B4-BE49-F238E27FC236}">
                  <a16:creationId xmlns:a16="http://schemas.microsoft.com/office/drawing/2014/main" id="{5B21D19D-7E09-4AB4-9E98-ADF9960C9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9" y="445074"/>
              <a:ext cx="965797" cy="643865"/>
            </a:xfrm>
            <a:prstGeom prst="rect">
              <a:avLst/>
            </a:prstGeom>
          </p:spPr>
        </p:pic>
        <p:sp>
          <p:nvSpPr>
            <p:cNvPr id="126" name="Title 11">
              <a:extLst>
                <a:ext uri="{FF2B5EF4-FFF2-40B4-BE49-F238E27FC236}">
                  <a16:creationId xmlns:a16="http://schemas.microsoft.com/office/drawing/2014/main" id="{B562B42D-2BC0-4730-892A-0B74B0241AA8}"/>
                </a:ext>
              </a:extLst>
            </p:cNvPr>
            <p:cNvSpPr txBox="1">
              <a:spLocks/>
            </p:cNvSpPr>
            <p:nvPr/>
          </p:nvSpPr>
          <p:spPr>
            <a:xfrm>
              <a:off x="834834" y="45558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0043</a:t>
              </a:r>
            </a:p>
          </p:txBody>
        </p:sp>
      </p:grpSp>
      <p:grpSp>
        <p:nvGrpSpPr>
          <p:cNvPr id="127" name="Group 126">
            <a:extLst>
              <a:ext uri="{FF2B5EF4-FFF2-40B4-BE49-F238E27FC236}">
                <a16:creationId xmlns:a16="http://schemas.microsoft.com/office/drawing/2014/main" id="{5D8B730C-5FB6-42AA-A346-F4AD02101165}"/>
              </a:ext>
            </a:extLst>
          </p:cNvPr>
          <p:cNvGrpSpPr/>
          <p:nvPr/>
        </p:nvGrpSpPr>
        <p:grpSpPr>
          <a:xfrm>
            <a:off x="9179568" y="5402647"/>
            <a:ext cx="4353647" cy="639710"/>
            <a:chOff x="2193622" y="6460990"/>
            <a:chExt cx="4353647" cy="639710"/>
          </a:xfrm>
        </p:grpSpPr>
        <p:sp>
          <p:nvSpPr>
            <p:cNvPr id="128" name="Title 11">
              <a:extLst>
                <a:ext uri="{FF2B5EF4-FFF2-40B4-BE49-F238E27FC236}">
                  <a16:creationId xmlns:a16="http://schemas.microsoft.com/office/drawing/2014/main" id="{E96B1069-589D-4278-B2E4-3B5554A85E66}"/>
                </a:ext>
              </a:extLst>
            </p:cNvPr>
            <p:cNvSpPr txBox="1">
              <a:spLocks/>
            </p:cNvSpPr>
            <p:nvPr/>
          </p:nvSpPr>
          <p:spPr>
            <a:xfrm>
              <a:off x="3113414" y="6475696"/>
              <a:ext cx="3433855"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Großbritannien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129" name="Picture 128" descr="Flag of the UK">
              <a:extLst>
                <a:ext uri="{FF2B5EF4-FFF2-40B4-BE49-F238E27FC236}">
                  <a16:creationId xmlns:a16="http://schemas.microsoft.com/office/drawing/2014/main" id="{E0C60C94-6233-4628-8AFB-177E2FA98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622" y="6460990"/>
              <a:ext cx="975558" cy="639710"/>
            </a:xfrm>
            <a:prstGeom prst="rect">
              <a:avLst/>
            </a:prstGeom>
          </p:spPr>
        </p:pic>
      </p:grpSp>
      <p:grpSp>
        <p:nvGrpSpPr>
          <p:cNvPr id="130" name="Group 129">
            <a:extLst>
              <a:ext uri="{FF2B5EF4-FFF2-40B4-BE49-F238E27FC236}">
                <a16:creationId xmlns:a16="http://schemas.microsoft.com/office/drawing/2014/main" id="{6A4F02D3-DC3F-4B1B-8426-AB0054B70373}"/>
              </a:ext>
            </a:extLst>
          </p:cNvPr>
          <p:cNvGrpSpPr/>
          <p:nvPr/>
        </p:nvGrpSpPr>
        <p:grpSpPr>
          <a:xfrm>
            <a:off x="9197940" y="6072266"/>
            <a:ext cx="3792560" cy="747047"/>
            <a:chOff x="6823619" y="5210672"/>
            <a:chExt cx="3792560" cy="747047"/>
          </a:xfrm>
        </p:grpSpPr>
        <p:sp>
          <p:nvSpPr>
            <p:cNvPr id="131" name="Title 11">
              <a:extLst>
                <a:ext uri="{FF2B5EF4-FFF2-40B4-BE49-F238E27FC236}">
                  <a16:creationId xmlns:a16="http://schemas.microsoft.com/office/drawing/2014/main" id="{11341534-1B1D-47CC-B313-2AC46C9EBFE3}"/>
                </a:ext>
              </a:extLst>
            </p:cNvPr>
            <p:cNvSpPr txBox="1">
              <a:spLocks/>
            </p:cNvSpPr>
            <p:nvPr/>
          </p:nvSpPr>
          <p:spPr>
            <a:xfrm>
              <a:off x="7755390" y="5351206"/>
              <a:ext cx="2860789"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die </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Schweiz</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132" name="Picture 131" descr="Flag of Switzerland">
              <a:extLst>
                <a:ext uri="{FF2B5EF4-FFF2-40B4-BE49-F238E27FC236}">
                  <a16:creationId xmlns:a16="http://schemas.microsoft.com/office/drawing/2014/main" id="{698917D7-BD80-4EEA-939E-21E18060AFB8}"/>
                </a:ext>
              </a:extLst>
            </p:cNvPr>
            <p:cNvPicPr>
              <a:picLocks noChangeAspect="1"/>
            </p:cNvPicPr>
            <p:nvPr/>
          </p:nvPicPr>
          <p:blipFill rotWithShape="1">
            <a:blip r:embed="rId8">
              <a:extLst>
                <a:ext uri="{28A0092B-C50C-407E-A947-70E740481C1C}">
                  <a14:useLocalDpi xmlns:a14="http://schemas.microsoft.com/office/drawing/2010/main" val="0"/>
                </a:ext>
              </a:extLst>
            </a:blip>
            <a:srcRect r="30100"/>
            <a:stretch/>
          </p:blipFill>
          <p:spPr>
            <a:xfrm>
              <a:off x="6823619" y="5210672"/>
              <a:ext cx="1136436" cy="747047"/>
            </a:xfrm>
            <a:prstGeom prst="rect">
              <a:avLst/>
            </a:prstGeom>
          </p:spPr>
        </p:pic>
      </p:grpSp>
      <p:grpSp>
        <p:nvGrpSpPr>
          <p:cNvPr id="133" name="Group 132">
            <a:extLst>
              <a:ext uri="{FF2B5EF4-FFF2-40B4-BE49-F238E27FC236}">
                <a16:creationId xmlns:a16="http://schemas.microsoft.com/office/drawing/2014/main" id="{3AD58F2A-FDAA-4046-950A-2BE8E302638B}"/>
              </a:ext>
            </a:extLst>
          </p:cNvPr>
          <p:cNvGrpSpPr/>
          <p:nvPr/>
        </p:nvGrpSpPr>
        <p:grpSpPr>
          <a:xfrm>
            <a:off x="9175033" y="4709133"/>
            <a:ext cx="2331879" cy="635184"/>
            <a:chOff x="6823619" y="2672763"/>
            <a:chExt cx="2331879" cy="635184"/>
          </a:xfrm>
        </p:grpSpPr>
        <p:sp>
          <p:nvSpPr>
            <p:cNvPr id="134" name="Title 11">
              <a:extLst>
                <a:ext uri="{FF2B5EF4-FFF2-40B4-BE49-F238E27FC236}">
                  <a16:creationId xmlns:a16="http://schemas.microsoft.com/office/drawing/2014/main" id="{03880839-2279-4C38-999E-F32431865A60}"/>
                </a:ext>
              </a:extLst>
            </p:cNvPr>
            <p:cNvSpPr txBox="1">
              <a:spLocks/>
            </p:cNvSpPr>
            <p:nvPr/>
          </p:nvSpPr>
          <p:spPr>
            <a:xfrm>
              <a:off x="7782997" y="268818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China</a:t>
              </a:r>
            </a:p>
          </p:txBody>
        </p:sp>
        <p:pic>
          <p:nvPicPr>
            <p:cNvPr id="135" name="Picture 134" descr="Flag of China">
              <a:extLst>
                <a:ext uri="{FF2B5EF4-FFF2-40B4-BE49-F238E27FC236}">
                  <a16:creationId xmlns:a16="http://schemas.microsoft.com/office/drawing/2014/main" id="{B2FD8EE6-FB47-4374-A6B9-0C099CFE8D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3619" y="2672763"/>
              <a:ext cx="954678" cy="635184"/>
            </a:xfrm>
            <a:prstGeom prst="rect">
              <a:avLst/>
            </a:prstGeom>
          </p:spPr>
        </p:pic>
      </p:grpSp>
      <p:grpSp>
        <p:nvGrpSpPr>
          <p:cNvPr id="136" name="Group 135">
            <a:extLst>
              <a:ext uri="{FF2B5EF4-FFF2-40B4-BE49-F238E27FC236}">
                <a16:creationId xmlns:a16="http://schemas.microsoft.com/office/drawing/2014/main" id="{5B70BA55-3781-4817-81F5-C02DB059C14F}"/>
              </a:ext>
            </a:extLst>
          </p:cNvPr>
          <p:cNvGrpSpPr/>
          <p:nvPr/>
        </p:nvGrpSpPr>
        <p:grpSpPr>
          <a:xfrm>
            <a:off x="9172445" y="4015619"/>
            <a:ext cx="2598106" cy="635184"/>
            <a:chOff x="6869748" y="1415979"/>
            <a:chExt cx="2598106" cy="635184"/>
          </a:xfrm>
        </p:grpSpPr>
        <p:sp>
          <p:nvSpPr>
            <p:cNvPr id="137" name="Title 11">
              <a:extLst>
                <a:ext uri="{FF2B5EF4-FFF2-40B4-BE49-F238E27FC236}">
                  <a16:creationId xmlns:a16="http://schemas.microsoft.com/office/drawing/2014/main" id="{377A707C-866E-4146-AFDD-8BE9F412F3F4}"/>
                </a:ext>
              </a:extLst>
            </p:cNvPr>
            <p:cNvSpPr txBox="1">
              <a:spLocks/>
            </p:cNvSpPr>
            <p:nvPr/>
          </p:nvSpPr>
          <p:spPr>
            <a:xfrm>
              <a:off x="7810513" y="1426003"/>
              <a:ext cx="165734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Iranien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138" name="Picture 137" descr="Flag of Iran">
              <a:extLst>
                <a:ext uri="{FF2B5EF4-FFF2-40B4-BE49-F238E27FC236}">
                  <a16:creationId xmlns:a16="http://schemas.microsoft.com/office/drawing/2014/main" id="{E37B750F-A3F3-40F6-A32A-7BF4A26812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9748" y="1415979"/>
              <a:ext cx="966265" cy="635184"/>
            </a:xfrm>
            <a:prstGeom prst="rect">
              <a:avLst/>
            </a:prstGeom>
          </p:spPr>
        </p:pic>
      </p:grpSp>
      <p:sp>
        <p:nvSpPr>
          <p:cNvPr id="140" name="Title 3">
            <a:extLst>
              <a:ext uri="{FF2B5EF4-FFF2-40B4-BE49-F238E27FC236}">
                <a16:creationId xmlns:a16="http://schemas.microsoft.com/office/drawing/2014/main" id="{F24E348F-6954-4C8E-86F9-379CFA7BC5C6}"/>
              </a:ext>
            </a:extLst>
          </p:cNvPr>
          <p:cNvSpPr txBox="1">
            <a:spLocks/>
          </p:cNvSpPr>
          <p:nvPr/>
        </p:nvSpPr>
        <p:spPr>
          <a:xfrm>
            <a:off x="9109897" y="-168137"/>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Tree>
    <p:extLst>
      <p:ext uri="{BB962C8B-B14F-4D97-AF65-F5344CB8AC3E}">
        <p14:creationId xmlns:p14="http://schemas.microsoft.com/office/powerpoint/2010/main" val="1691258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B41B-1A44-498E-B726-390D5CF35D6B}"/>
              </a:ext>
            </a:extLst>
          </p:cNvPr>
          <p:cNvSpPr>
            <a:spLocks noGrp="1"/>
          </p:cNvSpPr>
          <p:nvPr>
            <p:ph type="title"/>
          </p:nvPr>
        </p:nvSpPr>
        <p:spPr/>
        <p:txBody>
          <a:bodyPr/>
          <a:lstStyle/>
          <a:p>
            <a:r>
              <a:rPr lang="en-GB" dirty="0"/>
              <a:t>Ring, ring, ring</a:t>
            </a:r>
          </a:p>
        </p:txBody>
      </p:sp>
      <p:grpSp>
        <p:nvGrpSpPr>
          <p:cNvPr id="4" name="Group 3">
            <a:extLst>
              <a:ext uri="{FF2B5EF4-FFF2-40B4-BE49-F238E27FC236}">
                <a16:creationId xmlns:a16="http://schemas.microsoft.com/office/drawing/2014/main" id="{F93C5A6C-D21C-4116-A8F4-5255B99F583B}"/>
              </a:ext>
            </a:extLst>
          </p:cNvPr>
          <p:cNvGrpSpPr/>
          <p:nvPr/>
        </p:nvGrpSpPr>
        <p:grpSpPr>
          <a:xfrm>
            <a:off x="10625248" y="4863704"/>
            <a:ext cx="1476267" cy="1445887"/>
            <a:chOff x="252544" y="1264532"/>
            <a:chExt cx="1476267" cy="1445887"/>
          </a:xfrm>
        </p:grpSpPr>
        <p:pic>
          <p:nvPicPr>
            <p:cNvPr id="5" name="Picture 4" descr="Flag of Germany">
              <a:extLst>
                <a:ext uri="{FF2B5EF4-FFF2-40B4-BE49-F238E27FC236}">
                  <a16:creationId xmlns:a16="http://schemas.microsoft.com/office/drawing/2014/main" id="{BA161CD1-688B-4B12-9E5B-02E94FB5E7B4}"/>
                </a:ext>
              </a:extLst>
            </p:cNvPr>
            <p:cNvPicPr>
              <a:picLocks noChangeAspect="1"/>
            </p:cNvPicPr>
            <p:nvPr/>
          </p:nvPicPr>
          <p:blipFill rotWithShape="1">
            <a:blip r:embed="rId3">
              <a:extLst>
                <a:ext uri="{28A0092B-C50C-407E-A947-70E740481C1C}">
                  <a14:useLocalDpi xmlns:a14="http://schemas.microsoft.com/office/drawing/2010/main" val="0"/>
                </a:ext>
              </a:extLst>
            </a:blip>
            <a:srcRect r="10069"/>
            <a:stretch/>
          </p:blipFill>
          <p:spPr>
            <a:xfrm>
              <a:off x="252544" y="1264532"/>
              <a:ext cx="1350000" cy="900000"/>
            </a:xfrm>
            <a:prstGeom prst="rect">
              <a:avLst/>
            </a:prstGeom>
          </p:spPr>
        </p:pic>
        <p:sp>
          <p:nvSpPr>
            <p:cNvPr id="6" name="Title 11">
              <a:extLst>
                <a:ext uri="{FF2B5EF4-FFF2-40B4-BE49-F238E27FC236}">
                  <a16:creationId xmlns:a16="http://schemas.microsoft.com/office/drawing/2014/main" id="{FE791020-9E1D-49A7-A992-989C75C0B0EF}"/>
                </a:ext>
              </a:extLst>
            </p:cNvPr>
            <p:cNvSpPr txBox="1">
              <a:spLocks/>
            </p:cNvSpPr>
            <p:nvPr/>
          </p:nvSpPr>
          <p:spPr>
            <a:xfrm>
              <a:off x="356310" y="218012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0049</a:t>
              </a:r>
            </a:p>
          </p:txBody>
        </p:sp>
      </p:grpSp>
      <p:grpSp>
        <p:nvGrpSpPr>
          <p:cNvPr id="10" name="Group 9">
            <a:extLst>
              <a:ext uri="{FF2B5EF4-FFF2-40B4-BE49-F238E27FC236}">
                <a16:creationId xmlns:a16="http://schemas.microsoft.com/office/drawing/2014/main" id="{D0BA1BED-D377-401C-BFB4-A5A930749BFD}"/>
              </a:ext>
            </a:extLst>
          </p:cNvPr>
          <p:cNvGrpSpPr/>
          <p:nvPr/>
        </p:nvGrpSpPr>
        <p:grpSpPr>
          <a:xfrm>
            <a:off x="7821349" y="4532731"/>
            <a:ext cx="1545609" cy="1417860"/>
            <a:chOff x="1728811" y="1243376"/>
            <a:chExt cx="1545609" cy="1417860"/>
          </a:xfrm>
        </p:grpSpPr>
        <p:pic>
          <p:nvPicPr>
            <p:cNvPr id="11" name="Picture 10" descr="Flag of Austria">
              <a:extLst>
                <a:ext uri="{FF2B5EF4-FFF2-40B4-BE49-F238E27FC236}">
                  <a16:creationId xmlns:a16="http://schemas.microsoft.com/office/drawing/2014/main" id="{76EC4A4D-3830-4C20-8CFD-83CAD0E31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811" y="1243376"/>
              <a:ext cx="1350000" cy="900000"/>
            </a:xfrm>
            <a:prstGeom prst="rect">
              <a:avLst/>
            </a:prstGeom>
          </p:spPr>
        </p:pic>
        <p:sp>
          <p:nvSpPr>
            <p:cNvPr id="12" name="Title 11">
              <a:extLst>
                <a:ext uri="{FF2B5EF4-FFF2-40B4-BE49-F238E27FC236}">
                  <a16:creationId xmlns:a16="http://schemas.microsoft.com/office/drawing/2014/main" id="{FB00AEDE-56BE-46AC-A933-6EB8A07A2EB2}"/>
                </a:ext>
              </a:extLst>
            </p:cNvPr>
            <p:cNvSpPr txBox="1">
              <a:spLocks/>
            </p:cNvSpPr>
            <p:nvPr/>
          </p:nvSpPr>
          <p:spPr>
            <a:xfrm>
              <a:off x="1901919" y="213093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0043</a:t>
              </a:r>
            </a:p>
          </p:txBody>
        </p:sp>
      </p:grpSp>
      <p:grpSp>
        <p:nvGrpSpPr>
          <p:cNvPr id="13" name="Group 12">
            <a:extLst>
              <a:ext uri="{FF2B5EF4-FFF2-40B4-BE49-F238E27FC236}">
                <a16:creationId xmlns:a16="http://schemas.microsoft.com/office/drawing/2014/main" id="{5E0B3B5A-3562-4DED-808C-0923C4302F68}"/>
              </a:ext>
            </a:extLst>
          </p:cNvPr>
          <p:cNvGrpSpPr/>
          <p:nvPr/>
        </p:nvGrpSpPr>
        <p:grpSpPr>
          <a:xfrm>
            <a:off x="9863408" y="2994763"/>
            <a:ext cx="1461865" cy="1442880"/>
            <a:chOff x="10585281" y="1264532"/>
            <a:chExt cx="1461865" cy="1442880"/>
          </a:xfrm>
        </p:grpSpPr>
        <p:pic>
          <p:nvPicPr>
            <p:cNvPr id="14" name="Picture 13" descr="Flag of Switzerland">
              <a:extLst>
                <a:ext uri="{FF2B5EF4-FFF2-40B4-BE49-F238E27FC236}">
                  <a16:creationId xmlns:a16="http://schemas.microsoft.com/office/drawing/2014/main" id="{EC7FC542-7423-43D1-9858-16FD1843D995}"/>
                </a:ext>
              </a:extLst>
            </p:cNvPr>
            <p:cNvPicPr>
              <a:picLocks noChangeAspect="1"/>
            </p:cNvPicPr>
            <p:nvPr/>
          </p:nvPicPr>
          <p:blipFill rotWithShape="1">
            <a:blip r:embed="rId5">
              <a:extLst>
                <a:ext uri="{28A0092B-C50C-407E-A947-70E740481C1C}">
                  <a14:useLocalDpi xmlns:a14="http://schemas.microsoft.com/office/drawing/2010/main" val="0"/>
                </a:ext>
              </a:extLst>
            </a:blip>
            <a:srcRect r="30100"/>
            <a:stretch/>
          </p:blipFill>
          <p:spPr>
            <a:xfrm>
              <a:off x="10678033" y="1264532"/>
              <a:ext cx="1369113" cy="900000"/>
            </a:xfrm>
            <a:prstGeom prst="rect">
              <a:avLst/>
            </a:prstGeom>
          </p:spPr>
        </p:pic>
        <p:sp>
          <p:nvSpPr>
            <p:cNvPr id="15" name="Title 11">
              <a:extLst>
                <a:ext uri="{FF2B5EF4-FFF2-40B4-BE49-F238E27FC236}">
                  <a16:creationId xmlns:a16="http://schemas.microsoft.com/office/drawing/2014/main" id="{14942F5C-A51B-4C55-AC69-273246B0BDF1}"/>
                </a:ext>
              </a:extLst>
            </p:cNvPr>
            <p:cNvSpPr txBox="1">
              <a:spLocks/>
            </p:cNvSpPr>
            <p:nvPr/>
          </p:nvSpPr>
          <p:spPr>
            <a:xfrm>
              <a:off x="10585281" y="2177114"/>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0041</a:t>
              </a:r>
            </a:p>
          </p:txBody>
        </p:sp>
      </p:grpSp>
      <p:grpSp>
        <p:nvGrpSpPr>
          <p:cNvPr id="16" name="Group 15">
            <a:extLst>
              <a:ext uri="{FF2B5EF4-FFF2-40B4-BE49-F238E27FC236}">
                <a16:creationId xmlns:a16="http://schemas.microsoft.com/office/drawing/2014/main" id="{E1986DB2-2BD5-4A4D-BCFC-7BAE3047F09A}"/>
              </a:ext>
            </a:extLst>
          </p:cNvPr>
          <p:cNvGrpSpPr/>
          <p:nvPr/>
        </p:nvGrpSpPr>
        <p:grpSpPr>
          <a:xfrm>
            <a:off x="10073758" y="1378524"/>
            <a:ext cx="1372501" cy="1417860"/>
            <a:chOff x="3199223" y="1243376"/>
            <a:chExt cx="1372501" cy="1417860"/>
          </a:xfrm>
        </p:grpSpPr>
        <p:pic>
          <p:nvPicPr>
            <p:cNvPr id="17" name="Picture 16" descr="Flag of India">
              <a:extLst>
                <a:ext uri="{FF2B5EF4-FFF2-40B4-BE49-F238E27FC236}">
                  <a16:creationId xmlns:a16="http://schemas.microsoft.com/office/drawing/2014/main" id="{2BAAF8DA-C950-408D-B847-81ABC2268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078" y="1243376"/>
              <a:ext cx="1350000" cy="900000"/>
            </a:xfrm>
            <a:prstGeom prst="rect">
              <a:avLst/>
            </a:prstGeom>
          </p:spPr>
        </p:pic>
        <p:sp>
          <p:nvSpPr>
            <p:cNvPr id="18" name="Title 11">
              <a:extLst>
                <a:ext uri="{FF2B5EF4-FFF2-40B4-BE49-F238E27FC236}">
                  <a16:creationId xmlns:a16="http://schemas.microsoft.com/office/drawing/2014/main" id="{773FD09E-8F31-40BF-AB38-E6D8490C887D}"/>
                </a:ext>
              </a:extLst>
            </p:cNvPr>
            <p:cNvSpPr txBox="1">
              <a:spLocks/>
            </p:cNvSpPr>
            <p:nvPr/>
          </p:nvSpPr>
          <p:spPr>
            <a:xfrm>
              <a:off x="3199223" y="213093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0091</a:t>
              </a:r>
            </a:p>
          </p:txBody>
        </p:sp>
      </p:grpSp>
      <p:grpSp>
        <p:nvGrpSpPr>
          <p:cNvPr id="19" name="Group 18">
            <a:extLst>
              <a:ext uri="{FF2B5EF4-FFF2-40B4-BE49-F238E27FC236}">
                <a16:creationId xmlns:a16="http://schemas.microsoft.com/office/drawing/2014/main" id="{A5F06725-6313-4A3D-8181-F5E970C9E8C4}"/>
              </a:ext>
            </a:extLst>
          </p:cNvPr>
          <p:cNvGrpSpPr/>
          <p:nvPr/>
        </p:nvGrpSpPr>
        <p:grpSpPr>
          <a:xfrm>
            <a:off x="7727098" y="447505"/>
            <a:ext cx="1476345" cy="1481023"/>
            <a:chOff x="4681423" y="1243376"/>
            <a:chExt cx="1476345" cy="1481023"/>
          </a:xfrm>
        </p:grpSpPr>
        <p:pic>
          <p:nvPicPr>
            <p:cNvPr id="20" name="Picture 19" descr="Flag of South Africa">
              <a:extLst>
                <a:ext uri="{FF2B5EF4-FFF2-40B4-BE49-F238E27FC236}">
                  <a16:creationId xmlns:a16="http://schemas.microsoft.com/office/drawing/2014/main" id="{012657D5-120B-4122-B40A-451C36024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1423" y="1243376"/>
              <a:ext cx="1350000" cy="900000"/>
            </a:xfrm>
            <a:prstGeom prst="rect">
              <a:avLst/>
            </a:prstGeom>
          </p:spPr>
        </p:pic>
        <p:sp>
          <p:nvSpPr>
            <p:cNvPr id="21" name="Title 11">
              <a:extLst>
                <a:ext uri="{FF2B5EF4-FFF2-40B4-BE49-F238E27FC236}">
                  <a16:creationId xmlns:a16="http://schemas.microsoft.com/office/drawing/2014/main" id="{8E07E770-3AD5-4859-8B12-684A57141A9F}"/>
                </a:ext>
              </a:extLst>
            </p:cNvPr>
            <p:cNvSpPr txBox="1">
              <a:spLocks/>
            </p:cNvSpPr>
            <p:nvPr/>
          </p:nvSpPr>
          <p:spPr>
            <a:xfrm>
              <a:off x="4785267" y="219410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0027</a:t>
              </a:r>
            </a:p>
          </p:txBody>
        </p:sp>
      </p:grpSp>
      <p:grpSp>
        <p:nvGrpSpPr>
          <p:cNvPr id="22" name="Group 21">
            <a:extLst>
              <a:ext uri="{FF2B5EF4-FFF2-40B4-BE49-F238E27FC236}">
                <a16:creationId xmlns:a16="http://schemas.microsoft.com/office/drawing/2014/main" id="{F2674A19-9DC1-4172-9998-D0ED81F5124F}"/>
              </a:ext>
            </a:extLst>
          </p:cNvPr>
          <p:cNvGrpSpPr/>
          <p:nvPr/>
        </p:nvGrpSpPr>
        <p:grpSpPr>
          <a:xfrm>
            <a:off x="7221734" y="2367131"/>
            <a:ext cx="1389690" cy="1452512"/>
            <a:chOff x="6157768" y="1243376"/>
            <a:chExt cx="1389690" cy="1452512"/>
          </a:xfrm>
        </p:grpSpPr>
        <p:pic>
          <p:nvPicPr>
            <p:cNvPr id="23" name="Picture 22" descr="Flag of China">
              <a:extLst>
                <a:ext uri="{FF2B5EF4-FFF2-40B4-BE49-F238E27FC236}">
                  <a16:creationId xmlns:a16="http://schemas.microsoft.com/office/drawing/2014/main" id="{74C1491C-DAF2-4AC3-BE00-7D5F80AE0C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7768" y="1243376"/>
              <a:ext cx="1352695" cy="900000"/>
            </a:xfrm>
            <a:prstGeom prst="rect">
              <a:avLst/>
            </a:prstGeom>
          </p:spPr>
        </p:pic>
        <p:sp>
          <p:nvSpPr>
            <p:cNvPr id="24" name="Title 11">
              <a:extLst>
                <a:ext uri="{FF2B5EF4-FFF2-40B4-BE49-F238E27FC236}">
                  <a16:creationId xmlns:a16="http://schemas.microsoft.com/office/drawing/2014/main" id="{8670DB89-05A7-472F-BD79-D98B62F6A115}"/>
                </a:ext>
              </a:extLst>
            </p:cNvPr>
            <p:cNvSpPr txBox="1">
              <a:spLocks/>
            </p:cNvSpPr>
            <p:nvPr/>
          </p:nvSpPr>
          <p:spPr>
            <a:xfrm>
              <a:off x="6174957" y="2165590"/>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0086</a:t>
              </a:r>
            </a:p>
          </p:txBody>
        </p:sp>
      </p:grpSp>
      <p:sp>
        <p:nvSpPr>
          <p:cNvPr id="28" name="Title 11">
            <a:extLst>
              <a:ext uri="{FF2B5EF4-FFF2-40B4-BE49-F238E27FC236}">
                <a16:creationId xmlns:a16="http://schemas.microsoft.com/office/drawing/2014/main" id="{CA919010-21A0-43DC-8E6C-565EEC3F658E}"/>
              </a:ext>
            </a:extLst>
          </p:cNvPr>
          <p:cNvSpPr txBox="1">
            <a:spLocks/>
          </p:cNvSpPr>
          <p:nvPr/>
        </p:nvSpPr>
        <p:spPr>
          <a:xfrm>
            <a:off x="3039244" y="2716086"/>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Maria</a:t>
            </a:r>
          </a:p>
        </p:txBody>
      </p:sp>
      <p:sp>
        <p:nvSpPr>
          <p:cNvPr id="29" name="Title 11">
            <a:extLst>
              <a:ext uri="{FF2B5EF4-FFF2-40B4-BE49-F238E27FC236}">
                <a16:creationId xmlns:a16="http://schemas.microsoft.com/office/drawing/2014/main" id="{550CEF36-F607-49F0-8F88-88B7C5265824}"/>
              </a:ext>
            </a:extLst>
          </p:cNvPr>
          <p:cNvSpPr txBox="1">
            <a:spLocks/>
          </p:cNvSpPr>
          <p:nvPr/>
        </p:nvSpPr>
        <p:spPr>
          <a:xfrm>
            <a:off x="336357" y="3620812"/>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Jonas</a:t>
            </a:r>
          </a:p>
        </p:txBody>
      </p:sp>
      <p:sp>
        <p:nvSpPr>
          <p:cNvPr id="30" name="Title 11">
            <a:extLst>
              <a:ext uri="{FF2B5EF4-FFF2-40B4-BE49-F238E27FC236}">
                <a16:creationId xmlns:a16="http://schemas.microsoft.com/office/drawing/2014/main" id="{C07F6453-F679-46A2-9549-3CDA57C97D3C}"/>
              </a:ext>
            </a:extLst>
          </p:cNvPr>
          <p:cNvSpPr txBox="1">
            <a:spLocks/>
          </p:cNvSpPr>
          <p:nvPr/>
        </p:nvSpPr>
        <p:spPr>
          <a:xfrm>
            <a:off x="917722" y="4834071"/>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Anna</a:t>
            </a:r>
          </a:p>
        </p:txBody>
      </p:sp>
      <p:sp>
        <p:nvSpPr>
          <p:cNvPr id="31" name="Title 11">
            <a:extLst>
              <a:ext uri="{FF2B5EF4-FFF2-40B4-BE49-F238E27FC236}">
                <a16:creationId xmlns:a16="http://schemas.microsoft.com/office/drawing/2014/main" id="{5B16333A-1A90-4AF3-9B6E-61681CCECF38}"/>
              </a:ext>
            </a:extLst>
          </p:cNvPr>
          <p:cNvSpPr txBox="1">
            <a:spLocks/>
          </p:cNvSpPr>
          <p:nvPr/>
        </p:nvSpPr>
        <p:spPr>
          <a:xfrm>
            <a:off x="716756" y="2595026"/>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Claudia</a:t>
            </a:r>
          </a:p>
        </p:txBody>
      </p:sp>
      <p:sp>
        <p:nvSpPr>
          <p:cNvPr id="32" name="Title 11">
            <a:extLst>
              <a:ext uri="{FF2B5EF4-FFF2-40B4-BE49-F238E27FC236}">
                <a16:creationId xmlns:a16="http://schemas.microsoft.com/office/drawing/2014/main" id="{FCAFF89E-0BE1-4169-A04A-4FF0B518A506}"/>
              </a:ext>
            </a:extLst>
          </p:cNvPr>
          <p:cNvSpPr txBox="1">
            <a:spLocks/>
          </p:cNvSpPr>
          <p:nvPr/>
        </p:nvSpPr>
        <p:spPr>
          <a:xfrm>
            <a:off x="3290324" y="4762532"/>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solidFill>
                  <a:schemeClr val="tx1"/>
                </a:solidFill>
              </a:rPr>
              <a:t>Karsten</a:t>
            </a:r>
            <a:endParaRPr lang="en-US" sz="3200" dirty="0">
              <a:solidFill>
                <a:schemeClr val="tx1"/>
              </a:solidFill>
            </a:endParaRPr>
          </a:p>
        </p:txBody>
      </p:sp>
      <p:sp>
        <p:nvSpPr>
          <p:cNvPr id="33" name="Title 11">
            <a:extLst>
              <a:ext uri="{FF2B5EF4-FFF2-40B4-BE49-F238E27FC236}">
                <a16:creationId xmlns:a16="http://schemas.microsoft.com/office/drawing/2014/main" id="{C45E3B4D-B800-49DF-9440-80FFBA0989FA}"/>
              </a:ext>
            </a:extLst>
          </p:cNvPr>
          <p:cNvSpPr txBox="1">
            <a:spLocks/>
          </p:cNvSpPr>
          <p:nvPr/>
        </p:nvSpPr>
        <p:spPr>
          <a:xfrm>
            <a:off x="2310174" y="3776427"/>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Sarah</a:t>
            </a:r>
          </a:p>
        </p:txBody>
      </p:sp>
      <p:sp>
        <p:nvSpPr>
          <p:cNvPr id="36" name="Action Button: Custom 39">
            <a:hlinkClick r:id="" action="ppaction://noaction" highlightClick="1">
              <a:snd r:embed="rId9" name="1. Maria.wav"/>
            </a:hlinkClick>
            <a:extLst>
              <a:ext uri="{FF2B5EF4-FFF2-40B4-BE49-F238E27FC236}">
                <a16:creationId xmlns:a16="http://schemas.microsoft.com/office/drawing/2014/main" id="{08DB155D-EE48-4F4D-A917-FB224260591A}"/>
              </a:ext>
            </a:extLst>
          </p:cNvPr>
          <p:cNvSpPr/>
          <p:nvPr/>
        </p:nvSpPr>
        <p:spPr>
          <a:xfrm>
            <a:off x="6046836" y="1802785"/>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37" name="Action Button: Custom 40">
            <a:hlinkClick r:id="" action="ppaction://noaction" highlightClick="1">
              <a:snd r:embed="rId10" name="2. Jonas.wav"/>
            </a:hlinkClick>
            <a:extLst>
              <a:ext uri="{FF2B5EF4-FFF2-40B4-BE49-F238E27FC236}">
                <a16:creationId xmlns:a16="http://schemas.microsoft.com/office/drawing/2014/main" id="{337665CE-8021-4B01-89EC-EF2CCDA34D68}"/>
              </a:ext>
            </a:extLst>
          </p:cNvPr>
          <p:cNvSpPr/>
          <p:nvPr/>
        </p:nvSpPr>
        <p:spPr>
          <a:xfrm>
            <a:off x="6046836" y="2351595"/>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38" name="Action Button: Custom 41">
            <a:hlinkClick r:id="" action="ppaction://noaction" highlightClick="1">
              <a:snd r:embed="rId11" name="3. Anna.wav"/>
            </a:hlinkClick>
            <a:extLst>
              <a:ext uri="{FF2B5EF4-FFF2-40B4-BE49-F238E27FC236}">
                <a16:creationId xmlns:a16="http://schemas.microsoft.com/office/drawing/2014/main" id="{54B63DB1-E4F8-4E16-8B43-C1AA382AB95B}"/>
              </a:ext>
            </a:extLst>
          </p:cNvPr>
          <p:cNvSpPr/>
          <p:nvPr/>
        </p:nvSpPr>
        <p:spPr>
          <a:xfrm>
            <a:off x="6046835" y="2929096"/>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39" name="Action Button: Custom 42">
            <a:hlinkClick r:id="" action="ppaction://noaction" highlightClick="1">
              <a:snd r:embed="rId12" name="4. Claudia.wav"/>
            </a:hlinkClick>
            <a:extLst>
              <a:ext uri="{FF2B5EF4-FFF2-40B4-BE49-F238E27FC236}">
                <a16:creationId xmlns:a16="http://schemas.microsoft.com/office/drawing/2014/main" id="{BE3CA7BA-1EC7-4B1F-87CB-63D9C4BAFCD2}"/>
              </a:ext>
            </a:extLst>
          </p:cNvPr>
          <p:cNvSpPr/>
          <p:nvPr/>
        </p:nvSpPr>
        <p:spPr>
          <a:xfrm>
            <a:off x="6046834" y="3484314"/>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40" name="Action Button: Custom 43">
            <a:hlinkClick r:id="" action="ppaction://noaction" highlightClick="1">
              <a:snd r:embed="rId13" name="5. Karsten.wav"/>
            </a:hlinkClick>
            <a:extLst>
              <a:ext uri="{FF2B5EF4-FFF2-40B4-BE49-F238E27FC236}">
                <a16:creationId xmlns:a16="http://schemas.microsoft.com/office/drawing/2014/main" id="{5F095484-4E8C-412D-8F54-FEF2664F8557}"/>
              </a:ext>
            </a:extLst>
          </p:cNvPr>
          <p:cNvSpPr/>
          <p:nvPr/>
        </p:nvSpPr>
        <p:spPr>
          <a:xfrm>
            <a:off x="6046833" y="4061030"/>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41" name="Action Button: Custom 44">
            <a:hlinkClick r:id="" action="ppaction://noaction" highlightClick="1">
              <a:snd r:embed="rId14" name="6. Sarah.wav"/>
            </a:hlinkClick>
            <a:extLst>
              <a:ext uri="{FF2B5EF4-FFF2-40B4-BE49-F238E27FC236}">
                <a16:creationId xmlns:a16="http://schemas.microsoft.com/office/drawing/2014/main" id="{CBDE5446-D0C3-4095-80F2-71113D361EC0}"/>
              </a:ext>
            </a:extLst>
          </p:cNvPr>
          <p:cNvSpPr/>
          <p:nvPr/>
        </p:nvSpPr>
        <p:spPr>
          <a:xfrm>
            <a:off x="6046833" y="4616248"/>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44" name="Title 11">
            <a:extLst>
              <a:ext uri="{FF2B5EF4-FFF2-40B4-BE49-F238E27FC236}">
                <a16:creationId xmlns:a16="http://schemas.microsoft.com/office/drawing/2014/main" id="{F862FE9A-57A4-4581-ABCD-680BD1DDB365}"/>
              </a:ext>
            </a:extLst>
          </p:cNvPr>
          <p:cNvSpPr txBox="1">
            <a:spLocks/>
          </p:cNvSpPr>
          <p:nvPr/>
        </p:nvSpPr>
        <p:spPr>
          <a:xfrm>
            <a:off x="53710" y="1261380"/>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chemeClr val="tx1"/>
                </a:solidFill>
              </a:rPr>
              <a:t>Hör</a:t>
            </a:r>
            <a:r>
              <a:rPr lang="en-US" sz="2400" b="1" dirty="0">
                <a:solidFill>
                  <a:schemeClr val="tx1"/>
                </a:solidFill>
              </a:rPr>
              <a:t> </a:t>
            </a:r>
            <a:r>
              <a:rPr lang="en-US" sz="2400" b="1" dirty="0" err="1">
                <a:solidFill>
                  <a:schemeClr val="tx1"/>
                </a:solidFill>
              </a:rPr>
              <a:t>zu</a:t>
            </a:r>
            <a:r>
              <a:rPr lang="en-US" sz="2400" b="1" dirty="0">
                <a:solidFill>
                  <a:schemeClr val="tx1"/>
                </a:solidFill>
              </a:rPr>
              <a:t>. </a:t>
            </a:r>
            <a:r>
              <a:rPr lang="en-US" sz="2400" b="1" dirty="0" err="1">
                <a:solidFill>
                  <a:schemeClr val="tx1"/>
                </a:solidFill>
              </a:rPr>
              <a:t>Wer</a:t>
            </a:r>
            <a:r>
              <a:rPr lang="en-US" sz="2400" b="1" dirty="0">
                <a:solidFill>
                  <a:schemeClr val="tx1"/>
                </a:solidFill>
              </a:rPr>
              <a:t> </a:t>
            </a:r>
            <a:r>
              <a:rPr lang="en-US" sz="2400" b="1" dirty="0" err="1">
                <a:solidFill>
                  <a:schemeClr val="tx1"/>
                </a:solidFill>
              </a:rPr>
              <a:t>ist</a:t>
            </a:r>
            <a:r>
              <a:rPr lang="en-US" sz="2400" b="1" dirty="0">
                <a:solidFill>
                  <a:schemeClr val="tx1"/>
                </a:solidFill>
              </a:rPr>
              <a:t> das?  Wo </a:t>
            </a:r>
            <a:r>
              <a:rPr lang="en-US" sz="2400" b="1" dirty="0" err="1">
                <a:solidFill>
                  <a:schemeClr val="tx1"/>
                </a:solidFill>
              </a:rPr>
              <a:t>ist</a:t>
            </a:r>
            <a:r>
              <a:rPr lang="en-US" sz="2400" b="1" dirty="0">
                <a:solidFill>
                  <a:schemeClr val="tx1"/>
                </a:solidFill>
              </a:rPr>
              <a:t> </a:t>
            </a:r>
            <a:r>
              <a:rPr lang="en-US" sz="2400" b="1" dirty="0" err="1">
                <a:solidFill>
                  <a:schemeClr val="tx1"/>
                </a:solidFill>
              </a:rPr>
              <a:t>er</a:t>
            </a:r>
            <a:r>
              <a:rPr lang="en-US" sz="2400" b="1" dirty="0">
                <a:solidFill>
                  <a:schemeClr val="tx1"/>
                </a:solidFill>
              </a:rPr>
              <a:t>/</a:t>
            </a:r>
            <a:r>
              <a:rPr lang="en-US" sz="2400" b="1" dirty="0" err="1">
                <a:solidFill>
                  <a:schemeClr val="tx1"/>
                </a:solidFill>
              </a:rPr>
              <a:t>sie</a:t>
            </a:r>
            <a:r>
              <a:rPr lang="en-US" sz="2400" b="1" dirty="0">
                <a:solidFill>
                  <a:schemeClr val="tx1"/>
                </a:solidFill>
              </a:rPr>
              <a:t>?</a:t>
            </a:r>
            <a:br>
              <a:rPr lang="en-US" sz="2400" b="1" dirty="0">
                <a:solidFill>
                  <a:schemeClr val="tx1"/>
                </a:solidFill>
              </a:rPr>
            </a:br>
            <a:r>
              <a:rPr lang="en-US" sz="2400" b="1" dirty="0" err="1">
                <a:solidFill>
                  <a:schemeClr val="tx1"/>
                </a:solidFill>
              </a:rPr>
              <a:t>Schreib</a:t>
            </a:r>
            <a:r>
              <a:rPr lang="en-US" sz="2400" b="1" dirty="0">
                <a:solidFill>
                  <a:schemeClr val="tx1"/>
                </a:solidFill>
              </a:rPr>
              <a:t> </a:t>
            </a:r>
            <a:r>
              <a:rPr lang="en-US" sz="2400" b="1" u="sng" dirty="0">
                <a:solidFill>
                  <a:schemeClr val="tx1"/>
                </a:solidFill>
              </a:rPr>
              <a:t>den </a:t>
            </a:r>
            <a:r>
              <a:rPr lang="en-US" sz="2400" b="1" u="sng" dirty="0" err="1">
                <a:solidFill>
                  <a:schemeClr val="tx1"/>
                </a:solidFill>
              </a:rPr>
              <a:t>Namen</a:t>
            </a:r>
            <a:r>
              <a:rPr lang="en-US" sz="2400" b="1" u="sng" dirty="0">
                <a:solidFill>
                  <a:schemeClr val="tx1"/>
                </a:solidFill>
              </a:rPr>
              <a:t> </a:t>
            </a:r>
            <a:r>
              <a:rPr lang="en-US" sz="2400" b="1" dirty="0">
                <a:solidFill>
                  <a:schemeClr val="tx1"/>
                </a:solidFill>
              </a:rPr>
              <a:t>und </a:t>
            </a:r>
            <a:r>
              <a:rPr lang="en-US" sz="2400" b="1" u="sng" dirty="0">
                <a:solidFill>
                  <a:schemeClr val="tx1"/>
                </a:solidFill>
              </a:rPr>
              <a:t>das Land</a:t>
            </a:r>
            <a:r>
              <a:rPr lang="en-US" sz="2400" b="1" dirty="0">
                <a:solidFill>
                  <a:schemeClr val="tx1"/>
                </a:solidFill>
              </a:rPr>
              <a:t>.</a:t>
            </a:r>
          </a:p>
        </p:txBody>
      </p:sp>
      <p:sp>
        <p:nvSpPr>
          <p:cNvPr id="45" name="Rounded Rectangle 11">
            <a:extLst>
              <a:ext uri="{FF2B5EF4-FFF2-40B4-BE49-F238E27FC236}">
                <a16:creationId xmlns:a16="http://schemas.microsoft.com/office/drawing/2014/main" id="{97833BF6-9AE8-4BCD-8A7E-B1723069668E}"/>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31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AD10-C4D1-4219-A6A0-B151CD94E772}"/>
              </a:ext>
            </a:extLst>
          </p:cNvPr>
          <p:cNvSpPr>
            <a:spLocks noGrp="1"/>
          </p:cNvSpPr>
          <p:nvPr>
            <p:ph type="title"/>
          </p:nvPr>
        </p:nvSpPr>
        <p:spPr>
          <a:xfrm>
            <a:off x="0" y="213557"/>
            <a:ext cx="2530929" cy="647577"/>
          </a:xfrm>
        </p:spPr>
        <p:txBody>
          <a:bodyPr>
            <a:normAutofit/>
          </a:bodyPr>
          <a:lstStyle/>
          <a:p>
            <a:r>
              <a:rPr lang="en-GB" sz="2800" dirty="0" err="1"/>
              <a:t>Antworten</a:t>
            </a:r>
            <a:endParaRPr lang="en-GB" sz="2800" dirty="0"/>
          </a:p>
        </p:txBody>
      </p:sp>
      <p:sp>
        <p:nvSpPr>
          <p:cNvPr id="4" name="Rounded Rectangle 11">
            <a:extLst>
              <a:ext uri="{FF2B5EF4-FFF2-40B4-BE49-F238E27FC236}">
                <a16:creationId xmlns:a16="http://schemas.microsoft.com/office/drawing/2014/main" id="{32E6A2CE-D0EA-466F-88AD-2DB530A9962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7B551FBE-FEEE-49ED-BCC4-2E13B71864BD}"/>
              </a:ext>
            </a:extLst>
          </p:cNvPr>
          <p:cNvGrpSpPr/>
          <p:nvPr/>
        </p:nvGrpSpPr>
        <p:grpSpPr>
          <a:xfrm>
            <a:off x="8896917" y="1273846"/>
            <a:ext cx="2907057" cy="900000"/>
            <a:chOff x="252544" y="1264532"/>
            <a:chExt cx="2907057" cy="900000"/>
          </a:xfrm>
        </p:grpSpPr>
        <p:pic>
          <p:nvPicPr>
            <p:cNvPr id="6" name="Picture 5" descr="Flag of Germany">
              <a:extLst>
                <a:ext uri="{FF2B5EF4-FFF2-40B4-BE49-F238E27FC236}">
                  <a16:creationId xmlns:a16="http://schemas.microsoft.com/office/drawing/2014/main" id="{2A562D4E-C969-4477-81F4-3C412F16BA90}"/>
                </a:ext>
              </a:extLst>
            </p:cNvPr>
            <p:cNvPicPr>
              <a:picLocks noChangeAspect="1"/>
            </p:cNvPicPr>
            <p:nvPr/>
          </p:nvPicPr>
          <p:blipFill rotWithShape="1">
            <a:blip r:embed="rId3">
              <a:extLst>
                <a:ext uri="{28A0092B-C50C-407E-A947-70E740481C1C}">
                  <a14:useLocalDpi xmlns:a14="http://schemas.microsoft.com/office/drawing/2010/main" val="0"/>
                </a:ext>
              </a:extLst>
            </a:blip>
            <a:srcRect r="10069"/>
            <a:stretch/>
          </p:blipFill>
          <p:spPr>
            <a:xfrm>
              <a:off x="252544" y="1264532"/>
              <a:ext cx="1350000" cy="900000"/>
            </a:xfrm>
            <a:prstGeom prst="rect">
              <a:avLst/>
            </a:prstGeom>
          </p:spPr>
        </p:pic>
        <p:sp>
          <p:nvSpPr>
            <p:cNvPr id="7" name="Title 11">
              <a:extLst>
                <a:ext uri="{FF2B5EF4-FFF2-40B4-BE49-F238E27FC236}">
                  <a16:creationId xmlns:a16="http://schemas.microsoft.com/office/drawing/2014/main" id="{B9E0CEA4-BDD8-4ACB-9CFF-11F230252BA4}"/>
                </a:ext>
              </a:extLst>
            </p:cNvPr>
            <p:cNvSpPr txBox="1">
              <a:spLocks/>
            </p:cNvSpPr>
            <p:nvPr/>
          </p:nvSpPr>
          <p:spPr>
            <a:xfrm>
              <a:off x="1787100" y="1449383"/>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0049</a:t>
              </a:r>
            </a:p>
          </p:txBody>
        </p:sp>
      </p:grpSp>
      <p:grpSp>
        <p:nvGrpSpPr>
          <p:cNvPr id="8" name="Group 7">
            <a:extLst>
              <a:ext uri="{FF2B5EF4-FFF2-40B4-BE49-F238E27FC236}">
                <a16:creationId xmlns:a16="http://schemas.microsoft.com/office/drawing/2014/main" id="{DD871241-9632-45AE-806B-A9CEE0FD9548}"/>
              </a:ext>
            </a:extLst>
          </p:cNvPr>
          <p:cNvGrpSpPr/>
          <p:nvPr/>
        </p:nvGrpSpPr>
        <p:grpSpPr>
          <a:xfrm>
            <a:off x="9063573" y="4642933"/>
            <a:ext cx="2958232" cy="900000"/>
            <a:chOff x="1728811" y="1243376"/>
            <a:chExt cx="2958232" cy="900000"/>
          </a:xfrm>
        </p:grpSpPr>
        <p:pic>
          <p:nvPicPr>
            <p:cNvPr id="9" name="Picture 8" descr="Flag of Austria">
              <a:extLst>
                <a:ext uri="{FF2B5EF4-FFF2-40B4-BE49-F238E27FC236}">
                  <a16:creationId xmlns:a16="http://schemas.microsoft.com/office/drawing/2014/main" id="{54923861-236A-471E-8698-5680E001C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811" y="1243376"/>
              <a:ext cx="1350000" cy="900000"/>
            </a:xfrm>
            <a:prstGeom prst="rect">
              <a:avLst/>
            </a:prstGeom>
          </p:spPr>
        </p:pic>
        <p:sp>
          <p:nvSpPr>
            <p:cNvPr id="10" name="Title 11">
              <a:extLst>
                <a:ext uri="{FF2B5EF4-FFF2-40B4-BE49-F238E27FC236}">
                  <a16:creationId xmlns:a16="http://schemas.microsoft.com/office/drawing/2014/main" id="{AC6F9D5A-BB61-4CC7-877E-131145CEC1E3}"/>
                </a:ext>
              </a:extLst>
            </p:cNvPr>
            <p:cNvSpPr txBox="1">
              <a:spLocks/>
            </p:cNvSpPr>
            <p:nvPr/>
          </p:nvSpPr>
          <p:spPr>
            <a:xfrm>
              <a:off x="3314542" y="1337808"/>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0043</a:t>
              </a:r>
            </a:p>
          </p:txBody>
        </p:sp>
      </p:grpSp>
      <p:grpSp>
        <p:nvGrpSpPr>
          <p:cNvPr id="11" name="Group 10">
            <a:extLst>
              <a:ext uri="{FF2B5EF4-FFF2-40B4-BE49-F238E27FC236}">
                <a16:creationId xmlns:a16="http://schemas.microsoft.com/office/drawing/2014/main" id="{CB3F24A8-2DA4-433B-9FA0-03F0C2BB5C89}"/>
              </a:ext>
            </a:extLst>
          </p:cNvPr>
          <p:cNvGrpSpPr/>
          <p:nvPr/>
        </p:nvGrpSpPr>
        <p:grpSpPr>
          <a:xfrm>
            <a:off x="2950480" y="4684155"/>
            <a:ext cx="2937684" cy="900000"/>
            <a:chOff x="10678033" y="1264532"/>
            <a:chExt cx="2937684" cy="900000"/>
          </a:xfrm>
        </p:grpSpPr>
        <p:pic>
          <p:nvPicPr>
            <p:cNvPr id="12" name="Picture 11" descr="Flag of Switzerland">
              <a:extLst>
                <a:ext uri="{FF2B5EF4-FFF2-40B4-BE49-F238E27FC236}">
                  <a16:creationId xmlns:a16="http://schemas.microsoft.com/office/drawing/2014/main" id="{8C4F32D3-EE85-4FCE-8CE1-8502A3638D53}"/>
                </a:ext>
              </a:extLst>
            </p:cNvPr>
            <p:cNvPicPr>
              <a:picLocks noChangeAspect="1"/>
            </p:cNvPicPr>
            <p:nvPr/>
          </p:nvPicPr>
          <p:blipFill rotWithShape="1">
            <a:blip r:embed="rId5">
              <a:extLst>
                <a:ext uri="{28A0092B-C50C-407E-A947-70E740481C1C}">
                  <a14:useLocalDpi xmlns:a14="http://schemas.microsoft.com/office/drawing/2010/main" val="0"/>
                </a:ext>
              </a:extLst>
            </a:blip>
            <a:srcRect r="30100"/>
            <a:stretch/>
          </p:blipFill>
          <p:spPr>
            <a:xfrm>
              <a:off x="10678033" y="1264532"/>
              <a:ext cx="1369113" cy="900000"/>
            </a:xfrm>
            <a:prstGeom prst="rect">
              <a:avLst/>
            </a:prstGeom>
          </p:spPr>
        </p:pic>
        <p:sp>
          <p:nvSpPr>
            <p:cNvPr id="13" name="Title 11">
              <a:extLst>
                <a:ext uri="{FF2B5EF4-FFF2-40B4-BE49-F238E27FC236}">
                  <a16:creationId xmlns:a16="http://schemas.microsoft.com/office/drawing/2014/main" id="{D4D989CA-257F-4727-9EE4-7C7395A8F11C}"/>
                </a:ext>
              </a:extLst>
            </p:cNvPr>
            <p:cNvSpPr txBox="1">
              <a:spLocks/>
            </p:cNvSpPr>
            <p:nvPr/>
          </p:nvSpPr>
          <p:spPr>
            <a:xfrm>
              <a:off x="12243216" y="1404492"/>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0041</a:t>
              </a:r>
            </a:p>
          </p:txBody>
        </p:sp>
      </p:grpSp>
      <p:grpSp>
        <p:nvGrpSpPr>
          <p:cNvPr id="14" name="Group 13">
            <a:extLst>
              <a:ext uri="{FF2B5EF4-FFF2-40B4-BE49-F238E27FC236}">
                <a16:creationId xmlns:a16="http://schemas.microsoft.com/office/drawing/2014/main" id="{A34759A4-CFF4-426A-A1E8-B2F1C97630D4}"/>
              </a:ext>
            </a:extLst>
          </p:cNvPr>
          <p:cNvGrpSpPr/>
          <p:nvPr/>
        </p:nvGrpSpPr>
        <p:grpSpPr>
          <a:xfrm>
            <a:off x="2987359" y="1273846"/>
            <a:ext cx="2900805" cy="900000"/>
            <a:chOff x="3205078" y="1243376"/>
            <a:chExt cx="2900805" cy="900000"/>
          </a:xfrm>
        </p:grpSpPr>
        <p:pic>
          <p:nvPicPr>
            <p:cNvPr id="15" name="Picture 14" descr="Flag of India">
              <a:extLst>
                <a:ext uri="{FF2B5EF4-FFF2-40B4-BE49-F238E27FC236}">
                  <a16:creationId xmlns:a16="http://schemas.microsoft.com/office/drawing/2014/main" id="{A96336E8-61FE-4CB0-BDBE-8D237ABB1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078" y="1243376"/>
              <a:ext cx="1350000" cy="900000"/>
            </a:xfrm>
            <a:prstGeom prst="rect">
              <a:avLst/>
            </a:prstGeom>
          </p:spPr>
        </p:pic>
        <p:sp>
          <p:nvSpPr>
            <p:cNvPr id="16" name="Title 11">
              <a:extLst>
                <a:ext uri="{FF2B5EF4-FFF2-40B4-BE49-F238E27FC236}">
                  <a16:creationId xmlns:a16="http://schemas.microsoft.com/office/drawing/2014/main" id="{45D0A15A-83A6-445E-8425-C1F587F487D5}"/>
                </a:ext>
              </a:extLst>
            </p:cNvPr>
            <p:cNvSpPr txBox="1">
              <a:spLocks/>
            </p:cNvSpPr>
            <p:nvPr/>
          </p:nvSpPr>
          <p:spPr>
            <a:xfrm>
              <a:off x="4733382" y="1428227"/>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0091</a:t>
              </a:r>
            </a:p>
          </p:txBody>
        </p:sp>
      </p:grpSp>
      <p:grpSp>
        <p:nvGrpSpPr>
          <p:cNvPr id="17" name="Group 16">
            <a:extLst>
              <a:ext uri="{FF2B5EF4-FFF2-40B4-BE49-F238E27FC236}">
                <a16:creationId xmlns:a16="http://schemas.microsoft.com/office/drawing/2014/main" id="{41871DA5-C1D9-4112-B1F6-0E5E38C69353}"/>
              </a:ext>
            </a:extLst>
          </p:cNvPr>
          <p:cNvGrpSpPr/>
          <p:nvPr/>
        </p:nvGrpSpPr>
        <p:grpSpPr>
          <a:xfrm>
            <a:off x="2981107" y="3090057"/>
            <a:ext cx="2911673" cy="900000"/>
            <a:chOff x="4681423" y="1243376"/>
            <a:chExt cx="2911673" cy="900000"/>
          </a:xfrm>
        </p:grpSpPr>
        <p:pic>
          <p:nvPicPr>
            <p:cNvPr id="18" name="Picture 17" descr="Flag of South Africa">
              <a:extLst>
                <a:ext uri="{FF2B5EF4-FFF2-40B4-BE49-F238E27FC236}">
                  <a16:creationId xmlns:a16="http://schemas.microsoft.com/office/drawing/2014/main" id="{E6276320-B9E7-4DFA-8998-D64DC557A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1423" y="1243376"/>
              <a:ext cx="1350000" cy="900000"/>
            </a:xfrm>
            <a:prstGeom prst="rect">
              <a:avLst/>
            </a:prstGeom>
          </p:spPr>
        </p:pic>
        <p:sp>
          <p:nvSpPr>
            <p:cNvPr id="19" name="Title 11">
              <a:extLst>
                <a:ext uri="{FF2B5EF4-FFF2-40B4-BE49-F238E27FC236}">
                  <a16:creationId xmlns:a16="http://schemas.microsoft.com/office/drawing/2014/main" id="{AFC5E6CD-1F3E-44F2-8404-9305B7B877A6}"/>
                </a:ext>
              </a:extLst>
            </p:cNvPr>
            <p:cNvSpPr txBox="1">
              <a:spLocks/>
            </p:cNvSpPr>
            <p:nvPr/>
          </p:nvSpPr>
          <p:spPr>
            <a:xfrm>
              <a:off x="6220595" y="138249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0027</a:t>
              </a:r>
            </a:p>
          </p:txBody>
        </p:sp>
      </p:grpSp>
      <p:grpSp>
        <p:nvGrpSpPr>
          <p:cNvPr id="20" name="Group 19">
            <a:extLst>
              <a:ext uri="{FF2B5EF4-FFF2-40B4-BE49-F238E27FC236}">
                <a16:creationId xmlns:a16="http://schemas.microsoft.com/office/drawing/2014/main" id="{8F64974D-5974-4D10-9771-1461C1D8B0B7}"/>
              </a:ext>
            </a:extLst>
          </p:cNvPr>
          <p:cNvGrpSpPr/>
          <p:nvPr/>
        </p:nvGrpSpPr>
        <p:grpSpPr>
          <a:xfrm>
            <a:off x="9109550" y="2914101"/>
            <a:ext cx="2847777" cy="900000"/>
            <a:chOff x="9548647" y="141194"/>
            <a:chExt cx="2847777" cy="900000"/>
          </a:xfrm>
        </p:grpSpPr>
        <p:pic>
          <p:nvPicPr>
            <p:cNvPr id="21" name="Picture 20" descr="Flag of China">
              <a:extLst>
                <a:ext uri="{FF2B5EF4-FFF2-40B4-BE49-F238E27FC236}">
                  <a16:creationId xmlns:a16="http://schemas.microsoft.com/office/drawing/2014/main" id="{D984D8A6-EF04-4BD6-871F-0ECD2AA661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8647" y="141194"/>
              <a:ext cx="1352695" cy="900000"/>
            </a:xfrm>
            <a:prstGeom prst="rect">
              <a:avLst/>
            </a:prstGeom>
          </p:spPr>
        </p:pic>
        <p:sp>
          <p:nvSpPr>
            <p:cNvPr id="22" name="Title 11">
              <a:extLst>
                <a:ext uri="{FF2B5EF4-FFF2-40B4-BE49-F238E27FC236}">
                  <a16:creationId xmlns:a16="http://schemas.microsoft.com/office/drawing/2014/main" id="{18087AED-A0D7-4861-8ABC-E7CCC823E6EA}"/>
                </a:ext>
              </a:extLst>
            </p:cNvPr>
            <p:cNvSpPr txBox="1">
              <a:spLocks/>
            </p:cNvSpPr>
            <p:nvPr/>
          </p:nvSpPr>
          <p:spPr>
            <a:xfrm>
              <a:off x="11023923" y="330829"/>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0086</a:t>
              </a:r>
            </a:p>
          </p:txBody>
        </p:sp>
      </p:grpSp>
      <p:sp>
        <p:nvSpPr>
          <p:cNvPr id="23" name="Title 11">
            <a:extLst>
              <a:ext uri="{FF2B5EF4-FFF2-40B4-BE49-F238E27FC236}">
                <a16:creationId xmlns:a16="http://schemas.microsoft.com/office/drawing/2014/main" id="{53FCAB45-6729-40BD-9968-8BB54F41E3E9}"/>
              </a:ext>
            </a:extLst>
          </p:cNvPr>
          <p:cNvSpPr txBox="1">
            <a:spLocks/>
          </p:cNvSpPr>
          <p:nvPr/>
        </p:nvSpPr>
        <p:spPr>
          <a:xfrm>
            <a:off x="1186293" y="1440019"/>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Maria</a:t>
            </a:r>
          </a:p>
        </p:txBody>
      </p:sp>
      <p:sp>
        <p:nvSpPr>
          <p:cNvPr id="24" name="Title 11">
            <a:extLst>
              <a:ext uri="{FF2B5EF4-FFF2-40B4-BE49-F238E27FC236}">
                <a16:creationId xmlns:a16="http://schemas.microsoft.com/office/drawing/2014/main" id="{0309B47C-46B1-465A-8069-5477E37DF90C}"/>
              </a:ext>
            </a:extLst>
          </p:cNvPr>
          <p:cNvSpPr txBox="1">
            <a:spLocks/>
          </p:cNvSpPr>
          <p:nvPr/>
        </p:nvSpPr>
        <p:spPr>
          <a:xfrm>
            <a:off x="1185707" y="3173792"/>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Jonas</a:t>
            </a:r>
          </a:p>
        </p:txBody>
      </p:sp>
      <p:sp>
        <p:nvSpPr>
          <p:cNvPr id="25" name="Title 11">
            <a:extLst>
              <a:ext uri="{FF2B5EF4-FFF2-40B4-BE49-F238E27FC236}">
                <a16:creationId xmlns:a16="http://schemas.microsoft.com/office/drawing/2014/main" id="{EE478906-5F37-403D-BDFD-70F38F15E44C}"/>
              </a:ext>
            </a:extLst>
          </p:cNvPr>
          <p:cNvSpPr txBox="1">
            <a:spLocks/>
          </p:cNvSpPr>
          <p:nvPr/>
        </p:nvSpPr>
        <p:spPr>
          <a:xfrm>
            <a:off x="1239147" y="482411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Anna</a:t>
            </a:r>
          </a:p>
        </p:txBody>
      </p:sp>
      <p:sp>
        <p:nvSpPr>
          <p:cNvPr id="26" name="Title 11">
            <a:extLst>
              <a:ext uri="{FF2B5EF4-FFF2-40B4-BE49-F238E27FC236}">
                <a16:creationId xmlns:a16="http://schemas.microsoft.com/office/drawing/2014/main" id="{A1395A6F-9C16-451A-94AE-5A2054301D0D}"/>
              </a:ext>
            </a:extLst>
          </p:cNvPr>
          <p:cNvSpPr txBox="1">
            <a:spLocks/>
          </p:cNvSpPr>
          <p:nvPr/>
        </p:nvSpPr>
        <p:spPr>
          <a:xfrm>
            <a:off x="7122880" y="1483477"/>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Claudia</a:t>
            </a:r>
          </a:p>
        </p:txBody>
      </p:sp>
      <p:sp>
        <p:nvSpPr>
          <p:cNvPr id="27" name="Title 11">
            <a:extLst>
              <a:ext uri="{FF2B5EF4-FFF2-40B4-BE49-F238E27FC236}">
                <a16:creationId xmlns:a16="http://schemas.microsoft.com/office/drawing/2014/main" id="{052C128B-0CE6-4B42-8EE6-A10D3D52FDA6}"/>
              </a:ext>
            </a:extLst>
          </p:cNvPr>
          <p:cNvSpPr txBox="1">
            <a:spLocks/>
          </p:cNvSpPr>
          <p:nvPr/>
        </p:nvSpPr>
        <p:spPr>
          <a:xfrm>
            <a:off x="7146883" y="3163851"/>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solidFill>
                  <a:schemeClr val="tx1"/>
                </a:solidFill>
              </a:rPr>
              <a:t>Karsten</a:t>
            </a:r>
            <a:endParaRPr lang="en-US" sz="3200" dirty="0">
              <a:solidFill>
                <a:schemeClr val="tx1"/>
              </a:solidFill>
            </a:endParaRPr>
          </a:p>
        </p:txBody>
      </p:sp>
      <p:sp>
        <p:nvSpPr>
          <p:cNvPr id="28" name="Title 11">
            <a:extLst>
              <a:ext uri="{FF2B5EF4-FFF2-40B4-BE49-F238E27FC236}">
                <a16:creationId xmlns:a16="http://schemas.microsoft.com/office/drawing/2014/main" id="{2C83E661-0576-482F-814E-C014DEF7B247}"/>
              </a:ext>
            </a:extLst>
          </p:cNvPr>
          <p:cNvSpPr txBox="1">
            <a:spLocks/>
          </p:cNvSpPr>
          <p:nvPr/>
        </p:nvSpPr>
        <p:spPr>
          <a:xfrm>
            <a:off x="7163385" y="4821565"/>
            <a:ext cx="137250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Sarah</a:t>
            </a:r>
          </a:p>
        </p:txBody>
      </p:sp>
      <p:sp>
        <p:nvSpPr>
          <p:cNvPr id="29" name="Action Button: Custom 39">
            <a:hlinkClick r:id="" action="ppaction://noaction" highlightClick="1">
              <a:snd r:embed="rId9" name="1. Maria.wav"/>
            </a:hlinkClick>
            <a:extLst>
              <a:ext uri="{FF2B5EF4-FFF2-40B4-BE49-F238E27FC236}">
                <a16:creationId xmlns:a16="http://schemas.microsoft.com/office/drawing/2014/main" id="{67C8AE94-0C54-4098-AEAE-F4DA11713181}"/>
              </a:ext>
            </a:extLst>
          </p:cNvPr>
          <p:cNvSpPr/>
          <p:nvPr/>
        </p:nvSpPr>
        <p:spPr>
          <a:xfrm>
            <a:off x="411328" y="1478705"/>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30" name="Action Button: Custom 40">
            <a:hlinkClick r:id="" action="ppaction://noaction" highlightClick="1">
              <a:snd r:embed="rId10" name="2. Jonas.wav"/>
            </a:hlinkClick>
            <a:extLst>
              <a:ext uri="{FF2B5EF4-FFF2-40B4-BE49-F238E27FC236}">
                <a16:creationId xmlns:a16="http://schemas.microsoft.com/office/drawing/2014/main" id="{5DEA23C1-E218-4B26-80BA-14E97C1CD081}"/>
              </a:ext>
            </a:extLst>
          </p:cNvPr>
          <p:cNvSpPr/>
          <p:nvPr/>
        </p:nvSpPr>
        <p:spPr>
          <a:xfrm>
            <a:off x="410742" y="3218131"/>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31" name="Action Button: Custom 41">
            <a:hlinkClick r:id="" action="ppaction://noaction" highlightClick="1">
              <a:snd r:embed="rId11" name="3. Anna.wav"/>
            </a:hlinkClick>
            <a:extLst>
              <a:ext uri="{FF2B5EF4-FFF2-40B4-BE49-F238E27FC236}">
                <a16:creationId xmlns:a16="http://schemas.microsoft.com/office/drawing/2014/main" id="{52885020-FFA2-4A43-8321-7F3F31684DEF}"/>
              </a:ext>
            </a:extLst>
          </p:cNvPr>
          <p:cNvSpPr/>
          <p:nvPr/>
        </p:nvSpPr>
        <p:spPr>
          <a:xfrm>
            <a:off x="419506" y="4868472"/>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32" name="Action Button: Custom 42">
            <a:hlinkClick r:id="" action="ppaction://noaction" highlightClick="1">
              <a:snd r:embed="rId12" name="4. Claudia.wav"/>
            </a:hlinkClick>
            <a:extLst>
              <a:ext uri="{FF2B5EF4-FFF2-40B4-BE49-F238E27FC236}">
                <a16:creationId xmlns:a16="http://schemas.microsoft.com/office/drawing/2014/main" id="{C229BD01-249E-4383-9095-8C500400D807}"/>
              </a:ext>
            </a:extLst>
          </p:cNvPr>
          <p:cNvSpPr/>
          <p:nvPr/>
        </p:nvSpPr>
        <p:spPr>
          <a:xfrm>
            <a:off x="6358089" y="1497383"/>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33" name="Action Button: Custom 43">
            <a:hlinkClick r:id="" action="ppaction://noaction" highlightClick="1">
              <a:snd r:embed="rId13" name="5. Karsten.wav"/>
            </a:hlinkClick>
            <a:extLst>
              <a:ext uri="{FF2B5EF4-FFF2-40B4-BE49-F238E27FC236}">
                <a16:creationId xmlns:a16="http://schemas.microsoft.com/office/drawing/2014/main" id="{7F519164-8C94-4A2A-AD44-634007EB1EF6}"/>
              </a:ext>
            </a:extLst>
          </p:cNvPr>
          <p:cNvSpPr/>
          <p:nvPr/>
        </p:nvSpPr>
        <p:spPr>
          <a:xfrm>
            <a:off x="6382092" y="3185242"/>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34" name="Action Button: Custom 44">
            <a:hlinkClick r:id="" action="ppaction://noaction" highlightClick="1">
              <a:snd r:embed="rId14" name="6. Sarah.wav"/>
            </a:hlinkClick>
            <a:extLst>
              <a:ext uri="{FF2B5EF4-FFF2-40B4-BE49-F238E27FC236}">
                <a16:creationId xmlns:a16="http://schemas.microsoft.com/office/drawing/2014/main" id="{3D445568-0226-4124-888A-D7C891D3F61A}"/>
              </a:ext>
            </a:extLst>
          </p:cNvPr>
          <p:cNvSpPr/>
          <p:nvPr/>
        </p:nvSpPr>
        <p:spPr>
          <a:xfrm>
            <a:off x="6397813" y="4860251"/>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Tree>
    <p:extLst>
      <p:ext uri="{BB962C8B-B14F-4D97-AF65-F5344CB8AC3E}">
        <p14:creationId xmlns:p14="http://schemas.microsoft.com/office/powerpoint/2010/main" val="1639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CA64-826B-41A2-9DFB-AA91ED9666F3}"/>
              </a:ext>
            </a:extLst>
          </p:cNvPr>
          <p:cNvSpPr>
            <a:spLocks noGrp="1"/>
          </p:cNvSpPr>
          <p:nvPr>
            <p:ph type="title"/>
          </p:nvPr>
        </p:nvSpPr>
        <p:spPr/>
        <p:txBody>
          <a:bodyPr/>
          <a:lstStyle/>
          <a:p>
            <a:r>
              <a:rPr lang="en-GB" dirty="0"/>
              <a:t>Ring, ring, ring</a:t>
            </a:r>
          </a:p>
        </p:txBody>
      </p:sp>
      <p:sp>
        <p:nvSpPr>
          <p:cNvPr id="4" name="Rounded Rectangle 11">
            <a:extLst>
              <a:ext uri="{FF2B5EF4-FFF2-40B4-BE49-F238E27FC236}">
                <a16:creationId xmlns:a16="http://schemas.microsoft.com/office/drawing/2014/main" id="{3DE838E6-3A13-4BB8-8ED7-4D7E3C2553AB}"/>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50CEF35A-61F3-4E52-88C0-9911327E7BCB}"/>
              </a:ext>
            </a:extLst>
          </p:cNvPr>
          <p:cNvGraphicFramePr>
            <a:graphicFrameLocks noGrp="1"/>
          </p:cNvGraphicFramePr>
          <p:nvPr>
            <p:extLst>
              <p:ext uri="{D42A27DB-BD31-4B8C-83A1-F6EECF244321}">
                <p14:modId xmlns:p14="http://schemas.microsoft.com/office/powerpoint/2010/main" val="2003979258"/>
              </p:ext>
            </p:extLst>
          </p:nvPr>
        </p:nvGraphicFramePr>
        <p:xfrm>
          <a:off x="360421" y="2053966"/>
          <a:ext cx="5991912" cy="2766526"/>
        </p:xfrm>
        <a:graphic>
          <a:graphicData uri="http://schemas.openxmlformats.org/drawingml/2006/table">
            <a:tbl>
              <a:tblPr firstRow="1" bandRow="1">
                <a:tableStyleId>{5940675A-B579-460E-94D1-54222C63F5DA}</a:tableStyleId>
              </a:tblPr>
              <a:tblGrid>
                <a:gridCol w="656046">
                  <a:extLst>
                    <a:ext uri="{9D8B030D-6E8A-4147-A177-3AD203B41FA5}">
                      <a16:colId xmlns:a16="http://schemas.microsoft.com/office/drawing/2014/main" val="20000"/>
                    </a:ext>
                  </a:extLst>
                </a:gridCol>
                <a:gridCol w="5335866">
                  <a:extLst>
                    <a:ext uri="{9D8B030D-6E8A-4147-A177-3AD203B41FA5}">
                      <a16:colId xmlns:a16="http://schemas.microsoft.com/office/drawing/2014/main" val="20001"/>
                    </a:ext>
                  </a:extLst>
                </a:gridCol>
              </a:tblGrid>
              <a:tr h="1383263">
                <a:tc>
                  <a:txBody>
                    <a:bodyPr/>
                    <a:lstStyle/>
                    <a:p>
                      <a:endParaRPr lang="en-GB"/>
                    </a:p>
                  </a:txBody>
                  <a:tcPr/>
                </a:tc>
                <a:tc>
                  <a:txBody>
                    <a:bodyPr/>
                    <a:lstStyle/>
                    <a:p>
                      <a:endParaRPr lang="en-GB" dirty="0"/>
                    </a:p>
                  </a:txBody>
                  <a:tcPr/>
                </a:tc>
                <a:extLst>
                  <a:ext uri="{0D108BD9-81ED-4DB2-BD59-A6C34878D82A}">
                    <a16:rowId xmlns:a16="http://schemas.microsoft.com/office/drawing/2014/main" val="10006"/>
                  </a:ext>
                </a:extLst>
              </a:tr>
              <a:tr h="1383263">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
        <p:nvSpPr>
          <p:cNvPr id="12" name="Action Button: Custom 12">
            <a:hlinkClick r:id="" action="ppaction://noaction" highlightClick="1">
              <a:snd r:embed="rId3" name="7. Holger.wav"/>
            </a:hlinkClick>
            <a:extLst>
              <a:ext uri="{FF2B5EF4-FFF2-40B4-BE49-F238E27FC236}">
                <a16:creationId xmlns:a16="http://schemas.microsoft.com/office/drawing/2014/main" id="{F6B2C419-B6BC-4A0B-9254-01B357068271}"/>
              </a:ext>
            </a:extLst>
          </p:cNvPr>
          <p:cNvSpPr/>
          <p:nvPr/>
        </p:nvSpPr>
        <p:spPr>
          <a:xfrm>
            <a:off x="435333" y="2493001"/>
            <a:ext cx="502360" cy="468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7</a:t>
            </a:r>
          </a:p>
        </p:txBody>
      </p:sp>
      <p:sp>
        <p:nvSpPr>
          <p:cNvPr id="13" name="Action Button: Custom 13">
            <a:hlinkClick r:id="" action="ppaction://noaction" highlightClick="1">
              <a:snd r:embed="rId4" name="8. Oskar.wav"/>
            </a:hlinkClick>
            <a:extLst>
              <a:ext uri="{FF2B5EF4-FFF2-40B4-BE49-F238E27FC236}">
                <a16:creationId xmlns:a16="http://schemas.microsoft.com/office/drawing/2014/main" id="{EA916C8B-DE54-43FC-A045-DDC009D36A4D}"/>
              </a:ext>
            </a:extLst>
          </p:cNvPr>
          <p:cNvSpPr/>
          <p:nvPr/>
        </p:nvSpPr>
        <p:spPr>
          <a:xfrm>
            <a:off x="435333" y="3868035"/>
            <a:ext cx="502360" cy="468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8</a:t>
            </a:r>
          </a:p>
        </p:txBody>
      </p:sp>
      <p:sp>
        <p:nvSpPr>
          <p:cNvPr id="14" name="Title 11">
            <a:extLst>
              <a:ext uri="{FF2B5EF4-FFF2-40B4-BE49-F238E27FC236}">
                <a16:creationId xmlns:a16="http://schemas.microsoft.com/office/drawing/2014/main" id="{AA72FF7A-4FB1-4D56-9E2A-1486FBAE7B53}"/>
              </a:ext>
            </a:extLst>
          </p:cNvPr>
          <p:cNvSpPr txBox="1">
            <a:spLocks/>
          </p:cNvSpPr>
          <p:nvPr/>
        </p:nvSpPr>
        <p:spPr>
          <a:xfrm>
            <a:off x="4560491" y="340033"/>
            <a:ext cx="9757458" cy="490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chemeClr val="tx1"/>
                </a:solidFill>
              </a:rPr>
              <a:t>Hör</a:t>
            </a:r>
            <a:r>
              <a:rPr lang="en-US" sz="2400" b="1" dirty="0">
                <a:solidFill>
                  <a:schemeClr val="tx1"/>
                </a:solidFill>
              </a:rPr>
              <a:t> </a:t>
            </a:r>
            <a:r>
              <a:rPr lang="en-US" sz="2400" b="1" dirty="0" err="1">
                <a:solidFill>
                  <a:schemeClr val="tx1"/>
                </a:solidFill>
              </a:rPr>
              <a:t>zu</a:t>
            </a:r>
            <a:r>
              <a:rPr lang="en-US" sz="2400" b="1" dirty="0">
                <a:solidFill>
                  <a:schemeClr val="tx1"/>
                </a:solidFill>
              </a:rPr>
              <a:t>. </a:t>
            </a:r>
            <a:br>
              <a:rPr lang="en-US" sz="2400" b="1" dirty="0">
                <a:solidFill>
                  <a:schemeClr val="tx1"/>
                </a:solidFill>
              </a:rPr>
            </a:br>
            <a:r>
              <a:rPr lang="en-US" sz="2400" b="1" dirty="0" err="1">
                <a:solidFill>
                  <a:schemeClr val="tx1"/>
                </a:solidFill>
              </a:rPr>
              <a:t>Schreib</a:t>
            </a:r>
            <a:r>
              <a:rPr lang="en-US" sz="2400" b="1" dirty="0">
                <a:solidFill>
                  <a:schemeClr val="tx1"/>
                </a:solidFill>
              </a:rPr>
              <a:t> die </a:t>
            </a:r>
            <a:r>
              <a:rPr lang="en-US" sz="2400" b="1" dirty="0" err="1">
                <a:solidFill>
                  <a:schemeClr val="tx1"/>
                </a:solidFill>
              </a:rPr>
              <a:t>Telefonnummer</a:t>
            </a:r>
            <a:r>
              <a:rPr lang="en-US" sz="2400" b="1" dirty="0">
                <a:solidFill>
                  <a:schemeClr val="tx1"/>
                </a:solidFill>
              </a:rPr>
              <a:t> und den </a:t>
            </a:r>
            <a:r>
              <a:rPr lang="en-US" sz="2400" b="1" dirty="0" err="1">
                <a:solidFill>
                  <a:schemeClr val="tx1"/>
                </a:solidFill>
              </a:rPr>
              <a:t>Namen</a:t>
            </a:r>
            <a:r>
              <a:rPr lang="en-US" sz="2400" b="1" dirty="0">
                <a:solidFill>
                  <a:schemeClr val="tx1"/>
                </a:solidFill>
              </a:rPr>
              <a:t>.</a:t>
            </a:r>
          </a:p>
        </p:txBody>
      </p:sp>
      <p:pic>
        <p:nvPicPr>
          <p:cNvPr id="15" name="Picture 14">
            <a:extLst>
              <a:ext uri="{FF2B5EF4-FFF2-40B4-BE49-F238E27FC236}">
                <a16:creationId xmlns:a16="http://schemas.microsoft.com/office/drawing/2014/main" id="{68890D41-ACA2-4D6B-887D-E3D3062C2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0049" y="997859"/>
            <a:ext cx="1897278" cy="1207538"/>
          </a:xfrm>
          <a:prstGeom prst="rect">
            <a:avLst/>
          </a:prstGeom>
        </p:spPr>
      </p:pic>
      <p:pic>
        <p:nvPicPr>
          <p:cNvPr id="16" name="Picture 15">
            <a:extLst>
              <a:ext uri="{FF2B5EF4-FFF2-40B4-BE49-F238E27FC236}">
                <a16:creationId xmlns:a16="http://schemas.microsoft.com/office/drawing/2014/main" id="{BF80531D-76B2-4952-B659-525615FB29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4549" y="-11709"/>
            <a:ext cx="1465942" cy="1319348"/>
          </a:xfrm>
          <a:prstGeom prst="rect">
            <a:avLst/>
          </a:prstGeom>
        </p:spPr>
      </p:pic>
      <p:sp>
        <p:nvSpPr>
          <p:cNvPr id="17" name="Title 11">
            <a:extLst>
              <a:ext uri="{FF2B5EF4-FFF2-40B4-BE49-F238E27FC236}">
                <a16:creationId xmlns:a16="http://schemas.microsoft.com/office/drawing/2014/main" id="{432A1FF7-D6E3-4BE2-ABCD-1BC99466A07B}"/>
              </a:ext>
            </a:extLst>
          </p:cNvPr>
          <p:cNvSpPr txBox="1">
            <a:spLocks/>
          </p:cNvSpPr>
          <p:nvPr/>
        </p:nvSpPr>
        <p:spPr>
          <a:xfrm>
            <a:off x="1052699" y="2205396"/>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solidFill>
                  <a:schemeClr val="tx1"/>
                </a:solidFill>
              </a:rPr>
              <a:t>0098 753156</a:t>
            </a:r>
          </a:p>
        </p:txBody>
      </p:sp>
      <p:sp>
        <p:nvSpPr>
          <p:cNvPr id="18" name="Title 11">
            <a:extLst>
              <a:ext uri="{FF2B5EF4-FFF2-40B4-BE49-F238E27FC236}">
                <a16:creationId xmlns:a16="http://schemas.microsoft.com/office/drawing/2014/main" id="{49890E2D-19C2-4C49-A32F-30B68B7CBBF5}"/>
              </a:ext>
            </a:extLst>
          </p:cNvPr>
          <p:cNvSpPr txBox="1">
            <a:spLocks/>
          </p:cNvSpPr>
          <p:nvPr/>
        </p:nvSpPr>
        <p:spPr>
          <a:xfrm>
            <a:off x="1052699" y="3522917"/>
            <a:ext cx="3182535" cy="5302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solidFill>
                  <a:schemeClr val="tx1"/>
                </a:solidFill>
              </a:rPr>
              <a:t>0044 978340</a:t>
            </a:r>
          </a:p>
        </p:txBody>
      </p:sp>
      <p:grpSp>
        <p:nvGrpSpPr>
          <p:cNvPr id="19" name="Group 18">
            <a:extLst>
              <a:ext uri="{FF2B5EF4-FFF2-40B4-BE49-F238E27FC236}">
                <a16:creationId xmlns:a16="http://schemas.microsoft.com/office/drawing/2014/main" id="{3AE8F3ED-B99A-4BA0-948C-6C9EAEEE711F}"/>
              </a:ext>
            </a:extLst>
          </p:cNvPr>
          <p:cNvGrpSpPr/>
          <p:nvPr/>
        </p:nvGrpSpPr>
        <p:grpSpPr>
          <a:xfrm rot="391769">
            <a:off x="7079672" y="2159901"/>
            <a:ext cx="4967476" cy="900000"/>
            <a:chOff x="6803813" y="3941717"/>
            <a:chExt cx="4967476" cy="900000"/>
          </a:xfrm>
        </p:grpSpPr>
        <p:sp>
          <p:nvSpPr>
            <p:cNvPr id="20" name="Title 11">
              <a:extLst>
                <a:ext uri="{FF2B5EF4-FFF2-40B4-BE49-F238E27FC236}">
                  <a16:creationId xmlns:a16="http://schemas.microsoft.com/office/drawing/2014/main" id="{97795A8A-A324-4F7D-849D-9523A4107338}"/>
                </a:ext>
              </a:extLst>
            </p:cNvPr>
            <p:cNvSpPr txBox="1">
              <a:spLocks/>
            </p:cNvSpPr>
            <p:nvPr/>
          </p:nvSpPr>
          <p:spPr>
            <a:xfrm>
              <a:off x="8337434" y="4126568"/>
              <a:ext cx="3433855"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0044</a:t>
              </a:r>
            </a:p>
          </p:txBody>
        </p:sp>
        <p:pic>
          <p:nvPicPr>
            <p:cNvPr id="21" name="Picture 20" descr="Flag of the UK">
              <a:extLst>
                <a:ext uri="{FF2B5EF4-FFF2-40B4-BE49-F238E27FC236}">
                  <a16:creationId xmlns:a16="http://schemas.microsoft.com/office/drawing/2014/main" id="{45623A06-CE72-40DF-89F7-3B5F0A629B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3813" y="3941717"/>
              <a:ext cx="1372500" cy="900000"/>
            </a:xfrm>
            <a:prstGeom prst="rect">
              <a:avLst/>
            </a:prstGeom>
          </p:spPr>
        </p:pic>
      </p:grpSp>
      <p:grpSp>
        <p:nvGrpSpPr>
          <p:cNvPr id="22" name="Group 21">
            <a:extLst>
              <a:ext uri="{FF2B5EF4-FFF2-40B4-BE49-F238E27FC236}">
                <a16:creationId xmlns:a16="http://schemas.microsoft.com/office/drawing/2014/main" id="{C0927BDB-9C30-4796-9494-856A537C9744}"/>
              </a:ext>
            </a:extLst>
          </p:cNvPr>
          <p:cNvGrpSpPr/>
          <p:nvPr/>
        </p:nvGrpSpPr>
        <p:grpSpPr>
          <a:xfrm rot="21445291">
            <a:off x="8472233" y="4528137"/>
            <a:ext cx="3175632" cy="900000"/>
            <a:chOff x="6807200" y="1399297"/>
            <a:chExt cx="3175632" cy="900000"/>
          </a:xfrm>
        </p:grpSpPr>
        <p:sp>
          <p:nvSpPr>
            <p:cNvPr id="23" name="Title 11">
              <a:extLst>
                <a:ext uri="{FF2B5EF4-FFF2-40B4-BE49-F238E27FC236}">
                  <a16:creationId xmlns:a16="http://schemas.microsoft.com/office/drawing/2014/main" id="{18DD9DA0-E9B7-492D-83DB-3CD9CB383009}"/>
                </a:ext>
              </a:extLst>
            </p:cNvPr>
            <p:cNvSpPr txBox="1">
              <a:spLocks/>
            </p:cNvSpPr>
            <p:nvPr/>
          </p:nvSpPr>
          <p:spPr>
            <a:xfrm>
              <a:off x="8325491" y="1573350"/>
              <a:ext cx="165734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0098</a:t>
              </a:r>
              <a:endParaRPr kumimoji="0" lang="en-US" sz="3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pic>
          <p:nvPicPr>
            <p:cNvPr id="24" name="Picture 23" descr="Flag of Iran">
              <a:extLst>
                <a:ext uri="{FF2B5EF4-FFF2-40B4-BE49-F238E27FC236}">
                  <a16:creationId xmlns:a16="http://schemas.microsoft.com/office/drawing/2014/main" id="{6A231FCB-B6DB-4349-870F-CFF1619CA8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7200" y="1399297"/>
              <a:ext cx="1369113" cy="900000"/>
            </a:xfrm>
            <a:prstGeom prst="rect">
              <a:avLst/>
            </a:prstGeom>
          </p:spPr>
        </p:pic>
      </p:grpSp>
      <p:sp>
        <p:nvSpPr>
          <p:cNvPr id="25" name="Title 11">
            <a:extLst>
              <a:ext uri="{FF2B5EF4-FFF2-40B4-BE49-F238E27FC236}">
                <a16:creationId xmlns:a16="http://schemas.microsoft.com/office/drawing/2014/main" id="{A4DE8A57-0961-4028-83EE-413428254A14}"/>
              </a:ext>
            </a:extLst>
          </p:cNvPr>
          <p:cNvSpPr txBox="1">
            <a:spLocks/>
          </p:cNvSpPr>
          <p:nvPr/>
        </p:nvSpPr>
        <p:spPr>
          <a:xfrm>
            <a:off x="10234416" y="3150369"/>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Holger</a:t>
            </a:r>
          </a:p>
        </p:txBody>
      </p:sp>
      <p:sp>
        <p:nvSpPr>
          <p:cNvPr id="26" name="Title 11">
            <a:extLst>
              <a:ext uri="{FF2B5EF4-FFF2-40B4-BE49-F238E27FC236}">
                <a16:creationId xmlns:a16="http://schemas.microsoft.com/office/drawing/2014/main" id="{EAD957B4-E343-4DEC-B397-56BFAAF128EC}"/>
              </a:ext>
            </a:extLst>
          </p:cNvPr>
          <p:cNvSpPr txBox="1">
            <a:spLocks/>
          </p:cNvSpPr>
          <p:nvPr/>
        </p:nvSpPr>
        <p:spPr>
          <a:xfrm>
            <a:off x="6658609" y="3782985"/>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Oskar</a:t>
            </a:r>
          </a:p>
        </p:txBody>
      </p:sp>
      <p:sp>
        <p:nvSpPr>
          <p:cNvPr id="27" name="Title 11">
            <a:extLst>
              <a:ext uri="{FF2B5EF4-FFF2-40B4-BE49-F238E27FC236}">
                <a16:creationId xmlns:a16="http://schemas.microsoft.com/office/drawing/2014/main" id="{7554D568-1C76-46A3-80D8-D58CD47590F4}"/>
              </a:ext>
            </a:extLst>
          </p:cNvPr>
          <p:cNvSpPr txBox="1">
            <a:spLocks/>
          </p:cNvSpPr>
          <p:nvPr/>
        </p:nvSpPr>
        <p:spPr>
          <a:xfrm>
            <a:off x="1044363" y="2794433"/>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Holger</a:t>
            </a:r>
          </a:p>
        </p:txBody>
      </p:sp>
      <p:sp>
        <p:nvSpPr>
          <p:cNvPr id="28" name="Title 11">
            <a:extLst>
              <a:ext uri="{FF2B5EF4-FFF2-40B4-BE49-F238E27FC236}">
                <a16:creationId xmlns:a16="http://schemas.microsoft.com/office/drawing/2014/main" id="{B8BA090E-FF2F-42AC-A826-48EABB216CB2}"/>
              </a:ext>
            </a:extLst>
          </p:cNvPr>
          <p:cNvSpPr txBox="1">
            <a:spLocks/>
          </p:cNvSpPr>
          <p:nvPr/>
        </p:nvSpPr>
        <p:spPr>
          <a:xfrm>
            <a:off x="1034402" y="4124138"/>
            <a:ext cx="1774434"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Oskar</a:t>
            </a:r>
          </a:p>
        </p:txBody>
      </p:sp>
    </p:spTree>
    <p:extLst>
      <p:ext uri="{BB962C8B-B14F-4D97-AF65-F5344CB8AC3E}">
        <p14:creationId xmlns:p14="http://schemas.microsoft.com/office/powerpoint/2010/main" val="13620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2 - </a:t>
            </a:r>
            <a:r>
              <a:rPr kumimoji="0" lang="en-GB" sz="1900" b="0" i="0" u="none" strike="noStrike" kern="1200" cap="none" spc="0" normalizeH="0" baseline="0" noProof="0">
                <a:ln>
                  <a:noFill/>
                </a:ln>
                <a:solidFill>
                  <a:srgbClr val="525050"/>
                </a:solidFill>
                <a:effectLst/>
                <a:uLnTx/>
                <a:uFillTx/>
                <a:latin typeface="Century Gothic" panose="020F0302020204030204"/>
                <a:ea typeface="+mn-ea"/>
                <a:cs typeface="+mn-cs"/>
              </a:rPr>
              <a:t>Lesson 32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Inge Alferink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25.01.24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7" y="2797175"/>
            <a:ext cx="6716531" cy="1836494"/>
          </a:xfrm>
        </p:spPr>
        <p:txBody>
          <a:bodyPr>
            <a:normAutofit/>
          </a:bodyPr>
          <a:lstStyle/>
          <a:p>
            <a:pPr>
              <a:lnSpc>
                <a:spcPct val="100000"/>
              </a:lnSpc>
            </a:pPr>
            <a:r>
              <a:rPr lang="en-GB" sz="2400" dirty="0">
                <a:solidFill>
                  <a:schemeClr val="tx1"/>
                </a:solidFill>
              </a:rPr>
              <a:t>Plurals</a:t>
            </a:r>
          </a:p>
          <a:p>
            <a:pPr>
              <a:lnSpc>
                <a:spcPct val="100000"/>
              </a:lnSpc>
            </a:pPr>
            <a:r>
              <a:rPr lang="en-GB" sz="2400" dirty="0">
                <a:solidFill>
                  <a:schemeClr val="tx1"/>
                </a:solidFill>
              </a:rPr>
              <a:t>SSC [</a:t>
            </a:r>
            <a:r>
              <a:rPr lang="en-GB" sz="2400" dirty="0" err="1">
                <a:solidFill>
                  <a:schemeClr val="tx1"/>
                </a:solidFill>
              </a:rPr>
              <a:t>äu</a:t>
            </a:r>
            <a:r>
              <a:rPr lang="en-GB" sz="2400" dirty="0">
                <a:solidFill>
                  <a:schemeClr val="tx1"/>
                </a:solidFill>
              </a:rPr>
              <a:t>]</a:t>
            </a:r>
          </a:p>
          <a:p>
            <a:pPr>
              <a:lnSpc>
                <a:spcPct val="100000"/>
              </a:lnSpc>
            </a:pPr>
            <a:endParaRPr lang="en-GB" sz="2400" dirty="0">
              <a:solidFill>
                <a:schemeClr val="tx1"/>
              </a:solidFill>
            </a:endParaRP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50"/>
            <a:ext cx="7657056" cy="844550"/>
          </a:xfrm>
        </p:spPr>
        <p:txBody>
          <a:bodyPr>
            <a:normAutofit fontScale="70000" lnSpcReduction="20000"/>
          </a:bodyPr>
          <a:lstStyle/>
          <a:p>
            <a:r>
              <a:rPr lang="en-GB" dirty="0"/>
              <a:t>Wie </a:t>
            </a:r>
            <a:r>
              <a:rPr lang="en-GB" dirty="0" err="1"/>
              <a:t>viele</a:t>
            </a:r>
            <a:r>
              <a:rPr lang="en-GB" dirty="0"/>
              <a:t>?</a:t>
            </a:r>
          </a:p>
          <a:p>
            <a:r>
              <a:rPr lang="en-GB" sz="2900" b="1" dirty="0">
                <a:solidFill>
                  <a:schemeClr val="tx1"/>
                </a:solidFill>
              </a:rPr>
              <a:t>Number: one or many? Talking about more than one thing</a:t>
            </a:r>
            <a:endParaRPr lang="en-GB" sz="2900" dirty="0">
              <a:solidFill>
                <a:schemeClr val="tx1"/>
              </a:solidFill>
            </a:endParaRPr>
          </a:p>
        </p:txBody>
      </p:sp>
      <p:pic>
        <p:nvPicPr>
          <p:cNvPr id="21" name="Picture 20" descr="A yellow square with a number one&#10;&#10;Description automatically generated">
            <a:extLst>
              <a:ext uri="{FF2B5EF4-FFF2-40B4-BE49-F238E27FC236}">
                <a16:creationId xmlns:a16="http://schemas.microsoft.com/office/drawing/2014/main" id="{78262721-5BD1-43ED-ADBD-AF508DC1B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885" y="2070377"/>
            <a:ext cx="1402493" cy="1453596"/>
          </a:xfrm>
          <a:prstGeom prst="rect">
            <a:avLst/>
          </a:prstGeom>
        </p:spPr>
      </p:pic>
      <p:pic>
        <p:nvPicPr>
          <p:cNvPr id="29" name="Picture 28" descr="A yellow square with a number two&#10;&#10;Description automatically generated">
            <a:extLst>
              <a:ext uri="{FF2B5EF4-FFF2-40B4-BE49-F238E27FC236}">
                <a16:creationId xmlns:a16="http://schemas.microsoft.com/office/drawing/2014/main" id="{AAC4FA5A-80D9-4A14-98E4-AF29C816B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324" y="3523973"/>
            <a:ext cx="1402490" cy="1453593"/>
          </a:xfrm>
          <a:prstGeom prst="rect">
            <a:avLst/>
          </a:prstGeom>
        </p:spPr>
      </p:pic>
      <p:pic>
        <p:nvPicPr>
          <p:cNvPr id="16" name="Picture 15" descr="two mice with a piece of cheese">
            <a:extLst>
              <a:ext uri="{FF2B5EF4-FFF2-40B4-BE49-F238E27FC236}">
                <a16:creationId xmlns:a16="http://schemas.microsoft.com/office/drawing/2014/main" id="{01FD12B8-528A-4A3B-BAD6-3F652A41C90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3606" y="4882593"/>
            <a:ext cx="2643896" cy="1868523"/>
          </a:xfrm>
          <a:prstGeom prst="rect">
            <a:avLst/>
          </a:prstGeom>
        </p:spPr>
      </p:pic>
      <p:sp>
        <p:nvSpPr>
          <p:cNvPr id="5" name="TextBox 4">
            <a:extLst>
              <a:ext uri="{FF2B5EF4-FFF2-40B4-BE49-F238E27FC236}">
                <a16:creationId xmlns:a16="http://schemas.microsoft.com/office/drawing/2014/main" id="{572D2B2D-2DF3-439F-9CB7-755D5C5EBFA5}"/>
              </a:ext>
            </a:extLst>
          </p:cNvPr>
          <p:cNvSpPr txBox="1"/>
          <p:nvPr/>
        </p:nvSpPr>
        <p:spPr>
          <a:xfrm>
            <a:off x="9140102" y="2687570"/>
            <a:ext cx="3492936" cy="584775"/>
          </a:xfrm>
          <a:prstGeom prst="rect">
            <a:avLst/>
          </a:prstGeom>
          <a:noFill/>
        </p:spPr>
        <p:txBody>
          <a:bodyPr wrap="square" rtlCol="0">
            <a:spAutoFit/>
          </a:bodyPr>
          <a:lstStyle/>
          <a:p>
            <a:r>
              <a:rPr lang="en-GB" sz="3200" dirty="0"/>
              <a:t>eine M</a:t>
            </a:r>
            <a:r>
              <a:rPr lang="en-GB" sz="3200" b="1" dirty="0"/>
              <a:t>au</a:t>
            </a:r>
            <a:r>
              <a:rPr lang="en-GB" sz="3200" dirty="0"/>
              <a:t>s</a:t>
            </a:r>
          </a:p>
        </p:txBody>
      </p:sp>
      <p:sp>
        <p:nvSpPr>
          <p:cNvPr id="18" name="TextBox 17">
            <a:extLst>
              <a:ext uri="{FF2B5EF4-FFF2-40B4-BE49-F238E27FC236}">
                <a16:creationId xmlns:a16="http://schemas.microsoft.com/office/drawing/2014/main" id="{E736940D-6A41-4945-822D-357C127A2BFA}"/>
              </a:ext>
            </a:extLst>
          </p:cNvPr>
          <p:cNvSpPr txBox="1"/>
          <p:nvPr/>
        </p:nvSpPr>
        <p:spPr>
          <a:xfrm>
            <a:off x="9140102" y="4064000"/>
            <a:ext cx="3492936" cy="584775"/>
          </a:xfrm>
          <a:prstGeom prst="rect">
            <a:avLst/>
          </a:prstGeom>
          <a:noFill/>
        </p:spPr>
        <p:txBody>
          <a:bodyPr wrap="square" rtlCol="0">
            <a:spAutoFit/>
          </a:bodyPr>
          <a:lstStyle/>
          <a:p>
            <a:r>
              <a:rPr lang="en-GB" sz="3200" dirty="0" err="1"/>
              <a:t>zwei</a:t>
            </a:r>
            <a:r>
              <a:rPr lang="en-GB" sz="3200" dirty="0"/>
              <a:t> </a:t>
            </a:r>
            <a:r>
              <a:rPr lang="en-GB" sz="3200" dirty="0" err="1"/>
              <a:t>M</a:t>
            </a:r>
            <a:r>
              <a:rPr lang="en-GB" sz="3200" b="1" dirty="0" err="1"/>
              <a:t>äu</a:t>
            </a:r>
            <a:r>
              <a:rPr lang="en-GB" sz="3200" dirty="0" err="1"/>
              <a:t>se</a:t>
            </a:r>
            <a:endParaRPr lang="en-GB" sz="3200" dirty="0"/>
          </a:p>
        </p:txBody>
      </p:sp>
    </p:spTree>
    <p:extLst>
      <p:ext uri="{BB962C8B-B14F-4D97-AF65-F5344CB8AC3E}">
        <p14:creationId xmlns:p14="http://schemas.microsoft.com/office/powerpoint/2010/main" val="313739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19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Mäus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7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68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AA242A24-96ED-A04F-B6A8-0205A2D42AA0}"/>
              </a:ext>
            </a:extLst>
          </p:cNvPr>
          <p:cNvSpPr>
            <a:spLocks noGrp="1"/>
          </p:cNvSpPr>
          <p:nvPr>
            <p:ph type="title"/>
          </p:nvPr>
        </p:nvSpPr>
        <p:spPr>
          <a:xfrm>
            <a:off x="5119547" y="263361"/>
            <a:ext cx="1970920" cy="138063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pic>
        <p:nvPicPr>
          <p:cNvPr id="11" name="Picture 10" descr="house">
            <a:extLst>
              <a:ext uri="{C183D7F6-B498-43B3-948B-1728B52AA6E4}">
                <adec:decorative xmlns:adec="http://schemas.microsoft.com/office/drawing/2017/decorative" val="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519" y="5455083"/>
            <a:ext cx="1288882" cy="848725"/>
          </a:xfrm>
          <a:prstGeom prst="rect">
            <a:avLst/>
          </a:prstGeom>
        </p:spPr>
      </p:pic>
      <p:pic>
        <p:nvPicPr>
          <p:cNvPr id="12" name="Picture 11" descr="hous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549" y="5455082"/>
            <a:ext cx="1288882" cy="848725"/>
          </a:xfrm>
          <a:prstGeom prst="rect">
            <a:avLst/>
          </a:prstGeom>
        </p:spPr>
      </p:pic>
      <p:grpSp>
        <p:nvGrpSpPr>
          <p:cNvPr id="22" name="Group 21" descr="person dreaming"/>
          <p:cNvGrpSpPr/>
          <p:nvPr/>
        </p:nvGrpSpPr>
        <p:grpSpPr>
          <a:xfrm>
            <a:off x="974532" y="4266967"/>
            <a:ext cx="2200847" cy="2039068"/>
            <a:chOff x="919941" y="4038132"/>
            <a:chExt cx="2567240" cy="2436225"/>
          </a:xfrm>
        </p:grpSpPr>
        <p:pic>
          <p:nvPicPr>
            <p:cNvPr id="2" name="Picture 1"/>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14" name="Picture 13" descr="outside sp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9577" y="4703826"/>
            <a:ext cx="1491007" cy="1065005"/>
          </a:xfrm>
          <a:prstGeom prst="rect">
            <a:avLst/>
          </a:prstGeom>
        </p:spPr>
      </p:pic>
      <p:pic>
        <p:nvPicPr>
          <p:cNvPr id="15" name="Picture 14" descr="templ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3379" y="4703823"/>
            <a:ext cx="1139858" cy="1084998"/>
          </a:xfrm>
          <a:prstGeom prst="rect">
            <a:avLst/>
          </a:prstGeom>
        </p:spPr>
      </p:pic>
      <p:grpSp>
        <p:nvGrpSpPr>
          <p:cNvPr id="33" name="Group 32" descr="group of trees"/>
          <p:cNvGrpSpPr/>
          <p:nvPr/>
        </p:nvGrpSpPr>
        <p:grpSpPr>
          <a:xfrm>
            <a:off x="1260504" y="1435094"/>
            <a:ext cx="1635962" cy="1385618"/>
            <a:chOff x="1341116" y="1269763"/>
            <a:chExt cx="1635962" cy="1385618"/>
          </a:xfrm>
        </p:grpSpPr>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32" name="Group 31" descr="calendar with dates circled"/>
          <p:cNvGrpSpPr/>
          <p:nvPr/>
        </p:nvGrpSpPr>
        <p:grpSpPr>
          <a:xfrm>
            <a:off x="8909915" y="1532023"/>
            <a:ext cx="2544150" cy="1534345"/>
            <a:chOff x="8304355" y="1994583"/>
            <a:chExt cx="2035418" cy="1227535"/>
          </a:xfrm>
        </p:grpSpPr>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19" name="Oval 18"/>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0" name="Oval 19"/>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Oval 20"/>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Oval 2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Oval 2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Oval 2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Oval 2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Oval 2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Oval 2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Oval 2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Oval 2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Oval 3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36514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äuse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äum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5" name="Bäum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äuf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6" name="häuf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träum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träum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Häuse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8" name="Häuser new.wav"/>
                                        </p:tgtEl>
                                      </p:cMediaNode>
                                    </p:audio>
                                  </p:sub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Gebäud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9" name="Gebäude new.wav"/>
                                        </p:tgtEl>
                                      </p:cMediaNode>
                                    </p:audio>
                                  </p:sub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animBg="1"/>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8C2E-F59D-4145-B6C1-B87926C58709}"/>
              </a:ext>
            </a:extLst>
          </p:cNvPr>
          <p:cNvSpPr>
            <a:spLocks noGrp="1"/>
          </p:cNvSpPr>
          <p:nvPr>
            <p:ph type="title"/>
          </p:nvPr>
        </p:nvSpPr>
        <p:spPr>
          <a:xfrm>
            <a:off x="4817834" y="190800"/>
            <a:ext cx="2578768" cy="1513104"/>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spTree>
    <p:extLst>
      <p:ext uri="{BB962C8B-B14F-4D97-AF65-F5344CB8AC3E}">
        <p14:creationId xmlns:p14="http://schemas.microsoft.com/office/powerpoint/2010/main" val="43477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äuse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äum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häuf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träum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Häus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Gebäud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164E-CECB-437F-AF06-775CEA28F973}"/>
              </a:ext>
            </a:extLst>
          </p:cNvPr>
          <p:cNvSpPr>
            <a:spLocks noGrp="1"/>
          </p:cNvSpPr>
          <p:nvPr>
            <p:ph type="title"/>
          </p:nvPr>
        </p:nvSpPr>
        <p:spPr>
          <a:xfrm>
            <a:off x="0" y="213557"/>
            <a:ext cx="3524250" cy="647577"/>
          </a:xfrm>
        </p:spPr>
        <p:txBody>
          <a:bodyPr/>
          <a:lstStyle/>
          <a:p>
            <a:r>
              <a:rPr lang="en-GB" dirty="0"/>
              <a:t>die </a:t>
            </a:r>
            <a:r>
              <a:rPr lang="en-GB" dirty="0" err="1"/>
              <a:t>Nummern</a:t>
            </a:r>
            <a:endParaRPr lang="en-GB" dirty="0"/>
          </a:p>
        </p:txBody>
      </p:sp>
      <p:sp>
        <p:nvSpPr>
          <p:cNvPr id="4" name="Rounded Rectangle 11">
            <a:extLst>
              <a:ext uri="{FF2B5EF4-FFF2-40B4-BE49-F238E27FC236}">
                <a16:creationId xmlns:a16="http://schemas.microsoft.com/office/drawing/2014/main" id="{DA03131C-C2C6-4B1C-9711-166C8B90201F}"/>
              </a:ext>
            </a:extLst>
          </p:cNvPr>
          <p:cNvSpPr/>
          <p:nvPr/>
        </p:nvSpPr>
        <p:spPr>
          <a:xfrm>
            <a:off x="9582151" y="247047"/>
            <a:ext cx="2375176" cy="38160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5" name="Title 11">
            <a:extLst>
              <a:ext uri="{FF2B5EF4-FFF2-40B4-BE49-F238E27FC236}">
                <a16:creationId xmlns:a16="http://schemas.microsoft.com/office/drawing/2014/main" id="{F58C7D72-BD5B-4923-A1B3-AE5A25911DEA}"/>
              </a:ext>
            </a:extLst>
          </p:cNvPr>
          <p:cNvSpPr txBox="1">
            <a:spLocks/>
          </p:cNvSpPr>
          <p:nvPr/>
        </p:nvSpPr>
        <p:spPr>
          <a:xfrm>
            <a:off x="1988562" y="2358844"/>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A</a:t>
            </a:r>
          </a:p>
        </p:txBody>
      </p:sp>
      <p:sp>
        <p:nvSpPr>
          <p:cNvPr id="6" name="Title 11">
            <a:extLst>
              <a:ext uri="{FF2B5EF4-FFF2-40B4-BE49-F238E27FC236}">
                <a16:creationId xmlns:a16="http://schemas.microsoft.com/office/drawing/2014/main" id="{9B2E352D-3E88-466E-B6F7-0D49957BE72B}"/>
              </a:ext>
            </a:extLst>
          </p:cNvPr>
          <p:cNvSpPr txBox="1">
            <a:spLocks/>
          </p:cNvSpPr>
          <p:nvPr/>
        </p:nvSpPr>
        <p:spPr>
          <a:xfrm>
            <a:off x="2515231" y="237130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C</a:t>
            </a:r>
          </a:p>
        </p:txBody>
      </p:sp>
      <p:sp>
        <p:nvSpPr>
          <p:cNvPr id="7" name="Title 11">
            <a:extLst>
              <a:ext uri="{FF2B5EF4-FFF2-40B4-BE49-F238E27FC236}">
                <a16:creationId xmlns:a16="http://schemas.microsoft.com/office/drawing/2014/main" id="{07D1EBF1-DABD-4A8C-B2DE-9AB22B752F02}"/>
              </a:ext>
            </a:extLst>
          </p:cNvPr>
          <p:cNvSpPr txBox="1">
            <a:spLocks/>
          </p:cNvSpPr>
          <p:nvPr/>
        </p:nvSpPr>
        <p:spPr>
          <a:xfrm>
            <a:off x="3130160" y="237130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H</a:t>
            </a:r>
          </a:p>
        </p:txBody>
      </p:sp>
      <p:sp>
        <p:nvSpPr>
          <p:cNvPr id="8" name="Title 11">
            <a:extLst>
              <a:ext uri="{FF2B5EF4-FFF2-40B4-BE49-F238E27FC236}">
                <a16:creationId xmlns:a16="http://schemas.microsoft.com/office/drawing/2014/main" id="{A326BC0A-11C3-401A-ACAA-99C15C8C762F}"/>
              </a:ext>
            </a:extLst>
          </p:cNvPr>
          <p:cNvSpPr txBox="1">
            <a:spLocks/>
          </p:cNvSpPr>
          <p:nvPr/>
        </p:nvSpPr>
        <p:spPr>
          <a:xfrm>
            <a:off x="3745089" y="238376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T</a:t>
            </a:r>
          </a:p>
        </p:txBody>
      </p:sp>
      <p:sp>
        <p:nvSpPr>
          <p:cNvPr id="9" name="Title 11">
            <a:extLst>
              <a:ext uri="{FF2B5EF4-FFF2-40B4-BE49-F238E27FC236}">
                <a16:creationId xmlns:a16="http://schemas.microsoft.com/office/drawing/2014/main" id="{B1A7F5B0-78E2-4858-8B8A-714A38B01E7A}"/>
              </a:ext>
            </a:extLst>
          </p:cNvPr>
          <p:cNvSpPr txBox="1">
            <a:spLocks/>
          </p:cNvSpPr>
          <p:nvPr/>
        </p:nvSpPr>
        <p:spPr>
          <a:xfrm>
            <a:off x="2999535" y="3163851"/>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8</a:t>
            </a:r>
          </a:p>
        </p:txBody>
      </p:sp>
      <p:sp>
        <p:nvSpPr>
          <p:cNvPr id="10" name="Title 11">
            <a:extLst>
              <a:ext uri="{FF2B5EF4-FFF2-40B4-BE49-F238E27FC236}">
                <a16:creationId xmlns:a16="http://schemas.microsoft.com/office/drawing/2014/main" id="{3E0AF970-FCB4-410B-B053-77A53EC3BB0B}"/>
              </a:ext>
            </a:extLst>
          </p:cNvPr>
          <p:cNvSpPr txBox="1">
            <a:spLocks/>
          </p:cNvSpPr>
          <p:nvPr/>
        </p:nvSpPr>
        <p:spPr>
          <a:xfrm>
            <a:off x="6422118"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Z</a:t>
            </a:r>
          </a:p>
        </p:txBody>
      </p:sp>
      <p:sp>
        <p:nvSpPr>
          <p:cNvPr id="11" name="Title 11">
            <a:extLst>
              <a:ext uri="{FF2B5EF4-FFF2-40B4-BE49-F238E27FC236}">
                <a16:creationId xmlns:a16="http://schemas.microsoft.com/office/drawing/2014/main" id="{5229D325-2358-4F4E-A87C-8B9A36A6C9DC}"/>
              </a:ext>
            </a:extLst>
          </p:cNvPr>
          <p:cNvSpPr txBox="1">
            <a:spLocks/>
          </p:cNvSpPr>
          <p:nvPr/>
        </p:nvSpPr>
        <p:spPr>
          <a:xfrm>
            <a:off x="6807200"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W</a:t>
            </a:r>
          </a:p>
        </p:txBody>
      </p:sp>
      <p:sp>
        <p:nvSpPr>
          <p:cNvPr id="12" name="Title 11">
            <a:extLst>
              <a:ext uri="{FF2B5EF4-FFF2-40B4-BE49-F238E27FC236}">
                <a16:creationId xmlns:a16="http://schemas.microsoft.com/office/drawing/2014/main" id="{EBCFBFE1-806A-4748-B354-5F5F664EC2A0}"/>
              </a:ext>
            </a:extLst>
          </p:cNvPr>
          <p:cNvSpPr txBox="1">
            <a:spLocks/>
          </p:cNvSpPr>
          <p:nvPr/>
        </p:nvSpPr>
        <p:spPr>
          <a:xfrm>
            <a:off x="7511806"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13" name="Title 11">
            <a:extLst>
              <a:ext uri="{FF2B5EF4-FFF2-40B4-BE49-F238E27FC236}">
                <a16:creationId xmlns:a16="http://schemas.microsoft.com/office/drawing/2014/main" id="{61807611-942F-4429-AE8A-CEF03C6F0DDE}"/>
              </a:ext>
            </a:extLst>
          </p:cNvPr>
          <p:cNvSpPr txBox="1">
            <a:spLocks/>
          </p:cNvSpPr>
          <p:nvPr/>
        </p:nvSpPr>
        <p:spPr>
          <a:xfrm>
            <a:off x="7970617" y="369414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I</a:t>
            </a:r>
          </a:p>
        </p:txBody>
      </p:sp>
      <p:sp>
        <p:nvSpPr>
          <p:cNvPr id="14" name="Title 11">
            <a:extLst>
              <a:ext uri="{FF2B5EF4-FFF2-40B4-BE49-F238E27FC236}">
                <a16:creationId xmlns:a16="http://schemas.microsoft.com/office/drawing/2014/main" id="{E2B14391-49AC-4F88-807C-E1D43A9E891C}"/>
              </a:ext>
            </a:extLst>
          </p:cNvPr>
          <p:cNvSpPr txBox="1">
            <a:spLocks/>
          </p:cNvSpPr>
          <p:nvPr/>
        </p:nvSpPr>
        <p:spPr>
          <a:xfrm>
            <a:off x="7194431" y="432974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2</a:t>
            </a:r>
          </a:p>
        </p:txBody>
      </p:sp>
      <p:sp>
        <p:nvSpPr>
          <p:cNvPr id="15" name="Title 11">
            <a:extLst>
              <a:ext uri="{FF2B5EF4-FFF2-40B4-BE49-F238E27FC236}">
                <a16:creationId xmlns:a16="http://schemas.microsoft.com/office/drawing/2014/main" id="{BEE7E209-A06A-49C3-8C18-C9D2B928BB89}"/>
              </a:ext>
            </a:extLst>
          </p:cNvPr>
          <p:cNvSpPr txBox="1">
            <a:spLocks/>
          </p:cNvSpPr>
          <p:nvPr/>
        </p:nvSpPr>
        <p:spPr>
          <a:xfrm>
            <a:off x="6948636"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F</a:t>
            </a:r>
          </a:p>
        </p:txBody>
      </p:sp>
      <p:sp>
        <p:nvSpPr>
          <p:cNvPr id="16" name="Title 11">
            <a:extLst>
              <a:ext uri="{FF2B5EF4-FFF2-40B4-BE49-F238E27FC236}">
                <a16:creationId xmlns:a16="http://schemas.microsoft.com/office/drawing/2014/main" id="{F97E94E8-B475-4E4A-8740-43090A05BBD9}"/>
              </a:ext>
            </a:extLst>
          </p:cNvPr>
          <p:cNvSpPr txBox="1">
            <a:spLocks/>
          </p:cNvSpPr>
          <p:nvPr/>
        </p:nvSpPr>
        <p:spPr>
          <a:xfrm>
            <a:off x="7333718"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err="1">
                <a:solidFill>
                  <a:schemeClr val="tx1"/>
                </a:solidFill>
              </a:rPr>
              <a:t>Ü</a:t>
            </a:r>
            <a:endParaRPr lang="en-US" sz="5400" b="1" dirty="0">
              <a:solidFill>
                <a:schemeClr val="tx1"/>
              </a:solidFill>
            </a:endParaRPr>
          </a:p>
        </p:txBody>
      </p:sp>
      <p:sp>
        <p:nvSpPr>
          <p:cNvPr id="17" name="Title 11">
            <a:extLst>
              <a:ext uri="{FF2B5EF4-FFF2-40B4-BE49-F238E27FC236}">
                <a16:creationId xmlns:a16="http://schemas.microsoft.com/office/drawing/2014/main" id="{6E3938CB-D8F5-433E-9B31-F522A67E2359}"/>
              </a:ext>
            </a:extLst>
          </p:cNvPr>
          <p:cNvSpPr txBox="1">
            <a:spLocks/>
          </p:cNvSpPr>
          <p:nvPr/>
        </p:nvSpPr>
        <p:spPr>
          <a:xfrm>
            <a:off x="7825308"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
        <p:nvSpPr>
          <p:cNvPr id="18" name="Title 11">
            <a:extLst>
              <a:ext uri="{FF2B5EF4-FFF2-40B4-BE49-F238E27FC236}">
                <a16:creationId xmlns:a16="http://schemas.microsoft.com/office/drawing/2014/main" id="{70FC9526-70B2-486B-BDF9-D0FC414CD808}"/>
              </a:ext>
            </a:extLst>
          </p:cNvPr>
          <p:cNvSpPr txBox="1">
            <a:spLocks/>
          </p:cNvSpPr>
          <p:nvPr/>
        </p:nvSpPr>
        <p:spPr>
          <a:xfrm>
            <a:off x="8456185" y="143115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F</a:t>
            </a:r>
          </a:p>
        </p:txBody>
      </p:sp>
      <p:sp>
        <p:nvSpPr>
          <p:cNvPr id="19" name="Title 11">
            <a:extLst>
              <a:ext uri="{FF2B5EF4-FFF2-40B4-BE49-F238E27FC236}">
                <a16:creationId xmlns:a16="http://schemas.microsoft.com/office/drawing/2014/main" id="{DBD1FA4D-8381-497B-8947-7FFDC4E43631}"/>
              </a:ext>
            </a:extLst>
          </p:cNvPr>
          <p:cNvSpPr txBox="1">
            <a:spLocks/>
          </p:cNvSpPr>
          <p:nvPr/>
        </p:nvSpPr>
        <p:spPr>
          <a:xfrm>
            <a:off x="7694381" y="2145098"/>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5</a:t>
            </a:r>
          </a:p>
        </p:txBody>
      </p:sp>
      <p:sp>
        <p:nvSpPr>
          <p:cNvPr id="20" name="Title 11">
            <a:extLst>
              <a:ext uri="{FF2B5EF4-FFF2-40B4-BE49-F238E27FC236}">
                <a16:creationId xmlns:a16="http://schemas.microsoft.com/office/drawing/2014/main" id="{6D8A98E2-A6C0-45E7-B423-5610FE5AD51E}"/>
              </a:ext>
            </a:extLst>
          </p:cNvPr>
          <p:cNvSpPr txBox="1">
            <a:spLocks/>
          </p:cNvSpPr>
          <p:nvPr/>
        </p:nvSpPr>
        <p:spPr>
          <a:xfrm>
            <a:off x="194268"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21" name="Title 11">
            <a:extLst>
              <a:ext uri="{FF2B5EF4-FFF2-40B4-BE49-F238E27FC236}">
                <a16:creationId xmlns:a16="http://schemas.microsoft.com/office/drawing/2014/main" id="{3B813E9F-CB26-44E7-9C67-F1F598D8C5A6}"/>
              </a:ext>
            </a:extLst>
          </p:cNvPr>
          <p:cNvSpPr txBox="1">
            <a:spLocks/>
          </p:cNvSpPr>
          <p:nvPr/>
        </p:nvSpPr>
        <p:spPr>
          <a:xfrm>
            <a:off x="579350"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I</a:t>
            </a:r>
          </a:p>
        </p:txBody>
      </p:sp>
      <p:sp>
        <p:nvSpPr>
          <p:cNvPr id="22" name="Title 11">
            <a:extLst>
              <a:ext uri="{FF2B5EF4-FFF2-40B4-BE49-F238E27FC236}">
                <a16:creationId xmlns:a16="http://schemas.microsoft.com/office/drawing/2014/main" id="{7E046CC0-9C06-4D5F-B4B9-731B30EE6D15}"/>
              </a:ext>
            </a:extLst>
          </p:cNvPr>
          <p:cNvSpPr txBox="1">
            <a:spLocks/>
          </p:cNvSpPr>
          <p:nvPr/>
        </p:nvSpPr>
        <p:spPr>
          <a:xfrm>
            <a:off x="862471"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
        <p:nvSpPr>
          <p:cNvPr id="23" name="Title 11">
            <a:extLst>
              <a:ext uri="{FF2B5EF4-FFF2-40B4-BE49-F238E27FC236}">
                <a16:creationId xmlns:a16="http://schemas.microsoft.com/office/drawing/2014/main" id="{7C46EA29-0F77-4BDE-B45B-F247915E4EA2}"/>
              </a:ext>
            </a:extLst>
          </p:cNvPr>
          <p:cNvSpPr txBox="1">
            <a:spLocks/>
          </p:cNvSpPr>
          <p:nvPr/>
        </p:nvSpPr>
        <p:spPr>
          <a:xfrm>
            <a:off x="1469482"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S</a:t>
            </a:r>
          </a:p>
        </p:txBody>
      </p:sp>
      <p:sp>
        <p:nvSpPr>
          <p:cNvPr id="24" name="Title 11">
            <a:extLst>
              <a:ext uri="{FF2B5EF4-FFF2-40B4-BE49-F238E27FC236}">
                <a16:creationId xmlns:a16="http://schemas.microsoft.com/office/drawing/2014/main" id="{2643AECB-DF51-4820-9FFB-4E88FE79740D}"/>
              </a:ext>
            </a:extLst>
          </p:cNvPr>
          <p:cNvSpPr txBox="1">
            <a:spLocks/>
          </p:cNvSpPr>
          <p:nvPr/>
        </p:nvSpPr>
        <p:spPr>
          <a:xfrm>
            <a:off x="779198" y="5325601"/>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1</a:t>
            </a:r>
          </a:p>
        </p:txBody>
      </p:sp>
      <p:sp>
        <p:nvSpPr>
          <p:cNvPr id="25" name="Title 11">
            <a:extLst>
              <a:ext uri="{FF2B5EF4-FFF2-40B4-BE49-F238E27FC236}">
                <a16:creationId xmlns:a16="http://schemas.microsoft.com/office/drawing/2014/main" id="{1C7DA1B3-FA45-4B8C-AE01-D07E54E180CD}"/>
              </a:ext>
            </a:extLst>
          </p:cNvPr>
          <p:cNvSpPr txBox="1">
            <a:spLocks/>
          </p:cNvSpPr>
          <p:nvPr/>
        </p:nvSpPr>
        <p:spPr>
          <a:xfrm>
            <a:off x="192483"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Z</a:t>
            </a:r>
          </a:p>
        </p:txBody>
      </p:sp>
      <p:sp>
        <p:nvSpPr>
          <p:cNvPr id="26" name="Title 11">
            <a:extLst>
              <a:ext uri="{FF2B5EF4-FFF2-40B4-BE49-F238E27FC236}">
                <a16:creationId xmlns:a16="http://schemas.microsoft.com/office/drawing/2014/main" id="{65CA5661-389C-43E6-ACE3-BAA462A8E66B}"/>
              </a:ext>
            </a:extLst>
          </p:cNvPr>
          <p:cNvSpPr txBox="1">
            <a:spLocks/>
          </p:cNvSpPr>
          <p:nvPr/>
        </p:nvSpPr>
        <p:spPr>
          <a:xfrm>
            <a:off x="577565"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27" name="Title 11">
            <a:extLst>
              <a:ext uri="{FF2B5EF4-FFF2-40B4-BE49-F238E27FC236}">
                <a16:creationId xmlns:a16="http://schemas.microsoft.com/office/drawing/2014/main" id="{E5D06782-E6BE-4EFB-9C61-087559633C28}"/>
              </a:ext>
            </a:extLst>
          </p:cNvPr>
          <p:cNvSpPr txBox="1">
            <a:spLocks/>
          </p:cNvSpPr>
          <p:nvPr/>
        </p:nvSpPr>
        <p:spPr>
          <a:xfrm>
            <a:off x="1003597"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H</a:t>
            </a:r>
          </a:p>
        </p:txBody>
      </p:sp>
      <p:sp>
        <p:nvSpPr>
          <p:cNvPr id="28" name="Title 11">
            <a:extLst>
              <a:ext uri="{FF2B5EF4-FFF2-40B4-BE49-F238E27FC236}">
                <a16:creationId xmlns:a16="http://schemas.microsoft.com/office/drawing/2014/main" id="{45C99BC5-611C-4E23-A068-700FCD2D4854}"/>
              </a:ext>
            </a:extLst>
          </p:cNvPr>
          <p:cNvSpPr txBox="1">
            <a:spLocks/>
          </p:cNvSpPr>
          <p:nvPr/>
        </p:nvSpPr>
        <p:spPr>
          <a:xfrm>
            <a:off x="1496972" y="1444689"/>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
        <p:nvSpPr>
          <p:cNvPr id="29" name="Title 11">
            <a:extLst>
              <a:ext uri="{FF2B5EF4-FFF2-40B4-BE49-F238E27FC236}">
                <a16:creationId xmlns:a16="http://schemas.microsoft.com/office/drawing/2014/main" id="{60278022-BCE3-49BB-A018-D3D440E95E44}"/>
              </a:ext>
            </a:extLst>
          </p:cNvPr>
          <p:cNvSpPr txBox="1">
            <a:spLocks/>
          </p:cNvSpPr>
          <p:nvPr/>
        </p:nvSpPr>
        <p:spPr>
          <a:xfrm>
            <a:off x="676348" y="2163921"/>
            <a:ext cx="119619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10</a:t>
            </a:r>
          </a:p>
        </p:txBody>
      </p:sp>
      <p:sp>
        <p:nvSpPr>
          <p:cNvPr id="30" name="Title 11">
            <a:extLst>
              <a:ext uri="{FF2B5EF4-FFF2-40B4-BE49-F238E27FC236}">
                <a16:creationId xmlns:a16="http://schemas.microsoft.com/office/drawing/2014/main" id="{6A4C226F-FAB6-4CB9-9433-BCC854D4AB65}"/>
              </a:ext>
            </a:extLst>
          </p:cNvPr>
          <p:cNvSpPr txBox="1">
            <a:spLocks/>
          </p:cNvSpPr>
          <p:nvPr/>
        </p:nvSpPr>
        <p:spPr>
          <a:xfrm>
            <a:off x="2901741"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D</a:t>
            </a:r>
          </a:p>
        </p:txBody>
      </p:sp>
      <p:sp>
        <p:nvSpPr>
          <p:cNvPr id="31" name="Title 11">
            <a:extLst>
              <a:ext uri="{FF2B5EF4-FFF2-40B4-BE49-F238E27FC236}">
                <a16:creationId xmlns:a16="http://schemas.microsoft.com/office/drawing/2014/main" id="{60D385FD-1330-4CB1-8C6C-56319116C521}"/>
              </a:ext>
            </a:extLst>
          </p:cNvPr>
          <p:cNvSpPr txBox="1">
            <a:spLocks/>
          </p:cNvSpPr>
          <p:nvPr/>
        </p:nvSpPr>
        <p:spPr>
          <a:xfrm>
            <a:off x="3409630"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R</a:t>
            </a:r>
          </a:p>
        </p:txBody>
      </p:sp>
      <p:sp>
        <p:nvSpPr>
          <p:cNvPr id="32" name="Title 11">
            <a:extLst>
              <a:ext uri="{FF2B5EF4-FFF2-40B4-BE49-F238E27FC236}">
                <a16:creationId xmlns:a16="http://schemas.microsoft.com/office/drawing/2014/main" id="{B0D094C2-902D-4AA5-BCD7-17F59CAAFA33}"/>
              </a:ext>
            </a:extLst>
          </p:cNvPr>
          <p:cNvSpPr txBox="1">
            <a:spLocks/>
          </p:cNvSpPr>
          <p:nvPr/>
        </p:nvSpPr>
        <p:spPr>
          <a:xfrm>
            <a:off x="3865982"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33" name="Title 11">
            <a:extLst>
              <a:ext uri="{FF2B5EF4-FFF2-40B4-BE49-F238E27FC236}">
                <a16:creationId xmlns:a16="http://schemas.microsoft.com/office/drawing/2014/main" id="{C7C7510F-24C8-4E60-A522-7E7EDE9F3978}"/>
              </a:ext>
            </a:extLst>
          </p:cNvPr>
          <p:cNvSpPr txBox="1">
            <a:spLocks/>
          </p:cNvSpPr>
          <p:nvPr/>
        </p:nvSpPr>
        <p:spPr>
          <a:xfrm>
            <a:off x="4337785" y="418955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I</a:t>
            </a:r>
          </a:p>
        </p:txBody>
      </p:sp>
      <p:sp>
        <p:nvSpPr>
          <p:cNvPr id="34" name="Title 11">
            <a:extLst>
              <a:ext uri="{FF2B5EF4-FFF2-40B4-BE49-F238E27FC236}">
                <a16:creationId xmlns:a16="http://schemas.microsoft.com/office/drawing/2014/main" id="{DCC2CE10-CF8E-4AFD-9C25-6AD15D937E64}"/>
              </a:ext>
            </a:extLst>
          </p:cNvPr>
          <p:cNvSpPr txBox="1">
            <a:spLocks/>
          </p:cNvSpPr>
          <p:nvPr/>
        </p:nvSpPr>
        <p:spPr>
          <a:xfrm>
            <a:off x="3745634" y="4881330"/>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3</a:t>
            </a:r>
          </a:p>
        </p:txBody>
      </p:sp>
      <p:sp>
        <p:nvSpPr>
          <p:cNvPr id="35" name="Title 11">
            <a:extLst>
              <a:ext uri="{FF2B5EF4-FFF2-40B4-BE49-F238E27FC236}">
                <a16:creationId xmlns:a16="http://schemas.microsoft.com/office/drawing/2014/main" id="{25BD61CA-C600-4E1D-9D0B-7C54080FDD8F}"/>
              </a:ext>
            </a:extLst>
          </p:cNvPr>
          <p:cNvSpPr txBox="1">
            <a:spLocks/>
          </p:cNvSpPr>
          <p:nvPr/>
        </p:nvSpPr>
        <p:spPr>
          <a:xfrm>
            <a:off x="8955825"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V</a:t>
            </a:r>
          </a:p>
        </p:txBody>
      </p:sp>
      <p:sp>
        <p:nvSpPr>
          <p:cNvPr id="36" name="Title 11">
            <a:extLst>
              <a:ext uri="{FF2B5EF4-FFF2-40B4-BE49-F238E27FC236}">
                <a16:creationId xmlns:a16="http://schemas.microsoft.com/office/drawing/2014/main" id="{8161ECFB-EF88-466B-8CF9-0F2687941D1C}"/>
              </a:ext>
            </a:extLst>
          </p:cNvPr>
          <p:cNvSpPr txBox="1">
            <a:spLocks/>
          </p:cNvSpPr>
          <p:nvPr/>
        </p:nvSpPr>
        <p:spPr>
          <a:xfrm>
            <a:off x="9570313"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I</a:t>
            </a:r>
          </a:p>
        </p:txBody>
      </p:sp>
      <p:sp>
        <p:nvSpPr>
          <p:cNvPr id="37" name="Title 11">
            <a:extLst>
              <a:ext uri="{FF2B5EF4-FFF2-40B4-BE49-F238E27FC236}">
                <a16:creationId xmlns:a16="http://schemas.microsoft.com/office/drawing/2014/main" id="{20A797C1-247E-41B6-9410-6BCFBD712B01}"/>
              </a:ext>
            </a:extLst>
          </p:cNvPr>
          <p:cNvSpPr txBox="1">
            <a:spLocks/>
          </p:cNvSpPr>
          <p:nvPr/>
        </p:nvSpPr>
        <p:spPr>
          <a:xfrm>
            <a:off x="9939006"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38" name="Title 11">
            <a:extLst>
              <a:ext uri="{FF2B5EF4-FFF2-40B4-BE49-F238E27FC236}">
                <a16:creationId xmlns:a16="http://schemas.microsoft.com/office/drawing/2014/main" id="{FC352A82-72C0-43A7-B3DE-0431DBC80933}"/>
              </a:ext>
            </a:extLst>
          </p:cNvPr>
          <p:cNvSpPr txBox="1">
            <a:spLocks/>
          </p:cNvSpPr>
          <p:nvPr/>
        </p:nvSpPr>
        <p:spPr>
          <a:xfrm>
            <a:off x="10400907" y="465107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R</a:t>
            </a:r>
          </a:p>
        </p:txBody>
      </p:sp>
      <p:sp>
        <p:nvSpPr>
          <p:cNvPr id="39" name="Title 11">
            <a:extLst>
              <a:ext uri="{FF2B5EF4-FFF2-40B4-BE49-F238E27FC236}">
                <a16:creationId xmlns:a16="http://schemas.microsoft.com/office/drawing/2014/main" id="{123D0351-465C-4FC0-A7BD-9D504C2AB6AE}"/>
              </a:ext>
            </a:extLst>
          </p:cNvPr>
          <p:cNvSpPr txBox="1">
            <a:spLocks/>
          </p:cNvSpPr>
          <p:nvPr/>
        </p:nvSpPr>
        <p:spPr>
          <a:xfrm>
            <a:off x="9799718" y="5342854"/>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4</a:t>
            </a:r>
          </a:p>
        </p:txBody>
      </p:sp>
      <p:sp>
        <p:nvSpPr>
          <p:cNvPr id="40" name="Title 11">
            <a:extLst>
              <a:ext uri="{FF2B5EF4-FFF2-40B4-BE49-F238E27FC236}">
                <a16:creationId xmlns:a16="http://schemas.microsoft.com/office/drawing/2014/main" id="{A4393F2C-097B-4D29-BB39-153AE91902D7}"/>
              </a:ext>
            </a:extLst>
          </p:cNvPr>
          <p:cNvSpPr txBox="1">
            <a:spLocks/>
          </p:cNvSpPr>
          <p:nvPr/>
        </p:nvSpPr>
        <p:spPr>
          <a:xfrm>
            <a:off x="9310931" y="254479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S</a:t>
            </a:r>
          </a:p>
        </p:txBody>
      </p:sp>
      <p:sp>
        <p:nvSpPr>
          <p:cNvPr id="41" name="Title 11">
            <a:extLst>
              <a:ext uri="{FF2B5EF4-FFF2-40B4-BE49-F238E27FC236}">
                <a16:creationId xmlns:a16="http://schemas.microsoft.com/office/drawing/2014/main" id="{EE764F12-7DCE-4B6C-B92F-98E6C5EDA73B}"/>
              </a:ext>
            </a:extLst>
          </p:cNvPr>
          <p:cNvSpPr txBox="1">
            <a:spLocks/>
          </p:cNvSpPr>
          <p:nvPr/>
        </p:nvSpPr>
        <p:spPr>
          <a:xfrm>
            <a:off x="9696013" y="254479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42" name="Title 11">
            <a:extLst>
              <a:ext uri="{FF2B5EF4-FFF2-40B4-BE49-F238E27FC236}">
                <a16:creationId xmlns:a16="http://schemas.microsoft.com/office/drawing/2014/main" id="{9C81FADE-98EE-4A54-884B-A3DCA5DAD8AF}"/>
              </a:ext>
            </a:extLst>
          </p:cNvPr>
          <p:cNvSpPr txBox="1">
            <a:spLocks/>
          </p:cNvSpPr>
          <p:nvPr/>
        </p:nvSpPr>
        <p:spPr>
          <a:xfrm>
            <a:off x="10100421" y="2529317"/>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C</a:t>
            </a:r>
          </a:p>
        </p:txBody>
      </p:sp>
      <p:sp>
        <p:nvSpPr>
          <p:cNvPr id="43" name="Title 11">
            <a:extLst>
              <a:ext uri="{FF2B5EF4-FFF2-40B4-BE49-F238E27FC236}">
                <a16:creationId xmlns:a16="http://schemas.microsoft.com/office/drawing/2014/main" id="{52DB89AB-555B-4168-A249-4971CA9C6AF7}"/>
              </a:ext>
            </a:extLst>
          </p:cNvPr>
          <p:cNvSpPr txBox="1">
            <a:spLocks/>
          </p:cNvSpPr>
          <p:nvPr/>
        </p:nvSpPr>
        <p:spPr>
          <a:xfrm>
            <a:off x="10681686" y="2529317"/>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H</a:t>
            </a:r>
          </a:p>
        </p:txBody>
      </p:sp>
      <p:sp>
        <p:nvSpPr>
          <p:cNvPr id="44" name="Title 11">
            <a:extLst>
              <a:ext uri="{FF2B5EF4-FFF2-40B4-BE49-F238E27FC236}">
                <a16:creationId xmlns:a16="http://schemas.microsoft.com/office/drawing/2014/main" id="{3FE5FA2C-9EF9-4E98-9934-30F95B1EDE66}"/>
              </a:ext>
            </a:extLst>
          </p:cNvPr>
          <p:cNvSpPr txBox="1">
            <a:spLocks/>
          </p:cNvSpPr>
          <p:nvPr/>
        </p:nvSpPr>
        <p:spPr>
          <a:xfrm>
            <a:off x="10346216" y="3221095"/>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6</a:t>
            </a:r>
          </a:p>
        </p:txBody>
      </p:sp>
      <p:sp>
        <p:nvSpPr>
          <p:cNvPr id="45" name="Title 11">
            <a:extLst>
              <a:ext uri="{FF2B5EF4-FFF2-40B4-BE49-F238E27FC236}">
                <a16:creationId xmlns:a16="http://schemas.microsoft.com/office/drawing/2014/main" id="{D2251C3C-BECA-4F59-8681-665D7F32F0C9}"/>
              </a:ext>
            </a:extLst>
          </p:cNvPr>
          <p:cNvSpPr txBox="1">
            <a:spLocks/>
          </p:cNvSpPr>
          <p:nvPr/>
        </p:nvSpPr>
        <p:spPr>
          <a:xfrm>
            <a:off x="11173276" y="2529317"/>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S</a:t>
            </a:r>
          </a:p>
        </p:txBody>
      </p:sp>
      <p:sp>
        <p:nvSpPr>
          <p:cNvPr id="46" name="Title 11">
            <a:extLst>
              <a:ext uri="{FF2B5EF4-FFF2-40B4-BE49-F238E27FC236}">
                <a16:creationId xmlns:a16="http://schemas.microsoft.com/office/drawing/2014/main" id="{BB1123B2-CADB-4735-B558-D99825E91B5A}"/>
              </a:ext>
            </a:extLst>
          </p:cNvPr>
          <p:cNvSpPr txBox="1">
            <a:spLocks/>
          </p:cNvSpPr>
          <p:nvPr/>
        </p:nvSpPr>
        <p:spPr>
          <a:xfrm>
            <a:off x="4591985"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
        <p:nvSpPr>
          <p:cNvPr id="47" name="Title 11">
            <a:extLst>
              <a:ext uri="{FF2B5EF4-FFF2-40B4-BE49-F238E27FC236}">
                <a16:creationId xmlns:a16="http://schemas.microsoft.com/office/drawing/2014/main" id="{CAE020C2-9DC5-45F9-BCA0-D2275916DC2C}"/>
              </a:ext>
            </a:extLst>
          </p:cNvPr>
          <p:cNvSpPr txBox="1">
            <a:spLocks/>
          </p:cNvSpPr>
          <p:nvPr/>
        </p:nvSpPr>
        <p:spPr>
          <a:xfrm>
            <a:off x="5099874"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U</a:t>
            </a:r>
          </a:p>
        </p:txBody>
      </p:sp>
      <p:sp>
        <p:nvSpPr>
          <p:cNvPr id="48" name="Title 11">
            <a:extLst>
              <a:ext uri="{FF2B5EF4-FFF2-40B4-BE49-F238E27FC236}">
                <a16:creationId xmlns:a16="http://schemas.microsoft.com/office/drawing/2014/main" id="{93F6FADD-7391-4D21-8DCE-433CFBAC252F}"/>
              </a:ext>
            </a:extLst>
          </p:cNvPr>
          <p:cNvSpPr txBox="1">
            <a:spLocks/>
          </p:cNvSpPr>
          <p:nvPr/>
        </p:nvSpPr>
        <p:spPr>
          <a:xfrm>
            <a:off x="5556226"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L</a:t>
            </a:r>
          </a:p>
        </p:txBody>
      </p:sp>
      <p:sp>
        <p:nvSpPr>
          <p:cNvPr id="49" name="Title 11">
            <a:extLst>
              <a:ext uri="{FF2B5EF4-FFF2-40B4-BE49-F238E27FC236}">
                <a16:creationId xmlns:a16="http://schemas.microsoft.com/office/drawing/2014/main" id="{53A3DF60-59C3-4423-8341-A4C49D2ADB17}"/>
              </a:ext>
            </a:extLst>
          </p:cNvPr>
          <p:cNvSpPr txBox="1">
            <a:spLocks/>
          </p:cNvSpPr>
          <p:nvPr/>
        </p:nvSpPr>
        <p:spPr>
          <a:xfrm>
            <a:off x="5908149" y="1898772"/>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L</a:t>
            </a:r>
          </a:p>
        </p:txBody>
      </p:sp>
      <p:sp>
        <p:nvSpPr>
          <p:cNvPr id="50" name="Title 11">
            <a:extLst>
              <a:ext uri="{FF2B5EF4-FFF2-40B4-BE49-F238E27FC236}">
                <a16:creationId xmlns:a16="http://schemas.microsoft.com/office/drawing/2014/main" id="{E0861966-AAEF-4E96-A332-AF9827C1E1C0}"/>
              </a:ext>
            </a:extLst>
          </p:cNvPr>
          <p:cNvSpPr txBox="1">
            <a:spLocks/>
          </p:cNvSpPr>
          <p:nvPr/>
        </p:nvSpPr>
        <p:spPr>
          <a:xfrm>
            <a:off x="5266527" y="2592265"/>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0</a:t>
            </a:r>
          </a:p>
        </p:txBody>
      </p:sp>
      <p:sp>
        <p:nvSpPr>
          <p:cNvPr id="51" name="Title 11">
            <a:extLst>
              <a:ext uri="{FF2B5EF4-FFF2-40B4-BE49-F238E27FC236}">
                <a16:creationId xmlns:a16="http://schemas.microsoft.com/office/drawing/2014/main" id="{F57C4A8D-A031-40E0-99CC-A8A0B610621F}"/>
              </a:ext>
            </a:extLst>
          </p:cNvPr>
          <p:cNvSpPr txBox="1">
            <a:spLocks/>
          </p:cNvSpPr>
          <p:nvPr/>
        </p:nvSpPr>
        <p:spPr>
          <a:xfrm>
            <a:off x="9983027"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
        <p:nvSpPr>
          <p:cNvPr id="52" name="Title 11">
            <a:extLst>
              <a:ext uri="{FF2B5EF4-FFF2-40B4-BE49-F238E27FC236}">
                <a16:creationId xmlns:a16="http://schemas.microsoft.com/office/drawing/2014/main" id="{14C78523-880D-43CF-9E90-D08E1353C2E8}"/>
              </a:ext>
            </a:extLst>
          </p:cNvPr>
          <p:cNvSpPr txBox="1">
            <a:spLocks/>
          </p:cNvSpPr>
          <p:nvPr/>
        </p:nvSpPr>
        <p:spPr>
          <a:xfrm>
            <a:off x="10490916"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53" name="Title 11">
            <a:extLst>
              <a:ext uri="{FF2B5EF4-FFF2-40B4-BE49-F238E27FC236}">
                <a16:creationId xmlns:a16="http://schemas.microsoft.com/office/drawing/2014/main" id="{CAA2A64B-AF29-4534-80A1-C705088F0F6A}"/>
              </a:ext>
            </a:extLst>
          </p:cNvPr>
          <p:cNvSpPr txBox="1">
            <a:spLocks/>
          </p:cNvSpPr>
          <p:nvPr/>
        </p:nvSpPr>
        <p:spPr>
          <a:xfrm>
            <a:off x="10947268"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U</a:t>
            </a:r>
          </a:p>
        </p:txBody>
      </p:sp>
      <p:sp>
        <p:nvSpPr>
          <p:cNvPr id="54" name="Title 11">
            <a:extLst>
              <a:ext uri="{FF2B5EF4-FFF2-40B4-BE49-F238E27FC236}">
                <a16:creationId xmlns:a16="http://schemas.microsoft.com/office/drawing/2014/main" id="{40ADBD6B-C24F-45FD-9183-9123952E4408}"/>
              </a:ext>
            </a:extLst>
          </p:cNvPr>
          <p:cNvSpPr txBox="1">
            <a:spLocks/>
          </p:cNvSpPr>
          <p:nvPr/>
        </p:nvSpPr>
        <p:spPr>
          <a:xfrm>
            <a:off x="11419071" y="89190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
        <p:nvSpPr>
          <p:cNvPr id="55" name="Title 11">
            <a:extLst>
              <a:ext uri="{FF2B5EF4-FFF2-40B4-BE49-F238E27FC236}">
                <a16:creationId xmlns:a16="http://schemas.microsoft.com/office/drawing/2014/main" id="{EEF18612-0156-425E-B14E-87F08358FE2F}"/>
              </a:ext>
            </a:extLst>
          </p:cNvPr>
          <p:cNvSpPr txBox="1">
            <a:spLocks/>
          </p:cNvSpPr>
          <p:nvPr/>
        </p:nvSpPr>
        <p:spPr>
          <a:xfrm>
            <a:off x="10826920" y="1583684"/>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9</a:t>
            </a:r>
          </a:p>
        </p:txBody>
      </p:sp>
      <p:sp>
        <p:nvSpPr>
          <p:cNvPr id="56" name="Title 11">
            <a:extLst>
              <a:ext uri="{FF2B5EF4-FFF2-40B4-BE49-F238E27FC236}">
                <a16:creationId xmlns:a16="http://schemas.microsoft.com/office/drawing/2014/main" id="{781A7087-5D29-4D23-9E4D-0A64D37DE78A}"/>
              </a:ext>
            </a:extLst>
          </p:cNvPr>
          <p:cNvSpPr txBox="1">
            <a:spLocks/>
          </p:cNvSpPr>
          <p:nvPr/>
        </p:nvSpPr>
        <p:spPr>
          <a:xfrm>
            <a:off x="4760419"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S</a:t>
            </a:r>
          </a:p>
        </p:txBody>
      </p:sp>
      <p:sp>
        <p:nvSpPr>
          <p:cNvPr id="57" name="Title 11">
            <a:extLst>
              <a:ext uri="{FF2B5EF4-FFF2-40B4-BE49-F238E27FC236}">
                <a16:creationId xmlns:a16="http://schemas.microsoft.com/office/drawing/2014/main" id="{B80449C1-48DC-4D63-B5A2-BA873FC9B0DE}"/>
              </a:ext>
            </a:extLst>
          </p:cNvPr>
          <p:cNvSpPr txBox="1">
            <a:spLocks/>
          </p:cNvSpPr>
          <p:nvPr/>
        </p:nvSpPr>
        <p:spPr>
          <a:xfrm>
            <a:off x="5268308"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I</a:t>
            </a:r>
          </a:p>
        </p:txBody>
      </p:sp>
      <p:sp>
        <p:nvSpPr>
          <p:cNvPr id="58" name="Title 11">
            <a:extLst>
              <a:ext uri="{FF2B5EF4-FFF2-40B4-BE49-F238E27FC236}">
                <a16:creationId xmlns:a16="http://schemas.microsoft.com/office/drawing/2014/main" id="{5FB11953-1911-4359-8285-11446E324B3C}"/>
              </a:ext>
            </a:extLst>
          </p:cNvPr>
          <p:cNvSpPr txBox="1">
            <a:spLocks/>
          </p:cNvSpPr>
          <p:nvPr/>
        </p:nvSpPr>
        <p:spPr>
          <a:xfrm>
            <a:off x="5537485"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59" name="Title 11">
            <a:extLst>
              <a:ext uri="{FF2B5EF4-FFF2-40B4-BE49-F238E27FC236}">
                <a16:creationId xmlns:a16="http://schemas.microsoft.com/office/drawing/2014/main" id="{7523B85D-0DFA-4CB9-8EE8-C6781DB69D68}"/>
              </a:ext>
            </a:extLst>
          </p:cNvPr>
          <p:cNvSpPr txBox="1">
            <a:spLocks/>
          </p:cNvSpPr>
          <p:nvPr/>
        </p:nvSpPr>
        <p:spPr>
          <a:xfrm>
            <a:off x="5975521"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B</a:t>
            </a:r>
          </a:p>
        </p:txBody>
      </p:sp>
      <p:sp>
        <p:nvSpPr>
          <p:cNvPr id="60" name="Title 11">
            <a:extLst>
              <a:ext uri="{FF2B5EF4-FFF2-40B4-BE49-F238E27FC236}">
                <a16:creationId xmlns:a16="http://schemas.microsoft.com/office/drawing/2014/main" id="{CFD9E63B-5C09-434F-AE5D-93D0302F8D8F}"/>
              </a:ext>
            </a:extLst>
          </p:cNvPr>
          <p:cNvSpPr txBox="1">
            <a:spLocks/>
          </p:cNvSpPr>
          <p:nvPr/>
        </p:nvSpPr>
        <p:spPr>
          <a:xfrm>
            <a:off x="5773014" y="5590168"/>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rgbClr val="FFCC00"/>
                </a:solidFill>
              </a:rPr>
              <a:t>7</a:t>
            </a:r>
          </a:p>
        </p:txBody>
      </p:sp>
      <p:sp>
        <p:nvSpPr>
          <p:cNvPr id="61" name="Title 11">
            <a:extLst>
              <a:ext uri="{FF2B5EF4-FFF2-40B4-BE49-F238E27FC236}">
                <a16:creationId xmlns:a16="http://schemas.microsoft.com/office/drawing/2014/main" id="{4EB9F7C1-AECF-42D5-A950-AFCD6DF7D83F}"/>
              </a:ext>
            </a:extLst>
          </p:cNvPr>
          <p:cNvSpPr txBox="1">
            <a:spLocks/>
          </p:cNvSpPr>
          <p:nvPr/>
        </p:nvSpPr>
        <p:spPr>
          <a:xfrm>
            <a:off x="6385101" y="4946626"/>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E</a:t>
            </a:r>
          </a:p>
        </p:txBody>
      </p:sp>
      <p:sp>
        <p:nvSpPr>
          <p:cNvPr id="62" name="Title 11">
            <a:extLst>
              <a:ext uri="{FF2B5EF4-FFF2-40B4-BE49-F238E27FC236}">
                <a16:creationId xmlns:a16="http://schemas.microsoft.com/office/drawing/2014/main" id="{B7560BEF-93A4-4D8E-8160-E27F1AAE7334}"/>
              </a:ext>
            </a:extLst>
          </p:cNvPr>
          <p:cNvSpPr txBox="1">
            <a:spLocks/>
          </p:cNvSpPr>
          <p:nvPr/>
        </p:nvSpPr>
        <p:spPr>
          <a:xfrm>
            <a:off x="6761213" y="4923413"/>
            <a:ext cx="49159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5400" b="1" dirty="0">
                <a:solidFill>
                  <a:schemeClr val="tx1"/>
                </a:solidFill>
              </a:rPr>
              <a:t>N</a:t>
            </a:r>
          </a:p>
        </p:txBody>
      </p:sp>
    </p:spTree>
    <p:extLst>
      <p:ext uri="{BB962C8B-B14F-4D97-AF65-F5344CB8AC3E}">
        <p14:creationId xmlns:p14="http://schemas.microsoft.com/office/powerpoint/2010/main" val="39176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
                                            <p:txEl>
                                              <p:pRg st="0" end="0"/>
                                            </p:txEl>
                                          </p:spTgt>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ype.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5">
                                            <p:txEl>
                                              <p:pRg st="0" end="0"/>
                                            </p:txEl>
                                          </p:spTgt>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type.wav"/>
                                        </p:tgtEl>
                                      </p:cMediaNode>
                                    </p:audio>
                                  </p:sub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type.wav"/>
                                        </p:tgtEl>
                                      </p:cMediaNode>
                                    </p:audio>
                                  </p:sub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type.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1">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2">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type.wav"/>
                                        </p:tgtEl>
                                      </p:cMediaNode>
                                    </p:audio>
                                  </p:subTnLst>
                                </p:cTn>
                              </p:par>
                            </p:childTnLst>
                          </p:cTn>
                        </p:par>
                        <p:par>
                          <p:cTn id="65" fill="hold">
                            <p:stCondLst>
                              <p:cond delay="0"/>
                            </p:stCondLst>
                            <p:childTnLst>
                              <p:par>
                                <p:cTn id="66" presetID="1" presetClass="entr" presetSubtype="0" fill="hold" nodeType="afterEffect">
                                  <p:stCondLst>
                                    <p:cond delay="1000"/>
                                  </p:stCondLst>
                                  <p:childTnLst>
                                    <p:set>
                                      <p:cBhvr>
                                        <p:cTn id="67"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type.wav"/>
                                        </p:tgtEl>
                                      </p:cMediaNode>
                                    </p:audio>
                                  </p:subTnLst>
                                </p:cTn>
                              </p:par>
                            </p:childTnLst>
                          </p:cTn>
                        </p:par>
                        <p:par>
                          <p:cTn id="68" fill="hold">
                            <p:stCondLst>
                              <p:cond delay="1000"/>
                            </p:stCondLst>
                            <p:childTnLst>
                              <p:par>
                                <p:cTn id="69" presetID="1" presetClass="entr" presetSubtype="0" fill="hold" nodeType="afterEffect">
                                  <p:stCondLst>
                                    <p:cond delay="1000"/>
                                  </p:stCondLst>
                                  <p:childTnLst>
                                    <p:set>
                                      <p:cBhvr>
                                        <p:cTn id="70" dur="1" fill="hold">
                                          <p:stCondLst>
                                            <p:cond delay="0"/>
                                          </p:stCondLst>
                                        </p:cTn>
                                        <p:tgtEl>
                                          <p:spTgt spid="18">
                                            <p:txEl>
                                              <p:pRg st="0" end="0"/>
                                            </p:txEl>
                                          </p:spTgt>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type.wav"/>
                                        </p:tgtEl>
                                      </p:cMediaNode>
                                    </p:audio>
                                  </p:subTnLst>
                                </p:cTn>
                              </p:par>
                            </p:childTnLst>
                          </p:cTn>
                        </p:par>
                        <p:par>
                          <p:cTn id="71" fill="hold">
                            <p:stCondLst>
                              <p:cond delay="2000"/>
                            </p:stCondLst>
                            <p:childTnLst>
                              <p:par>
                                <p:cTn id="72" presetID="1" presetClass="entr" presetSubtype="0" fill="hold" nodeType="afterEffect">
                                  <p:stCondLst>
                                    <p:cond delay="1000"/>
                                  </p:stCondLst>
                                  <p:childTnLst>
                                    <p:set>
                                      <p:cBhvr>
                                        <p:cTn id="73"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type.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16">
                                            <p:txEl>
                                              <p:pRg st="0" end="0"/>
                                            </p:txEl>
                                          </p:spTgt>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17">
                                            <p:txEl>
                                              <p:pRg st="0" end="0"/>
                                            </p:txEl>
                                          </p:spTgt>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18">
                                            <p:txEl>
                                              <p:pRg st="0" end="0"/>
                                            </p:txEl>
                                          </p:spTgt>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type.wav"/>
                                        </p:tgtEl>
                                      </p:cMediaNode>
                                    </p:audio>
                                  </p:subTnLst>
                                </p:cTn>
                              </p:par>
                            </p:childTnLst>
                          </p:cTn>
                        </p:par>
                        <p:par>
                          <p:cTn id="94" fill="hold">
                            <p:stCondLst>
                              <p:cond delay="0"/>
                            </p:stCondLst>
                            <p:childTnLst>
                              <p:par>
                                <p:cTn id="95" presetID="1" presetClass="entr" presetSubtype="0" fill="hold" nodeType="afterEffect">
                                  <p:stCondLst>
                                    <p:cond delay="1000"/>
                                  </p:stCondLst>
                                  <p:childTnLst>
                                    <p:set>
                                      <p:cBhvr>
                                        <p:cTn id="96"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type.wav"/>
                                        </p:tgtEl>
                                      </p:cMediaNode>
                                    </p:audio>
                                  </p:subTnLst>
                                </p:cTn>
                              </p:par>
                            </p:childTnLst>
                          </p:cTn>
                        </p:par>
                        <p:par>
                          <p:cTn id="97" fill="hold">
                            <p:stCondLst>
                              <p:cond delay="1000"/>
                            </p:stCondLst>
                            <p:childTnLst>
                              <p:par>
                                <p:cTn id="98" presetID="1" presetClass="entr" presetSubtype="0" fill="hold" nodeType="afterEffect">
                                  <p:stCondLst>
                                    <p:cond delay="1000"/>
                                  </p:stCondLst>
                                  <p:childTnLst>
                                    <p:set>
                                      <p:cBhvr>
                                        <p:cTn id="99"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type.wav"/>
                                        </p:tgtEl>
                                      </p:cMediaNode>
                                    </p:audio>
                                  </p:subTnLst>
                                </p:cTn>
                              </p:par>
                            </p:childTnLst>
                          </p:cTn>
                        </p:par>
                        <p:par>
                          <p:cTn id="100" fill="hold">
                            <p:stCondLst>
                              <p:cond delay="2000"/>
                            </p:stCondLst>
                            <p:childTnLst>
                              <p:par>
                                <p:cTn id="101" presetID="1" presetClass="entr" presetSubtype="0" fill="hold" nodeType="afterEffect">
                                  <p:stCondLst>
                                    <p:cond delay="1000"/>
                                  </p:stCondLst>
                                  <p:childTnLst>
                                    <p:set>
                                      <p:cBhvr>
                                        <p:cTn id="102" dur="1" fill="hold">
                                          <p:stCondLst>
                                            <p:cond delay="0"/>
                                          </p:stCondLst>
                                        </p:cTn>
                                        <p:tgtEl>
                                          <p:spTgt spid="20">
                                            <p:txEl>
                                              <p:pRg st="0" end="0"/>
                                            </p:txEl>
                                          </p:spTgt>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type.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xEl>
                                              <p:pRg st="0" end="0"/>
                                            </p:txEl>
                                          </p:spTgt>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1">
                                            <p:txEl>
                                              <p:pRg st="0" end="0"/>
                                            </p:txEl>
                                          </p:spTgt>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22">
                                            <p:txEl>
                                              <p:pRg st="0" end="0"/>
                                            </p:txEl>
                                          </p:spTgt>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23">
                                            <p:txEl>
                                              <p:pRg st="0" end="0"/>
                                            </p:txEl>
                                          </p:spTgt>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type.wav"/>
                                        </p:tgtEl>
                                      </p:cMediaNode>
                                    </p:audio>
                                  </p:subTnLst>
                                </p:cTn>
                              </p:par>
                            </p:childTnLst>
                          </p:cTn>
                        </p:par>
                        <p:par>
                          <p:cTn id="123" fill="hold">
                            <p:stCondLst>
                              <p:cond delay="0"/>
                            </p:stCondLst>
                            <p:childTnLst>
                              <p:par>
                                <p:cTn id="124" presetID="1" presetClass="entr" presetSubtype="0" fill="hold" nodeType="afterEffect">
                                  <p:stCondLst>
                                    <p:cond delay="1000"/>
                                  </p:stCondLst>
                                  <p:childTnLst>
                                    <p:set>
                                      <p:cBhvr>
                                        <p:cTn id="125" dur="1" fill="hold">
                                          <p:stCondLst>
                                            <p:cond delay="0"/>
                                          </p:stCondLst>
                                        </p:cTn>
                                        <p:tgtEl>
                                          <p:spTgt spid="26">
                                            <p:txEl>
                                              <p:pRg st="0" end="0"/>
                                            </p:txEl>
                                          </p:spTgt>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type.wav"/>
                                        </p:tgtEl>
                                      </p:cMediaNode>
                                    </p:audio>
                                  </p:subTnLst>
                                </p:cTn>
                              </p:par>
                            </p:childTnLst>
                          </p:cTn>
                        </p:par>
                        <p:par>
                          <p:cTn id="126" fill="hold">
                            <p:stCondLst>
                              <p:cond delay="1000"/>
                            </p:stCondLst>
                            <p:childTnLst>
                              <p:par>
                                <p:cTn id="127" presetID="1" presetClass="entr" presetSubtype="0" fill="hold" nodeType="afterEffect">
                                  <p:stCondLst>
                                    <p:cond delay="1000"/>
                                  </p:stCondLst>
                                  <p:childTnLst>
                                    <p:set>
                                      <p:cBhvr>
                                        <p:cTn id="128"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type.wav"/>
                                        </p:tgtEl>
                                      </p:cMediaNode>
                                    </p:audio>
                                  </p:subTnLst>
                                </p:cTn>
                              </p:par>
                            </p:childTnLst>
                          </p:cTn>
                        </p:par>
                        <p:par>
                          <p:cTn id="129" fill="hold">
                            <p:stCondLst>
                              <p:cond delay="2000"/>
                            </p:stCondLst>
                            <p:childTnLst>
                              <p:par>
                                <p:cTn id="130" presetID="1" presetClass="entr" presetSubtype="0" fill="hold" nodeType="afterEffect">
                                  <p:stCondLst>
                                    <p:cond delay="1000"/>
                                  </p:stCondLst>
                                  <p:childTnLst>
                                    <p:set>
                                      <p:cBhvr>
                                        <p:cTn id="131" dur="1" fill="hold">
                                          <p:stCondLst>
                                            <p:cond delay="0"/>
                                          </p:stCondLst>
                                        </p:cTn>
                                        <p:tgtEl>
                                          <p:spTgt spid="25">
                                            <p:txEl>
                                              <p:pRg st="0" end="0"/>
                                            </p:txEl>
                                          </p:spTgt>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type.wav"/>
                                        </p:tgtEl>
                                      </p:cMediaNode>
                                    </p:audio>
                                  </p:sub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0" nodeType="clickEffect">
                                  <p:stCondLst>
                                    <p:cond delay="0"/>
                                  </p:stCondLst>
                                  <p:childTnLst>
                                    <p:set>
                                      <p:cBhvr>
                                        <p:cTn id="139" dur="1" fill="hold">
                                          <p:stCondLst>
                                            <p:cond delay="0"/>
                                          </p:stCondLst>
                                        </p:cTn>
                                        <p:tgtEl>
                                          <p:spTgt spid="25">
                                            <p:txEl>
                                              <p:pRg st="0" end="0"/>
                                            </p:txEl>
                                          </p:spTgt>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6">
                                            <p:txEl>
                                              <p:pRg st="0" end="0"/>
                                            </p:txEl>
                                          </p:spTgt>
                                        </p:tgtEl>
                                        <p:attrNameLst>
                                          <p:attrName>style.visibility</p:attrName>
                                        </p:attrNameLst>
                                      </p:cBhvr>
                                      <p:to>
                                        <p:strVal val="hidden"/>
                                      </p:to>
                                    </p:set>
                                  </p:childTnLst>
                                </p:cTn>
                              </p:par>
                              <p:par>
                                <p:cTn id="142" presetID="1" presetClass="exit" presetSubtype="0" fill="hold" grpId="0" nodeType="withEffect">
                                  <p:stCondLst>
                                    <p:cond delay="0"/>
                                  </p:stCondLst>
                                  <p:childTnLst>
                                    <p:set>
                                      <p:cBhvr>
                                        <p:cTn id="143" dur="1" fill="hold">
                                          <p:stCondLst>
                                            <p:cond delay="0"/>
                                          </p:stCondLst>
                                        </p:cTn>
                                        <p:tgtEl>
                                          <p:spTgt spid="27">
                                            <p:txEl>
                                              <p:pRg st="0" end="0"/>
                                            </p:txEl>
                                          </p:spTgt>
                                        </p:tgtEl>
                                        <p:attrNameLst>
                                          <p:attrName>style.visibility</p:attrName>
                                        </p:attrNameLst>
                                      </p:cBhvr>
                                      <p:to>
                                        <p:strVal val="hidden"/>
                                      </p:to>
                                    </p:set>
                                  </p:childTnLst>
                                </p:cTn>
                              </p:par>
                              <p:par>
                                <p:cTn id="144" presetID="1" presetClass="exit" presetSubtype="0" fill="hold" grpId="0" nodeType="withEffect">
                                  <p:stCondLst>
                                    <p:cond delay="0"/>
                                  </p:stCondLst>
                                  <p:childTnLst>
                                    <p:set>
                                      <p:cBhvr>
                                        <p:cTn id="145" dur="1" fill="hold">
                                          <p:stCondLst>
                                            <p:cond delay="0"/>
                                          </p:stCondLst>
                                        </p:cTn>
                                        <p:tgtEl>
                                          <p:spTgt spid="28">
                                            <p:txEl>
                                              <p:pRg st="0" end="0"/>
                                            </p:txEl>
                                          </p:spTgt>
                                        </p:tgtEl>
                                        <p:attrNameLst>
                                          <p:attrName>style.visibility</p:attrName>
                                        </p:attrNameLst>
                                      </p:cBhvr>
                                      <p:to>
                                        <p:strVal val="hidden"/>
                                      </p:to>
                                    </p:set>
                                  </p:childTnLst>
                                </p:cTn>
                              </p:par>
                              <p:par>
                                <p:cTn id="146" presetID="1" presetClass="exit" presetSubtype="0" fill="hold" grpId="0" nodeType="withEffect">
                                  <p:stCondLst>
                                    <p:cond delay="0"/>
                                  </p:stCondLst>
                                  <p:childTnLst>
                                    <p:set>
                                      <p:cBhvr>
                                        <p:cTn id="147"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32">
                                            <p:txEl>
                                              <p:pRg st="0" end="0"/>
                                            </p:txEl>
                                          </p:spTgt>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type.wav"/>
                                        </p:tgtEl>
                                      </p:cMediaNode>
                                    </p:audio>
                                  </p:subTnLst>
                                </p:cTn>
                              </p:par>
                            </p:childTnLst>
                          </p:cTn>
                        </p:par>
                        <p:par>
                          <p:cTn id="152" fill="hold">
                            <p:stCondLst>
                              <p:cond delay="0"/>
                            </p:stCondLst>
                            <p:childTnLst>
                              <p:par>
                                <p:cTn id="153" presetID="1" presetClass="entr" presetSubtype="0" fill="hold" nodeType="afterEffect">
                                  <p:stCondLst>
                                    <p:cond delay="1000"/>
                                  </p:stCondLst>
                                  <p:childTnLst>
                                    <p:set>
                                      <p:cBhvr>
                                        <p:cTn id="154" dur="1" fill="hold">
                                          <p:stCondLst>
                                            <p:cond delay="0"/>
                                          </p:stCondLst>
                                        </p:cTn>
                                        <p:tgtEl>
                                          <p:spTgt spid="31">
                                            <p:txEl>
                                              <p:pRg st="0" end="0"/>
                                            </p:txEl>
                                          </p:spTgt>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3" name="type.wav"/>
                                        </p:tgtEl>
                                      </p:cMediaNode>
                                    </p:audio>
                                  </p:subTnLst>
                                </p:cTn>
                              </p:par>
                            </p:childTnLst>
                          </p:cTn>
                        </p:par>
                        <p:par>
                          <p:cTn id="155" fill="hold">
                            <p:stCondLst>
                              <p:cond delay="1000"/>
                            </p:stCondLst>
                            <p:childTnLst>
                              <p:par>
                                <p:cTn id="156" presetID="1" presetClass="entr" presetSubtype="0" fill="hold" nodeType="afterEffect">
                                  <p:stCondLst>
                                    <p:cond delay="1000"/>
                                  </p:stCondLst>
                                  <p:childTnLst>
                                    <p:set>
                                      <p:cBhvr>
                                        <p:cTn id="157" dur="1" fill="hold">
                                          <p:stCondLst>
                                            <p:cond delay="0"/>
                                          </p:stCondLst>
                                        </p:cTn>
                                        <p:tgtEl>
                                          <p:spTgt spid="33">
                                            <p:txEl>
                                              <p:pRg st="0" end="0"/>
                                            </p:txEl>
                                          </p:spTgt>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3" name="type.wav"/>
                                        </p:tgtEl>
                                      </p:cMediaNode>
                                    </p:audio>
                                  </p:subTnLst>
                                </p:cTn>
                              </p:par>
                            </p:childTnLst>
                          </p:cTn>
                        </p:par>
                        <p:par>
                          <p:cTn id="158" fill="hold">
                            <p:stCondLst>
                              <p:cond delay="2000"/>
                            </p:stCondLst>
                            <p:childTnLst>
                              <p:par>
                                <p:cTn id="159" presetID="1" presetClass="entr" presetSubtype="0" fill="hold" nodeType="afterEffect">
                                  <p:stCondLst>
                                    <p:cond delay="1000"/>
                                  </p:stCondLst>
                                  <p:childTnLst>
                                    <p:set>
                                      <p:cBhvr>
                                        <p:cTn id="160" dur="1" fill="hold">
                                          <p:stCondLst>
                                            <p:cond delay="0"/>
                                          </p:stCondLst>
                                        </p:cTn>
                                        <p:tgtEl>
                                          <p:spTgt spid="30">
                                            <p:txEl>
                                              <p:pRg st="0" end="0"/>
                                            </p:txEl>
                                          </p:spTgt>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3" name="type.wav"/>
                                        </p:tgtEl>
                                      </p:cMediaNode>
                                    </p:audio>
                                  </p:sub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0" nodeType="clickEffect">
                                  <p:stCondLst>
                                    <p:cond delay="0"/>
                                  </p:stCondLst>
                                  <p:childTnLst>
                                    <p:set>
                                      <p:cBhvr>
                                        <p:cTn id="168" dur="1" fill="hold">
                                          <p:stCondLst>
                                            <p:cond delay="0"/>
                                          </p:stCondLst>
                                        </p:cTn>
                                        <p:tgtEl>
                                          <p:spTgt spid="30">
                                            <p:txEl>
                                              <p:pRg st="0" end="0"/>
                                            </p:txEl>
                                          </p:spTgt>
                                        </p:tgtEl>
                                        <p:attrNameLst>
                                          <p:attrName>style.visibility</p:attrName>
                                        </p:attrNameLst>
                                      </p:cBhvr>
                                      <p:to>
                                        <p:strVal val="hidden"/>
                                      </p:to>
                                    </p:set>
                                  </p:childTnLst>
                                </p:cTn>
                              </p:par>
                              <p:par>
                                <p:cTn id="169" presetID="1" presetClass="exit" presetSubtype="0" fill="hold" grpId="0" nodeType="withEffect">
                                  <p:stCondLst>
                                    <p:cond delay="0"/>
                                  </p:stCondLst>
                                  <p:childTnLst>
                                    <p:set>
                                      <p:cBhvr>
                                        <p:cTn id="170" dur="1" fill="hold">
                                          <p:stCondLst>
                                            <p:cond delay="0"/>
                                          </p:stCondLst>
                                        </p:cTn>
                                        <p:tgtEl>
                                          <p:spTgt spid="31">
                                            <p:txEl>
                                              <p:pRg st="0" end="0"/>
                                            </p:txEl>
                                          </p:spTgt>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32">
                                            <p:txEl>
                                              <p:pRg st="0" end="0"/>
                                            </p:txEl>
                                          </p:spTgt>
                                        </p:tgtEl>
                                        <p:attrNameLst>
                                          <p:attrName>style.visibility</p:attrName>
                                        </p:attrNameLst>
                                      </p:cBhvr>
                                      <p:to>
                                        <p:strVal val="hidden"/>
                                      </p:to>
                                    </p:set>
                                  </p:childTnLst>
                                </p:cTn>
                              </p:par>
                              <p:par>
                                <p:cTn id="173" presetID="1" presetClass="exit" presetSubtype="0" fill="hold" grpId="0" nodeType="withEffect">
                                  <p:stCondLst>
                                    <p:cond delay="0"/>
                                  </p:stCondLst>
                                  <p:childTnLst>
                                    <p:set>
                                      <p:cBhvr>
                                        <p:cTn id="174" dur="1" fill="hold">
                                          <p:stCondLst>
                                            <p:cond delay="0"/>
                                          </p:stCondLst>
                                        </p:cTn>
                                        <p:tgtEl>
                                          <p:spTgt spid="33">
                                            <p:txEl>
                                              <p:pRg st="0" end="0"/>
                                            </p:txEl>
                                          </p:spTgt>
                                        </p:tgtEl>
                                        <p:attrNameLst>
                                          <p:attrName>style.visibility</p:attrName>
                                        </p:attrNameLst>
                                      </p:cBhvr>
                                      <p:to>
                                        <p:strVal val="hidden"/>
                                      </p:to>
                                    </p:set>
                                  </p:childTnLst>
                                </p:cTn>
                              </p:par>
                              <p:par>
                                <p:cTn id="175" presetID="1" presetClass="exit" presetSubtype="0" fill="hold" grpId="0" nodeType="withEffect">
                                  <p:stCondLst>
                                    <p:cond delay="0"/>
                                  </p:stCondLst>
                                  <p:childTnLst>
                                    <p:set>
                                      <p:cBhvr>
                                        <p:cTn id="176" dur="1" fill="hold">
                                          <p:stCondLst>
                                            <p:cond delay="0"/>
                                          </p:stCondLst>
                                        </p:cTn>
                                        <p:tgtEl>
                                          <p:spTgt spid="34">
                                            <p:txEl>
                                              <p:pRg st="0" end="0"/>
                                            </p:txEl>
                                          </p:spTgt>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type.wav"/>
                                        </p:tgtEl>
                                      </p:cMediaNode>
                                    </p:audio>
                                  </p:subTnLst>
                                </p:cTn>
                              </p:par>
                            </p:childTnLst>
                          </p:cTn>
                        </p:par>
                        <p:par>
                          <p:cTn id="181" fill="hold">
                            <p:stCondLst>
                              <p:cond delay="0"/>
                            </p:stCondLst>
                            <p:childTnLst>
                              <p:par>
                                <p:cTn id="182" presetID="1" presetClass="entr" presetSubtype="0" fill="hold" nodeType="afterEffect">
                                  <p:stCondLst>
                                    <p:cond delay="1000"/>
                                  </p:stCondLst>
                                  <p:childTnLst>
                                    <p:set>
                                      <p:cBhvr>
                                        <p:cTn id="183" dur="1" fill="hold">
                                          <p:stCondLst>
                                            <p:cond delay="0"/>
                                          </p:stCondLst>
                                        </p:cTn>
                                        <p:tgtEl>
                                          <p:spTgt spid="36">
                                            <p:txEl>
                                              <p:pRg st="0" end="0"/>
                                            </p:txEl>
                                          </p:spTgt>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type.wav"/>
                                        </p:tgtEl>
                                      </p:cMediaNode>
                                    </p:audio>
                                  </p:subTnLst>
                                </p:cTn>
                              </p:par>
                            </p:childTnLst>
                          </p:cTn>
                        </p:par>
                        <p:par>
                          <p:cTn id="184" fill="hold">
                            <p:stCondLst>
                              <p:cond delay="1000"/>
                            </p:stCondLst>
                            <p:childTnLst>
                              <p:par>
                                <p:cTn id="185" presetID="1" presetClass="entr" presetSubtype="0" fill="hold" nodeType="afterEffect">
                                  <p:stCondLst>
                                    <p:cond delay="1000"/>
                                  </p:stCondLst>
                                  <p:childTnLst>
                                    <p:set>
                                      <p:cBhvr>
                                        <p:cTn id="186"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type.wav"/>
                                        </p:tgtEl>
                                      </p:cMediaNode>
                                    </p:audio>
                                  </p:subTnLst>
                                </p:cTn>
                              </p:par>
                            </p:childTnLst>
                          </p:cTn>
                        </p:par>
                        <p:par>
                          <p:cTn id="187" fill="hold">
                            <p:stCondLst>
                              <p:cond delay="2000"/>
                            </p:stCondLst>
                            <p:childTnLst>
                              <p:par>
                                <p:cTn id="188" presetID="1" presetClass="entr" presetSubtype="0" fill="hold" nodeType="afterEffect">
                                  <p:stCondLst>
                                    <p:cond delay="1000"/>
                                  </p:stCondLst>
                                  <p:childTnLst>
                                    <p:set>
                                      <p:cBhvr>
                                        <p:cTn id="189" dur="1" fill="hold">
                                          <p:stCondLst>
                                            <p:cond delay="0"/>
                                          </p:stCondLst>
                                        </p:cTn>
                                        <p:tgtEl>
                                          <p:spTgt spid="35">
                                            <p:txEl>
                                              <p:pRg st="0" end="0"/>
                                            </p:txEl>
                                          </p:spTgt>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type.wav"/>
                                        </p:tgtEl>
                                      </p:cMediaNode>
                                    </p:audio>
                                  </p:subTnLst>
                                </p:cTn>
                              </p:par>
                            </p:childTnLst>
                          </p:cTn>
                        </p:par>
                      </p:childTnLst>
                    </p:cTn>
                  </p:par>
                  <p:par>
                    <p:cTn id="190" fill="hold">
                      <p:stCondLst>
                        <p:cond delay="indefinite"/>
                      </p:stCondLst>
                      <p:childTnLst>
                        <p:par>
                          <p:cTn id="191" fill="hold">
                            <p:stCondLst>
                              <p:cond delay="0"/>
                            </p:stCondLst>
                            <p:childTnLst>
                              <p:par>
                                <p:cTn id="192" presetID="1" presetClass="entr" presetSubtype="0" fill="hold" nodeType="clickEffect">
                                  <p:stCondLst>
                                    <p:cond delay="0"/>
                                  </p:stCondLst>
                                  <p:childTnLst>
                                    <p:set>
                                      <p:cBhvr>
                                        <p:cTn id="193"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0" nodeType="clickEffect">
                                  <p:stCondLst>
                                    <p:cond delay="0"/>
                                  </p:stCondLst>
                                  <p:childTnLst>
                                    <p:set>
                                      <p:cBhvr>
                                        <p:cTn id="197" dur="1" fill="hold">
                                          <p:stCondLst>
                                            <p:cond delay="0"/>
                                          </p:stCondLst>
                                        </p:cTn>
                                        <p:tgtEl>
                                          <p:spTgt spid="35">
                                            <p:txEl>
                                              <p:pRg st="0" end="0"/>
                                            </p:txEl>
                                          </p:spTgt>
                                        </p:tgtEl>
                                        <p:attrNameLst>
                                          <p:attrName>style.visibility</p:attrName>
                                        </p:attrNameLst>
                                      </p:cBhvr>
                                      <p:to>
                                        <p:strVal val="hidden"/>
                                      </p:to>
                                    </p:set>
                                  </p:childTnLst>
                                </p:cTn>
                              </p:par>
                              <p:par>
                                <p:cTn id="198" presetID="1" presetClass="exit" presetSubtype="0" fill="hold" grpId="0" nodeType="withEffect">
                                  <p:stCondLst>
                                    <p:cond delay="0"/>
                                  </p:stCondLst>
                                  <p:childTnLst>
                                    <p:set>
                                      <p:cBhvr>
                                        <p:cTn id="199" dur="1" fill="hold">
                                          <p:stCondLst>
                                            <p:cond delay="0"/>
                                          </p:stCondLst>
                                        </p:cTn>
                                        <p:tgtEl>
                                          <p:spTgt spid="36">
                                            <p:txEl>
                                              <p:pRg st="0" end="0"/>
                                            </p:txEl>
                                          </p:spTgt>
                                        </p:tgtEl>
                                        <p:attrNameLst>
                                          <p:attrName>style.visibility</p:attrName>
                                        </p:attrNameLst>
                                      </p:cBhvr>
                                      <p:to>
                                        <p:strVal val="hidden"/>
                                      </p:to>
                                    </p:set>
                                  </p:childTnLst>
                                </p:cTn>
                              </p:par>
                              <p:par>
                                <p:cTn id="200" presetID="1" presetClass="exit" presetSubtype="0" fill="hold" grpId="0" nodeType="withEffect">
                                  <p:stCondLst>
                                    <p:cond delay="0"/>
                                  </p:stCondLst>
                                  <p:childTnLst>
                                    <p:set>
                                      <p:cBhvr>
                                        <p:cTn id="201" dur="1" fill="hold">
                                          <p:stCondLst>
                                            <p:cond delay="0"/>
                                          </p:stCondLst>
                                        </p:cTn>
                                        <p:tgtEl>
                                          <p:spTgt spid="37">
                                            <p:txEl>
                                              <p:pRg st="0" end="0"/>
                                            </p:txEl>
                                          </p:spTgt>
                                        </p:tgtEl>
                                        <p:attrNameLst>
                                          <p:attrName>style.visibility</p:attrName>
                                        </p:attrNameLst>
                                      </p:cBhvr>
                                      <p:to>
                                        <p:strVal val="hidden"/>
                                      </p:to>
                                    </p:set>
                                  </p:childTnLst>
                                </p:cTn>
                              </p:par>
                              <p:par>
                                <p:cTn id="202" presetID="1" presetClass="exit" presetSubtype="0" fill="hold" grpId="0" nodeType="withEffect">
                                  <p:stCondLst>
                                    <p:cond delay="0"/>
                                  </p:stCondLst>
                                  <p:childTnLst>
                                    <p:set>
                                      <p:cBhvr>
                                        <p:cTn id="203" dur="1" fill="hold">
                                          <p:stCondLst>
                                            <p:cond delay="0"/>
                                          </p:stCondLst>
                                        </p:cTn>
                                        <p:tgtEl>
                                          <p:spTgt spid="38">
                                            <p:txEl>
                                              <p:pRg st="0" end="0"/>
                                            </p:txEl>
                                          </p:spTgt>
                                        </p:tgtEl>
                                        <p:attrNameLst>
                                          <p:attrName>style.visibility</p:attrName>
                                        </p:attrNameLst>
                                      </p:cBhvr>
                                      <p:to>
                                        <p:strVal val="hidden"/>
                                      </p:to>
                                    </p:set>
                                  </p:childTnLst>
                                </p:cTn>
                              </p:par>
                              <p:par>
                                <p:cTn id="204" presetID="1" presetClass="exit" presetSubtype="0" fill="hold" grpId="0" nodeType="withEffect">
                                  <p:stCondLst>
                                    <p:cond delay="0"/>
                                  </p:stCondLst>
                                  <p:childTnLst>
                                    <p:set>
                                      <p:cBhvr>
                                        <p:cTn id="205" dur="1" fill="hold">
                                          <p:stCondLst>
                                            <p:cond delay="0"/>
                                          </p:stCondLst>
                                        </p:cTn>
                                        <p:tgtEl>
                                          <p:spTgt spid="39">
                                            <p:txEl>
                                              <p:pRg st="0" end="0"/>
                                            </p:txEl>
                                          </p:spTgt>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nodeType="clickEffect">
                                  <p:stCondLst>
                                    <p:cond delay="0"/>
                                  </p:stCondLst>
                                  <p:childTnLst>
                                    <p:set>
                                      <p:cBhvr>
                                        <p:cTn id="209" dur="1" fill="hold">
                                          <p:stCondLst>
                                            <p:cond delay="0"/>
                                          </p:stCondLst>
                                        </p:cTn>
                                        <p:tgtEl>
                                          <p:spTgt spid="42">
                                            <p:txEl>
                                              <p:pRg st="0" end="0"/>
                                            </p:txEl>
                                          </p:spTgt>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type.wav"/>
                                        </p:tgtEl>
                                      </p:cMediaNode>
                                    </p:audio>
                                  </p:subTnLst>
                                </p:cTn>
                              </p:par>
                            </p:childTnLst>
                          </p:cTn>
                        </p:par>
                        <p:par>
                          <p:cTn id="210" fill="hold">
                            <p:stCondLst>
                              <p:cond delay="0"/>
                            </p:stCondLst>
                            <p:childTnLst>
                              <p:par>
                                <p:cTn id="211" presetID="1" presetClass="entr" presetSubtype="0" fill="hold" nodeType="afterEffect">
                                  <p:stCondLst>
                                    <p:cond delay="1000"/>
                                  </p:stCondLst>
                                  <p:childTnLst>
                                    <p:set>
                                      <p:cBhvr>
                                        <p:cTn id="212" dur="1" fill="hold">
                                          <p:stCondLst>
                                            <p:cond delay="0"/>
                                          </p:stCondLst>
                                        </p:cTn>
                                        <p:tgtEl>
                                          <p:spTgt spid="41">
                                            <p:txEl>
                                              <p:pRg st="0" end="0"/>
                                            </p:txEl>
                                          </p:spTgt>
                                        </p:tgtEl>
                                        <p:attrNameLst>
                                          <p:attrName>style.visibility</p:attrName>
                                        </p:attrNameLst>
                                      </p:cBhvr>
                                      <p:to>
                                        <p:strVal val="visible"/>
                                      </p:to>
                                    </p:set>
                                  </p:childTnLst>
                                  <p:subTnLst>
                                    <p:audio>
                                      <p:cMediaNode>
                                        <p:cTn display="0" masterRel="sameClick">
                                          <p:stCondLst>
                                            <p:cond evt="begin" delay="0">
                                              <p:tn val="211"/>
                                            </p:cond>
                                          </p:stCondLst>
                                          <p:endCondLst>
                                            <p:cond evt="onStopAudio" delay="0">
                                              <p:tgtEl>
                                                <p:sldTgt/>
                                              </p:tgtEl>
                                            </p:cond>
                                          </p:endCondLst>
                                        </p:cTn>
                                        <p:tgtEl>
                                          <p:sndTgt r:embed="rId3" name="type.wav"/>
                                        </p:tgtEl>
                                      </p:cMediaNode>
                                    </p:audio>
                                  </p:subTnLst>
                                </p:cTn>
                              </p:par>
                            </p:childTnLst>
                          </p:cTn>
                        </p:par>
                        <p:par>
                          <p:cTn id="213" fill="hold">
                            <p:stCondLst>
                              <p:cond delay="1000"/>
                            </p:stCondLst>
                            <p:childTnLst>
                              <p:par>
                                <p:cTn id="214" presetID="1" presetClass="entr" presetSubtype="0" fill="hold" nodeType="afterEffect">
                                  <p:stCondLst>
                                    <p:cond delay="1000"/>
                                  </p:stCondLst>
                                  <p:childTnLst>
                                    <p:set>
                                      <p:cBhvr>
                                        <p:cTn id="215" dur="1" fill="hold">
                                          <p:stCondLst>
                                            <p:cond delay="0"/>
                                          </p:stCondLst>
                                        </p:cTn>
                                        <p:tgtEl>
                                          <p:spTgt spid="43">
                                            <p:txEl>
                                              <p:pRg st="0" end="0"/>
                                            </p:txEl>
                                          </p:spTgt>
                                        </p:tgtEl>
                                        <p:attrNameLst>
                                          <p:attrName>style.visibility</p:attrName>
                                        </p:attrNameLst>
                                      </p:cBhvr>
                                      <p:to>
                                        <p:strVal val="visible"/>
                                      </p:to>
                                    </p:set>
                                  </p:childTnLst>
                                  <p:subTnLst>
                                    <p:audio>
                                      <p:cMediaNode>
                                        <p:cTn display="0" masterRel="sameClick">
                                          <p:stCondLst>
                                            <p:cond evt="begin" delay="0">
                                              <p:tn val="214"/>
                                            </p:cond>
                                          </p:stCondLst>
                                          <p:endCondLst>
                                            <p:cond evt="onStopAudio" delay="0">
                                              <p:tgtEl>
                                                <p:sldTgt/>
                                              </p:tgtEl>
                                            </p:cond>
                                          </p:endCondLst>
                                        </p:cTn>
                                        <p:tgtEl>
                                          <p:sndTgt r:embed="rId3" name="type.wav"/>
                                        </p:tgtEl>
                                      </p:cMediaNode>
                                    </p:audio>
                                  </p:subTnLst>
                                </p:cTn>
                              </p:par>
                            </p:childTnLst>
                          </p:cTn>
                        </p:par>
                        <p:par>
                          <p:cTn id="216" fill="hold">
                            <p:stCondLst>
                              <p:cond delay="2000"/>
                            </p:stCondLst>
                            <p:childTnLst>
                              <p:par>
                                <p:cTn id="217" presetID="1" presetClass="entr" presetSubtype="0" fill="hold" nodeType="afterEffect">
                                  <p:stCondLst>
                                    <p:cond delay="1000"/>
                                  </p:stCondLst>
                                  <p:childTnLst>
                                    <p:set>
                                      <p:cBhvr>
                                        <p:cTn id="218"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217"/>
                                            </p:cond>
                                          </p:stCondLst>
                                          <p:endCondLst>
                                            <p:cond evt="onStopAudio" delay="0">
                                              <p:tgtEl>
                                                <p:sldTgt/>
                                              </p:tgtEl>
                                            </p:cond>
                                          </p:endCondLst>
                                        </p:cTn>
                                        <p:tgtEl>
                                          <p:sndTgt r:embed="rId3" name="type.wav"/>
                                        </p:tgtEl>
                                      </p:cMediaNode>
                                    </p:audio>
                                  </p:subTnLst>
                                </p:cTn>
                              </p:par>
                            </p:childTnLst>
                          </p:cTn>
                        </p:par>
                        <p:par>
                          <p:cTn id="219" fill="hold">
                            <p:stCondLst>
                              <p:cond delay="3000"/>
                            </p:stCondLst>
                            <p:childTnLst>
                              <p:par>
                                <p:cTn id="220" presetID="1" presetClass="entr" presetSubtype="0" fill="hold" nodeType="afterEffect">
                                  <p:stCondLst>
                                    <p:cond delay="1000"/>
                                  </p:stCondLst>
                                  <p:childTnLst>
                                    <p:set>
                                      <p:cBhvr>
                                        <p:cTn id="221" dur="1" fill="hold">
                                          <p:stCondLst>
                                            <p:cond delay="0"/>
                                          </p:stCondLst>
                                        </p:cTn>
                                        <p:tgtEl>
                                          <p:spTgt spid="45">
                                            <p:txEl>
                                              <p:pRg st="0" end="0"/>
                                            </p:txEl>
                                          </p:spTgt>
                                        </p:tgtEl>
                                        <p:attrNameLst>
                                          <p:attrName>style.visibility</p:attrName>
                                        </p:attrNameLst>
                                      </p:cBhvr>
                                      <p:to>
                                        <p:strVal val="visible"/>
                                      </p:to>
                                    </p:set>
                                  </p:childTnLst>
                                  <p:subTnLst>
                                    <p:audio>
                                      <p:cMediaNode>
                                        <p:cTn display="0" masterRel="sameClick">
                                          <p:stCondLst>
                                            <p:cond evt="begin" delay="0">
                                              <p:tn val="220"/>
                                            </p:cond>
                                          </p:stCondLst>
                                          <p:endCondLst>
                                            <p:cond evt="onStopAudio" delay="0">
                                              <p:tgtEl>
                                                <p:sldTgt/>
                                              </p:tgtEl>
                                            </p:cond>
                                          </p:endCondLst>
                                        </p:cTn>
                                        <p:tgtEl>
                                          <p:sndTgt r:embed="rId3" name="type.wav"/>
                                        </p:tgtEl>
                                      </p:cMediaNode>
                                    </p:audio>
                                  </p:subTnLst>
                                </p:cTn>
                              </p:par>
                            </p:childTnLst>
                          </p:cTn>
                        </p:par>
                      </p:childTnLst>
                    </p:cTn>
                  </p:par>
                  <p:par>
                    <p:cTn id="222" fill="hold">
                      <p:stCondLst>
                        <p:cond delay="indefinite"/>
                      </p:stCondLst>
                      <p:childTnLst>
                        <p:par>
                          <p:cTn id="223" fill="hold">
                            <p:stCondLst>
                              <p:cond delay="0"/>
                            </p:stCondLst>
                            <p:childTnLst>
                              <p:par>
                                <p:cTn id="224" presetID="1" presetClass="entr" presetSubtype="0" fill="hold" nodeType="clickEffect">
                                  <p:stCondLst>
                                    <p:cond delay="0"/>
                                  </p:stCondLst>
                                  <p:childTnLst>
                                    <p:set>
                                      <p:cBhvr>
                                        <p:cTn id="225"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 presetClass="exit" presetSubtype="0" fill="hold" grpId="0" nodeType="clickEffect">
                                  <p:stCondLst>
                                    <p:cond delay="0"/>
                                  </p:stCondLst>
                                  <p:childTnLst>
                                    <p:set>
                                      <p:cBhvr>
                                        <p:cTn id="229" dur="1" fill="hold">
                                          <p:stCondLst>
                                            <p:cond delay="0"/>
                                          </p:stCondLst>
                                        </p:cTn>
                                        <p:tgtEl>
                                          <p:spTgt spid="40">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41">
                                            <p:txEl>
                                              <p:pRg st="0" end="0"/>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42">
                                            <p:txEl>
                                              <p:pRg st="0" end="0"/>
                                            </p:txEl>
                                          </p:spTgt>
                                        </p:tgtEl>
                                        <p:attrNameLst>
                                          <p:attrName>style.visibility</p:attrName>
                                        </p:attrNameLst>
                                      </p:cBhvr>
                                      <p:to>
                                        <p:strVal val="hidden"/>
                                      </p:to>
                                    </p:set>
                                  </p:childTnLst>
                                </p:cTn>
                              </p:par>
                              <p:par>
                                <p:cTn id="234" presetID="1" presetClass="exit" presetSubtype="0" fill="hold" grpId="0" nodeType="withEffect">
                                  <p:stCondLst>
                                    <p:cond delay="0"/>
                                  </p:stCondLst>
                                  <p:childTnLst>
                                    <p:set>
                                      <p:cBhvr>
                                        <p:cTn id="235" dur="1" fill="hold">
                                          <p:stCondLst>
                                            <p:cond delay="0"/>
                                          </p:stCondLst>
                                        </p:cTn>
                                        <p:tgtEl>
                                          <p:spTgt spid="43">
                                            <p:txEl>
                                              <p:pRg st="0" end="0"/>
                                            </p:txEl>
                                          </p:spTgt>
                                        </p:tgtEl>
                                        <p:attrNameLst>
                                          <p:attrName>style.visibility</p:attrName>
                                        </p:attrNameLst>
                                      </p:cBhvr>
                                      <p:to>
                                        <p:strVal val="hidden"/>
                                      </p:to>
                                    </p:set>
                                  </p:childTnLst>
                                </p:cTn>
                              </p:par>
                              <p:par>
                                <p:cTn id="236" presetID="1" presetClass="exit" presetSubtype="0" fill="hold" grpId="0" nodeType="withEffect">
                                  <p:stCondLst>
                                    <p:cond delay="0"/>
                                  </p:stCondLst>
                                  <p:childTnLst>
                                    <p:set>
                                      <p:cBhvr>
                                        <p:cTn id="237" dur="1" fill="hold">
                                          <p:stCondLst>
                                            <p:cond delay="0"/>
                                          </p:stCondLst>
                                        </p:cTn>
                                        <p:tgtEl>
                                          <p:spTgt spid="44">
                                            <p:txEl>
                                              <p:pRg st="0" end="0"/>
                                            </p:txEl>
                                          </p:spTgt>
                                        </p:tgtEl>
                                        <p:attrNameLst>
                                          <p:attrName>style.visibility</p:attrName>
                                        </p:attrNameLst>
                                      </p:cBhvr>
                                      <p:to>
                                        <p:strVal val="hidden"/>
                                      </p:to>
                                    </p:set>
                                  </p:childTnLst>
                                </p:cTn>
                              </p:par>
                              <p:par>
                                <p:cTn id="238" presetID="1" presetClass="exit" presetSubtype="0" fill="hold" grpId="0" nodeType="withEffect">
                                  <p:stCondLst>
                                    <p:cond delay="0"/>
                                  </p:stCondLst>
                                  <p:childTnLst>
                                    <p:set>
                                      <p:cBhvr>
                                        <p:cTn id="239" dur="1" fill="hold">
                                          <p:stCondLst>
                                            <p:cond delay="0"/>
                                          </p:stCondLst>
                                        </p:cTn>
                                        <p:tgtEl>
                                          <p:spTgt spid="45">
                                            <p:txEl>
                                              <p:pRg st="0" end="0"/>
                                            </p:txEl>
                                          </p:spTgt>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 presetClass="entr" presetSubtype="0" fill="hold" nodeType="clickEffect">
                                  <p:stCondLst>
                                    <p:cond delay="0"/>
                                  </p:stCondLst>
                                  <p:childTnLst>
                                    <p:set>
                                      <p:cBhvr>
                                        <p:cTn id="243" dur="1" fill="hold">
                                          <p:stCondLst>
                                            <p:cond delay="0"/>
                                          </p:stCondLst>
                                        </p:cTn>
                                        <p:tgtEl>
                                          <p:spTgt spid="48">
                                            <p:txEl>
                                              <p:pRg st="0" end="0"/>
                                            </p:txEl>
                                          </p:spTgt>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type.wav"/>
                                        </p:tgtEl>
                                      </p:cMediaNode>
                                    </p:audio>
                                  </p:subTnLst>
                                </p:cTn>
                              </p:par>
                            </p:childTnLst>
                          </p:cTn>
                        </p:par>
                        <p:par>
                          <p:cTn id="244" fill="hold">
                            <p:stCondLst>
                              <p:cond delay="0"/>
                            </p:stCondLst>
                            <p:childTnLst>
                              <p:par>
                                <p:cTn id="245" presetID="1" presetClass="entr" presetSubtype="0" fill="hold" nodeType="afterEffect">
                                  <p:stCondLst>
                                    <p:cond delay="1000"/>
                                  </p:stCondLst>
                                  <p:childTnLst>
                                    <p:set>
                                      <p:cBhvr>
                                        <p:cTn id="246" dur="1" fill="hold">
                                          <p:stCondLst>
                                            <p:cond delay="0"/>
                                          </p:stCondLst>
                                        </p:cTn>
                                        <p:tgtEl>
                                          <p:spTgt spid="47">
                                            <p:txEl>
                                              <p:pRg st="0" end="0"/>
                                            </p:txEl>
                                          </p:spTgt>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3" name="type.wav"/>
                                        </p:tgtEl>
                                      </p:cMediaNode>
                                    </p:audio>
                                  </p:subTnLst>
                                </p:cTn>
                              </p:par>
                            </p:childTnLst>
                          </p:cTn>
                        </p:par>
                        <p:par>
                          <p:cTn id="247" fill="hold">
                            <p:stCondLst>
                              <p:cond delay="1000"/>
                            </p:stCondLst>
                            <p:childTnLst>
                              <p:par>
                                <p:cTn id="248" presetID="1" presetClass="entr" presetSubtype="0" fill="hold" nodeType="afterEffect">
                                  <p:stCondLst>
                                    <p:cond delay="1000"/>
                                  </p:stCondLst>
                                  <p:childTnLst>
                                    <p:set>
                                      <p:cBhvr>
                                        <p:cTn id="249" dur="1" fill="hold">
                                          <p:stCondLst>
                                            <p:cond delay="0"/>
                                          </p:stCondLst>
                                        </p:cTn>
                                        <p:tgtEl>
                                          <p:spTgt spid="49">
                                            <p:txEl>
                                              <p:pRg st="0" end="0"/>
                                            </p:txEl>
                                          </p:spTgt>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3" name="type.wav"/>
                                        </p:tgtEl>
                                      </p:cMediaNode>
                                    </p:audio>
                                  </p:subTnLst>
                                </p:cTn>
                              </p:par>
                            </p:childTnLst>
                          </p:cTn>
                        </p:par>
                        <p:par>
                          <p:cTn id="250" fill="hold">
                            <p:stCondLst>
                              <p:cond delay="2000"/>
                            </p:stCondLst>
                            <p:childTnLst>
                              <p:par>
                                <p:cTn id="251" presetID="1" presetClass="entr" presetSubtype="0" fill="hold" nodeType="afterEffect">
                                  <p:stCondLst>
                                    <p:cond delay="1000"/>
                                  </p:stCondLst>
                                  <p:childTnLst>
                                    <p:set>
                                      <p:cBhvr>
                                        <p:cTn id="252" dur="1" fill="hold">
                                          <p:stCondLst>
                                            <p:cond delay="0"/>
                                          </p:stCondLst>
                                        </p:cTn>
                                        <p:tgtEl>
                                          <p:spTgt spid="46">
                                            <p:txEl>
                                              <p:pRg st="0" end="0"/>
                                            </p:txEl>
                                          </p:spTgt>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3" name="type.wav"/>
                                        </p:tgtEl>
                                      </p:cMediaNode>
                                    </p:audio>
                                  </p:subTnLst>
                                </p:cTn>
                              </p:par>
                            </p:childTnLst>
                          </p:cTn>
                        </p:par>
                      </p:childTnLst>
                    </p:cTn>
                  </p:par>
                  <p:par>
                    <p:cTn id="253" fill="hold">
                      <p:stCondLst>
                        <p:cond delay="indefinite"/>
                      </p:stCondLst>
                      <p:childTnLst>
                        <p:par>
                          <p:cTn id="254" fill="hold">
                            <p:stCondLst>
                              <p:cond delay="0"/>
                            </p:stCondLst>
                            <p:childTnLst>
                              <p:par>
                                <p:cTn id="255" presetID="1" presetClass="entr" presetSubtype="0" fill="hold" nodeType="clickEffect">
                                  <p:stCondLst>
                                    <p:cond delay="0"/>
                                  </p:stCondLst>
                                  <p:childTnLst>
                                    <p:set>
                                      <p:cBhvr>
                                        <p:cTn id="25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257" fill="hold">
                      <p:stCondLst>
                        <p:cond delay="indefinite"/>
                      </p:stCondLst>
                      <p:childTnLst>
                        <p:par>
                          <p:cTn id="258" fill="hold">
                            <p:stCondLst>
                              <p:cond delay="0"/>
                            </p:stCondLst>
                            <p:childTnLst>
                              <p:par>
                                <p:cTn id="259" presetID="1" presetClass="exit" presetSubtype="0" fill="hold" grpId="0" nodeType="clickEffect">
                                  <p:stCondLst>
                                    <p:cond delay="0"/>
                                  </p:stCondLst>
                                  <p:childTnLst>
                                    <p:set>
                                      <p:cBhvr>
                                        <p:cTn id="260" dur="1" fill="hold">
                                          <p:stCondLst>
                                            <p:cond delay="0"/>
                                          </p:stCondLst>
                                        </p:cTn>
                                        <p:tgtEl>
                                          <p:spTgt spid="46">
                                            <p:txEl>
                                              <p:pRg st="0" end="0"/>
                                            </p:txEl>
                                          </p:spTgt>
                                        </p:tgtEl>
                                        <p:attrNameLst>
                                          <p:attrName>style.visibility</p:attrName>
                                        </p:attrNameLst>
                                      </p:cBhvr>
                                      <p:to>
                                        <p:strVal val="hidden"/>
                                      </p:to>
                                    </p:set>
                                  </p:childTnLst>
                                </p:cTn>
                              </p:par>
                              <p:par>
                                <p:cTn id="261" presetID="1" presetClass="exit" presetSubtype="0" fill="hold" grpId="0" nodeType="withEffect">
                                  <p:stCondLst>
                                    <p:cond delay="0"/>
                                  </p:stCondLst>
                                  <p:childTnLst>
                                    <p:set>
                                      <p:cBhvr>
                                        <p:cTn id="262" dur="1" fill="hold">
                                          <p:stCondLst>
                                            <p:cond delay="0"/>
                                          </p:stCondLst>
                                        </p:cTn>
                                        <p:tgtEl>
                                          <p:spTgt spid="47">
                                            <p:txEl>
                                              <p:pRg st="0" end="0"/>
                                            </p:txEl>
                                          </p:spTgt>
                                        </p:tgtEl>
                                        <p:attrNameLst>
                                          <p:attrName>style.visibility</p:attrName>
                                        </p:attrNameLst>
                                      </p:cBhvr>
                                      <p:to>
                                        <p:strVal val="hidden"/>
                                      </p:to>
                                    </p:set>
                                  </p:childTnLst>
                                </p:cTn>
                              </p:par>
                              <p:par>
                                <p:cTn id="263" presetID="1" presetClass="exit" presetSubtype="0" fill="hold" grpId="0" nodeType="withEffect">
                                  <p:stCondLst>
                                    <p:cond delay="0"/>
                                  </p:stCondLst>
                                  <p:childTnLst>
                                    <p:set>
                                      <p:cBhvr>
                                        <p:cTn id="264" dur="1" fill="hold">
                                          <p:stCondLst>
                                            <p:cond delay="0"/>
                                          </p:stCondLst>
                                        </p:cTn>
                                        <p:tgtEl>
                                          <p:spTgt spid="48">
                                            <p:txEl>
                                              <p:pRg st="0" end="0"/>
                                            </p:txEl>
                                          </p:spTgt>
                                        </p:tgtEl>
                                        <p:attrNameLst>
                                          <p:attrName>style.visibility</p:attrName>
                                        </p:attrNameLst>
                                      </p:cBhvr>
                                      <p:to>
                                        <p:strVal val="hidden"/>
                                      </p:to>
                                    </p:set>
                                  </p:childTnLst>
                                </p:cTn>
                              </p:par>
                              <p:par>
                                <p:cTn id="265" presetID="1" presetClass="exit" presetSubtype="0" fill="hold" grpId="0" nodeType="withEffect">
                                  <p:stCondLst>
                                    <p:cond delay="0"/>
                                  </p:stCondLst>
                                  <p:childTnLst>
                                    <p:set>
                                      <p:cBhvr>
                                        <p:cTn id="266" dur="1" fill="hold">
                                          <p:stCondLst>
                                            <p:cond delay="0"/>
                                          </p:stCondLst>
                                        </p:cTn>
                                        <p:tgtEl>
                                          <p:spTgt spid="49">
                                            <p:txEl>
                                              <p:pRg st="0" end="0"/>
                                            </p:txEl>
                                          </p:spTgt>
                                        </p:tgtEl>
                                        <p:attrNameLst>
                                          <p:attrName>style.visibility</p:attrName>
                                        </p:attrNameLst>
                                      </p:cBhvr>
                                      <p:to>
                                        <p:strVal val="hidden"/>
                                      </p:to>
                                    </p:set>
                                  </p:childTnLst>
                                </p:cTn>
                              </p:par>
                              <p:par>
                                <p:cTn id="267" presetID="1" presetClass="exit" presetSubtype="0" fill="hold" grpId="0" nodeType="withEffect">
                                  <p:stCondLst>
                                    <p:cond delay="0"/>
                                  </p:stCondLst>
                                  <p:childTnLst>
                                    <p:set>
                                      <p:cBhvr>
                                        <p:cTn id="268" dur="1" fill="hold">
                                          <p:stCondLst>
                                            <p:cond delay="0"/>
                                          </p:stCondLst>
                                        </p:cTn>
                                        <p:tgtEl>
                                          <p:spTgt spid="50">
                                            <p:txEl>
                                              <p:pRg st="0" end="0"/>
                                            </p:txEl>
                                          </p:spTgt>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nodeType="clickEffect">
                                  <p:stCondLst>
                                    <p:cond delay="0"/>
                                  </p:stCondLst>
                                  <p:childTnLst>
                                    <p:set>
                                      <p:cBhvr>
                                        <p:cTn id="272" dur="1" fill="hold">
                                          <p:stCondLst>
                                            <p:cond delay="0"/>
                                          </p:stCondLst>
                                        </p:cTn>
                                        <p:tgtEl>
                                          <p:spTgt spid="53">
                                            <p:txEl>
                                              <p:pRg st="0" end="0"/>
                                            </p:txEl>
                                          </p:spTgt>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3" name="type.wav"/>
                                        </p:tgtEl>
                                      </p:cMediaNode>
                                    </p:audio>
                                  </p:subTnLst>
                                </p:cTn>
                              </p:par>
                            </p:childTnLst>
                          </p:cTn>
                        </p:par>
                        <p:par>
                          <p:cTn id="273" fill="hold">
                            <p:stCondLst>
                              <p:cond delay="0"/>
                            </p:stCondLst>
                            <p:childTnLst>
                              <p:par>
                                <p:cTn id="274" presetID="1" presetClass="entr" presetSubtype="0" fill="hold" nodeType="afterEffect">
                                  <p:stCondLst>
                                    <p:cond delay="1000"/>
                                  </p:stCondLst>
                                  <p:childTnLst>
                                    <p:set>
                                      <p:cBhvr>
                                        <p:cTn id="275" dur="1" fill="hold">
                                          <p:stCondLst>
                                            <p:cond delay="0"/>
                                          </p:stCondLst>
                                        </p:cTn>
                                        <p:tgtEl>
                                          <p:spTgt spid="52">
                                            <p:txEl>
                                              <p:pRg st="0" end="0"/>
                                            </p:txEl>
                                          </p:spTgt>
                                        </p:tgtEl>
                                        <p:attrNameLst>
                                          <p:attrName>style.visibility</p:attrName>
                                        </p:attrNameLst>
                                      </p:cBhvr>
                                      <p:to>
                                        <p:strVal val="visible"/>
                                      </p:to>
                                    </p:set>
                                  </p:childTnLst>
                                  <p:subTnLst>
                                    <p:audio>
                                      <p:cMediaNode>
                                        <p:cTn display="0" masterRel="sameClick">
                                          <p:stCondLst>
                                            <p:cond evt="begin" delay="0">
                                              <p:tn val="274"/>
                                            </p:cond>
                                          </p:stCondLst>
                                          <p:endCondLst>
                                            <p:cond evt="onStopAudio" delay="0">
                                              <p:tgtEl>
                                                <p:sldTgt/>
                                              </p:tgtEl>
                                            </p:cond>
                                          </p:endCondLst>
                                        </p:cTn>
                                        <p:tgtEl>
                                          <p:sndTgt r:embed="rId3" name="type.wav"/>
                                        </p:tgtEl>
                                      </p:cMediaNode>
                                    </p:audio>
                                  </p:subTnLst>
                                </p:cTn>
                              </p:par>
                            </p:childTnLst>
                          </p:cTn>
                        </p:par>
                        <p:par>
                          <p:cTn id="276" fill="hold">
                            <p:stCondLst>
                              <p:cond delay="1000"/>
                            </p:stCondLst>
                            <p:childTnLst>
                              <p:par>
                                <p:cTn id="277" presetID="1" presetClass="entr" presetSubtype="0" fill="hold" nodeType="afterEffect">
                                  <p:stCondLst>
                                    <p:cond delay="1000"/>
                                  </p:stCondLst>
                                  <p:childTnLst>
                                    <p:set>
                                      <p:cBhvr>
                                        <p:cTn id="278" dur="1" fill="hold">
                                          <p:stCondLst>
                                            <p:cond delay="0"/>
                                          </p:stCondLst>
                                        </p:cTn>
                                        <p:tgtEl>
                                          <p:spTgt spid="54">
                                            <p:txEl>
                                              <p:pRg st="0" end="0"/>
                                            </p:txEl>
                                          </p:spTgt>
                                        </p:tgtEl>
                                        <p:attrNameLst>
                                          <p:attrName>style.visibility</p:attrName>
                                        </p:attrNameLst>
                                      </p:cBhvr>
                                      <p:to>
                                        <p:strVal val="visible"/>
                                      </p:to>
                                    </p:set>
                                  </p:childTnLst>
                                  <p:subTnLst>
                                    <p:audio>
                                      <p:cMediaNode>
                                        <p:cTn display="0" masterRel="sameClick">
                                          <p:stCondLst>
                                            <p:cond evt="begin" delay="0">
                                              <p:tn val="277"/>
                                            </p:cond>
                                          </p:stCondLst>
                                          <p:endCondLst>
                                            <p:cond evt="onStopAudio" delay="0">
                                              <p:tgtEl>
                                                <p:sldTgt/>
                                              </p:tgtEl>
                                            </p:cond>
                                          </p:endCondLst>
                                        </p:cTn>
                                        <p:tgtEl>
                                          <p:sndTgt r:embed="rId3" name="type.wav"/>
                                        </p:tgtEl>
                                      </p:cMediaNode>
                                    </p:audio>
                                  </p:subTnLst>
                                </p:cTn>
                              </p:par>
                            </p:childTnLst>
                          </p:cTn>
                        </p:par>
                        <p:par>
                          <p:cTn id="279" fill="hold">
                            <p:stCondLst>
                              <p:cond delay="2000"/>
                            </p:stCondLst>
                            <p:childTnLst>
                              <p:par>
                                <p:cTn id="280" presetID="1" presetClass="entr" presetSubtype="0" fill="hold" nodeType="afterEffect">
                                  <p:stCondLst>
                                    <p:cond delay="1000"/>
                                  </p:stCondLst>
                                  <p:childTnLst>
                                    <p:set>
                                      <p:cBhvr>
                                        <p:cTn id="281" dur="1" fill="hold">
                                          <p:stCondLst>
                                            <p:cond delay="0"/>
                                          </p:stCondLst>
                                        </p:cTn>
                                        <p:tgtEl>
                                          <p:spTgt spid="51">
                                            <p:txEl>
                                              <p:pRg st="0" end="0"/>
                                            </p:txEl>
                                          </p:spTgt>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3" name="type.wav"/>
                                        </p:tgtEl>
                                      </p:cMediaNode>
                                    </p:audio>
                                  </p:subTnLst>
                                </p:cTn>
                              </p:par>
                            </p:childTnLst>
                          </p:cTn>
                        </p:par>
                      </p:childTnLst>
                    </p:cTn>
                  </p:par>
                  <p:par>
                    <p:cTn id="282" fill="hold">
                      <p:stCondLst>
                        <p:cond delay="indefinite"/>
                      </p:stCondLst>
                      <p:childTnLst>
                        <p:par>
                          <p:cTn id="283" fill="hold">
                            <p:stCondLst>
                              <p:cond delay="0"/>
                            </p:stCondLst>
                            <p:childTnLst>
                              <p:par>
                                <p:cTn id="284" presetID="1" presetClass="entr" presetSubtype="0" fill="hold" nodeType="clickEffect">
                                  <p:stCondLst>
                                    <p:cond delay="0"/>
                                  </p:stCondLst>
                                  <p:childTnLst>
                                    <p:set>
                                      <p:cBhvr>
                                        <p:cTn id="285"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286" fill="hold">
                      <p:stCondLst>
                        <p:cond delay="indefinite"/>
                      </p:stCondLst>
                      <p:childTnLst>
                        <p:par>
                          <p:cTn id="287" fill="hold">
                            <p:stCondLst>
                              <p:cond delay="0"/>
                            </p:stCondLst>
                            <p:childTnLst>
                              <p:par>
                                <p:cTn id="288" presetID="1" presetClass="exit" presetSubtype="0" fill="hold" grpId="0" nodeType="clickEffect">
                                  <p:stCondLst>
                                    <p:cond delay="0"/>
                                  </p:stCondLst>
                                  <p:childTnLst>
                                    <p:set>
                                      <p:cBhvr>
                                        <p:cTn id="289" dur="1" fill="hold">
                                          <p:stCondLst>
                                            <p:cond delay="0"/>
                                          </p:stCondLst>
                                        </p:cTn>
                                        <p:tgtEl>
                                          <p:spTgt spid="51">
                                            <p:txEl>
                                              <p:pRg st="0" end="0"/>
                                            </p:txEl>
                                          </p:spTgt>
                                        </p:tgtEl>
                                        <p:attrNameLst>
                                          <p:attrName>style.visibility</p:attrName>
                                        </p:attrNameLst>
                                      </p:cBhvr>
                                      <p:to>
                                        <p:strVal val="hidden"/>
                                      </p:to>
                                    </p:set>
                                  </p:childTnLst>
                                </p:cTn>
                              </p:par>
                              <p:par>
                                <p:cTn id="290" presetID="1" presetClass="exit" presetSubtype="0" fill="hold" grpId="0" nodeType="withEffect">
                                  <p:stCondLst>
                                    <p:cond delay="0"/>
                                  </p:stCondLst>
                                  <p:childTnLst>
                                    <p:set>
                                      <p:cBhvr>
                                        <p:cTn id="291" dur="1" fill="hold">
                                          <p:stCondLst>
                                            <p:cond delay="0"/>
                                          </p:stCondLst>
                                        </p:cTn>
                                        <p:tgtEl>
                                          <p:spTgt spid="52">
                                            <p:txEl>
                                              <p:pRg st="0" end="0"/>
                                            </p:txEl>
                                          </p:spTgt>
                                        </p:tgtEl>
                                        <p:attrNameLst>
                                          <p:attrName>style.visibility</p:attrName>
                                        </p:attrNameLst>
                                      </p:cBhvr>
                                      <p:to>
                                        <p:strVal val="hidden"/>
                                      </p:to>
                                    </p:set>
                                  </p:childTnLst>
                                </p:cTn>
                              </p:par>
                              <p:par>
                                <p:cTn id="292" presetID="1" presetClass="exit" presetSubtype="0" fill="hold" grpId="0" nodeType="withEffect">
                                  <p:stCondLst>
                                    <p:cond delay="0"/>
                                  </p:stCondLst>
                                  <p:childTnLst>
                                    <p:set>
                                      <p:cBhvr>
                                        <p:cTn id="293" dur="1" fill="hold">
                                          <p:stCondLst>
                                            <p:cond delay="0"/>
                                          </p:stCondLst>
                                        </p:cTn>
                                        <p:tgtEl>
                                          <p:spTgt spid="53">
                                            <p:txEl>
                                              <p:pRg st="0" end="0"/>
                                            </p:txEl>
                                          </p:spTgt>
                                        </p:tgtEl>
                                        <p:attrNameLst>
                                          <p:attrName>style.visibility</p:attrName>
                                        </p:attrNameLst>
                                      </p:cBhvr>
                                      <p:to>
                                        <p:strVal val="hidden"/>
                                      </p:to>
                                    </p:set>
                                  </p:childTnLst>
                                </p:cTn>
                              </p:par>
                              <p:par>
                                <p:cTn id="294" presetID="1" presetClass="exit" presetSubtype="0" fill="hold" grpId="0" nodeType="withEffect">
                                  <p:stCondLst>
                                    <p:cond delay="0"/>
                                  </p:stCondLst>
                                  <p:childTnLst>
                                    <p:set>
                                      <p:cBhvr>
                                        <p:cTn id="295" dur="1" fill="hold">
                                          <p:stCondLst>
                                            <p:cond delay="0"/>
                                          </p:stCondLst>
                                        </p:cTn>
                                        <p:tgtEl>
                                          <p:spTgt spid="54">
                                            <p:txEl>
                                              <p:pRg st="0" end="0"/>
                                            </p:txEl>
                                          </p:spTgt>
                                        </p:tgtEl>
                                        <p:attrNameLst>
                                          <p:attrName>style.visibility</p:attrName>
                                        </p:attrNameLst>
                                      </p:cBhvr>
                                      <p:to>
                                        <p:strVal val="hidden"/>
                                      </p:to>
                                    </p:set>
                                  </p:childTnLst>
                                </p:cTn>
                              </p:par>
                              <p:par>
                                <p:cTn id="296" presetID="1" presetClass="exit" presetSubtype="0" fill="hold" grpId="0" nodeType="withEffect">
                                  <p:stCondLst>
                                    <p:cond delay="0"/>
                                  </p:stCondLst>
                                  <p:childTnLst>
                                    <p:set>
                                      <p:cBhvr>
                                        <p:cTn id="297" dur="1" fill="hold">
                                          <p:stCondLst>
                                            <p:cond delay="0"/>
                                          </p:stCondLst>
                                        </p:cTn>
                                        <p:tgtEl>
                                          <p:spTgt spid="55">
                                            <p:txEl>
                                              <p:pRg st="0" end="0"/>
                                            </p:txEl>
                                          </p:spTgt>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 presetClass="entr" presetSubtype="0" fill="hold" nodeType="clickEffect">
                                  <p:stCondLst>
                                    <p:cond delay="0"/>
                                  </p:stCondLst>
                                  <p:childTnLst>
                                    <p:set>
                                      <p:cBhvr>
                                        <p:cTn id="301" dur="1" fill="hold">
                                          <p:stCondLst>
                                            <p:cond delay="0"/>
                                          </p:stCondLst>
                                        </p:cTn>
                                        <p:tgtEl>
                                          <p:spTgt spid="58">
                                            <p:txEl>
                                              <p:pRg st="0" end="0"/>
                                            </p:txEl>
                                          </p:spTgt>
                                        </p:tgtEl>
                                        <p:attrNameLst>
                                          <p:attrName>style.visibility</p:attrName>
                                        </p:attrNameLst>
                                      </p:cBhvr>
                                      <p:to>
                                        <p:strVal val="visible"/>
                                      </p:to>
                                    </p:set>
                                  </p:childTnLst>
                                  <p:subTnLst>
                                    <p:audio>
                                      <p:cMediaNode>
                                        <p:cTn display="0" masterRel="sameClick">
                                          <p:stCondLst>
                                            <p:cond evt="begin" delay="0">
                                              <p:tn val="300"/>
                                            </p:cond>
                                          </p:stCondLst>
                                          <p:endCondLst>
                                            <p:cond evt="onStopAudio" delay="0">
                                              <p:tgtEl>
                                                <p:sldTgt/>
                                              </p:tgtEl>
                                            </p:cond>
                                          </p:endCondLst>
                                        </p:cTn>
                                        <p:tgtEl>
                                          <p:sndTgt r:embed="rId3" name="type.wav"/>
                                        </p:tgtEl>
                                      </p:cMediaNode>
                                    </p:audio>
                                  </p:subTnLst>
                                </p:cTn>
                              </p:par>
                            </p:childTnLst>
                          </p:cTn>
                        </p:par>
                        <p:par>
                          <p:cTn id="302" fill="hold">
                            <p:stCondLst>
                              <p:cond delay="0"/>
                            </p:stCondLst>
                            <p:childTnLst>
                              <p:par>
                                <p:cTn id="303" presetID="1" presetClass="entr" presetSubtype="0" fill="hold" nodeType="afterEffect">
                                  <p:stCondLst>
                                    <p:cond delay="1000"/>
                                  </p:stCondLst>
                                  <p:childTnLst>
                                    <p:set>
                                      <p:cBhvr>
                                        <p:cTn id="304" dur="1" fill="hold">
                                          <p:stCondLst>
                                            <p:cond delay="0"/>
                                          </p:stCondLst>
                                        </p:cTn>
                                        <p:tgtEl>
                                          <p:spTgt spid="57">
                                            <p:txEl>
                                              <p:pRg st="0" end="0"/>
                                            </p:txEl>
                                          </p:spTgt>
                                        </p:tgtEl>
                                        <p:attrNameLst>
                                          <p:attrName>style.visibility</p:attrName>
                                        </p:attrNameLst>
                                      </p:cBhvr>
                                      <p:to>
                                        <p:strVal val="visible"/>
                                      </p:to>
                                    </p:set>
                                  </p:childTnLst>
                                  <p:subTnLst>
                                    <p:audio>
                                      <p:cMediaNode>
                                        <p:cTn display="0" masterRel="sameClick">
                                          <p:stCondLst>
                                            <p:cond evt="begin" delay="0">
                                              <p:tn val="303"/>
                                            </p:cond>
                                          </p:stCondLst>
                                          <p:endCondLst>
                                            <p:cond evt="onStopAudio" delay="0">
                                              <p:tgtEl>
                                                <p:sldTgt/>
                                              </p:tgtEl>
                                            </p:cond>
                                          </p:endCondLst>
                                        </p:cTn>
                                        <p:tgtEl>
                                          <p:sndTgt r:embed="rId3" name="type.wav"/>
                                        </p:tgtEl>
                                      </p:cMediaNode>
                                    </p:audio>
                                  </p:subTnLst>
                                </p:cTn>
                              </p:par>
                            </p:childTnLst>
                          </p:cTn>
                        </p:par>
                        <p:par>
                          <p:cTn id="305" fill="hold">
                            <p:stCondLst>
                              <p:cond delay="1000"/>
                            </p:stCondLst>
                            <p:childTnLst>
                              <p:par>
                                <p:cTn id="306" presetID="1" presetClass="entr" presetSubtype="0" fill="hold" nodeType="afterEffect">
                                  <p:stCondLst>
                                    <p:cond delay="1000"/>
                                  </p:stCondLst>
                                  <p:childTnLst>
                                    <p:set>
                                      <p:cBhvr>
                                        <p:cTn id="307" dur="1" fill="hold">
                                          <p:stCondLst>
                                            <p:cond delay="0"/>
                                          </p:stCondLst>
                                        </p:cTn>
                                        <p:tgtEl>
                                          <p:spTgt spid="59">
                                            <p:txEl>
                                              <p:pRg st="0" end="0"/>
                                            </p:txEl>
                                          </p:spTgt>
                                        </p:tgtEl>
                                        <p:attrNameLst>
                                          <p:attrName>style.visibility</p:attrName>
                                        </p:attrNameLst>
                                      </p:cBhvr>
                                      <p:to>
                                        <p:strVal val="visible"/>
                                      </p:to>
                                    </p:set>
                                  </p:childTnLst>
                                  <p:subTnLst>
                                    <p:audio>
                                      <p:cMediaNode>
                                        <p:cTn display="0" masterRel="sameClick">
                                          <p:stCondLst>
                                            <p:cond evt="begin" delay="0">
                                              <p:tn val="306"/>
                                            </p:cond>
                                          </p:stCondLst>
                                          <p:endCondLst>
                                            <p:cond evt="onStopAudio" delay="0">
                                              <p:tgtEl>
                                                <p:sldTgt/>
                                              </p:tgtEl>
                                            </p:cond>
                                          </p:endCondLst>
                                        </p:cTn>
                                        <p:tgtEl>
                                          <p:sndTgt r:embed="rId3" name="type.wav"/>
                                        </p:tgtEl>
                                      </p:cMediaNode>
                                    </p:audio>
                                  </p:subTnLst>
                                </p:cTn>
                              </p:par>
                            </p:childTnLst>
                          </p:cTn>
                        </p:par>
                        <p:par>
                          <p:cTn id="308" fill="hold">
                            <p:stCondLst>
                              <p:cond delay="2000"/>
                            </p:stCondLst>
                            <p:childTnLst>
                              <p:par>
                                <p:cTn id="309" presetID="1" presetClass="entr" presetSubtype="0" fill="hold" nodeType="afterEffect">
                                  <p:stCondLst>
                                    <p:cond delay="1000"/>
                                  </p:stCondLst>
                                  <p:childTnLst>
                                    <p:set>
                                      <p:cBhvr>
                                        <p:cTn id="310" dur="1" fill="hold">
                                          <p:stCondLst>
                                            <p:cond delay="0"/>
                                          </p:stCondLst>
                                        </p:cTn>
                                        <p:tgtEl>
                                          <p:spTgt spid="56">
                                            <p:txEl>
                                              <p:pRg st="0" end="0"/>
                                            </p:txEl>
                                          </p:spTgt>
                                        </p:tgtEl>
                                        <p:attrNameLst>
                                          <p:attrName>style.visibility</p:attrName>
                                        </p:attrNameLst>
                                      </p:cBhvr>
                                      <p:to>
                                        <p:strVal val="visible"/>
                                      </p:to>
                                    </p:set>
                                  </p:childTnLst>
                                  <p:subTnLst>
                                    <p:audio>
                                      <p:cMediaNode>
                                        <p:cTn display="0" masterRel="sameClick">
                                          <p:stCondLst>
                                            <p:cond evt="begin" delay="0">
                                              <p:tn val="309"/>
                                            </p:cond>
                                          </p:stCondLst>
                                          <p:endCondLst>
                                            <p:cond evt="onStopAudio" delay="0">
                                              <p:tgtEl>
                                                <p:sldTgt/>
                                              </p:tgtEl>
                                            </p:cond>
                                          </p:endCondLst>
                                        </p:cTn>
                                        <p:tgtEl>
                                          <p:sndTgt r:embed="rId3" name="type.wav"/>
                                        </p:tgtEl>
                                      </p:cMediaNode>
                                    </p:audio>
                                  </p:subTnLst>
                                </p:cTn>
                              </p:par>
                            </p:childTnLst>
                          </p:cTn>
                        </p:par>
                        <p:par>
                          <p:cTn id="311" fill="hold">
                            <p:stCondLst>
                              <p:cond delay="3000"/>
                            </p:stCondLst>
                            <p:childTnLst>
                              <p:par>
                                <p:cTn id="312" presetID="1" presetClass="entr" presetSubtype="0" fill="hold" nodeType="afterEffect">
                                  <p:stCondLst>
                                    <p:cond delay="1000"/>
                                  </p:stCondLst>
                                  <p:childTnLst>
                                    <p:set>
                                      <p:cBhvr>
                                        <p:cTn id="313" dur="1" fill="hold">
                                          <p:stCondLst>
                                            <p:cond delay="0"/>
                                          </p:stCondLst>
                                        </p:cTn>
                                        <p:tgtEl>
                                          <p:spTgt spid="61">
                                            <p:txEl>
                                              <p:pRg st="0" end="0"/>
                                            </p:txEl>
                                          </p:spTgt>
                                        </p:tgtEl>
                                        <p:attrNameLst>
                                          <p:attrName>style.visibility</p:attrName>
                                        </p:attrNameLst>
                                      </p:cBhvr>
                                      <p:to>
                                        <p:strVal val="visible"/>
                                      </p:to>
                                    </p:set>
                                  </p:childTnLst>
                                  <p:subTnLst>
                                    <p:audio>
                                      <p:cMediaNode>
                                        <p:cTn display="0" masterRel="sameClick">
                                          <p:stCondLst>
                                            <p:cond evt="begin" delay="0">
                                              <p:tn val="312"/>
                                            </p:cond>
                                          </p:stCondLst>
                                          <p:endCondLst>
                                            <p:cond evt="onStopAudio" delay="0">
                                              <p:tgtEl>
                                                <p:sldTgt/>
                                              </p:tgtEl>
                                            </p:cond>
                                          </p:endCondLst>
                                        </p:cTn>
                                        <p:tgtEl>
                                          <p:sndTgt r:embed="rId3" name="type.wav"/>
                                        </p:tgtEl>
                                      </p:cMediaNode>
                                    </p:audio>
                                  </p:subTnLst>
                                </p:cTn>
                              </p:par>
                            </p:childTnLst>
                          </p:cTn>
                        </p:par>
                        <p:par>
                          <p:cTn id="314" fill="hold">
                            <p:stCondLst>
                              <p:cond delay="4000"/>
                            </p:stCondLst>
                            <p:childTnLst>
                              <p:par>
                                <p:cTn id="315" presetID="1" presetClass="entr" presetSubtype="0" fill="hold" nodeType="afterEffect">
                                  <p:stCondLst>
                                    <p:cond delay="1000"/>
                                  </p:stCondLst>
                                  <p:childTnLst>
                                    <p:set>
                                      <p:cBhvr>
                                        <p:cTn id="316" dur="1" fill="hold">
                                          <p:stCondLst>
                                            <p:cond delay="0"/>
                                          </p:stCondLst>
                                        </p:cTn>
                                        <p:tgtEl>
                                          <p:spTgt spid="62">
                                            <p:txEl>
                                              <p:pRg st="0" end="0"/>
                                            </p:txEl>
                                          </p:spTgt>
                                        </p:tgtEl>
                                        <p:attrNameLst>
                                          <p:attrName>style.visibility</p:attrName>
                                        </p:attrNameLst>
                                      </p:cBhvr>
                                      <p:to>
                                        <p:strVal val="visible"/>
                                      </p:to>
                                    </p:set>
                                  </p:childTnLst>
                                  <p:subTnLst>
                                    <p:audio>
                                      <p:cMediaNode>
                                        <p:cTn display="0" masterRel="sameClick">
                                          <p:stCondLst>
                                            <p:cond evt="begin" delay="0">
                                              <p:tn val="315"/>
                                            </p:cond>
                                          </p:stCondLst>
                                          <p:endCondLst>
                                            <p:cond evt="onStopAudio" delay="0">
                                              <p:tgtEl>
                                                <p:sldTgt/>
                                              </p:tgtEl>
                                            </p:cond>
                                          </p:endCondLst>
                                        </p:cTn>
                                        <p:tgtEl>
                                          <p:sndTgt r:embed="rId3" name="type.wav"/>
                                        </p:tgtEl>
                                      </p:cMediaNode>
                                    </p:audio>
                                  </p:subTnLst>
                                </p:cTn>
                              </p:par>
                            </p:childTnLst>
                          </p:cTn>
                        </p:par>
                      </p:childTnLst>
                    </p:cTn>
                  </p:par>
                  <p:par>
                    <p:cTn id="317" fill="hold">
                      <p:stCondLst>
                        <p:cond delay="indefinite"/>
                      </p:stCondLst>
                      <p:childTnLst>
                        <p:par>
                          <p:cTn id="318" fill="hold">
                            <p:stCondLst>
                              <p:cond delay="0"/>
                            </p:stCondLst>
                            <p:childTnLst>
                              <p:par>
                                <p:cTn id="319" presetID="1" presetClass="entr" presetSubtype="0" fill="hold" nodeType="clickEffect">
                                  <p:stCondLst>
                                    <p:cond delay="0"/>
                                  </p:stCondLst>
                                  <p:childTnLst>
                                    <p:set>
                                      <p:cBhvr>
                                        <p:cTn id="320"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0" nodeType="clickEffect">
                                  <p:stCondLst>
                                    <p:cond delay="0"/>
                                  </p:stCondLst>
                                  <p:childTnLst>
                                    <p:set>
                                      <p:cBhvr>
                                        <p:cTn id="324" dur="1" fill="hold">
                                          <p:stCondLst>
                                            <p:cond delay="0"/>
                                          </p:stCondLst>
                                        </p:cTn>
                                        <p:tgtEl>
                                          <p:spTgt spid="56">
                                            <p:txEl>
                                              <p:pRg st="0" end="0"/>
                                            </p:txEl>
                                          </p:spTgt>
                                        </p:tgtEl>
                                        <p:attrNameLst>
                                          <p:attrName>style.visibility</p:attrName>
                                        </p:attrNameLst>
                                      </p:cBhvr>
                                      <p:to>
                                        <p:strVal val="hidden"/>
                                      </p:to>
                                    </p:set>
                                  </p:childTnLst>
                                </p:cTn>
                              </p:par>
                              <p:par>
                                <p:cTn id="325" presetID="1" presetClass="exit" presetSubtype="0" fill="hold" grpId="0" nodeType="withEffect">
                                  <p:stCondLst>
                                    <p:cond delay="0"/>
                                  </p:stCondLst>
                                  <p:childTnLst>
                                    <p:set>
                                      <p:cBhvr>
                                        <p:cTn id="326" dur="1" fill="hold">
                                          <p:stCondLst>
                                            <p:cond delay="0"/>
                                          </p:stCondLst>
                                        </p:cTn>
                                        <p:tgtEl>
                                          <p:spTgt spid="57">
                                            <p:txEl>
                                              <p:pRg st="0" end="0"/>
                                            </p:txEl>
                                          </p:spTgt>
                                        </p:tgtEl>
                                        <p:attrNameLst>
                                          <p:attrName>style.visibility</p:attrName>
                                        </p:attrNameLst>
                                      </p:cBhvr>
                                      <p:to>
                                        <p:strVal val="hidden"/>
                                      </p:to>
                                    </p:set>
                                  </p:childTnLst>
                                </p:cTn>
                              </p:par>
                              <p:par>
                                <p:cTn id="327" presetID="1" presetClass="exit" presetSubtype="0" fill="hold" grpId="0" nodeType="withEffect">
                                  <p:stCondLst>
                                    <p:cond delay="0"/>
                                  </p:stCondLst>
                                  <p:childTnLst>
                                    <p:set>
                                      <p:cBhvr>
                                        <p:cTn id="328" dur="1" fill="hold">
                                          <p:stCondLst>
                                            <p:cond delay="0"/>
                                          </p:stCondLst>
                                        </p:cTn>
                                        <p:tgtEl>
                                          <p:spTgt spid="58">
                                            <p:txEl>
                                              <p:pRg st="0" end="0"/>
                                            </p:txEl>
                                          </p:spTgt>
                                        </p:tgtEl>
                                        <p:attrNameLst>
                                          <p:attrName>style.visibility</p:attrName>
                                        </p:attrNameLst>
                                      </p:cBhvr>
                                      <p:to>
                                        <p:strVal val="hidden"/>
                                      </p:to>
                                    </p:set>
                                  </p:childTnLst>
                                </p:cTn>
                              </p:par>
                              <p:par>
                                <p:cTn id="329" presetID="1" presetClass="exit" presetSubtype="0" fill="hold" grpId="0" nodeType="withEffect">
                                  <p:stCondLst>
                                    <p:cond delay="0"/>
                                  </p:stCondLst>
                                  <p:childTnLst>
                                    <p:set>
                                      <p:cBhvr>
                                        <p:cTn id="330" dur="1" fill="hold">
                                          <p:stCondLst>
                                            <p:cond delay="0"/>
                                          </p:stCondLst>
                                        </p:cTn>
                                        <p:tgtEl>
                                          <p:spTgt spid="59">
                                            <p:txEl>
                                              <p:pRg st="0" end="0"/>
                                            </p:txEl>
                                          </p:spTgt>
                                        </p:tgtEl>
                                        <p:attrNameLst>
                                          <p:attrName>style.visibility</p:attrName>
                                        </p:attrNameLst>
                                      </p:cBhvr>
                                      <p:to>
                                        <p:strVal val="hidden"/>
                                      </p:to>
                                    </p:set>
                                  </p:childTnLst>
                                </p:cTn>
                              </p:par>
                              <p:par>
                                <p:cTn id="331" presetID="1" presetClass="exit" presetSubtype="0" fill="hold" grpId="0" nodeType="withEffect">
                                  <p:stCondLst>
                                    <p:cond delay="0"/>
                                  </p:stCondLst>
                                  <p:childTnLst>
                                    <p:set>
                                      <p:cBhvr>
                                        <p:cTn id="332" dur="1" fill="hold">
                                          <p:stCondLst>
                                            <p:cond delay="0"/>
                                          </p:stCondLst>
                                        </p:cTn>
                                        <p:tgtEl>
                                          <p:spTgt spid="60">
                                            <p:txEl>
                                              <p:pRg st="0" end="0"/>
                                            </p:txEl>
                                          </p:spTgt>
                                        </p:tgtEl>
                                        <p:attrNameLst>
                                          <p:attrName>style.visibility</p:attrName>
                                        </p:attrNameLst>
                                      </p:cBhvr>
                                      <p:to>
                                        <p:strVal val="hidden"/>
                                      </p:to>
                                    </p:set>
                                  </p:childTnLst>
                                </p:cTn>
                              </p:par>
                              <p:par>
                                <p:cTn id="333" presetID="1" presetClass="exit" presetSubtype="0" fill="hold" grpId="0" nodeType="withEffect">
                                  <p:stCondLst>
                                    <p:cond delay="0"/>
                                  </p:stCondLst>
                                  <p:childTnLst>
                                    <p:set>
                                      <p:cBhvr>
                                        <p:cTn id="334" dur="1" fill="hold">
                                          <p:stCondLst>
                                            <p:cond delay="0"/>
                                          </p:stCondLst>
                                        </p:cTn>
                                        <p:tgtEl>
                                          <p:spTgt spid="61">
                                            <p:txEl>
                                              <p:pRg st="0" end="0"/>
                                            </p:txEl>
                                          </p:spTgt>
                                        </p:tgtEl>
                                        <p:attrNameLst>
                                          <p:attrName>style.visibility</p:attrName>
                                        </p:attrNameLst>
                                      </p:cBhvr>
                                      <p:to>
                                        <p:strVal val="hidden"/>
                                      </p:to>
                                    </p:set>
                                  </p:childTnLst>
                                </p:cTn>
                              </p:par>
                              <p:par>
                                <p:cTn id="335" presetID="1" presetClass="exit" presetSubtype="0" fill="hold" grpId="0" nodeType="withEffect">
                                  <p:stCondLst>
                                    <p:cond delay="0"/>
                                  </p:stCondLst>
                                  <p:childTnLst>
                                    <p:set>
                                      <p:cBhvr>
                                        <p:cTn id="336" dur="1" fill="hold">
                                          <p:stCondLst>
                                            <p:cond delay="0"/>
                                          </p:stCondLst>
                                        </p:cTn>
                                        <p:tgtEl>
                                          <p:spTgt spid="6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5" grpId="0" build="allAtOnce"/>
      <p:bldP spid="16" grpId="0" build="allAtOnce"/>
      <p:bldP spid="17" grpId="0" build="allAtOnce"/>
      <p:bldP spid="18" grpId="0" build="allAtOnce"/>
      <p:bldP spid="19" grpId="0" build="allAtOnce"/>
      <p:bldP spid="20" grpId="0" build="allAtOnce"/>
      <p:bldP spid="21" grpId="0" build="allAtOnce"/>
      <p:bldP spid="22" grpId="0" build="allAtOnce"/>
      <p:bldP spid="23" grpId="0" build="allAtOnce"/>
      <p:bldP spid="24" grpId="0" build="allAtOnce"/>
      <p:bldP spid="25" grpId="0" build="allAtOnce"/>
      <p:bldP spid="26" grpId="0" build="allAtOnce"/>
      <p:bldP spid="27" grpId="0" build="allAtOnce"/>
      <p:bldP spid="28" grpId="0" build="allAtOnce"/>
      <p:bldP spid="29" grpId="0" build="allAtOnce"/>
      <p:bldP spid="30" grpId="0" build="allAtOnce"/>
      <p:bldP spid="31" grpId="0" build="allAtOnce"/>
      <p:bldP spid="32" grpId="0" build="allAtOnce"/>
      <p:bldP spid="33" grpId="0" build="allAtOnce"/>
      <p:bldP spid="34" grpId="0" build="allAtOnce"/>
      <p:bldP spid="35" grpId="0" build="allAtOnce"/>
      <p:bldP spid="36" grpId="0" build="allAtOnce"/>
      <p:bldP spid="37" grpId="0" build="allAtOnce"/>
      <p:bldP spid="38" grpId="0" build="allAtOnce"/>
      <p:bldP spid="39" grpId="0" build="allAtOnce"/>
      <p:bldP spid="40" grpId="0" build="allAtOnce"/>
      <p:bldP spid="41" grpId="0" build="allAtOnce"/>
      <p:bldP spid="42" grpId="0" build="allAtOnce"/>
      <p:bldP spid="43" grpId="0" build="allAtOnce"/>
      <p:bldP spid="44" grpId="0" build="allAtOnce"/>
      <p:bldP spid="45" grpId="0" build="allAtOnce"/>
      <p:bldP spid="46" grpId="0" build="allAtOnce"/>
      <p:bldP spid="47" grpId="0" build="allAtOnce"/>
      <p:bldP spid="48" grpId="0" build="allAtOnce"/>
      <p:bldP spid="49" grpId="0" build="allAtOnce"/>
      <p:bldP spid="50" grpId="0" build="allAtOnce"/>
      <p:bldP spid="51" grpId="0" build="allAtOnce"/>
      <p:bldP spid="52" grpId="0" build="allAtOnce"/>
      <p:bldP spid="53" grpId="0" build="allAtOnce"/>
      <p:bldP spid="54" grpId="0" build="allAtOnce"/>
      <p:bldP spid="55" grpId="0" build="allAtOnce"/>
      <p:bldP spid="56" grpId="0" build="allAtOnce"/>
      <p:bldP spid="57" grpId="0" build="allAtOnce"/>
      <p:bldP spid="58" grpId="0" build="allAtOnce"/>
      <p:bldP spid="59" grpId="0" build="allAtOnce"/>
      <p:bldP spid="60" grpId="0" build="allAtOnce"/>
      <p:bldP spid="61" grpId="0" build="allAtOnce"/>
      <p:bldP spid="6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42C5-5F84-0F42-AD33-03EACC5C1AA8}"/>
              </a:ext>
            </a:extLst>
          </p:cNvPr>
          <p:cNvSpPr>
            <a:spLocks noGrp="1"/>
          </p:cNvSpPr>
          <p:nvPr>
            <p:ph type="title"/>
          </p:nvPr>
        </p:nvSpPr>
        <p:spPr>
          <a:xfrm>
            <a:off x="4878017" y="99733"/>
            <a:ext cx="2469831" cy="168946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spTree>
    <p:extLst>
      <p:ext uri="{BB962C8B-B14F-4D97-AF65-F5344CB8AC3E}">
        <p14:creationId xmlns:p14="http://schemas.microsoft.com/office/powerpoint/2010/main" val="218822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8A99A-6DEC-4F3A-87C1-DBE6B69CC4E9}"/>
              </a:ext>
            </a:extLst>
          </p:cNvPr>
          <p:cNvSpPr>
            <a:spLocks noGrp="1"/>
          </p:cNvSpPr>
          <p:nvPr>
            <p:ph type="title"/>
          </p:nvPr>
        </p:nvSpPr>
        <p:spPr>
          <a:xfrm>
            <a:off x="-1" y="213557"/>
            <a:ext cx="4931229" cy="647577"/>
          </a:xfrm>
        </p:spPr>
        <p:txBody>
          <a:bodyPr>
            <a:noAutofit/>
          </a:bodyPr>
          <a:lstStyle/>
          <a:p>
            <a:r>
              <a:rPr lang="en-GB" sz="2400" dirty="0"/>
              <a:t>More than one – which rule?</a:t>
            </a:r>
          </a:p>
        </p:txBody>
      </p:sp>
      <p:sp>
        <p:nvSpPr>
          <p:cNvPr id="5" name="Rounded Rectangle 11">
            <a:extLst>
              <a:ext uri="{FF2B5EF4-FFF2-40B4-BE49-F238E27FC236}">
                <a16:creationId xmlns:a16="http://schemas.microsoft.com/office/drawing/2014/main" id="{CC849934-C39A-4BD3-B19A-98EF2C383B5E}"/>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55AEEF57-38DA-44C4-BCD8-4D3C93DE041E}"/>
              </a:ext>
            </a:extLst>
          </p:cNvPr>
          <p:cNvSpPr/>
          <p:nvPr/>
        </p:nvSpPr>
        <p:spPr>
          <a:xfrm>
            <a:off x="6652933" y="140133"/>
            <a:ext cx="3064470" cy="1015663"/>
          </a:xfrm>
          <a:prstGeom prst="rect">
            <a:avLst/>
          </a:prstGeom>
        </p:spPr>
        <p:txBody>
          <a:bodyPr wrap="square">
            <a:spAutoFit/>
          </a:bodyPr>
          <a:lstStyle/>
          <a:p>
            <a:pPr lvl="0" algn="ctr" fontAlgn="auto">
              <a:spcBef>
                <a:spcPts val="0"/>
              </a:spcBef>
              <a:spcAft>
                <a:spcPts val="0"/>
              </a:spcAft>
            </a:pPr>
            <a:r>
              <a:rPr lang="en-GB" sz="2000" b="1" dirty="0">
                <a:latin typeface="Century Gothic" panose="020B0502020202020204" pitchFamily="34" charset="0"/>
              </a:rPr>
              <a:t>90% </a:t>
            </a:r>
            <a:r>
              <a:rPr lang="en-GB" sz="2000" dirty="0">
                <a:latin typeface="Century Gothic" panose="020B0502020202020204" pitchFamily="34" charset="0"/>
              </a:rPr>
              <a:t>masculine plurals and some neuter plurals work like this.</a:t>
            </a:r>
            <a:endParaRPr lang="en-US" sz="2000" dirty="0">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5DB44660-A792-4F9C-B76B-16CD91C89F76}"/>
              </a:ext>
            </a:extLst>
          </p:cNvPr>
          <p:cNvGraphicFramePr>
            <a:graphicFrameLocks noGrp="1"/>
          </p:cNvGraphicFramePr>
          <p:nvPr>
            <p:extLst>
              <p:ext uri="{D42A27DB-BD31-4B8C-83A1-F6EECF244321}">
                <p14:modId xmlns:p14="http://schemas.microsoft.com/office/powerpoint/2010/main" val="344684668"/>
              </p:ext>
            </p:extLst>
          </p:nvPr>
        </p:nvGraphicFramePr>
        <p:xfrm>
          <a:off x="291036" y="1849218"/>
          <a:ext cx="5423963" cy="3657600"/>
        </p:xfrm>
        <a:graphic>
          <a:graphicData uri="http://schemas.openxmlformats.org/drawingml/2006/table">
            <a:tbl>
              <a:tblPr firstRow="1" bandRow="1">
                <a:tableStyleId>{5940675A-B579-460E-94D1-54222C63F5DA}</a:tableStyleId>
              </a:tblPr>
              <a:tblGrid>
                <a:gridCol w="2146946">
                  <a:extLst>
                    <a:ext uri="{9D8B030D-6E8A-4147-A177-3AD203B41FA5}">
                      <a16:colId xmlns:a16="http://schemas.microsoft.com/office/drawing/2014/main" val="20000"/>
                    </a:ext>
                  </a:extLst>
                </a:gridCol>
                <a:gridCol w="2223690">
                  <a:extLst>
                    <a:ext uri="{9D8B030D-6E8A-4147-A177-3AD203B41FA5}">
                      <a16:colId xmlns:a16="http://schemas.microsoft.com/office/drawing/2014/main" val="20001"/>
                    </a:ext>
                  </a:extLst>
                </a:gridCol>
                <a:gridCol w="1053327">
                  <a:extLst>
                    <a:ext uri="{9D8B030D-6E8A-4147-A177-3AD203B41FA5}">
                      <a16:colId xmlns:a16="http://schemas.microsoft.com/office/drawing/2014/main" val="20002"/>
                    </a:ext>
                  </a:extLst>
                </a:gridCol>
              </a:tblGrid>
              <a:tr h="370840">
                <a:tc>
                  <a:txBody>
                    <a:bodyPr/>
                    <a:lstStyle/>
                    <a:p>
                      <a:endParaRPr lang="en-GB" sz="2400"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Plural</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b="1" dirty="0">
                          <a:solidFill>
                            <a:schemeClr val="tx1"/>
                          </a:solidFill>
                          <a:latin typeface="Century Gothic" panose="020B0502020202020204" pitchFamily="34" charset="0"/>
                        </a:rPr>
                        <a:t>Rule</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r>
                        <a:rPr lang="en-GB" sz="2400" dirty="0">
                          <a:solidFill>
                            <a:schemeClr val="tx1"/>
                          </a:solidFill>
                          <a:latin typeface="Century Gothic" panose="020B0502020202020204" pitchFamily="34" charset="0"/>
                        </a:rPr>
                        <a:t>das </a:t>
                      </a:r>
                      <a:r>
                        <a:rPr lang="en-GB" sz="2400" dirty="0" err="1">
                          <a:solidFill>
                            <a:schemeClr val="tx1"/>
                          </a:solidFill>
                          <a:latin typeface="Century Gothic" panose="020B0502020202020204" pitchFamily="34" charset="0"/>
                        </a:rPr>
                        <a:t>Haus</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r>
                        <a:rPr lang="en-GB" sz="2400" dirty="0">
                          <a:solidFill>
                            <a:schemeClr val="tx1"/>
                          </a:solidFill>
                          <a:latin typeface="Century Gothic" panose="020B0502020202020204" pitchFamily="34" charset="0"/>
                        </a:rPr>
                        <a:t>die</a:t>
                      </a:r>
                      <a:r>
                        <a:rPr lang="en-GB" sz="2400" baseline="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H</a:t>
                      </a:r>
                      <a:r>
                        <a:rPr lang="en-GB" sz="2400" b="1" dirty="0" err="1">
                          <a:solidFill>
                            <a:schemeClr val="tx1"/>
                          </a:solidFill>
                          <a:latin typeface="Century Gothic" panose="020B0502020202020204" pitchFamily="34" charset="0"/>
                        </a:rPr>
                        <a:t>ä</a:t>
                      </a:r>
                      <a:r>
                        <a:rPr lang="en-GB" sz="2400" dirty="0" err="1">
                          <a:solidFill>
                            <a:schemeClr val="tx1"/>
                          </a:solidFill>
                          <a:latin typeface="Century Gothic" panose="020B0502020202020204" pitchFamily="34" charset="0"/>
                        </a:rPr>
                        <a:t>us</a:t>
                      </a:r>
                      <a:r>
                        <a:rPr lang="en-GB" sz="2400" b="1" dirty="0" err="1">
                          <a:solidFill>
                            <a:schemeClr val="tx1"/>
                          </a:solidFill>
                          <a:latin typeface="Century Gothic" panose="020B0502020202020204" pitchFamily="34" charset="0"/>
                        </a:rPr>
                        <a:t>er</a:t>
                      </a:r>
                      <a:endParaRPr lang="en-GB" sz="2400" b="1"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70840">
                <a:tc>
                  <a:txBody>
                    <a:bodyPr/>
                    <a:lstStyle/>
                    <a:p>
                      <a:r>
                        <a:rPr lang="en-GB" sz="2400" dirty="0">
                          <a:solidFill>
                            <a:schemeClr val="tx1"/>
                          </a:solidFill>
                          <a:latin typeface="Century Gothic" panose="020B0502020202020204" pitchFamily="34" charset="0"/>
                        </a:rPr>
                        <a:t>der </a:t>
                      </a:r>
                      <a:r>
                        <a:rPr lang="en-GB" sz="2400" dirty="0" err="1">
                          <a:solidFill>
                            <a:schemeClr val="tx1"/>
                          </a:solidFill>
                          <a:latin typeface="Century Gothic" panose="020B0502020202020204" pitchFamily="34" charset="0"/>
                        </a:rPr>
                        <a:t>Körper</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r>
                        <a:rPr lang="en-GB" sz="2400" dirty="0">
                          <a:solidFill>
                            <a:schemeClr val="tx1"/>
                          </a:solidFill>
                          <a:latin typeface="Century Gothic" panose="020B0502020202020204" pitchFamily="34" charset="0"/>
                        </a:rPr>
                        <a:t>die </a:t>
                      </a:r>
                      <a:r>
                        <a:rPr lang="en-GB" sz="2400" dirty="0" err="1">
                          <a:solidFill>
                            <a:schemeClr val="tx1"/>
                          </a:solidFill>
                          <a:latin typeface="Century Gothic" panose="020B0502020202020204" pitchFamily="34" charset="0"/>
                        </a:rPr>
                        <a:t>Körper</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370840">
                <a:tc>
                  <a:txBody>
                    <a:bodyPr/>
                    <a:lstStyle/>
                    <a:p>
                      <a:r>
                        <a:rPr lang="en-GB" sz="2400" dirty="0">
                          <a:solidFill>
                            <a:schemeClr val="tx1"/>
                          </a:solidFill>
                          <a:latin typeface="Century Gothic" panose="020B0502020202020204" pitchFamily="34" charset="0"/>
                        </a:rPr>
                        <a:t>die </a:t>
                      </a:r>
                      <a:r>
                        <a:rPr lang="en-GB" sz="2400" dirty="0" err="1">
                          <a:solidFill>
                            <a:schemeClr val="tx1"/>
                          </a:solidFill>
                          <a:latin typeface="Century Gothic" panose="020B0502020202020204" pitchFamily="34" charset="0"/>
                        </a:rPr>
                        <a:t>Woche</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r>
                        <a:rPr lang="en-GB" sz="2400" dirty="0">
                          <a:solidFill>
                            <a:schemeClr val="tx1"/>
                          </a:solidFill>
                          <a:latin typeface="Century Gothic" panose="020B0502020202020204" pitchFamily="34" charset="0"/>
                        </a:rPr>
                        <a:t>die </a:t>
                      </a:r>
                      <a:r>
                        <a:rPr lang="en-GB" sz="2400" dirty="0" err="1">
                          <a:solidFill>
                            <a:schemeClr val="tx1"/>
                          </a:solidFill>
                          <a:latin typeface="Century Gothic" panose="020B0502020202020204" pitchFamily="34" charset="0"/>
                        </a:rPr>
                        <a:t>Woche</a:t>
                      </a:r>
                      <a:r>
                        <a:rPr lang="en-GB" sz="2400" b="1" dirty="0" err="1">
                          <a:solidFill>
                            <a:schemeClr val="tx1"/>
                          </a:solidFill>
                          <a:latin typeface="Century Gothic" panose="020B0502020202020204" pitchFamily="34" charset="0"/>
                        </a:rPr>
                        <a:t>n</a:t>
                      </a:r>
                      <a:endParaRPr lang="en-GB" sz="2400" b="1"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370840">
                <a:tc>
                  <a:txBody>
                    <a:bodyPr/>
                    <a:lstStyle/>
                    <a:p>
                      <a:r>
                        <a:rPr lang="en-GB" sz="2400" dirty="0">
                          <a:solidFill>
                            <a:schemeClr val="tx1"/>
                          </a:solidFill>
                          <a:latin typeface="Century Gothic" panose="020B0502020202020204" pitchFamily="34" charset="0"/>
                        </a:rPr>
                        <a:t>das Kind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r>
                        <a:rPr lang="en-GB" sz="2400" dirty="0">
                          <a:solidFill>
                            <a:schemeClr val="tx1"/>
                          </a:solidFill>
                          <a:latin typeface="Century Gothic" panose="020B0502020202020204" pitchFamily="34" charset="0"/>
                        </a:rPr>
                        <a:t>die Kind</a:t>
                      </a:r>
                      <a:r>
                        <a:rPr lang="en-GB" sz="2400" b="1" dirty="0">
                          <a:solidFill>
                            <a:schemeClr val="tx1"/>
                          </a:solidFill>
                          <a:latin typeface="Century Gothic" panose="020B0502020202020204" pitchFamily="34" charset="0"/>
                        </a:rPr>
                        <a:t>er</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370840">
                <a:tc>
                  <a:txBody>
                    <a:bodyPr/>
                    <a:lstStyle/>
                    <a:p>
                      <a:r>
                        <a:rPr lang="en-GB" sz="2400" dirty="0">
                          <a:solidFill>
                            <a:schemeClr val="tx1"/>
                          </a:solidFill>
                          <a:latin typeface="Century Gothic" panose="020B0502020202020204" pitchFamily="34" charset="0"/>
                        </a:rPr>
                        <a:t>das Ding</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r>
                        <a:rPr lang="en-GB" sz="2400" dirty="0">
                          <a:solidFill>
                            <a:schemeClr val="tx1"/>
                          </a:solidFill>
                          <a:latin typeface="Century Gothic" panose="020B0502020202020204" pitchFamily="34" charset="0"/>
                        </a:rPr>
                        <a:t>die Ding</a:t>
                      </a:r>
                      <a:r>
                        <a:rPr lang="en-GB" sz="2400" b="1" dirty="0">
                          <a:solidFill>
                            <a:schemeClr val="tx1"/>
                          </a:solidFill>
                          <a:latin typeface="Century Gothic" panose="020B0502020202020204" pitchFamily="34" charset="0"/>
                        </a:rPr>
                        <a:t>e</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370840">
                <a:tc>
                  <a:txBody>
                    <a:bodyPr/>
                    <a:lstStyle/>
                    <a:p>
                      <a:r>
                        <a:rPr lang="en-GB" sz="2400" dirty="0">
                          <a:solidFill>
                            <a:schemeClr val="tx1"/>
                          </a:solidFill>
                          <a:latin typeface="Century Gothic" panose="020B0502020202020204" pitchFamily="34" charset="0"/>
                        </a:rPr>
                        <a:t>das </a:t>
                      </a:r>
                      <a:r>
                        <a:rPr lang="en-GB" sz="2400" dirty="0" err="1">
                          <a:solidFill>
                            <a:schemeClr val="tx1"/>
                          </a:solidFill>
                          <a:latin typeface="Century Gothic" panose="020B0502020202020204" pitchFamily="34" charset="0"/>
                        </a:rPr>
                        <a:t>Fach</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r>
                        <a:rPr lang="en-GB" sz="2400" dirty="0">
                          <a:solidFill>
                            <a:schemeClr val="tx1"/>
                          </a:solidFill>
                          <a:latin typeface="Century Gothic" panose="020B0502020202020204" pitchFamily="34" charset="0"/>
                        </a:rPr>
                        <a:t>die </a:t>
                      </a:r>
                      <a:r>
                        <a:rPr lang="en-GB" sz="2400" dirty="0" err="1">
                          <a:solidFill>
                            <a:schemeClr val="tx1"/>
                          </a:solidFill>
                          <a:latin typeface="Century Gothic" panose="020B0502020202020204" pitchFamily="34" charset="0"/>
                        </a:rPr>
                        <a:t>F</a:t>
                      </a:r>
                      <a:r>
                        <a:rPr lang="en-GB" sz="2400" b="1" dirty="0" err="1">
                          <a:solidFill>
                            <a:schemeClr val="tx1"/>
                          </a:solidFill>
                          <a:latin typeface="Century Gothic" panose="020B0502020202020204" pitchFamily="34" charset="0"/>
                        </a:rPr>
                        <a:t>ä</a:t>
                      </a:r>
                      <a:r>
                        <a:rPr lang="en-GB" sz="2400" dirty="0" err="1">
                          <a:solidFill>
                            <a:schemeClr val="tx1"/>
                          </a:solidFill>
                          <a:latin typeface="Century Gothic" panose="020B0502020202020204" pitchFamily="34" charset="0"/>
                        </a:rPr>
                        <a:t>ch</a:t>
                      </a:r>
                      <a:r>
                        <a:rPr lang="en-GB" sz="2400" b="1" dirty="0" err="1">
                          <a:solidFill>
                            <a:schemeClr val="tx1"/>
                          </a:solidFill>
                          <a:latin typeface="Century Gothic" panose="020B0502020202020204" pitchFamily="34" charset="0"/>
                        </a:rPr>
                        <a:t>er</a:t>
                      </a:r>
                      <a:endParaRPr lang="en-GB" sz="2400" b="1"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der Kopf</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die </a:t>
                      </a:r>
                      <a:r>
                        <a:rPr lang="en-GB" sz="2400" dirty="0" err="1">
                          <a:solidFill>
                            <a:schemeClr val="tx1"/>
                          </a:solidFill>
                          <a:latin typeface="Century Gothic" panose="020B0502020202020204" pitchFamily="34" charset="0"/>
                        </a:rPr>
                        <a:t>K</a:t>
                      </a:r>
                      <a:r>
                        <a:rPr lang="en-GB" sz="2400" b="1" dirty="0" err="1">
                          <a:solidFill>
                            <a:schemeClr val="tx1"/>
                          </a:solidFill>
                          <a:latin typeface="Century Gothic" panose="020B0502020202020204" pitchFamily="34" charset="0"/>
                        </a:rPr>
                        <a:t>ö</a:t>
                      </a:r>
                      <a:r>
                        <a:rPr lang="en-GB" sz="2400" dirty="0" err="1">
                          <a:solidFill>
                            <a:schemeClr val="tx1"/>
                          </a:solidFill>
                          <a:latin typeface="Century Gothic" panose="020B0502020202020204" pitchFamily="34" charset="0"/>
                        </a:rPr>
                        <a:t>pf</a:t>
                      </a:r>
                      <a:r>
                        <a:rPr lang="en-GB" sz="2400" b="1" dirty="0" err="1">
                          <a:solidFill>
                            <a:schemeClr val="tx1"/>
                          </a:solidFill>
                          <a:latin typeface="Century Gothic" panose="020B0502020202020204" pitchFamily="34" charset="0"/>
                        </a:rPr>
                        <a:t>e</a:t>
                      </a:r>
                      <a:endParaRPr lang="en-GB" sz="2400" b="1"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bl>
          </a:graphicData>
        </a:graphic>
      </p:graphicFrame>
      <p:sp>
        <p:nvSpPr>
          <p:cNvPr id="8" name="TextBox 7">
            <a:extLst>
              <a:ext uri="{FF2B5EF4-FFF2-40B4-BE49-F238E27FC236}">
                <a16:creationId xmlns:a16="http://schemas.microsoft.com/office/drawing/2014/main" id="{94C23854-55CE-42C9-B9FE-7BEBB96F0B6E}"/>
              </a:ext>
            </a:extLst>
          </p:cNvPr>
          <p:cNvSpPr txBox="1"/>
          <p:nvPr/>
        </p:nvSpPr>
        <p:spPr>
          <a:xfrm>
            <a:off x="211158" y="1351505"/>
            <a:ext cx="9637692" cy="461665"/>
          </a:xfrm>
          <a:prstGeom prst="rect">
            <a:avLst/>
          </a:prstGeom>
          <a:noFill/>
        </p:spPr>
        <p:txBody>
          <a:bodyPr wrap="square" rtlCol="0">
            <a:spAutoFit/>
          </a:bodyPr>
          <a:lstStyle/>
          <a:p>
            <a:r>
              <a:rPr lang="en-GB" sz="2400" dirty="0">
                <a:latin typeface="Century Gothic" panose="020B0502020202020204" pitchFamily="34" charset="0"/>
              </a:rPr>
              <a:t>Look at these plurals. Rule 1,2,3 or 4?</a:t>
            </a:r>
          </a:p>
        </p:txBody>
      </p:sp>
      <p:graphicFrame>
        <p:nvGraphicFramePr>
          <p:cNvPr id="9" name="Table 8">
            <a:extLst>
              <a:ext uri="{FF2B5EF4-FFF2-40B4-BE49-F238E27FC236}">
                <a16:creationId xmlns:a16="http://schemas.microsoft.com/office/drawing/2014/main" id="{21419747-3022-4F2A-84E6-5C331999E05F}"/>
              </a:ext>
            </a:extLst>
          </p:cNvPr>
          <p:cNvGraphicFramePr>
            <a:graphicFrameLocks noGrp="1"/>
          </p:cNvGraphicFramePr>
          <p:nvPr>
            <p:extLst>
              <p:ext uri="{D42A27DB-BD31-4B8C-83A1-F6EECF244321}">
                <p14:modId xmlns:p14="http://schemas.microsoft.com/office/powerpoint/2010/main" val="965997289"/>
              </p:ext>
            </p:extLst>
          </p:nvPr>
        </p:nvGraphicFramePr>
        <p:xfrm>
          <a:off x="6192857" y="1849218"/>
          <a:ext cx="5764469" cy="3657600"/>
        </p:xfrm>
        <a:graphic>
          <a:graphicData uri="http://schemas.openxmlformats.org/drawingml/2006/table">
            <a:tbl>
              <a:tblPr firstRow="1" bandRow="1">
                <a:tableStyleId>{5940675A-B579-460E-94D1-54222C63F5DA}</a:tableStyleId>
              </a:tblPr>
              <a:tblGrid>
                <a:gridCol w="2455843">
                  <a:extLst>
                    <a:ext uri="{9D8B030D-6E8A-4147-A177-3AD203B41FA5}">
                      <a16:colId xmlns:a16="http://schemas.microsoft.com/office/drawing/2014/main" val="20000"/>
                    </a:ext>
                  </a:extLst>
                </a:gridCol>
                <a:gridCol w="2419350">
                  <a:extLst>
                    <a:ext uri="{9D8B030D-6E8A-4147-A177-3AD203B41FA5}">
                      <a16:colId xmlns:a16="http://schemas.microsoft.com/office/drawing/2014/main" val="20001"/>
                    </a:ext>
                  </a:extLst>
                </a:gridCol>
                <a:gridCol w="889276">
                  <a:extLst>
                    <a:ext uri="{9D8B030D-6E8A-4147-A177-3AD203B41FA5}">
                      <a16:colId xmlns:a16="http://schemas.microsoft.com/office/drawing/2014/main" val="20002"/>
                    </a:ext>
                  </a:extLst>
                </a:gridCol>
              </a:tblGrid>
              <a:tr h="370840">
                <a:tc>
                  <a:txBody>
                    <a:bodyPr/>
                    <a:lstStyle/>
                    <a:p>
                      <a:endParaRPr lang="en-GB" sz="2400"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Plural</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b="1" dirty="0">
                          <a:solidFill>
                            <a:schemeClr val="tx1"/>
                          </a:solidFill>
                          <a:latin typeface="Century Gothic" panose="020B0502020202020204" pitchFamily="34" charset="0"/>
                        </a:rPr>
                        <a:t>Rule</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r>
                        <a:rPr lang="en-GB" sz="2400" dirty="0">
                          <a:solidFill>
                            <a:schemeClr val="tx1"/>
                          </a:solidFill>
                          <a:latin typeface="Century Gothic" panose="020B0502020202020204" pitchFamily="34" charset="0"/>
                        </a:rPr>
                        <a:t>der </a:t>
                      </a:r>
                      <a:r>
                        <a:rPr lang="en-GB" sz="2400" dirty="0" err="1">
                          <a:solidFill>
                            <a:schemeClr val="tx1"/>
                          </a:solidFill>
                          <a:latin typeface="Century Gothic" panose="020B0502020202020204" pitchFamily="34" charset="0"/>
                        </a:rPr>
                        <a:t>Gutschein</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b="1"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370840">
                <a:tc>
                  <a:txBody>
                    <a:bodyPr/>
                    <a:lstStyle/>
                    <a:p>
                      <a:r>
                        <a:rPr lang="en-GB" sz="2400" dirty="0">
                          <a:solidFill>
                            <a:schemeClr val="tx1"/>
                          </a:solidFill>
                          <a:latin typeface="Century Gothic" panose="020B0502020202020204" pitchFamily="34" charset="0"/>
                        </a:rPr>
                        <a:t>das </a:t>
                      </a:r>
                      <a:r>
                        <a:rPr lang="en-GB" sz="2400" dirty="0" err="1">
                          <a:solidFill>
                            <a:schemeClr val="tx1"/>
                          </a:solidFill>
                          <a:latin typeface="Century Gothic" panose="020B0502020202020204" pitchFamily="34" charset="0"/>
                        </a:rPr>
                        <a:t>Geschenk</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370840">
                <a:tc>
                  <a:txBody>
                    <a:bodyPr/>
                    <a:lstStyle/>
                    <a:p>
                      <a:r>
                        <a:rPr lang="en-GB" sz="2400" dirty="0">
                          <a:solidFill>
                            <a:schemeClr val="tx1"/>
                          </a:solidFill>
                          <a:latin typeface="Century Gothic" panose="020B0502020202020204" pitchFamily="34" charset="0"/>
                        </a:rPr>
                        <a:t>das Zimmer</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370840">
                <a:tc>
                  <a:txBody>
                    <a:bodyPr/>
                    <a:lstStyle/>
                    <a:p>
                      <a:r>
                        <a:rPr lang="en-GB" sz="2400" dirty="0">
                          <a:solidFill>
                            <a:schemeClr val="tx1"/>
                          </a:solidFill>
                          <a:latin typeface="Century Gothic" panose="020B0502020202020204" pitchFamily="34" charset="0"/>
                        </a:rPr>
                        <a:t>das</a:t>
                      </a:r>
                      <a:r>
                        <a:rPr lang="en-GB" sz="2400" baseline="0" dirty="0">
                          <a:solidFill>
                            <a:schemeClr val="tx1"/>
                          </a:solidFill>
                          <a:latin typeface="Century Gothic" panose="020B0502020202020204" pitchFamily="34" charset="0"/>
                        </a:rPr>
                        <a:t> Wort</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370840">
                <a:tc>
                  <a:txBody>
                    <a:bodyPr/>
                    <a:lstStyle/>
                    <a:p>
                      <a:r>
                        <a:rPr lang="en-GB" sz="2400" dirty="0">
                          <a:solidFill>
                            <a:schemeClr val="tx1"/>
                          </a:solidFill>
                          <a:latin typeface="Century Gothic" panose="020B0502020202020204" pitchFamily="34" charset="0"/>
                        </a:rPr>
                        <a:t>der Freund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370840">
                <a:tc>
                  <a:txBody>
                    <a:bodyPr/>
                    <a:lstStyle/>
                    <a:p>
                      <a:r>
                        <a:rPr lang="en-GB" sz="2400" dirty="0">
                          <a:solidFill>
                            <a:schemeClr val="tx1"/>
                          </a:solidFill>
                          <a:latin typeface="Century Gothic" panose="020B0502020202020204" pitchFamily="34" charset="0"/>
                        </a:rPr>
                        <a:t>das </a:t>
                      </a:r>
                      <a:r>
                        <a:rPr lang="en-GB" sz="2400" dirty="0" err="1">
                          <a:solidFill>
                            <a:schemeClr val="tx1"/>
                          </a:solidFill>
                          <a:latin typeface="Century Gothic" panose="020B0502020202020204" pitchFamily="34" charset="0"/>
                        </a:rPr>
                        <a:t>Fahrrad</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370840">
                <a:tc>
                  <a:txBody>
                    <a:bodyPr/>
                    <a:lstStyle/>
                    <a:p>
                      <a:r>
                        <a:rPr lang="en-GB" sz="2400" dirty="0">
                          <a:solidFill>
                            <a:schemeClr val="tx1"/>
                          </a:solidFill>
                          <a:latin typeface="Century Gothic" panose="020B0502020202020204" pitchFamily="34" charset="0"/>
                        </a:rPr>
                        <a:t>die </a:t>
                      </a:r>
                      <a:r>
                        <a:rPr lang="en-GB" sz="2400" dirty="0" err="1">
                          <a:solidFill>
                            <a:schemeClr val="tx1"/>
                          </a:solidFill>
                          <a:latin typeface="Century Gothic" panose="020B0502020202020204" pitchFamily="34" charset="0"/>
                        </a:rPr>
                        <a:t>Familie</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tc>
                  <a:txBody>
                    <a:bodyPr/>
                    <a:lstStyle/>
                    <a:p>
                      <a:pPr algn="ctr"/>
                      <a:r>
                        <a:rPr lang="en-GB" sz="2400" dirty="0">
                          <a:solidFill>
                            <a:schemeClr val="tx1"/>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bl>
          </a:graphicData>
        </a:graphic>
      </p:graphicFrame>
      <p:sp>
        <p:nvSpPr>
          <p:cNvPr id="10" name="Speech Bubble: Rectangle with Corners Rounded 20">
            <a:extLst>
              <a:ext uri="{FF2B5EF4-FFF2-40B4-BE49-F238E27FC236}">
                <a16:creationId xmlns:a16="http://schemas.microsoft.com/office/drawing/2014/main" id="{4D9A85CA-1851-47DC-8283-C005A5826322}"/>
              </a:ext>
            </a:extLst>
          </p:cNvPr>
          <p:cNvSpPr/>
          <p:nvPr/>
        </p:nvSpPr>
        <p:spPr>
          <a:xfrm>
            <a:off x="1238250" y="5798018"/>
            <a:ext cx="9296400" cy="432000"/>
          </a:xfrm>
          <a:prstGeom prst="wedgeRoundRectCallout">
            <a:avLst>
              <a:gd name="adj1" fmla="val -43378"/>
              <a:gd name="adj2" fmla="val 34994"/>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2400" dirty="0">
                <a:solidFill>
                  <a:schemeClr val="tx1"/>
                </a:solidFill>
                <a:latin typeface="Century Gothic" panose="020B0502020202020204" pitchFamily="34" charset="0"/>
              </a:rPr>
              <a:t>Remember: the word for </a:t>
            </a:r>
            <a:r>
              <a:rPr lang="en-GB" sz="2400" b="1" dirty="0">
                <a:solidFill>
                  <a:schemeClr val="tx1"/>
                </a:solidFill>
                <a:latin typeface="Century Gothic" panose="020B0502020202020204" pitchFamily="34" charset="0"/>
              </a:rPr>
              <a:t>‘the</a:t>
            </a:r>
            <a:r>
              <a:rPr lang="en-GB" sz="2400" dirty="0">
                <a:solidFill>
                  <a:schemeClr val="tx1"/>
                </a:solidFill>
                <a:latin typeface="Century Gothic" panose="020B0502020202020204" pitchFamily="34" charset="0"/>
              </a:rPr>
              <a:t>’ is ‘</a:t>
            </a:r>
            <a:r>
              <a:rPr lang="en-GB" sz="2400" b="1" dirty="0">
                <a:solidFill>
                  <a:schemeClr val="tx1"/>
                </a:solidFill>
                <a:latin typeface="Century Gothic" panose="020B0502020202020204" pitchFamily="34" charset="0"/>
              </a:rPr>
              <a:t>die</a:t>
            </a:r>
            <a:r>
              <a:rPr lang="en-GB" sz="2400" dirty="0">
                <a:solidFill>
                  <a:schemeClr val="tx1"/>
                </a:solidFill>
                <a:latin typeface="Century Gothic" panose="020B0502020202020204" pitchFamily="34" charset="0"/>
              </a:rPr>
              <a:t>’ for </a:t>
            </a:r>
            <a:r>
              <a:rPr lang="en-GB" sz="2400" b="1" i="1" u="sng" dirty="0">
                <a:solidFill>
                  <a:schemeClr val="tx1"/>
                </a:solidFill>
                <a:latin typeface="Century Gothic" panose="020B0502020202020204" pitchFamily="34" charset="0"/>
              </a:rPr>
              <a:t>all</a:t>
            </a:r>
            <a:r>
              <a:rPr lang="en-GB" sz="2400" dirty="0">
                <a:solidFill>
                  <a:schemeClr val="tx1"/>
                </a:solidFill>
                <a:latin typeface="Century Gothic" panose="020B0502020202020204" pitchFamily="34" charset="0"/>
              </a:rPr>
              <a:t> plural nouns.</a:t>
            </a:r>
            <a:endParaRPr lang="en-US" sz="2400" dirty="0">
              <a:solidFill>
                <a:schemeClr val="tx1"/>
              </a:solidFill>
              <a:latin typeface="Century Gothic" panose="020B0502020202020204" pitchFamily="34" charset="0"/>
            </a:endParaRPr>
          </a:p>
        </p:txBody>
      </p:sp>
      <p:sp>
        <p:nvSpPr>
          <p:cNvPr id="11" name="TextBox 10">
            <a:extLst>
              <a:ext uri="{FF2B5EF4-FFF2-40B4-BE49-F238E27FC236}">
                <a16:creationId xmlns:a16="http://schemas.microsoft.com/office/drawing/2014/main" id="{332A3B8C-6FD2-445D-A9F5-F4C6D0494F5B}"/>
              </a:ext>
            </a:extLst>
          </p:cNvPr>
          <p:cNvSpPr txBox="1"/>
          <p:nvPr/>
        </p:nvSpPr>
        <p:spPr>
          <a:xfrm>
            <a:off x="4715677" y="2222260"/>
            <a:ext cx="876300" cy="584775"/>
          </a:xfrm>
          <a:prstGeom prst="rect">
            <a:avLst/>
          </a:prstGeom>
          <a:noFill/>
        </p:spPr>
        <p:txBody>
          <a:bodyPr wrap="square" rtlCol="0">
            <a:spAutoFit/>
          </a:bodyPr>
          <a:lstStyle/>
          <a:p>
            <a:pPr algn="ctr"/>
            <a:r>
              <a:rPr lang="en-GB" sz="3200" b="1" dirty="0">
                <a:solidFill>
                  <a:srgbClr val="FFCC00"/>
                </a:solidFill>
              </a:rPr>
              <a:t>4</a:t>
            </a:r>
          </a:p>
        </p:txBody>
      </p:sp>
      <p:sp>
        <p:nvSpPr>
          <p:cNvPr id="12" name="TextBox 11">
            <a:extLst>
              <a:ext uri="{FF2B5EF4-FFF2-40B4-BE49-F238E27FC236}">
                <a16:creationId xmlns:a16="http://schemas.microsoft.com/office/drawing/2014/main" id="{3822AB09-112A-40DE-A0AE-C8CE955C0C20}"/>
              </a:ext>
            </a:extLst>
          </p:cNvPr>
          <p:cNvSpPr txBox="1"/>
          <p:nvPr/>
        </p:nvSpPr>
        <p:spPr>
          <a:xfrm>
            <a:off x="4715677" y="2682690"/>
            <a:ext cx="876300" cy="584775"/>
          </a:xfrm>
          <a:prstGeom prst="rect">
            <a:avLst/>
          </a:prstGeom>
          <a:noFill/>
        </p:spPr>
        <p:txBody>
          <a:bodyPr wrap="square" rtlCol="0">
            <a:spAutoFit/>
          </a:bodyPr>
          <a:lstStyle/>
          <a:p>
            <a:pPr algn="ctr"/>
            <a:r>
              <a:rPr lang="en-GB" sz="3200" b="1" dirty="0">
                <a:solidFill>
                  <a:srgbClr val="FFCC00"/>
                </a:solidFill>
              </a:rPr>
              <a:t>2</a:t>
            </a:r>
          </a:p>
        </p:txBody>
      </p:sp>
      <p:sp>
        <p:nvSpPr>
          <p:cNvPr id="13" name="TextBox 12">
            <a:extLst>
              <a:ext uri="{FF2B5EF4-FFF2-40B4-BE49-F238E27FC236}">
                <a16:creationId xmlns:a16="http://schemas.microsoft.com/office/drawing/2014/main" id="{BC33B527-936A-4127-BB22-D54BF91D076A}"/>
              </a:ext>
            </a:extLst>
          </p:cNvPr>
          <p:cNvSpPr txBox="1"/>
          <p:nvPr/>
        </p:nvSpPr>
        <p:spPr>
          <a:xfrm>
            <a:off x="4715677" y="3123442"/>
            <a:ext cx="876300" cy="584775"/>
          </a:xfrm>
          <a:prstGeom prst="rect">
            <a:avLst/>
          </a:prstGeom>
          <a:noFill/>
        </p:spPr>
        <p:txBody>
          <a:bodyPr wrap="square" rtlCol="0">
            <a:spAutoFit/>
          </a:bodyPr>
          <a:lstStyle/>
          <a:p>
            <a:pPr algn="ctr"/>
            <a:r>
              <a:rPr lang="en-GB" sz="3200" b="1" dirty="0">
                <a:solidFill>
                  <a:srgbClr val="FFCC00"/>
                </a:solidFill>
              </a:rPr>
              <a:t>3</a:t>
            </a:r>
          </a:p>
        </p:txBody>
      </p:sp>
      <p:sp>
        <p:nvSpPr>
          <p:cNvPr id="14" name="TextBox 13">
            <a:extLst>
              <a:ext uri="{FF2B5EF4-FFF2-40B4-BE49-F238E27FC236}">
                <a16:creationId xmlns:a16="http://schemas.microsoft.com/office/drawing/2014/main" id="{8EE22E07-83A7-4857-B884-07D02B07D038}"/>
              </a:ext>
            </a:extLst>
          </p:cNvPr>
          <p:cNvSpPr txBox="1"/>
          <p:nvPr/>
        </p:nvSpPr>
        <p:spPr>
          <a:xfrm>
            <a:off x="4715677" y="3566710"/>
            <a:ext cx="876300" cy="584775"/>
          </a:xfrm>
          <a:prstGeom prst="rect">
            <a:avLst/>
          </a:prstGeom>
          <a:noFill/>
        </p:spPr>
        <p:txBody>
          <a:bodyPr wrap="square" rtlCol="0">
            <a:spAutoFit/>
          </a:bodyPr>
          <a:lstStyle/>
          <a:p>
            <a:pPr algn="ctr"/>
            <a:r>
              <a:rPr lang="en-GB" sz="3200" b="1" dirty="0">
                <a:solidFill>
                  <a:srgbClr val="FFCC00"/>
                </a:solidFill>
              </a:rPr>
              <a:t>4</a:t>
            </a:r>
          </a:p>
        </p:txBody>
      </p:sp>
      <p:sp>
        <p:nvSpPr>
          <p:cNvPr id="15" name="TextBox 14">
            <a:extLst>
              <a:ext uri="{FF2B5EF4-FFF2-40B4-BE49-F238E27FC236}">
                <a16:creationId xmlns:a16="http://schemas.microsoft.com/office/drawing/2014/main" id="{3F461093-DD78-463E-8A89-2E73A0D2A112}"/>
              </a:ext>
            </a:extLst>
          </p:cNvPr>
          <p:cNvSpPr txBox="1"/>
          <p:nvPr/>
        </p:nvSpPr>
        <p:spPr>
          <a:xfrm>
            <a:off x="4715677" y="4066253"/>
            <a:ext cx="876300" cy="584775"/>
          </a:xfrm>
          <a:prstGeom prst="rect">
            <a:avLst/>
          </a:prstGeom>
          <a:noFill/>
        </p:spPr>
        <p:txBody>
          <a:bodyPr wrap="square" rtlCol="0">
            <a:spAutoFit/>
          </a:bodyPr>
          <a:lstStyle/>
          <a:p>
            <a:pPr algn="ctr"/>
            <a:r>
              <a:rPr lang="en-GB" sz="3200" b="1" dirty="0">
                <a:solidFill>
                  <a:srgbClr val="FFCC00"/>
                </a:solidFill>
              </a:rPr>
              <a:t>1</a:t>
            </a:r>
          </a:p>
        </p:txBody>
      </p:sp>
      <p:sp>
        <p:nvSpPr>
          <p:cNvPr id="16" name="TextBox 15">
            <a:extLst>
              <a:ext uri="{FF2B5EF4-FFF2-40B4-BE49-F238E27FC236}">
                <a16:creationId xmlns:a16="http://schemas.microsoft.com/office/drawing/2014/main" id="{8AC0BE88-22F5-493B-B2AC-19087B1AEB83}"/>
              </a:ext>
            </a:extLst>
          </p:cNvPr>
          <p:cNvSpPr txBox="1"/>
          <p:nvPr/>
        </p:nvSpPr>
        <p:spPr>
          <a:xfrm>
            <a:off x="4715677" y="4509521"/>
            <a:ext cx="876300" cy="584775"/>
          </a:xfrm>
          <a:prstGeom prst="rect">
            <a:avLst/>
          </a:prstGeom>
          <a:noFill/>
        </p:spPr>
        <p:txBody>
          <a:bodyPr wrap="square" rtlCol="0">
            <a:spAutoFit/>
          </a:bodyPr>
          <a:lstStyle/>
          <a:p>
            <a:pPr algn="ctr"/>
            <a:r>
              <a:rPr lang="en-GB" sz="3200" b="1" dirty="0">
                <a:solidFill>
                  <a:srgbClr val="FFCC00"/>
                </a:solidFill>
              </a:rPr>
              <a:t>4</a:t>
            </a:r>
          </a:p>
        </p:txBody>
      </p:sp>
      <p:sp>
        <p:nvSpPr>
          <p:cNvPr id="17" name="TextBox 16">
            <a:extLst>
              <a:ext uri="{FF2B5EF4-FFF2-40B4-BE49-F238E27FC236}">
                <a16:creationId xmlns:a16="http://schemas.microsoft.com/office/drawing/2014/main" id="{50904CBF-0120-48FF-AF10-3ECD17450E32}"/>
              </a:ext>
            </a:extLst>
          </p:cNvPr>
          <p:cNvSpPr txBox="1"/>
          <p:nvPr/>
        </p:nvSpPr>
        <p:spPr>
          <a:xfrm>
            <a:off x="4715677" y="4977190"/>
            <a:ext cx="876300" cy="584775"/>
          </a:xfrm>
          <a:prstGeom prst="rect">
            <a:avLst/>
          </a:prstGeom>
          <a:noFill/>
        </p:spPr>
        <p:txBody>
          <a:bodyPr wrap="square" rtlCol="0">
            <a:spAutoFit/>
          </a:bodyPr>
          <a:lstStyle/>
          <a:p>
            <a:pPr algn="ctr"/>
            <a:r>
              <a:rPr lang="en-GB" sz="3200" b="1" dirty="0">
                <a:solidFill>
                  <a:srgbClr val="FFCC00"/>
                </a:solidFill>
              </a:rPr>
              <a:t>1</a:t>
            </a:r>
          </a:p>
        </p:txBody>
      </p:sp>
      <p:sp>
        <p:nvSpPr>
          <p:cNvPr id="18" name="Rectangle 17">
            <a:extLst>
              <a:ext uri="{FF2B5EF4-FFF2-40B4-BE49-F238E27FC236}">
                <a16:creationId xmlns:a16="http://schemas.microsoft.com/office/drawing/2014/main" id="{FB3E5187-47DA-43E2-B0A9-FAFF7097953C}"/>
              </a:ext>
            </a:extLst>
          </p:cNvPr>
          <p:cNvSpPr/>
          <p:nvPr/>
        </p:nvSpPr>
        <p:spPr>
          <a:xfrm>
            <a:off x="8620789" y="2312712"/>
            <a:ext cx="2456122"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a:t>
            </a:r>
            <a:r>
              <a:rPr lang="en-GB" sz="2400" dirty="0" err="1">
                <a:latin typeface="Century Gothic" panose="020B0502020202020204" pitchFamily="34" charset="0"/>
              </a:rPr>
              <a:t>Gutschein</a:t>
            </a:r>
            <a:r>
              <a:rPr lang="en-GB" sz="2400" b="1" dirty="0" err="1">
                <a:latin typeface="Century Gothic" panose="020B0502020202020204" pitchFamily="34" charset="0"/>
              </a:rPr>
              <a:t>e</a:t>
            </a:r>
            <a:endParaRPr lang="en-GB" sz="2400" b="1" dirty="0">
              <a:latin typeface="Century Gothic" panose="020B0502020202020204" pitchFamily="34" charset="0"/>
            </a:endParaRPr>
          </a:p>
        </p:txBody>
      </p:sp>
      <p:sp>
        <p:nvSpPr>
          <p:cNvPr id="19" name="Rectangle 18">
            <a:extLst>
              <a:ext uri="{FF2B5EF4-FFF2-40B4-BE49-F238E27FC236}">
                <a16:creationId xmlns:a16="http://schemas.microsoft.com/office/drawing/2014/main" id="{CA439F96-C228-4B70-86CB-15024568FAA2}"/>
              </a:ext>
            </a:extLst>
          </p:cNvPr>
          <p:cNvSpPr/>
          <p:nvPr/>
        </p:nvSpPr>
        <p:spPr>
          <a:xfrm>
            <a:off x="8620789" y="2785073"/>
            <a:ext cx="2457724"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a:t>
            </a:r>
            <a:r>
              <a:rPr lang="en-GB" sz="2400" dirty="0" err="1">
                <a:latin typeface="Century Gothic" panose="020B0502020202020204" pitchFamily="34" charset="0"/>
              </a:rPr>
              <a:t>Geschenk</a:t>
            </a:r>
            <a:r>
              <a:rPr lang="en-GB" sz="2400" b="1" dirty="0" err="1">
                <a:latin typeface="Century Gothic" panose="020B0502020202020204" pitchFamily="34" charset="0"/>
              </a:rPr>
              <a:t>e</a:t>
            </a:r>
            <a:endParaRPr lang="en-GB" sz="2400" b="1" dirty="0">
              <a:latin typeface="Century Gothic" panose="020B0502020202020204" pitchFamily="34" charset="0"/>
            </a:endParaRPr>
          </a:p>
        </p:txBody>
      </p:sp>
      <p:sp>
        <p:nvSpPr>
          <p:cNvPr id="20" name="Rectangle 19">
            <a:extLst>
              <a:ext uri="{FF2B5EF4-FFF2-40B4-BE49-F238E27FC236}">
                <a16:creationId xmlns:a16="http://schemas.microsoft.com/office/drawing/2014/main" id="{7EBE4A4B-1A9D-4764-9BF1-3CCB1F7F7471}"/>
              </a:ext>
            </a:extLst>
          </p:cNvPr>
          <p:cNvSpPr/>
          <p:nvPr/>
        </p:nvSpPr>
        <p:spPr>
          <a:xfrm>
            <a:off x="8620789" y="3235910"/>
            <a:ext cx="1822935"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Zimmer</a:t>
            </a:r>
            <a:endParaRPr lang="en-GB" sz="2400" b="1" dirty="0">
              <a:latin typeface="Century Gothic" panose="020B0502020202020204" pitchFamily="34" charset="0"/>
            </a:endParaRPr>
          </a:p>
        </p:txBody>
      </p:sp>
      <p:sp>
        <p:nvSpPr>
          <p:cNvPr id="21" name="Rectangle 20">
            <a:extLst>
              <a:ext uri="{FF2B5EF4-FFF2-40B4-BE49-F238E27FC236}">
                <a16:creationId xmlns:a16="http://schemas.microsoft.com/office/drawing/2014/main" id="{66EDF533-351F-4817-8922-7C4F782EF8F4}"/>
              </a:ext>
            </a:extLst>
          </p:cNvPr>
          <p:cNvSpPr/>
          <p:nvPr/>
        </p:nvSpPr>
        <p:spPr>
          <a:xfrm>
            <a:off x="8620789" y="3696931"/>
            <a:ext cx="1733167"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a:t>
            </a:r>
            <a:r>
              <a:rPr lang="en-GB" sz="2400" dirty="0" err="1">
                <a:latin typeface="Century Gothic" panose="020B0502020202020204" pitchFamily="34" charset="0"/>
              </a:rPr>
              <a:t>W</a:t>
            </a:r>
            <a:r>
              <a:rPr lang="en-GB" sz="2400" b="1" dirty="0" err="1">
                <a:latin typeface="Century Gothic" panose="020B0502020202020204" pitchFamily="34" charset="0"/>
              </a:rPr>
              <a:t>ö</a:t>
            </a:r>
            <a:r>
              <a:rPr lang="en-GB" sz="2400" dirty="0" err="1">
                <a:latin typeface="Century Gothic" panose="020B0502020202020204" pitchFamily="34" charset="0"/>
              </a:rPr>
              <a:t>rt</a:t>
            </a:r>
            <a:r>
              <a:rPr lang="en-GB" sz="2400" b="1" dirty="0" err="1">
                <a:latin typeface="Century Gothic" panose="020B0502020202020204" pitchFamily="34" charset="0"/>
              </a:rPr>
              <a:t>er</a:t>
            </a:r>
            <a:endParaRPr lang="en-GB" sz="2400" b="1" dirty="0">
              <a:latin typeface="Century Gothic" panose="020B0502020202020204" pitchFamily="34" charset="0"/>
            </a:endParaRPr>
          </a:p>
        </p:txBody>
      </p:sp>
      <p:sp>
        <p:nvSpPr>
          <p:cNvPr id="22" name="Rectangle 21">
            <a:extLst>
              <a:ext uri="{FF2B5EF4-FFF2-40B4-BE49-F238E27FC236}">
                <a16:creationId xmlns:a16="http://schemas.microsoft.com/office/drawing/2014/main" id="{0143A348-241F-404B-8CF5-3BE390D7E41B}"/>
              </a:ext>
            </a:extLst>
          </p:cNvPr>
          <p:cNvSpPr/>
          <p:nvPr/>
        </p:nvSpPr>
        <p:spPr>
          <a:xfrm>
            <a:off x="8610600" y="4140853"/>
            <a:ext cx="1970411"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a:t>
            </a:r>
            <a:r>
              <a:rPr lang="en-GB" sz="2400" dirty="0" err="1">
                <a:latin typeface="Century Gothic" panose="020B0502020202020204" pitchFamily="34" charset="0"/>
              </a:rPr>
              <a:t>Freund</a:t>
            </a:r>
            <a:r>
              <a:rPr lang="en-GB" sz="2400" b="1" dirty="0" err="1">
                <a:latin typeface="Century Gothic" panose="020B0502020202020204" pitchFamily="34" charset="0"/>
              </a:rPr>
              <a:t>e</a:t>
            </a:r>
            <a:endParaRPr lang="en-GB" sz="2400" b="1" dirty="0">
              <a:latin typeface="Century Gothic" panose="020B0502020202020204" pitchFamily="34" charset="0"/>
            </a:endParaRPr>
          </a:p>
        </p:txBody>
      </p:sp>
      <p:sp>
        <p:nvSpPr>
          <p:cNvPr id="23" name="Rectangle 22">
            <a:extLst>
              <a:ext uri="{FF2B5EF4-FFF2-40B4-BE49-F238E27FC236}">
                <a16:creationId xmlns:a16="http://schemas.microsoft.com/office/drawing/2014/main" id="{0D969992-1F13-4DEF-89EC-6A56336BB2FF}"/>
              </a:ext>
            </a:extLst>
          </p:cNvPr>
          <p:cNvSpPr/>
          <p:nvPr/>
        </p:nvSpPr>
        <p:spPr>
          <a:xfrm>
            <a:off x="8620789" y="4584131"/>
            <a:ext cx="2193229"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a:t>
            </a:r>
            <a:r>
              <a:rPr lang="en-GB" sz="2400" dirty="0" err="1">
                <a:latin typeface="Century Gothic" panose="020B0502020202020204" pitchFamily="34" charset="0"/>
              </a:rPr>
              <a:t>Fahrr</a:t>
            </a:r>
            <a:r>
              <a:rPr lang="en-GB" sz="2400" b="1" dirty="0" err="1">
                <a:latin typeface="Century Gothic" panose="020B0502020202020204" pitchFamily="34" charset="0"/>
              </a:rPr>
              <a:t>ä</a:t>
            </a:r>
            <a:r>
              <a:rPr lang="en-GB" sz="2400" dirty="0" err="1">
                <a:latin typeface="Century Gothic" panose="020B0502020202020204" pitchFamily="34" charset="0"/>
              </a:rPr>
              <a:t>d</a:t>
            </a:r>
            <a:r>
              <a:rPr lang="en-GB" sz="2400" b="1" dirty="0" err="1">
                <a:latin typeface="Century Gothic" panose="020B0502020202020204" pitchFamily="34" charset="0"/>
              </a:rPr>
              <a:t>er</a:t>
            </a:r>
            <a:endParaRPr lang="en-GB" sz="2400" b="1" dirty="0">
              <a:latin typeface="Century Gothic" panose="020B0502020202020204" pitchFamily="34" charset="0"/>
            </a:endParaRPr>
          </a:p>
        </p:txBody>
      </p:sp>
      <p:sp>
        <p:nvSpPr>
          <p:cNvPr id="24" name="Rectangle 23">
            <a:extLst>
              <a:ext uri="{FF2B5EF4-FFF2-40B4-BE49-F238E27FC236}">
                <a16:creationId xmlns:a16="http://schemas.microsoft.com/office/drawing/2014/main" id="{6C9F8B48-8A65-4094-89D4-C729C6BBAD47}"/>
              </a:ext>
            </a:extLst>
          </p:cNvPr>
          <p:cNvSpPr/>
          <p:nvPr/>
        </p:nvSpPr>
        <p:spPr>
          <a:xfrm>
            <a:off x="8610600" y="5034968"/>
            <a:ext cx="1959191" cy="461665"/>
          </a:xfrm>
          <a:prstGeom prst="rect">
            <a:avLst/>
          </a:prstGeom>
        </p:spPr>
        <p:txBody>
          <a:bodyPr wrap="none">
            <a:spAutoFit/>
          </a:bodyPr>
          <a:lstStyle/>
          <a:p>
            <a:r>
              <a:rPr lang="en-GB" sz="2400" b="1" dirty="0">
                <a:latin typeface="Century Gothic" panose="020B0502020202020204" pitchFamily="34" charset="0"/>
              </a:rPr>
              <a:t>die</a:t>
            </a:r>
            <a:r>
              <a:rPr lang="en-GB" sz="2400" dirty="0">
                <a:latin typeface="Century Gothic" panose="020B0502020202020204" pitchFamily="34" charset="0"/>
              </a:rPr>
              <a:t> </a:t>
            </a:r>
            <a:r>
              <a:rPr lang="en-GB" sz="2400" dirty="0" err="1">
                <a:latin typeface="Century Gothic" panose="020B0502020202020204" pitchFamily="34" charset="0"/>
              </a:rPr>
              <a:t>Familie</a:t>
            </a:r>
            <a:r>
              <a:rPr lang="en-GB" sz="2400" b="1" dirty="0" err="1">
                <a:latin typeface="Century Gothic" panose="020B0502020202020204" pitchFamily="34" charset="0"/>
              </a:rPr>
              <a:t>n</a:t>
            </a:r>
            <a:endParaRPr lang="en-GB" sz="2400" b="1" dirty="0">
              <a:latin typeface="Century Gothic" panose="020B0502020202020204" pitchFamily="34" charset="0"/>
            </a:endParaRPr>
          </a:p>
        </p:txBody>
      </p:sp>
      <p:cxnSp>
        <p:nvCxnSpPr>
          <p:cNvPr id="26" name="Straight Arrow Connector 25">
            <a:extLst>
              <a:ext uri="{FF2B5EF4-FFF2-40B4-BE49-F238E27FC236}">
                <a16:creationId xmlns:a16="http://schemas.microsoft.com/office/drawing/2014/main" id="{B692429E-17B8-4B69-AC11-758F46144338}"/>
              </a:ext>
            </a:extLst>
          </p:cNvPr>
          <p:cNvCxnSpPr>
            <a:stCxn id="6" idx="2"/>
          </p:cNvCxnSpPr>
          <p:nvPr/>
        </p:nvCxnSpPr>
        <p:spPr>
          <a:xfrm>
            <a:off x="8185168" y="1155796"/>
            <a:ext cx="566946" cy="12037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60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BD04-2F23-4B77-928F-5E211BA62AB8}"/>
              </a:ext>
            </a:extLst>
          </p:cNvPr>
          <p:cNvSpPr>
            <a:spLocks noGrp="1"/>
          </p:cNvSpPr>
          <p:nvPr>
            <p:ph type="title"/>
          </p:nvPr>
        </p:nvSpPr>
        <p:spPr>
          <a:xfrm>
            <a:off x="0" y="213557"/>
            <a:ext cx="3396343" cy="647577"/>
          </a:xfrm>
        </p:spPr>
        <p:txBody>
          <a:bodyPr>
            <a:normAutofit/>
          </a:bodyPr>
          <a:lstStyle/>
          <a:p>
            <a:r>
              <a:rPr lang="en-GB" sz="2800" dirty="0" err="1"/>
              <a:t>Sätze</a:t>
            </a:r>
            <a:r>
              <a:rPr lang="en-GB" sz="2800" dirty="0"/>
              <a:t> </a:t>
            </a:r>
            <a:r>
              <a:rPr lang="en-GB" sz="2800" dirty="0" err="1"/>
              <a:t>schreiben</a:t>
            </a:r>
            <a:endParaRPr lang="en-GB" sz="2800" dirty="0"/>
          </a:p>
        </p:txBody>
      </p:sp>
      <p:sp>
        <p:nvSpPr>
          <p:cNvPr id="5" name="TextBox 4">
            <a:extLst>
              <a:ext uri="{FF2B5EF4-FFF2-40B4-BE49-F238E27FC236}">
                <a16:creationId xmlns:a16="http://schemas.microsoft.com/office/drawing/2014/main" id="{360F084C-2F68-4080-BFD1-B430EB2F1E81}"/>
              </a:ext>
            </a:extLst>
          </p:cNvPr>
          <p:cNvSpPr txBox="1"/>
          <p:nvPr/>
        </p:nvSpPr>
        <p:spPr>
          <a:xfrm>
            <a:off x="3277961" y="306512"/>
            <a:ext cx="6164036"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Write sentences with the words.</a:t>
            </a:r>
            <a:endParaRPr lang="en-GB" dirty="0"/>
          </a:p>
        </p:txBody>
      </p:sp>
      <p:sp>
        <p:nvSpPr>
          <p:cNvPr id="6" name="Rounded Rectangle 11">
            <a:extLst>
              <a:ext uri="{FF2B5EF4-FFF2-40B4-BE49-F238E27FC236}">
                <a16:creationId xmlns:a16="http://schemas.microsoft.com/office/drawing/2014/main" id="{CAE06E9D-5F2B-410F-A77C-09686979BD23}"/>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itle 11">
            <a:extLst>
              <a:ext uri="{FF2B5EF4-FFF2-40B4-BE49-F238E27FC236}">
                <a16:creationId xmlns:a16="http://schemas.microsoft.com/office/drawing/2014/main" id="{B01E348A-9B16-4CE5-B308-9ED1D0C4746A}"/>
              </a:ext>
            </a:extLst>
          </p:cNvPr>
          <p:cNvSpPr txBox="1">
            <a:spLocks/>
          </p:cNvSpPr>
          <p:nvPr/>
        </p:nvSpPr>
        <p:spPr>
          <a:xfrm>
            <a:off x="4190340" y="5656193"/>
            <a:ext cx="8374073" cy="752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b="1" dirty="0" err="1">
                <a:solidFill>
                  <a:schemeClr val="tx1"/>
                </a:solidFill>
              </a:rPr>
              <a:t>Beispiel</a:t>
            </a:r>
            <a:r>
              <a:rPr lang="en-US" sz="3200" b="1" dirty="0">
                <a:solidFill>
                  <a:schemeClr val="tx1"/>
                </a:solidFill>
              </a:rPr>
              <a:t>: </a:t>
            </a:r>
            <a:r>
              <a:rPr lang="en-US" sz="3200" dirty="0" err="1">
                <a:solidFill>
                  <a:schemeClr val="tx1"/>
                </a:solidFill>
              </a:rPr>
              <a:t>Drei</a:t>
            </a:r>
            <a:r>
              <a:rPr lang="en-US" sz="3200" dirty="0">
                <a:solidFill>
                  <a:schemeClr val="tx1"/>
                </a:solidFill>
              </a:rPr>
              <a:t> </a:t>
            </a:r>
            <a:r>
              <a:rPr lang="en-US" sz="3200" dirty="0" err="1">
                <a:solidFill>
                  <a:schemeClr val="tx1"/>
                </a:solidFill>
              </a:rPr>
              <a:t>Bücher</a:t>
            </a:r>
            <a:r>
              <a:rPr lang="en-US" sz="3200" dirty="0">
                <a:solidFill>
                  <a:schemeClr val="tx1"/>
                </a:solidFill>
              </a:rPr>
              <a:t> </a:t>
            </a:r>
            <a:r>
              <a:rPr lang="en-US" sz="3200" dirty="0" err="1">
                <a:solidFill>
                  <a:schemeClr val="tx1"/>
                </a:solidFill>
              </a:rPr>
              <a:t>sind</a:t>
            </a:r>
            <a:r>
              <a:rPr lang="en-US" sz="3200" dirty="0">
                <a:solidFill>
                  <a:schemeClr val="tx1"/>
                </a:solidFill>
              </a:rPr>
              <a:t> </a:t>
            </a:r>
            <a:r>
              <a:rPr lang="en-US" sz="3200" dirty="0" err="1">
                <a:solidFill>
                  <a:schemeClr val="tx1"/>
                </a:solidFill>
              </a:rPr>
              <a:t>grün</a:t>
            </a:r>
            <a:r>
              <a:rPr lang="en-US" sz="3200" dirty="0">
                <a:solidFill>
                  <a:schemeClr val="tx1"/>
                </a:solidFill>
              </a:rPr>
              <a:t>.</a:t>
            </a:r>
          </a:p>
        </p:txBody>
      </p:sp>
      <p:sp>
        <p:nvSpPr>
          <p:cNvPr id="8" name="Action Button: Custom 108">
            <a:hlinkClick r:id="" action="ppaction://noaction" highlightClick="1"/>
            <a:extLst>
              <a:ext uri="{FF2B5EF4-FFF2-40B4-BE49-F238E27FC236}">
                <a16:creationId xmlns:a16="http://schemas.microsoft.com/office/drawing/2014/main" id="{B11A16C0-ACA1-4136-9320-93E51FB9BEA5}"/>
              </a:ext>
            </a:extLst>
          </p:cNvPr>
          <p:cNvSpPr/>
          <p:nvPr/>
        </p:nvSpPr>
        <p:spPr>
          <a:xfrm>
            <a:off x="2130639" y="5264256"/>
            <a:ext cx="1442996"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Film</a:t>
            </a:r>
          </a:p>
        </p:txBody>
      </p:sp>
      <p:sp>
        <p:nvSpPr>
          <p:cNvPr id="9" name="Action Button: Custom 7">
            <a:hlinkClick r:id="" action="ppaction://noaction" highlightClick="1"/>
            <a:extLst>
              <a:ext uri="{FF2B5EF4-FFF2-40B4-BE49-F238E27FC236}">
                <a16:creationId xmlns:a16="http://schemas.microsoft.com/office/drawing/2014/main" id="{4BD80D34-09E1-4618-8F52-15DD54EAB79B}"/>
              </a:ext>
            </a:extLst>
          </p:cNvPr>
          <p:cNvSpPr/>
          <p:nvPr/>
        </p:nvSpPr>
        <p:spPr>
          <a:xfrm>
            <a:off x="4755097" y="910521"/>
            <a:ext cx="583765"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ist</a:t>
            </a:r>
            <a:endParaRPr lang="en-GB" sz="2400" b="1" dirty="0">
              <a:solidFill>
                <a:schemeClr val="tx1"/>
              </a:solidFill>
            </a:endParaRPr>
          </a:p>
        </p:txBody>
      </p:sp>
      <p:sp>
        <p:nvSpPr>
          <p:cNvPr id="10" name="Action Button: Custom 9">
            <a:hlinkClick r:id="" action="ppaction://noaction" highlightClick="1"/>
            <a:extLst>
              <a:ext uri="{FF2B5EF4-FFF2-40B4-BE49-F238E27FC236}">
                <a16:creationId xmlns:a16="http://schemas.microsoft.com/office/drawing/2014/main" id="{D020F9C3-56E7-4E8D-A6E1-E138CA47F5C3}"/>
              </a:ext>
            </a:extLst>
          </p:cNvPr>
          <p:cNvSpPr/>
          <p:nvPr/>
        </p:nvSpPr>
        <p:spPr>
          <a:xfrm>
            <a:off x="4732287" y="1472118"/>
            <a:ext cx="848915"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sind</a:t>
            </a:r>
            <a:endParaRPr lang="en-GB" sz="2400" b="1" dirty="0">
              <a:solidFill>
                <a:schemeClr val="tx1"/>
              </a:solidFill>
            </a:endParaRPr>
          </a:p>
        </p:txBody>
      </p:sp>
      <p:sp>
        <p:nvSpPr>
          <p:cNvPr id="11" name="Action Button: Custom 17">
            <a:hlinkClick r:id="" action="ppaction://noaction" highlightClick="1"/>
            <a:extLst>
              <a:ext uri="{FF2B5EF4-FFF2-40B4-BE49-F238E27FC236}">
                <a16:creationId xmlns:a16="http://schemas.microsoft.com/office/drawing/2014/main" id="{B865A445-8047-4751-83C7-273709E44033}"/>
              </a:ext>
            </a:extLst>
          </p:cNvPr>
          <p:cNvSpPr/>
          <p:nvPr/>
        </p:nvSpPr>
        <p:spPr>
          <a:xfrm>
            <a:off x="2132434" y="904995"/>
            <a:ext cx="144739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Lehrer</a:t>
            </a:r>
          </a:p>
        </p:txBody>
      </p:sp>
      <p:sp>
        <p:nvSpPr>
          <p:cNvPr id="12" name="Action Button: Custom 19">
            <a:hlinkClick r:id="" action="ppaction://noaction" highlightClick="1"/>
            <a:extLst>
              <a:ext uri="{FF2B5EF4-FFF2-40B4-BE49-F238E27FC236}">
                <a16:creationId xmlns:a16="http://schemas.microsoft.com/office/drawing/2014/main" id="{060AC806-F102-4DF0-B524-1BA03BD806D4}"/>
              </a:ext>
            </a:extLst>
          </p:cNvPr>
          <p:cNvSpPr/>
          <p:nvPr/>
        </p:nvSpPr>
        <p:spPr>
          <a:xfrm>
            <a:off x="2124104" y="2582949"/>
            <a:ext cx="1455904"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Buch</a:t>
            </a:r>
          </a:p>
        </p:txBody>
      </p:sp>
      <p:sp>
        <p:nvSpPr>
          <p:cNvPr id="13" name="Action Button: Custom 22">
            <a:hlinkClick r:id="" action="ppaction://noaction" highlightClick="1"/>
            <a:extLst>
              <a:ext uri="{FF2B5EF4-FFF2-40B4-BE49-F238E27FC236}">
                <a16:creationId xmlns:a16="http://schemas.microsoft.com/office/drawing/2014/main" id="{41E6C265-C7E9-4B54-A67D-59ADE0914DFF}"/>
              </a:ext>
            </a:extLst>
          </p:cNvPr>
          <p:cNvSpPr/>
          <p:nvPr/>
        </p:nvSpPr>
        <p:spPr>
          <a:xfrm>
            <a:off x="2126643" y="1473256"/>
            <a:ext cx="145318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Sänger</a:t>
            </a:r>
            <a:endParaRPr lang="en-GB" sz="2400" b="1" dirty="0">
              <a:solidFill>
                <a:schemeClr val="tx1"/>
              </a:solidFill>
            </a:endParaRPr>
          </a:p>
        </p:txBody>
      </p:sp>
      <p:sp>
        <p:nvSpPr>
          <p:cNvPr id="14" name="Action Button: Custom 23">
            <a:hlinkClick r:id="" action="ppaction://noaction" highlightClick="1"/>
            <a:extLst>
              <a:ext uri="{FF2B5EF4-FFF2-40B4-BE49-F238E27FC236}">
                <a16:creationId xmlns:a16="http://schemas.microsoft.com/office/drawing/2014/main" id="{A9316A94-AB85-4AE6-97B7-D27AAB5BEE6F}"/>
              </a:ext>
            </a:extLst>
          </p:cNvPr>
          <p:cNvSpPr/>
          <p:nvPr/>
        </p:nvSpPr>
        <p:spPr>
          <a:xfrm>
            <a:off x="2125000" y="2033161"/>
            <a:ext cx="144029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Lieder</a:t>
            </a:r>
          </a:p>
        </p:txBody>
      </p:sp>
      <p:sp>
        <p:nvSpPr>
          <p:cNvPr id="15" name="Action Button: Custom 25">
            <a:hlinkClick r:id="" action="ppaction://noaction" highlightClick="1"/>
            <a:extLst>
              <a:ext uri="{FF2B5EF4-FFF2-40B4-BE49-F238E27FC236}">
                <a16:creationId xmlns:a16="http://schemas.microsoft.com/office/drawing/2014/main" id="{3007B159-D2C3-4092-9A6D-B53424EA96CA}"/>
              </a:ext>
            </a:extLst>
          </p:cNvPr>
          <p:cNvSpPr/>
          <p:nvPr/>
        </p:nvSpPr>
        <p:spPr>
          <a:xfrm>
            <a:off x="4732287" y="2026222"/>
            <a:ext cx="848915"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hat</a:t>
            </a:r>
          </a:p>
        </p:txBody>
      </p:sp>
      <p:sp>
        <p:nvSpPr>
          <p:cNvPr id="16" name="Action Button: Custom 27">
            <a:hlinkClick r:id="" action="ppaction://noaction" highlightClick="1"/>
            <a:extLst>
              <a:ext uri="{FF2B5EF4-FFF2-40B4-BE49-F238E27FC236}">
                <a16:creationId xmlns:a16="http://schemas.microsoft.com/office/drawing/2014/main" id="{4C1E3F87-2F2C-421B-8961-D3632E54BF30}"/>
              </a:ext>
            </a:extLst>
          </p:cNvPr>
          <p:cNvSpPr/>
          <p:nvPr/>
        </p:nvSpPr>
        <p:spPr>
          <a:xfrm>
            <a:off x="4730587" y="2564474"/>
            <a:ext cx="1455941"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haben</a:t>
            </a:r>
            <a:endParaRPr lang="en-GB" sz="2400" b="1" dirty="0">
              <a:solidFill>
                <a:schemeClr val="tx1"/>
              </a:solidFill>
            </a:endParaRPr>
          </a:p>
        </p:txBody>
      </p:sp>
      <p:sp>
        <p:nvSpPr>
          <p:cNvPr id="17" name="Action Button: Custom 30">
            <a:hlinkClick r:id="" action="ppaction://noaction" highlightClick="1"/>
            <a:extLst>
              <a:ext uri="{FF2B5EF4-FFF2-40B4-BE49-F238E27FC236}">
                <a16:creationId xmlns:a16="http://schemas.microsoft.com/office/drawing/2014/main" id="{E916C9B9-AE73-4EA9-B29E-5235866EEF0D}"/>
              </a:ext>
            </a:extLst>
          </p:cNvPr>
          <p:cNvSpPr/>
          <p:nvPr/>
        </p:nvSpPr>
        <p:spPr>
          <a:xfrm>
            <a:off x="2130639" y="3114790"/>
            <a:ext cx="143465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Band</a:t>
            </a:r>
          </a:p>
        </p:txBody>
      </p:sp>
      <p:sp>
        <p:nvSpPr>
          <p:cNvPr id="18" name="Action Button: Custom 33">
            <a:hlinkClick r:id="" action="ppaction://noaction" highlightClick="1"/>
            <a:extLst>
              <a:ext uri="{FF2B5EF4-FFF2-40B4-BE49-F238E27FC236}">
                <a16:creationId xmlns:a16="http://schemas.microsoft.com/office/drawing/2014/main" id="{5A336D3C-6090-47F9-BF20-8D587870F6F8}"/>
              </a:ext>
            </a:extLst>
          </p:cNvPr>
          <p:cNvSpPr/>
          <p:nvPr/>
        </p:nvSpPr>
        <p:spPr>
          <a:xfrm>
            <a:off x="4730587" y="3121919"/>
            <a:ext cx="848915"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gibt</a:t>
            </a:r>
            <a:endParaRPr lang="en-GB" sz="2400" b="1" dirty="0">
              <a:solidFill>
                <a:schemeClr val="tx1"/>
              </a:solidFill>
            </a:endParaRPr>
          </a:p>
        </p:txBody>
      </p:sp>
      <p:sp>
        <p:nvSpPr>
          <p:cNvPr id="19" name="Action Button: Custom 35">
            <a:hlinkClick r:id="" action="ppaction://noaction" highlightClick="1"/>
            <a:extLst>
              <a:ext uri="{FF2B5EF4-FFF2-40B4-BE49-F238E27FC236}">
                <a16:creationId xmlns:a16="http://schemas.microsoft.com/office/drawing/2014/main" id="{14B9672F-002C-4AE5-B03D-11EC66EEE74B}"/>
              </a:ext>
            </a:extLst>
          </p:cNvPr>
          <p:cNvSpPr/>
          <p:nvPr/>
        </p:nvSpPr>
        <p:spPr>
          <a:xfrm>
            <a:off x="194809" y="3526798"/>
            <a:ext cx="1127320" cy="533184"/>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(k)</a:t>
            </a:r>
            <a:r>
              <a:rPr lang="en-GB" sz="2400" b="1" dirty="0" err="1">
                <a:solidFill>
                  <a:schemeClr val="tx1"/>
                </a:solidFill>
              </a:rPr>
              <a:t>ein</a:t>
            </a:r>
            <a:endParaRPr lang="en-GB" sz="2400" b="1" dirty="0">
              <a:solidFill>
                <a:schemeClr val="tx1"/>
              </a:solidFill>
            </a:endParaRPr>
          </a:p>
        </p:txBody>
      </p:sp>
      <p:sp>
        <p:nvSpPr>
          <p:cNvPr id="20" name="Action Button: Custom 38">
            <a:hlinkClick r:id="" action="ppaction://noaction" highlightClick="1"/>
            <a:extLst>
              <a:ext uri="{FF2B5EF4-FFF2-40B4-BE49-F238E27FC236}">
                <a16:creationId xmlns:a16="http://schemas.microsoft.com/office/drawing/2014/main" id="{F96D73B6-1D0F-48E8-969C-CB9BB891CC5F}"/>
              </a:ext>
            </a:extLst>
          </p:cNvPr>
          <p:cNvSpPr/>
          <p:nvPr/>
        </p:nvSpPr>
        <p:spPr>
          <a:xfrm>
            <a:off x="194809" y="2461329"/>
            <a:ext cx="1695815" cy="455402"/>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(k)</a:t>
            </a:r>
            <a:r>
              <a:rPr lang="en-GB" sz="2400" b="1" dirty="0" err="1">
                <a:solidFill>
                  <a:schemeClr val="tx1"/>
                </a:solidFill>
              </a:rPr>
              <a:t>ein</a:t>
            </a:r>
            <a:r>
              <a:rPr lang="en-GB" sz="2400" b="1" dirty="0">
                <a:solidFill>
                  <a:schemeClr val="tx1"/>
                </a:solidFill>
              </a:rPr>
              <a:t>(</a:t>
            </a:r>
            <a:r>
              <a:rPr lang="en-GB" sz="2400" b="1" dirty="0" err="1">
                <a:solidFill>
                  <a:schemeClr val="tx1"/>
                </a:solidFill>
              </a:rPr>
              <a:t>en</a:t>
            </a:r>
            <a:r>
              <a:rPr lang="en-GB" sz="2400" b="1" dirty="0">
                <a:solidFill>
                  <a:schemeClr val="tx1"/>
                </a:solidFill>
              </a:rPr>
              <a:t>)</a:t>
            </a:r>
          </a:p>
        </p:txBody>
      </p:sp>
      <p:sp>
        <p:nvSpPr>
          <p:cNvPr id="21" name="Action Button: Custom 39">
            <a:hlinkClick r:id="" action="ppaction://noaction" highlightClick="1"/>
            <a:extLst>
              <a:ext uri="{FF2B5EF4-FFF2-40B4-BE49-F238E27FC236}">
                <a16:creationId xmlns:a16="http://schemas.microsoft.com/office/drawing/2014/main" id="{B80416FF-9ED1-487E-A369-FD4DBE3A6FFF}"/>
              </a:ext>
            </a:extLst>
          </p:cNvPr>
          <p:cNvSpPr/>
          <p:nvPr/>
        </p:nvSpPr>
        <p:spPr>
          <a:xfrm>
            <a:off x="185870" y="3032312"/>
            <a:ext cx="1255747" cy="399034"/>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(k)</a:t>
            </a:r>
            <a:r>
              <a:rPr lang="en-GB" sz="2400" b="1" dirty="0" err="1">
                <a:solidFill>
                  <a:schemeClr val="tx1"/>
                </a:solidFill>
              </a:rPr>
              <a:t>eine</a:t>
            </a:r>
            <a:endParaRPr lang="en-GB" sz="2400" b="1" dirty="0">
              <a:solidFill>
                <a:schemeClr val="tx1"/>
              </a:solidFill>
            </a:endParaRPr>
          </a:p>
        </p:txBody>
      </p:sp>
      <p:sp>
        <p:nvSpPr>
          <p:cNvPr id="22" name="Action Button: Custom 40">
            <a:hlinkClick r:id="" action="ppaction://noaction" highlightClick="1"/>
            <a:extLst>
              <a:ext uri="{FF2B5EF4-FFF2-40B4-BE49-F238E27FC236}">
                <a16:creationId xmlns:a16="http://schemas.microsoft.com/office/drawing/2014/main" id="{E94F98D1-F9D2-475E-BA4C-332D0236003A}"/>
              </a:ext>
            </a:extLst>
          </p:cNvPr>
          <p:cNvSpPr/>
          <p:nvPr/>
        </p:nvSpPr>
        <p:spPr>
          <a:xfrm>
            <a:off x="185870" y="1452485"/>
            <a:ext cx="695561" cy="435846"/>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die</a:t>
            </a:r>
          </a:p>
        </p:txBody>
      </p:sp>
      <p:sp>
        <p:nvSpPr>
          <p:cNvPr id="23" name="Action Button: Custom 45">
            <a:hlinkClick r:id="" action="ppaction://noaction" highlightClick="1"/>
            <a:extLst>
              <a:ext uri="{FF2B5EF4-FFF2-40B4-BE49-F238E27FC236}">
                <a16:creationId xmlns:a16="http://schemas.microsoft.com/office/drawing/2014/main" id="{B537B13C-1DA3-4F8D-A06B-A5EC730CCBCB}"/>
              </a:ext>
            </a:extLst>
          </p:cNvPr>
          <p:cNvSpPr/>
          <p:nvPr/>
        </p:nvSpPr>
        <p:spPr>
          <a:xfrm>
            <a:off x="185871" y="939054"/>
            <a:ext cx="695561"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der</a:t>
            </a:r>
          </a:p>
        </p:txBody>
      </p:sp>
      <p:sp>
        <p:nvSpPr>
          <p:cNvPr id="24" name="Action Button: Custom 46">
            <a:hlinkClick r:id="" action="ppaction://noaction" highlightClick="1"/>
            <a:extLst>
              <a:ext uri="{FF2B5EF4-FFF2-40B4-BE49-F238E27FC236}">
                <a16:creationId xmlns:a16="http://schemas.microsoft.com/office/drawing/2014/main" id="{A2D58F79-990B-4C0D-8C97-1530EB9E14D5}"/>
              </a:ext>
            </a:extLst>
          </p:cNvPr>
          <p:cNvSpPr/>
          <p:nvPr/>
        </p:nvSpPr>
        <p:spPr>
          <a:xfrm>
            <a:off x="190250" y="1951813"/>
            <a:ext cx="738678" cy="433529"/>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das</a:t>
            </a:r>
          </a:p>
        </p:txBody>
      </p:sp>
      <p:sp>
        <p:nvSpPr>
          <p:cNvPr id="25" name="Action Button: Custom 47">
            <a:hlinkClick r:id="" action="ppaction://noaction" highlightClick="1"/>
            <a:extLst>
              <a:ext uri="{FF2B5EF4-FFF2-40B4-BE49-F238E27FC236}">
                <a16:creationId xmlns:a16="http://schemas.microsoft.com/office/drawing/2014/main" id="{D97E380D-0297-435B-ABC3-CC483E99ED0E}"/>
              </a:ext>
            </a:extLst>
          </p:cNvPr>
          <p:cNvSpPr/>
          <p:nvPr/>
        </p:nvSpPr>
        <p:spPr>
          <a:xfrm>
            <a:off x="185870" y="4148488"/>
            <a:ext cx="73926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es</a:t>
            </a:r>
          </a:p>
        </p:txBody>
      </p:sp>
      <p:sp>
        <p:nvSpPr>
          <p:cNvPr id="26" name="Action Button: Custom 49">
            <a:hlinkClick r:id="" action="ppaction://noaction" highlightClick="1"/>
            <a:extLst>
              <a:ext uri="{FF2B5EF4-FFF2-40B4-BE49-F238E27FC236}">
                <a16:creationId xmlns:a16="http://schemas.microsoft.com/office/drawing/2014/main" id="{3B633F09-197C-4F8F-886E-B0D6D9B195CE}"/>
              </a:ext>
            </a:extLst>
          </p:cNvPr>
          <p:cNvSpPr/>
          <p:nvPr/>
        </p:nvSpPr>
        <p:spPr>
          <a:xfrm>
            <a:off x="185315" y="5219422"/>
            <a:ext cx="114630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zwölf</a:t>
            </a:r>
            <a:endParaRPr lang="en-GB" sz="2400" b="1" dirty="0">
              <a:solidFill>
                <a:schemeClr val="tx1"/>
              </a:solidFill>
            </a:endParaRPr>
          </a:p>
        </p:txBody>
      </p:sp>
      <p:sp>
        <p:nvSpPr>
          <p:cNvPr id="27" name="Action Button: Custom 50">
            <a:hlinkClick r:id="" action="ppaction://noaction" highlightClick="1"/>
            <a:extLst>
              <a:ext uri="{FF2B5EF4-FFF2-40B4-BE49-F238E27FC236}">
                <a16:creationId xmlns:a16="http://schemas.microsoft.com/office/drawing/2014/main" id="{26B1FB19-F2B2-4900-A87D-45ADF5CA5378}"/>
              </a:ext>
            </a:extLst>
          </p:cNvPr>
          <p:cNvSpPr/>
          <p:nvPr/>
        </p:nvSpPr>
        <p:spPr>
          <a:xfrm>
            <a:off x="185870" y="4686844"/>
            <a:ext cx="978345"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drei</a:t>
            </a:r>
            <a:endParaRPr lang="en-GB" sz="2400" b="1" dirty="0">
              <a:solidFill>
                <a:schemeClr val="tx1"/>
              </a:solidFill>
            </a:endParaRPr>
          </a:p>
        </p:txBody>
      </p:sp>
      <p:sp>
        <p:nvSpPr>
          <p:cNvPr id="28" name="Action Button: Custom 52">
            <a:hlinkClick r:id="" action="ppaction://noaction" highlightClick="1"/>
            <a:extLst>
              <a:ext uri="{FF2B5EF4-FFF2-40B4-BE49-F238E27FC236}">
                <a16:creationId xmlns:a16="http://schemas.microsoft.com/office/drawing/2014/main" id="{972CCCE1-F4F6-45BD-85B1-776058362A6C}"/>
              </a:ext>
            </a:extLst>
          </p:cNvPr>
          <p:cNvSpPr/>
          <p:nvPr/>
        </p:nvSpPr>
        <p:spPr>
          <a:xfrm>
            <a:off x="8353714" y="265317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gut</a:t>
            </a:r>
          </a:p>
        </p:txBody>
      </p:sp>
      <p:sp>
        <p:nvSpPr>
          <p:cNvPr id="29" name="Action Button: Custom 53">
            <a:hlinkClick r:id="" action="ppaction://noaction" highlightClick="1"/>
            <a:extLst>
              <a:ext uri="{FF2B5EF4-FFF2-40B4-BE49-F238E27FC236}">
                <a16:creationId xmlns:a16="http://schemas.microsoft.com/office/drawing/2014/main" id="{35E592C5-8991-4E1B-AC0D-B46BC81AACA1}"/>
              </a:ext>
            </a:extLst>
          </p:cNvPr>
          <p:cNvSpPr/>
          <p:nvPr/>
        </p:nvSpPr>
        <p:spPr>
          <a:xfrm>
            <a:off x="6758426" y="3202087"/>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leider</a:t>
            </a:r>
            <a:endParaRPr lang="en-GB" sz="2400" b="1" dirty="0">
              <a:solidFill>
                <a:schemeClr val="tx1"/>
              </a:solidFill>
            </a:endParaRPr>
          </a:p>
        </p:txBody>
      </p:sp>
      <p:sp>
        <p:nvSpPr>
          <p:cNvPr id="30" name="Action Button: Custom 55">
            <a:hlinkClick r:id="" action="ppaction://noaction" highlightClick="1"/>
            <a:extLst>
              <a:ext uri="{FF2B5EF4-FFF2-40B4-BE49-F238E27FC236}">
                <a16:creationId xmlns:a16="http://schemas.microsoft.com/office/drawing/2014/main" id="{C1275F01-C814-46EF-A679-30AE54CBC883}"/>
              </a:ext>
            </a:extLst>
          </p:cNvPr>
          <p:cNvSpPr/>
          <p:nvPr/>
        </p:nvSpPr>
        <p:spPr>
          <a:xfrm>
            <a:off x="8353714" y="1476613"/>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grün</a:t>
            </a:r>
            <a:endParaRPr lang="en-GB" sz="2400" b="1" dirty="0">
              <a:solidFill>
                <a:schemeClr val="tx1"/>
              </a:solidFill>
            </a:endParaRPr>
          </a:p>
        </p:txBody>
      </p:sp>
      <p:sp>
        <p:nvSpPr>
          <p:cNvPr id="31" name="Action Button: Custom 56">
            <a:hlinkClick r:id="" action="ppaction://noaction" highlightClick="1"/>
            <a:extLst>
              <a:ext uri="{FF2B5EF4-FFF2-40B4-BE49-F238E27FC236}">
                <a16:creationId xmlns:a16="http://schemas.microsoft.com/office/drawing/2014/main" id="{A8318A65-D041-4109-8795-6F77C9968704}"/>
              </a:ext>
            </a:extLst>
          </p:cNvPr>
          <p:cNvSpPr/>
          <p:nvPr/>
        </p:nvSpPr>
        <p:spPr>
          <a:xfrm>
            <a:off x="8353714" y="3214308"/>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schön</a:t>
            </a:r>
            <a:endParaRPr lang="en-GB" sz="2400" b="1" dirty="0">
              <a:solidFill>
                <a:schemeClr val="tx1"/>
              </a:solidFill>
            </a:endParaRPr>
          </a:p>
        </p:txBody>
      </p:sp>
      <p:sp>
        <p:nvSpPr>
          <p:cNvPr id="32" name="Action Button: Custom 58">
            <a:hlinkClick r:id="" action="ppaction://noaction" highlightClick="1"/>
            <a:extLst>
              <a:ext uri="{FF2B5EF4-FFF2-40B4-BE49-F238E27FC236}">
                <a16:creationId xmlns:a16="http://schemas.microsoft.com/office/drawing/2014/main" id="{04D077E6-375B-4696-BDFF-73696CA39766}"/>
              </a:ext>
            </a:extLst>
          </p:cNvPr>
          <p:cNvSpPr/>
          <p:nvPr/>
        </p:nvSpPr>
        <p:spPr>
          <a:xfrm>
            <a:off x="8353714" y="2084187"/>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klein</a:t>
            </a:r>
            <a:endParaRPr lang="en-GB" sz="2400" b="1" dirty="0">
              <a:solidFill>
                <a:schemeClr val="tx1"/>
              </a:solidFill>
            </a:endParaRPr>
          </a:p>
        </p:txBody>
      </p:sp>
      <p:sp>
        <p:nvSpPr>
          <p:cNvPr id="33" name="Action Button: Custom 64">
            <a:hlinkClick r:id="" action="ppaction://noaction" highlightClick="1"/>
            <a:extLst>
              <a:ext uri="{FF2B5EF4-FFF2-40B4-BE49-F238E27FC236}">
                <a16:creationId xmlns:a16="http://schemas.microsoft.com/office/drawing/2014/main" id="{6D0A3256-37C9-44DA-82DF-F08FF4C7CD4C}"/>
              </a:ext>
            </a:extLst>
          </p:cNvPr>
          <p:cNvSpPr/>
          <p:nvPr/>
        </p:nvSpPr>
        <p:spPr>
          <a:xfrm>
            <a:off x="6754228" y="2088306"/>
            <a:ext cx="781992"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hier</a:t>
            </a:r>
            <a:endParaRPr lang="en-GB" sz="2400" b="1" dirty="0">
              <a:solidFill>
                <a:schemeClr val="tx1"/>
              </a:solidFill>
            </a:endParaRPr>
          </a:p>
        </p:txBody>
      </p:sp>
      <p:sp>
        <p:nvSpPr>
          <p:cNvPr id="34" name="Action Button: Custom 65">
            <a:hlinkClick r:id="" action="ppaction://noaction" highlightClick="1"/>
            <a:extLst>
              <a:ext uri="{FF2B5EF4-FFF2-40B4-BE49-F238E27FC236}">
                <a16:creationId xmlns:a16="http://schemas.microsoft.com/office/drawing/2014/main" id="{6DAC02C7-C204-431E-9A1D-E593B7BE6D0E}"/>
              </a:ext>
            </a:extLst>
          </p:cNvPr>
          <p:cNvSpPr/>
          <p:nvPr/>
        </p:nvSpPr>
        <p:spPr>
          <a:xfrm>
            <a:off x="6749061" y="1475958"/>
            <a:ext cx="848915"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da</a:t>
            </a:r>
          </a:p>
        </p:txBody>
      </p:sp>
      <p:sp>
        <p:nvSpPr>
          <p:cNvPr id="35" name="Action Button: Custom 69">
            <a:hlinkClick r:id="" action="ppaction://noaction" highlightClick="1"/>
            <a:extLst>
              <a:ext uri="{FF2B5EF4-FFF2-40B4-BE49-F238E27FC236}">
                <a16:creationId xmlns:a16="http://schemas.microsoft.com/office/drawing/2014/main" id="{AF0DF863-5490-4F9A-9331-899B2F8E4F03}"/>
              </a:ext>
            </a:extLst>
          </p:cNvPr>
          <p:cNvSpPr/>
          <p:nvPr/>
        </p:nvSpPr>
        <p:spPr>
          <a:xfrm>
            <a:off x="6753072" y="2630167"/>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oft</a:t>
            </a:r>
          </a:p>
        </p:txBody>
      </p:sp>
      <p:sp>
        <p:nvSpPr>
          <p:cNvPr id="36" name="Action Button: Custom 70">
            <a:hlinkClick r:id="" action="ppaction://noaction" highlightClick="1"/>
            <a:extLst>
              <a:ext uri="{FF2B5EF4-FFF2-40B4-BE49-F238E27FC236}">
                <a16:creationId xmlns:a16="http://schemas.microsoft.com/office/drawing/2014/main" id="{E62428ED-4B24-4609-8338-BC1CD6D030C7}"/>
              </a:ext>
            </a:extLst>
          </p:cNvPr>
          <p:cNvSpPr/>
          <p:nvPr/>
        </p:nvSpPr>
        <p:spPr>
          <a:xfrm>
            <a:off x="2130639" y="4186469"/>
            <a:ext cx="143465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Freunde</a:t>
            </a:r>
            <a:endParaRPr lang="en-GB" sz="2400" b="1" dirty="0">
              <a:solidFill>
                <a:schemeClr val="tx1"/>
              </a:solidFill>
            </a:endParaRPr>
          </a:p>
        </p:txBody>
      </p:sp>
      <p:sp>
        <p:nvSpPr>
          <p:cNvPr id="37" name="Action Button: Custom 71">
            <a:hlinkClick r:id="" action="ppaction://noaction" highlightClick="1"/>
            <a:extLst>
              <a:ext uri="{FF2B5EF4-FFF2-40B4-BE49-F238E27FC236}">
                <a16:creationId xmlns:a16="http://schemas.microsoft.com/office/drawing/2014/main" id="{93BEB0B2-837C-4BDB-8DF5-97A3942A51AA}"/>
              </a:ext>
            </a:extLst>
          </p:cNvPr>
          <p:cNvSpPr/>
          <p:nvPr/>
        </p:nvSpPr>
        <p:spPr>
          <a:xfrm>
            <a:off x="2130639" y="3641671"/>
            <a:ext cx="1449191"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Arzt</a:t>
            </a:r>
            <a:endParaRPr lang="en-GB" sz="2400" b="1" dirty="0">
              <a:solidFill>
                <a:schemeClr val="tx1"/>
              </a:solidFill>
            </a:endParaRPr>
          </a:p>
        </p:txBody>
      </p:sp>
      <p:sp>
        <p:nvSpPr>
          <p:cNvPr id="38" name="Action Button: Custom 73">
            <a:hlinkClick r:id="" action="ppaction://noaction" highlightClick="1"/>
            <a:extLst>
              <a:ext uri="{FF2B5EF4-FFF2-40B4-BE49-F238E27FC236}">
                <a16:creationId xmlns:a16="http://schemas.microsoft.com/office/drawing/2014/main" id="{D7FAC8AC-4426-457F-A1DF-2BB825E9618B}"/>
              </a:ext>
            </a:extLst>
          </p:cNvPr>
          <p:cNvSpPr/>
          <p:nvPr/>
        </p:nvSpPr>
        <p:spPr>
          <a:xfrm>
            <a:off x="4729030" y="4219210"/>
            <a:ext cx="1395010"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spielen</a:t>
            </a:r>
            <a:endParaRPr lang="en-GB" sz="2400" b="1" dirty="0">
              <a:solidFill>
                <a:schemeClr val="tx1"/>
              </a:solidFill>
            </a:endParaRPr>
          </a:p>
        </p:txBody>
      </p:sp>
      <p:sp>
        <p:nvSpPr>
          <p:cNvPr id="39" name="Action Button: Custom 74">
            <a:hlinkClick r:id="" action="ppaction://noaction" highlightClick="1"/>
            <a:extLst>
              <a:ext uri="{FF2B5EF4-FFF2-40B4-BE49-F238E27FC236}">
                <a16:creationId xmlns:a16="http://schemas.microsoft.com/office/drawing/2014/main" id="{28D3712B-3983-4972-940F-AAEEF4D9A1EF}"/>
              </a:ext>
            </a:extLst>
          </p:cNvPr>
          <p:cNvSpPr/>
          <p:nvPr/>
        </p:nvSpPr>
        <p:spPr>
          <a:xfrm>
            <a:off x="4738178" y="3679232"/>
            <a:ext cx="1252307"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lernt</a:t>
            </a:r>
            <a:endParaRPr lang="en-GB" sz="2400" b="1" dirty="0">
              <a:solidFill>
                <a:schemeClr val="tx1"/>
              </a:solidFill>
            </a:endParaRPr>
          </a:p>
        </p:txBody>
      </p:sp>
      <p:sp>
        <p:nvSpPr>
          <p:cNvPr id="40" name="Action Button: Custom 78">
            <a:hlinkClick r:id="" action="ppaction://noaction" highlightClick="1"/>
            <a:extLst>
              <a:ext uri="{FF2B5EF4-FFF2-40B4-BE49-F238E27FC236}">
                <a16:creationId xmlns:a16="http://schemas.microsoft.com/office/drawing/2014/main" id="{7CB4C15E-22D7-4ED7-BEB2-F554087CB3BC}"/>
              </a:ext>
            </a:extLst>
          </p:cNvPr>
          <p:cNvSpPr/>
          <p:nvPr/>
        </p:nvSpPr>
        <p:spPr>
          <a:xfrm>
            <a:off x="4729030" y="4780536"/>
            <a:ext cx="1619971" cy="452927"/>
          </a:xfrm>
          <a:prstGeom prst="actionButtonBlank">
            <a:avLst/>
          </a:prstGeom>
          <a:solidFill>
            <a:srgbClr val="FFCC00"/>
          </a:solidFill>
          <a:ln w="28575">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arbeitet</a:t>
            </a:r>
            <a:endParaRPr lang="en-GB" sz="2400" b="1" dirty="0">
              <a:solidFill>
                <a:schemeClr val="tx1"/>
              </a:solidFill>
            </a:endParaRPr>
          </a:p>
        </p:txBody>
      </p:sp>
      <p:sp>
        <p:nvSpPr>
          <p:cNvPr id="41" name="Action Button: Custom 83">
            <a:hlinkClick r:id="" action="ppaction://noaction" highlightClick="1"/>
            <a:extLst>
              <a:ext uri="{FF2B5EF4-FFF2-40B4-BE49-F238E27FC236}">
                <a16:creationId xmlns:a16="http://schemas.microsoft.com/office/drawing/2014/main" id="{6400DD2C-FD05-459A-BA5A-9CE3B47F09FD}"/>
              </a:ext>
            </a:extLst>
          </p:cNvPr>
          <p:cNvSpPr/>
          <p:nvPr/>
        </p:nvSpPr>
        <p:spPr>
          <a:xfrm>
            <a:off x="6758426" y="3771130"/>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auch</a:t>
            </a:r>
            <a:endParaRPr lang="en-GB" sz="2400" b="1" dirty="0">
              <a:solidFill>
                <a:schemeClr val="tx1"/>
              </a:solidFill>
            </a:endParaRPr>
          </a:p>
        </p:txBody>
      </p:sp>
      <p:sp>
        <p:nvSpPr>
          <p:cNvPr id="42" name="Action Button: Custom 85">
            <a:hlinkClick r:id="" action="ppaction://noaction" highlightClick="1"/>
            <a:extLst>
              <a:ext uri="{FF2B5EF4-FFF2-40B4-BE49-F238E27FC236}">
                <a16:creationId xmlns:a16="http://schemas.microsoft.com/office/drawing/2014/main" id="{C39C5C1B-35BD-4334-9B5D-33112F3BDEF8}"/>
              </a:ext>
            </a:extLst>
          </p:cNvPr>
          <p:cNvSpPr/>
          <p:nvPr/>
        </p:nvSpPr>
        <p:spPr>
          <a:xfrm>
            <a:off x="8377377" y="862473"/>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blau</a:t>
            </a:r>
            <a:endParaRPr lang="en-GB" sz="2400" b="1" dirty="0">
              <a:solidFill>
                <a:schemeClr val="tx1"/>
              </a:solidFill>
            </a:endParaRPr>
          </a:p>
        </p:txBody>
      </p:sp>
      <p:sp>
        <p:nvSpPr>
          <p:cNvPr id="43" name="Action Button: Custom 94">
            <a:hlinkClick r:id="" action="ppaction://noaction" highlightClick="1"/>
            <a:extLst>
              <a:ext uri="{FF2B5EF4-FFF2-40B4-BE49-F238E27FC236}">
                <a16:creationId xmlns:a16="http://schemas.microsoft.com/office/drawing/2014/main" id="{DEE40325-AF99-4D84-9CE4-D4A88B786DDE}"/>
              </a:ext>
            </a:extLst>
          </p:cNvPr>
          <p:cNvSpPr/>
          <p:nvPr/>
        </p:nvSpPr>
        <p:spPr>
          <a:xfrm>
            <a:off x="6749061" y="880401"/>
            <a:ext cx="1142328" cy="452927"/>
          </a:xfrm>
          <a:prstGeom prst="actionButtonBlank">
            <a:avLst/>
          </a:prstGeom>
          <a:noFill/>
          <a:ln w="28575">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nicht</a:t>
            </a:r>
            <a:endParaRPr lang="en-GB" sz="2400" b="1" dirty="0">
              <a:solidFill>
                <a:schemeClr val="tx1"/>
              </a:solidFill>
            </a:endParaRPr>
          </a:p>
        </p:txBody>
      </p:sp>
      <p:sp>
        <p:nvSpPr>
          <p:cNvPr id="44" name="Action Button: Custom 88">
            <a:hlinkClick r:id="" action="ppaction://noaction" highlightClick="1"/>
            <a:extLst>
              <a:ext uri="{FF2B5EF4-FFF2-40B4-BE49-F238E27FC236}">
                <a16:creationId xmlns:a16="http://schemas.microsoft.com/office/drawing/2014/main" id="{FAA21CEA-4734-48E4-A026-14FC3782E207}"/>
              </a:ext>
            </a:extLst>
          </p:cNvPr>
          <p:cNvSpPr/>
          <p:nvPr/>
        </p:nvSpPr>
        <p:spPr>
          <a:xfrm>
            <a:off x="185315" y="5747582"/>
            <a:ext cx="1146307"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viele</a:t>
            </a:r>
            <a:endParaRPr lang="en-GB" sz="2400" b="1" dirty="0">
              <a:solidFill>
                <a:schemeClr val="tx1"/>
              </a:solidFill>
            </a:endParaRPr>
          </a:p>
        </p:txBody>
      </p:sp>
      <p:sp>
        <p:nvSpPr>
          <p:cNvPr id="45" name="Oval 44">
            <a:extLst>
              <a:ext uri="{FF2B5EF4-FFF2-40B4-BE49-F238E27FC236}">
                <a16:creationId xmlns:a16="http://schemas.microsoft.com/office/drawing/2014/main" id="{4B0FA8F3-9476-48DA-8B97-576DA94250DA}"/>
              </a:ext>
            </a:extLst>
          </p:cNvPr>
          <p:cNvSpPr/>
          <p:nvPr/>
        </p:nvSpPr>
        <p:spPr>
          <a:xfrm>
            <a:off x="10292278" y="1186336"/>
            <a:ext cx="1331495" cy="840146"/>
          </a:xfrm>
          <a:prstGeom prst="ellipse">
            <a:avLst/>
          </a:prstGeom>
          <a:noFill/>
          <a:ln w="57150">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err="1">
                <a:ln w="9525" cmpd="sng">
                  <a:solidFill>
                    <a:srgbClr val="1F3764"/>
                  </a:solidFill>
                  <a:prstDash val="solid"/>
                </a:ln>
                <a:solidFill>
                  <a:schemeClr val="tx1"/>
                </a:solidFill>
                <a:effectLst/>
              </a:rPr>
              <a:t>aber</a:t>
            </a:r>
            <a:endParaRPr lang="en-US" sz="2400" b="1" spc="50" dirty="0">
              <a:ln w="9525" cmpd="sng">
                <a:solidFill>
                  <a:srgbClr val="1F3764"/>
                </a:solidFill>
                <a:prstDash val="solid"/>
              </a:ln>
              <a:solidFill>
                <a:schemeClr val="tx1"/>
              </a:solidFill>
              <a:effectLst/>
            </a:endParaRPr>
          </a:p>
        </p:txBody>
      </p:sp>
      <p:sp>
        <p:nvSpPr>
          <p:cNvPr id="46" name="Oval 45">
            <a:extLst>
              <a:ext uri="{FF2B5EF4-FFF2-40B4-BE49-F238E27FC236}">
                <a16:creationId xmlns:a16="http://schemas.microsoft.com/office/drawing/2014/main" id="{042B32BA-F40E-4C7D-A333-3C3D3B9334C4}"/>
              </a:ext>
            </a:extLst>
          </p:cNvPr>
          <p:cNvSpPr/>
          <p:nvPr/>
        </p:nvSpPr>
        <p:spPr>
          <a:xfrm>
            <a:off x="10423260" y="2312410"/>
            <a:ext cx="1142328" cy="784564"/>
          </a:xfrm>
          <a:prstGeom prst="ellipse">
            <a:avLst/>
          </a:prstGeom>
          <a:noFill/>
          <a:ln w="57150">
            <a:solidFill>
              <a:srgbClr val="1F376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a:ln w="9525" cmpd="sng">
                  <a:solidFill>
                    <a:srgbClr val="1F3764"/>
                  </a:solidFill>
                  <a:prstDash val="solid"/>
                </a:ln>
                <a:solidFill>
                  <a:schemeClr val="tx1"/>
                </a:solidFill>
                <a:effectLst/>
              </a:rPr>
              <a:t>und</a:t>
            </a:r>
          </a:p>
        </p:txBody>
      </p:sp>
      <p:sp>
        <p:nvSpPr>
          <p:cNvPr id="47" name="Title 11">
            <a:extLst>
              <a:ext uri="{FF2B5EF4-FFF2-40B4-BE49-F238E27FC236}">
                <a16:creationId xmlns:a16="http://schemas.microsoft.com/office/drawing/2014/main" id="{A339FE4D-1D03-4F5E-8124-9BF398137804}"/>
              </a:ext>
            </a:extLst>
          </p:cNvPr>
          <p:cNvSpPr txBox="1">
            <a:spLocks/>
          </p:cNvSpPr>
          <p:nvPr/>
        </p:nvSpPr>
        <p:spPr>
          <a:xfrm>
            <a:off x="4190340" y="5772265"/>
            <a:ext cx="998044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b="1" dirty="0" err="1">
                <a:solidFill>
                  <a:schemeClr val="tx1"/>
                </a:solidFill>
              </a:rPr>
              <a:t>Beispiel</a:t>
            </a:r>
            <a:r>
              <a:rPr lang="en-US" sz="3200" b="1" dirty="0">
                <a:solidFill>
                  <a:schemeClr val="tx1"/>
                </a:solidFill>
              </a:rPr>
              <a:t>: </a:t>
            </a:r>
            <a:r>
              <a:rPr lang="en-US" sz="3200" dirty="0">
                <a:solidFill>
                  <a:schemeClr val="tx1"/>
                </a:solidFill>
              </a:rPr>
              <a:t>Lehrer </a:t>
            </a:r>
            <a:r>
              <a:rPr lang="en-US" sz="3200" dirty="0" err="1">
                <a:solidFill>
                  <a:schemeClr val="tx1"/>
                </a:solidFill>
              </a:rPr>
              <a:t>haben</a:t>
            </a:r>
            <a:r>
              <a:rPr lang="en-US" sz="3200" dirty="0">
                <a:solidFill>
                  <a:schemeClr val="tx1"/>
                </a:solidFill>
              </a:rPr>
              <a:t> </a:t>
            </a:r>
            <a:r>
              <a:rPr lang="en-US" sz="3200" dirty="0" err="1">
                <a:solidFill>
                  <a:schemeClr val="tx1"/>
                </a:solidFill>
              </a:rPr>
              <a:t>keine</a:t>
            </a:r>
            <a:r>
              <a:rPr lang="en-US" sz="3200" dirty="0">
                <a:solidFill>
                  <a:schemeClr val="tx1"/>
                </a:solidFill>
              </a:rPr>
              <a:t> </a:t>
            </a:r>
            <a:r>
              <a:rPr lang="en-US" sz="3200" dirty="0" err="1">
                <a:solidFill>
                  <a:schemeClr val="tx1"/>
                </a:solidFill>
              </a:rPr>
              <a:t>Freunde</a:t>
            </a:r>
            <a:r>
              <a:rPr lang="en-US" sz="3200" dirty="0">
                <a:solidFill>
                  <a:schemeClr val="tx1"/>
                </a:solidFill>
              </a:rPr>
              <a:t>.</a:t>
            </a:r>
          </a:p>
        </p:txBody>
      </p:sp>
      <p:sp>
        <p:nvSpPr>
          <p:cNvPr id="48" name="Action Button: Custom 99">
            <a:hlinkClick r:id="" action="ppaction://noaction" highlightClick="1"/>
            <a:extLst>
              <a:ext uri="{FF2B5EF4-FFF2-40B4-BE49-F238E27FC236}">
                <a16:creationId xmlns:a16="http://schemas.microsoft.com/office/drawing/2014/main" id="{77D30277-5B36-47D9-B356-14F10A086493}"/>
              </a:ext>
            </a:extLst>
          </p:cNvPr>
          <p:cNvSpPr/>
          <p:nvPr/>
        </p:nvSpPr>
        <p:spPr>
          <a:xfrm>
            <a:off x="2138756" y="4731267"/>
            <a:ext cx="1434658"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Bücher</a:t>
            </a:r>
            <a:endParaRPr lang="en-GB" sz="2400" b="1" dirty="0">
              <a:solidFill>
                <a:schemeClr val="tx1"/>
              </a:solidFill>
            </a:endParaRPr>
          </a:p>
        </p:txBody>
      </p:sp>
      <p:sp>
        <p:nvSpPr>
          <p:cNvPr id="49" name="Rectangle 48">
            <a:extLst>
              <a:ext uri="{FF2B5EF4-FFF2-40B4-BE49-F238E27FC236}">
                <a16:creationId xmlns:a16="http://schemas.microsoft.com/office/drawing/2014/main" id="{5D69FA0D-22E5-4F19-A8AC-A117B3A2B2FC}"/>
              </a:ext>
            </a:extLst>
          </p:cNvPr>
          <p:cNvSpPr/>
          <p:nvPr/>
        </p:nvSpPr>
        <p:spPr>
          <a:xfrm>
            <a:off x="4488711" y="825531"/>
            <a:ext cx="1947222" cy="4719947"/>
          </a:xfrm>
          <a:prstGeom prst="rect">
            <a:avLst/>
          </a:prstGeom>
          <a:solidFill>
            <a:schemeClr val="tx1">
              <a:lumMod val="20000"/>
              <a:lumOff val="80000"/>
              <a:alpha val="73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A81DA56B-1B1F-4701-9EA4-4A9D7C3CDD6B}"/>
              </a:ext>
            </a:extLst>
          </p:cNvPr>
          <p:cNvSpPr/>
          <p:nvPr/>
        </p:nvSpPr>
        <p:spPr>
          <a:xfrm>
            <a:off x="2023717" y="833321"/>
            <a:ext cx="1770162" cy="4900054"/>
          </a:xfrm>
          <a:prstGeom prst="rect">
            <a:avLst/>
          </a:prstGeom>
          <a:solidFill>
            <a:schemeClr val="tx1">
              <a:lumMod val="20000"/>
              <a:lumOff val="80000"/>
              <a:alpha val="73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Rectangle 50">
            <a:extLst>
              <a:ext uri="{FF2B5EF4-FFF2-40B4-BE49-F238E27FC236}">
                <a16:creationId xmlns:a16="http://schemas.microsoft.com/office/drawing/2014/main" id="{174D0475-F026-4A55-B53C-EBE2BDD52D4F}"/>
              </a:ext>
            </a:extLst>
          </p:cNvPr>
          <p:cNvSpPr/>
          <p:nvPr/>
        </p:nvSpPr>
        <p:spPr>
          <a:xfrm>
            <a:off x="6682338" y="837050"/>
            <a:ext cx="1405633" cy="3805759"/>
          </a:xfrm>
          <a:prstGeom prst="rect">
            <a:avLst/>
          </a:prstGeom>
          <a:solidFill>
            <a:schemeClr val="tx1">
              <a:lumMod val="20000"/>
              <a:lumOff val="80000"/>
              <a:alpha val="73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a:extLst>
              <a:ext uri="{FF2B5EF4-FFF2-40B4-BE49-F238E27FC236}">
                <a16:creationId xmlns:a16="http://schemas.microsoft.com/office/drawing/2014/main" id="{54280E8C-70A4-4CA1-8AB8-6BF0BF40853C}"/>
              </a:ext>
            </a:extLst>
          </p:cNvPr>
          <p:cNvSpPr/>
          <p:nvPr/>
        </p:nvSpPr>
        <p:spPr>
          <a:xfrm>
            <a:off x="8264825" y="837050"/>
            <a:ext cx="1405633" cy="3805759"/>
          </a:xfrm>
          <a:prstGeom prst="rect">
            <a:avLst/>
          </a:prstGeom>
          <a:solidFill>
            <a:schemeClr val="tx1">
              <a:lumMod val="20000"/>
              <a:lumOff val="80000"/>
              <a:alpha val="73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7744157F-225F-4F4D-9398-79EBF1C54CB8}"/>
              </a:ext>
            </a:extLst>
          </p:cNvPr>
          <p:cNvSpPr/>
          <p:nvPr/>
        </p:nvSpPr>
        <p:spPr>
          <a:xfrm>
            <a:off x="10044668" y="915275"/>
            <a:ext cx="1918299" cy="2742149"/>
          </a:xfrm>
          <a:prstGeom prst="ellipse">
            <a:avLst/>
          </a:prstGeom>
          <a:solidFill>
            <a:schemeClr val="tx1">
              <a:lumMod val="20000"/>
              <a:lumOff val="80000"/>
              <a:alpha val="73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ular Callout 107">
            <a:extLst>
              <a:ext uri="{FF2B5EF4-FFF2-40B4-BE49-F238E27FC236}">
                <a16:creationId xmlns:a16="http://schemas.microsoft.com/office/drawing/2014/main" id="{216E4539-A3DE-4810-A176-555A7C839CDE}"/>
              </a:ext>
            </a:extLst>
          </p:cNvPr>
          <p:cNvSpPr/>
          <p:nvPr/>
        </p:nvSpPr>
        <p:spPr>
          <a:xfrm>
            <a:off x="6349000" y="2868196"/>
            <a:ext cx="2965667" cy="940028"/>
          </a:xfrm>
          <a:prstGeom prst="wedgeRoundRectCallout">
            <a:avLst>
              <a:gd name="adj1" fmla="val 67343"/>
              <a:gd name="adj2" fmla="val -4796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You can use these conjunctions to make longer sentences.</a:t>
            </a:r>
          </a:p>
        </p:txBody>
      </p:sp>
      <p:sp>
        <p:nvSpPr>
          <p:cNvPr id="55" name="Action Button: Custom 76">
            <a:hlinkClick r:id="" action="ppaction://noaction" highlightClick="1"/>
            <a:extLst>
              <a:ext uri="{FF2B5EF4-FFF2-40B4-BE49-F238E27FC236}">
                <a16:creationId xmlns:a16="http://schemas.microsoft.com/office/drawing/2014/main" id="{5EB904F9-E3B3-4D72-AB91-F378524483E6}"/>
              </a:ext>
            </a:extLst>
          </p:cNvPr>
          <p:cNvSpPr/>
          <p:nvPr/>
        </p:nvSpPr>
        <p:spPr>
          <a:xfrm>
            <a:off x="961581" y="947751"/>
            <a:ext cx="796642" cy="452927"/>
          </a:xfrm>
          <a:prstGeom prst="actionButtonBlank">
            <a:avLst/>
          </a:pr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den</a:t>
            </a:r>
          </a:p>
        </p:txBody>
      </p:sp>
      <p:sp>
        <p:nvSpPr>
          <p:cNvPr id="56" name="Rectangle 55">
            <a:extLst>
              <a:ext uri="{FF2B5EF4-FFF2-40B4-BE49-F238E27FC236}">
                <a16:creationId xmlns:a16="http://schemas.microsoft.com/office/drawing/2014/main" id="{5E010735-A2D0-4596-B0FB-4983E5CE0021}"/>
              </a:ext>
            </a:extLst>
          </p:cNvPr>
          <p:cNvSpPr/>
          <p:nvPr/>
        </p:nvSpPr>
        <p:spPr>
          <a:xfrm>
            <a:off x="85140" y="839874"/>
            <a:ext cx="1875040" cy="5462689"/>
          </a:xfrm>
          <a:prstGeom prst="rect">
            <a:avLst/>
          </a:prstGeom>
          <a:solidFill>
            <a:schemeClr val="tx1">
              <a:lumMod val="20000"/>
              <a:lumOff val="80000"/>
              <a:alpha val="73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Rounded Rectangular Callout 106">
            <a:extLst>
              <a:ext uri="{FF2B5EF4-FFF2-40B4-BE49-F238E27FC236}">
                <a16:creationId xmlns:a16="http://schemas.microsoft.com/office/drawing/2014/main" id="{5CF86314-0831-43CB-BDEC-9CC0C01C9B79}"/>
              </a:ext>
            </a:extLst>
          </p:cNvPr>
          <p:cNvSpPr/>
          <p:nvPr/>
        </p:nvSpPr>
        <p:spPr>
          <a:xfrm>
            <a:off x="4086664" y="864637"/>
            <a:ext cx="3686890" cy="974707"/>
          </a:xfrm>
          <a:prstGeom prst="wedgeRoundRectCallout">
            <a:avLst>
              <a:gd name="adj1" fmla="val -19389"/>
              <a:gd name="adj2" fmla="val 6817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Use the words as often as you like </a:t>
            </a:r>
            <a:r>
              <a:rPr lang="en-US" sz="2000" u="sng" dirty="0">
                <a:solidFill>
                  <a:schemeClr val="tx1"/>
                </a:solidFill>
              </a:rPr>
              <a:t>but</a:t>
            </a:r>
            <a:r>
              <a:rPr lang="en-US" sz="2000" dirty="0">
                <a:solidFill>
                  <a:schemeClr val="tx1"/>
                </a:solidFill>
              </a:rPr>
              <a:t> use each verb only once!</a:t>
            </a:r>
          </a:p>
        </p:txBody>
      </p:sp>
      <p:sp>
        <p:nvSpPr>
          <p:cNvPr id="58" name="Rounded Rectangular Callout 77">
            <a:extLst>
              <a:ext uri="{FF2B5EF4-FFF2-40B4-BE49-F238E27FC236}">
                <a16:creationId xmlns:a16="http://schemas.microsoft.com/office/drawing/2014/main" id="{B645A311-337B-403F-9DCE-B052EB40073A}"/>
              </a:ext>
            </a:extLst>
          </p:cNvPr>
          <p:cNvSpPr/>
          <p:nvPr/>
        </p:nvSpPr>
        <p:spPr>
          <a:xfrm>
            <a:off x="2183780" y="1866592"/>
            <a:ext cx="3686890" cy="1141693"/>
          </a:xfrm>
          <a:prstGeom prst="wedgeRoundRectCallout">
            <a:avLst>
              <a:gd name="adj1" fmla="val -56994"/>
              <a:gd name="adj2" fmla="val 1804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Remember! </a:t>
            </a:r>
            <a:r>
              <a:rPr lang="en-US" sz="2000" b="1" dirty="0">
                <a:solidFill>
                  <a:schemeClr val="tx1"/>
                </a:solidFill>
              </a:rPr>
              <a:t>der </a:t>
            </a:r>
            <a:r>
              <a:rPr lang="en-US" sz="2000" b="1" dirty="0">
                <a:solidFill>
                  <a:schemeClr val="tx1"/>
                </a:solidFill>
                <a:sym typeface="Wingdings" panose="05000000000000000000" pitchFamily="2" charset="2"/>
              </a:rPr>
              <a:t> den </a:t>
            </a:r>
            <a:r>
              <a:rPr lang="en-US" sz="2000" dirty="0">
                <a:solidFill>
                  <a:schemeClr val="tx1"/>
                </a:solidFill>
                <a:sym typeface="Wingdings" panose="05000000000000000000" pitchFamily="2" charset="2"/>
              </a:rPr>
              <a:t>and </a:t>
            </a:r>
            <a:r>
              <a:rPr lang="en-US" sz="2000" b="1" dirty="0">
                <a:solidFill>
                  <a:schemeClr val="tx1"/>
                </a:solidFill>
                <a:sym typeface="Wingdings" panose="05000000000000000000" pitchFamily="2" charset="2"/>
              </a:rPr>
              <a:t>(k)</a:t>
            </a:r>
            <a:r>
              <a:rPr lang="en-US" sz="2000" b="1" dirty="0" err="1">
                <a:solidFill>
                  <a:schemeClr val="tx1"/>
                </a:solidFill>
                <a:sym typeface="Wingdings" panose="05000000000000000000" pitchFamily="2" charset="2"/>
              </a:rPr>
              <a:t>ein</a:t>
            </a:r>
            <a:r>
              <a:rPr lang="en-US" sz="2000" b="1" dirty="0">
                <a:solidFill>
                  <a:schemeClr val="tx1"/>
                </a:solidFill>
                <a:sym typeface="Wingdings" panose="05000000000000000000" pitchFamily="2" charset="2"/>
              </a:rPr>
              <a:t>  (k)</a:t>
            </a:r>
            <a:r>
              <a:rPr lang="en-US" sz="2000" b="1" dirty="0" err="1">
                <a:solidFill>
                  <a:schemeClr val="tx1"/>
                </a:solidFill>
                <a:sym typeface="Wingdings" panose="05000000000000000000" pitchFamily="2" charset="2"/>
              </a:rPr>
              <a:t>einen</a:t>
            </a:r>
            <a:r>
              <a:rPr lang="en-US" sz="2000" b="1" dirty="0">
                <a:solidFill>
                  <a:schemeClr val="tx1"/>
                </a:solidFill>
                <a:sym typeface="Wingdings" panose="05000000000000000000" pitchFamily="2" charset="2"/>
              </a:rPr>
              <a:t> </a:t>
            </a:r>
            <a:r>
              <a:rPr lang="en-US" sz="2000" dirty="0">
                <a:solidFill>
                  <a:schemeClr val="tx1"/>
                </a:solidFill>
                <a:sym typeface="Wingdings" panose="05000000000000000000" pitchFamily="2" charset="2"/>
              </a:rPr>
              <a:t>after any verb except </a:t>
            </a:r>
            <a:r>
              <a:rPr lang="en-US" sz="2000" b="1" dirty="0">
                <a:solidFill>
                  <a:schemeClr val="tx1"/>
                </a:solidFill>
                <a:sym typeface="Wingdings" panose="05000000000000000000" pitchFamily="2" charset="2"/>
              </a:rPr>
              <a:t>SEIN</a:t>
            </a:r>
            <a:r>
              <a:rPr lang="en-US" sz="2000" dirty="0">
                <a:solidFill>
                  <a:schemeClr val="tx1"/>
                </a:solidFill>
                <a:sym typeface="Wingdings" panose="05000000000000000000" pitchFamily="2" charset="2"/>
              </a:rPr>
              <a:t>.</a:t>
            </a:r>
            <a:endParaRPr lang="en-US" sz="2000" dirty="0">
              <a:solidFill>
                <a:schemeClr val="tx1"/>
              </a:solidFill>
            </a:endParaRPr>
          </a:p>
        </p:txBody>
      </p:sp>
    </p:spTree>
    <p:extLst>
      <p:ext uri="{BB962C8B-B14F-4D97-AF65-F5344CB8AC3E}">
        <p14:creationId xmlns:p14="http://schemas.microsoft.com/office/powerpoint/2010/main" val="70025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7" grpId="0"/>
      <p:bldP spid="47" grpId="1"/>
      <p:bldP spid="49" grpId="0" animBg="1"/>
      <p:bldP spid="50" grpId="0" animBg="1"/>
      <p:bldP spid="51" grpId="0" animBg="1"/>
      <p:bldP spid="52" grpId="0" animBg="1"/>
      <p:bldP spid="53" grpId="0" animBg="1"/>
      <p:bldP spid="54" grpId="0" animBg="1"/>
      <p:bldP spid="54" grpId="1" animBg="1"/>
      <p:bldP spid="56" grpId="0" animBg="1"/>
      <p:bldP spid="57" grpId="0" animBg="1"/>
      <p:bldP spid="57" grpId="1" animBg="1"/>
      <p:bldP spid="58" grpId="0" animBg="1"/>
      <p:bldP spid="5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57600" cy="647577"/>
          </a:xfrm>
        </p:spPr>
        <p:txBody>
          <a:bodyPr>
            <a:normAutofit/>
          </a:bodyPr>
          <a:lstStyle/>
          <a:p>
            <a:r>
              <a:rPr lang="en-GB" sz="2800" b="1" dirty="0">
                <a:solidFill>
                  <a:schemeClr val="bg1"/>
                </a:solidFill>
              </a:rPr>
              <a:t>Wie </a:t>
            </a:r>
            <a:r>
              <a:rPr lang="en-GB" sz="2800" b="1" dirty="0" err="1">
                <a:solidFill>
                  <a:schemeClr val="bg1"/>
                </a:solidFill>
              </a:rPr>
              <a:t>viele</a:t>
            </a:r>
            <a:r>
              <a:rPr lang="en-GB" sz="2800" b="1" dirty="0">
                <a:solidFill>
                  <a:schemeClr val="bg1"/>
                </a:solidFill>
              </a:rPr>
              <a:t> </a:t>
            </a:r>
            <a:r>
              <a:rPr lang="en-GB" sz="2800" b="1" dirty="0" err="1">
                <a:solidFill>
                  <a:schemeClr val="bg1"/>
                </a:solidFill>
              </a:rPr>
              <a:t>Wörter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03229" y="247047"/>
            <a:ext cx="2454097" cy="432126"/>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6" name="Google Shape;653;p27">
            <a:extLst>
              <a:ext uri="{FF2B5EF4-FFF2-40B4-BE49-F238E27FC236}">
                <a16:creationId xmlns:a16="http://schemas.microsoft.com/office/drawing/2014/main" id="{278E9848-97D8-B24C-893A-EF07E78911C6}"/>
              </a:ext>
            </a:extLst>
          </p:cNvPr>
          <p:cNvSpPr/>
          <p:nvPr/>
        </p:nvSpPr>
        <p:spPr>
          <a:xfrm>
            <a:off x="589951" y="2656134"/>
            <a:ext cx="5627298" cy="869950"/>
          </a:xfrm>
          <a:prstGeom prst="wedgeRoundRectCallout">
            <a:avLst>
              <a:gd name="adj1" fmla="val -36181"/>
              <a:gd name="adj2" fmla="val 125865"/>
              <a:gd name="adj3" fmla="val 16667"/>
            </a:avLst>
          </a:prstGeom>
          <a:solidFill>
            <a:schemeClr val="accent4">
              <a:lumMod val="20000"/>
              <a:lumOff val="8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sym typeface="Century Gothic"/>
              </a:rPr>
              <a:t>Die </a:t>
            </a:r>
            <a:r>
              <a:rPr kumimoji="0" lang="en-GB" sz="2400" b="0" i="0" u="none" strike="noStrike" kern="1200" cap="none" spc="0" normalizeH="0" baseline="0" noProof="0" dirty="0" err="1">
                <a:ln>
                  <a:noFill/>
                </a:ln>
                <a:effectLst/>
                <a:uLnTx/>
                <a:uFillTx/>
                <a:latin typeface="Century Gothic"/>
                <a:ea typeface="+mn-ea"/>
                <a:cs typeface="+mn-cs"/>
                <a:sym typeface="Century Gothic"/>
              </a:rPr>
              <a:t>Sänger</a:t>
            </a:r>
            <a:r>
              <a:rPr kumimoji="0" lang="en-GB" sz="2400" b="0" i="0" u="none" strike="noStrike" kern="1200" cap="none" spc="0" normalizeH="0" baseline="0" noProof="0" dirty="0">
                <a:ln>
                  <a:noFill/>
                </a:ln>
                <a:effectLst/>
                <a:uLnTx/>
                <a:uFillTx/>
                <a:latin typeface="Century Gothic"/>
                <a:ea typeface="+mn-ea"/>
                <a:cs typeface="+mn-cs"/>
                <a:sym typeface="Century Gothic"/>
              </a:rPr>
              <a:t> </a:t>
            </a:r>
            <a:r>
              <a:rPr kumimoji="0" lang="en-GB" sz="2400" b="0" i="0" u="none" strike="noStrike" kern="1200" cap="none" spc="0" normalizeH="0" baseline="0" noProof="0" dirty="0" err="1">
                <a:ln>
                  <a:noFill/>
                </a:ln>
                <a:effectLst/>
                <a:uLnTx/>
                <a:uFillTx/>
                <a:latin typeface="Century Gothic"/>
                <a:ea typeface="+mn-ea"/>
                <a:cs typeface="+mn-cs"/>
                <a:sym typeface="Century Gothic"/>
              </a:rPr>
              <a:t>hier</a:t>
            </a:r>
            <a:r>
              <a:rPr kumimoji="0" lang="en-GB" sz="2400" b="0" i="0" u="none" strike="noStrike" kern="1200" cap="none" spc="0" normalizeH="0" baseline="0" noProof="0" dirty="0">
                <a:ln>
                  <a:noFill/>
                </a:ln>
                <a:effectLst/>
                <a:uLnTx/>
                <a:uFillTx/>
                <a:latin typeface="Century Gothic"/>
                <a:ea typeface="+mn-ea"/>
                <a:cs typeface="+mn-cs"/>
                <a:sym typeface="Century Gothic"/>
              </a:rPr>
              <a:t> </a:t>
            </a:r>
            <a:r>
              <a:rPr kumimoji="0" lang="en-GB" sz="2400" b="0" i="0" u="none" strike="noStrike" kern="1200" cap="none" spc="0" normalizeH="0" baseline="0" noProof="0" dirty="0" err="1">
                <a:ln>
                  <a:noFill/>
                </a:ln>
                <a:effectLst/>
                <a:uLnTx/>
                <a:uFillTx/>
                <a:latin typeface="Century Gothic"/>
                <a:ea typeface="+mn-ea"/>
                <a:cs typeface="+mn-cs"/>
                <a:sym typeface="Century Gothic"/>
              </a:rPr>
              <a:t>sind</a:t>
            </a:r>
            <a:r>
              <a:rPr kumimoji="0" lang="en-GB" sz="2400" b="0" i="0" u="none" strike="noStrike" kern="1200" cap="none" spc="0" normalizeH="0" baseline="0" noProof="0" dirty="0">
                <a:ln>
                  <a:noFill/>
                </a:ln>
                <a:effectLst/>
                <a:uLnTx/>
                <a:uFillTx/>
                <a:latin typeface="Century Gothic"/>
                <a:ea typeface="+mn-ea"/>
                <a:cs typeface="+mn-cs"/>
                <a:sym typeface="Century Gothic"/>
              </a:rPr>
              <a:t> </a:t>
            </a:r>
            <a:r>
              <a:rPr kumimoji="0" lang="en-GB" sz="2400" b="0" i="0" u="none" strike="noStrike" kern="1200" cap="none" spc="0" normalizeH="0" baseline="0" noProof="0" dirty="0" err="1">
                <a:ln>
                  <a:noFill/>
                </a:ln>
                <a:effectLst/>
                <a:uLnTx/>
                <a:uFillTx/>
                <a:latin typeface="Century Gothic"/>
                <a:ea typeface="+mn-ea"/>
                <a:cs typeface="+mn-cs"/>
                <a:sym typeface="Century Gothic"/>
              </a:rPr>
              <a:t>leider</a:t>
            </a:r>
            <a:r>
              <a:rPr kumimoji="0" lang="en-GB" sz="2400" b="0" i="0" u="none" strike="noStrike" kern="1200" cap="none" spc="0" normalizeH="0" baseline="0" noProof="0" dirty="0">
                <a:ln>
                  <a:noFill/>
                </a:ln>
                <a:effectLst/>
                <a:uLnTx/>
                <a:uFillTx/>
                <a:latin typeface="Century Gothic"/>
                <a:ea typeface="+mn-ea"/>
                <a:cs typeface="+mn-cs"/>
                <a:sym typeface="Century Gothic"/>
              </a:rPr>
              <a:t> </a:t>
            </a:r>
            <a:r>
              <a:rPr kumimoji="0" lang="en-GB" sz="2400" b="0" i="0" u="none" strike="noStrike" kern="1200" cap="none" spc="0" normalizeH="0" baseline="0" noProof="0" dirty="0" err="1">
                <a:ln>
                  <a:noFill/>
                </a:ln>
                <a:effectLst/>
                <a:uLnTx/>
                <a:uFillTx/>
                <a:latin typeface="Century Gothic"/>
                <a:ea typeface="+mn-ea"/>
                <a:cs typeface="+mn-cs"/>
                <a:sym typeface="Century Gothic"/>
              </a:rPr>
              <a:t>nicht</a:t>
            </a:r>
            <a:r>
              <a:rPr kumimoji="0" lang="en-GB" sz="2400" b="0" i="0" u="none" strike="noStrike" kern="1200" cap="none" spc="0" normalizeH="0" baseline="0" noProof="0" dirty="0">
                <a:ln>
                  <a:noFill/>
                </a:ln>
                <a:effectLst/>
                <a:uLnTx/>
                <a:uFillTx/>
                <a:latin typeface="Century Gothic"/>
                <a:ea typeface="+mn-ea"/>
                <a:cs typeface="+mn-cs"/>
                <a:sym typeface="Century Gothic"/>
              </a:rPr>
              <a:t> gut</a:t>
            </a:r>
            <a:r>
              <a:rPr kumimoji="0" lang="en-GB" sz="2400" b="0" i="0" u="none" strike="noStrike" kern="1200" cap="none" spc="0" normalizeH="0" noProof="0" dirty="0">
                <a:ln>
                  <a:noFill/>
                </a:ln>
                <a:effectLst/>
                <a:uLnTx/>
                <a:uFillTx/>
                <a:latin typeface="Century Gothic"/>
                <a:ea typeface="+mn-ea"/>
                <a:cs typeface="+mn-cs"/>
                <a:sym typeface="Century Gothic"/>
              </a:rPr>
              <a:t> </a:t>
            </a:r>
            <a:r>
              <a:rPr kumimoji="0" lang="en-GB" sz="2400" b="0" i="0" u="none" strike="noStrike" kern="1200" cap="none" spc="0" normalizeH="0" noProof="0" dirty="0" err="1">
                <a:ln>
                  <a:noFill/>
                </a:ln>
                <a:effectLst/>
                <a:uLnTx/>
                <a:uFillTx/>
                <a:latin typeface="Century Gothic"/>
                <a:ea typeface="+mn-ea"/>
                <a:cs typeface="+mn-cs"/>
                <a:sym typeface="Century Gothic"/>
              </a:rPr>
              <a:t>aber</a:t>
            </a:r>
            <a:r>
              <a:rPr kumimoji="0" lang="en-GB" sz="2400" b="0" i="0" u="none" strike="noStrike" kern="1200" cap="none" spc="0" normalizeH="0" noProof="0" dirty="0">
                <a:ln>
                  <a:noFill/>
                </a:ln>
                <a:effectLst/>
                <a:uLnTx/>
                <a:uFillTx/>
                <a:latin typeface="Century Gothic"/>
                <a:ea typeface="+mn-ea"/>
                <a:cs typeface="+mn-cs"/>
                <a:sym typeface="Century Gothic"/>
              </a:rPr>
              <a:t> die Band </a:t>
            </a:r>
            <a:r>
              <a:rPr kumimoji="0" lang="en-GB" sz="2400" b="0" i="0" u="none" strike="noStrike" kern="1200" cap="none" spc="0" normalizeH="0" noProof="0" dirty="0" err="1">
                <a:ln>
                  <a:noFill/>
                </a:ln>
                <a:effectLst/>
                <a:uLnTx/>
                <a:uFillTx/>
                <a:latin typeface="Century Gothic"/>
                <a:ea typeface="+mn-ea"/>
                <a:cs typeface="+mn-cs"/>
                <a:sym typeface="Century Gothic"/>
              </a:rPr>
              <a:t>ist</a:t>
            </a:r>
            <a:r>
              <a:rPr kumimoji="0" lang="en-GB" sz="2400" b="0" i="0" u="none" strike="noStrike" kern="1200" cap="none" spc="0" normalizeH="0" noProof="0" dirty="0">
                <a:ln>
                  <a:noFill/>
                </a:ln>
                <a:effectLst/>
                <a:uLnTx/>
                <a:uFillTx/>
                <a:latin typeface="Century Gothic"/>
                <a:ea typeface="+mn-ea"/>
                <a:cs typeface="+mn-cs"/>
                <a:sym typeface="Century Gothic"/>
              </a:rPr>
              <a:t> gut!</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7" name="Google Shape;653;p27">
            <a:extLst>
              <a:ext uri="{FF2B5EF4-FFF2-40B4-BE49-F238E27FC236}">
                <a16:creationId xmlns:a16="http://schemas.microsoft.com/office/drawing/2014/main" id="{9892C99E-7446-1048-987B-5CDEE2E7AA90}"/>
              </a:ext>
            </a:extLst>
          </p:cNvPr>
          <p:cNvSpPr/>
          <p:nvPr/>
        </p:nvSpPr>
        <p:spPr>
          <a:xfrm flipH="1">
            <a:off x="5233915" y="3720730"/>
            <a:ext cx="5627298" cy="869950"/>
          </a:xfrm>
          <a:prstGeom prst="wedgeRoundRectCallout">
            <a:avLst>
              <a:gd name="adj1" fmla="val -44005"/>
              <a:gd name="adj2" fmla="val 123919"/>
              <a:gd name="adj3" fmla="val 16667"/>
            </a:avLst>
          </a:prstGeom>
          <a:solidFill>
            <a:schemeClr val="accent4">
              <a:lumMod val="20000"/>
              <a:lumOff val="8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a:sym typeface="Century Gothic"/>
              </a:rPr>
              <a:t>Das hat </a:t>
            </a:r>
            <a:r>
              <a:rPr lang="en-GB" sz="2400" dirty="0" err="1">
                <a:latin typeface="Century Gothic"/>
                <a:sym typeface="Century Gothic"/>
              </a:rPr>
              <a:t>zwölf</a:t>
            </a:r>
            <a:r>
              <a:rPr lang="en-GB" sz="2400" dirty="0">
                <a:latin typeface="Century Gothic"/>
                <a:sym typeface="Century Gothic"/>
              </a:rPr>
              <a:t> </a:t>
            </a:r>
            <a:r>
              <a:rPr lang="en-GB" sz="2400" dirty="0" err="1">
                <a:latin typeface="Century Gothic"/>
                <a:sym typeface="Century Gothic"/>
              </a:rPr>
              <a:t>Wörter</a:t>
            </a:r>
            <a:r>
              <a:rPr lang="en-GB" sz="2400" dirty="0">
                <a:latin typeface="Century Gothic"/>
                <a:sym typeface="Century Gothic"/>
              </a:rPr>
              <a:t>!</a:t>
            </a:r>
            <a:endParaRPr kumimoji="0" sz="1800" b="0" i="0" u="none" strike="noStrike" kern="1200" cap="none" spc="0" normalizeH="0" baseline="0" noProof="0" dirty="0">
              <a:ln>
                <a:noFill/>
              </a:ln>
              <a:effectLst/>
              <a:uLnTx/>
              <a:uFillTx/>
              <a:latin typeface="Tw Cen MT" panose="020B0602020104020603"/>
            </a:endParaRPr>
          </a:p>
        </p:txBody>
      </p:sp>
      <p:pic>
        <p:nvPicPr>
          <p:cNvPr id="9" name="Picture 8" descr="A picture containing drawing&#10;&#10;Description automatically generated">
            <a:extLst>
              <a:ext uri="{FF2B5EF4-FFF2-40B4-BE49-F238E27FC236}">
                <a16:creationId xmlns:a16="http://schemas.microsoft.com/office/drawing/2014/main" id="{73A4D3FB-291C-9740-A3F5-18D29D58B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636" y="679173"/>
            <a:ext cx="2703560" cy="19959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076" y="4708219"/>
            <a:ext cx="1630924" cy="166457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639667"/>
            <a:ext cx="1747157" cy="1736366"/>
          </a:xfrm>
          <a:prstGeom prst="rect">
            <a:avLst/>
          </a:prstGeom>
        </p:spPr>
      </p:pic>
    </p:spTree>
    <p:extLst>
      <p:ext uri="{BB962C8B-B14F-4D97-AF65-F5344CB8AC3E}">
        <p14:creationId xmlns:p14="http://schemas.microsoft.com/office/powerpoint/2010/main" val="216328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18958" cy="647577"/>
          </a:xfrm>
        </p:spPr>
        <p:txBody>
          <a:bodyPr>
            <a:normAutofit/>
          </a:bodyPr>
          <a:lstStyle/>
          <a:p>
            <a:r>
              <a:rPr lang="en-GB" sz="2800" b="1" dirty="0">
                <a:solidFill>
                  <a:schemeClr val="bg1"/>
                </a:solidFill>
              </a:rPr>
              <a:t>auf </a:t>
            </a:r>
            <a:r>
              <a:rPr lang="en-GB" sz="2800" b="1" dirty="0" err="1">
                <a:solidFill>
                  <a:schemeClr val="bg1"/>
                </a:solidFill>
              </a:rPr>
              <a:t>Englisch</a:t>
            </a:r>
            <a:r>
              <a:rPr lang="en-GB" sz="2800" b="1" dirty="0">
                <a:solidFill>
                  <a:schemeClr val="bg1"/>
                </a:solidFill>
              </a:rPr>
              <a:t> </a:t>
            </a:r>
            <a:r>
              <a:rPr lang="en-GB" sz="2800" b="1" dirty="0" err="1">
                <a:solidFill>
                  <a:schemeClr val="bg1"/>
                </a:solidFill>
              </a:rPr>
              <a:t>schreiben</a:t>
            </a:r>
            <a:endParaRPr lang="en-GB" sz="2800" b="1" dirty="0">
              <a:solidFill>
                <a:schemeClr val="bg1"/>
              </a:solidFill>
            </a:endParaRPr>
          </a:p>
        </p:txBody>
      </p:sp>
      <p:sp>
        <p:nvSpPr>
          <p:cNvPr id="8" name="Google Shape;653;p27">
            <a:extLst>
              <a:ext uri="{FF2B5EF4-FFF2-40B4-BE49-F238E27FC236}">
                <a16:creationId xmlns:a16="http://schemas.microsoft.com/office/drawing/2014/main" id="{98D7801A-2847-3844-B986-8183EA98A5F1}"/>
              </a:ext>
            </a:extLst>
          </p:cNvPr>
          <p:cNvSpPr/>
          <p:nvPr/>
        </p:nvSpPr>
        <p:spPr>
          <a:xfrm>
            <a:off x="416363" y="2267321"/>
            <a:ext cx="5627298" cy="869950"/>
          </a:xfrm>
          <a:prstGeom prst="wedgeRoundRectCallout">
            <a:avLst>
              <a:gd name="adj1" fmla="val -38288"/>
              <a:gd name="adj2" fmla="val 129758"/>
              <a:gd name="adj3" fmla="val 16667"/>
            </a:avLst>
          </a:prstGeom>
          <a:solidFill>
            <a:schemeClr val="accent4">
              <a:lumMod val="20000"/>
              <a:lumOff val="80000"/>
            </a:schemeClr>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defRPr/>
            </a:pPr>
            <a:r>
              <a:rPr lang="de-DE" sz="2400" dirty="0">
                <a:sym typeface="Century Gothic"/>
              </a:rPr>
              <a:t>Die Sänger hier sind leider nicht gut aber die Band ist gut!</a:t>
            </a:r>
            <a:endParaRPr lang="de-DE" dirty="0">
              <a:latin typeface="Tw Cen MT" panose="020B0602020104020603"/>
            </a:endParaRPr>
          </a:p>
        </p:txBody>
      </p:sp>
      <p:sp>
        <p:nvSpPr>
          <p:cNvPr id="9" name="Title 11">
            <a:extLst>
              <a:ext uri="{FF2B5EF4-FFF2-40B4-BE49-F238E27FC236}">
                <a16:creationId xmlns:a16="http://schemas.microsoft.com/office/drawing/2014/main" id="{B7110E33-E577-E146-B8FA-EBC951DBFB5F}"/>
              </a:ext>
            </a:extLst>
          </p:cNvPr>
          <p:cNvSpPr txBox="1">
            <a:spLocks/>
          </p:cNvSpPr>
          <p:nvPr/>
        </p:nvSpPr>
        <p:spPr>
          <a:xfrm>
            <a:off x="1407886" y="4530887"/>
            <a:ext cx="9839042" cy="955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dirty="0">
                <a:solidFill>
                  <a:schemeClr val="tx1"/>
                </a:solidFill>
                <a:latin typeface="Bradley Hand ITC" panose="03070402050302030203" pitchFamily="66" charset="77"/>
                <a:cs typeface="Apple Chancery" panose="03020702040506060504" pitchFamily="66" charset="-79"/>
              </a:rPr>
              <a:t>The singers here are unfortunately not good but the band is good.</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8997043" y="247046"/>
            <a:ext cx="295401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0164" y="1403281"/>
            <a:ext cx="1305790" cy="26115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837" y="4634762"/>
            <a:ext cx="1747157" cy="1736366"/>
          </a:xfrm>
          <a:prstGeom prst="rect">
            <a:avLst/>
          </a:prstGeom>
        </p:spPr>
      </p:pic>
    </p:spTree>
    <p:extLst>
      <p:ext uri="{BB962C8B-B14F-4D97-AF65-F5344CB8AC3E}">
        <p14:creationId xmlns:p14="http://schemas.microsoft.com/office/powerpoint/2010/main" val="691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a:extLst>
              <a:ext uri="{FF2B5EF4-FFF2-40B4-BE49-F238E27FC236}">
                <a16:creationId xmlns:a16="http://schemas.microsoft.com/office/drawing/2014/main" id="{5234792D-9025-A34D-883F-274ACC2CCB81}"/>
              </a:ext>
            </a:extLst>
          </p:cNvPr>
          <p:cNvSpPr>
            <a:spLocks noGrp="1"/>
          </p:cNvSpPr>
          <p:nvPr>
            <p:ph type="title"/>
          </p:nvPr>
        </p:nvSpPr>
        <p:spPr>
          <a:xfrm>
            <a:off x="-1" y="213557"/>
            <a:ext cx="5731330" cy="647577"/>
          </a:xfrm>
        </p:spPr>
        <p:txBody>
          <a:bodyPr>
            <a:normAutofit/>
          </a:bodyPr>
          <a:lstStyle/>
          <a:p>
            <a:pPr lvl="0">
              <a:lnSpc>
                <a:spcPct val="100000"/>
              </a:lnSpc>
              <a:spcBef>
                <a:spcPts val="0"/>
              </a:spcBef>
            </a:pPr>
            <a:r>
              <a:rPr lang="en-US" sz="2400" b="1" dirty="0"/>
              <a:t>Wie </a:t>
            </a:r>
            <a:r>
              <a:rPr lang="en-US" sz="2400" b="1" dirty="0" err="1"/>
              <a:t>heißt</a:t>
            </a:r>
            <a:r>
              <a:rPr lang="en-US" sz="2400" b="1" dirty="0"/>
              <a:t> die </a:t>
            </a:r>
            <a:r>
              <a:rPr lang="en-US" sz="2400" b="1" dirty="0" err="1"/>
              <a:t>Frage</a:t>
            </a:r>
            <a:r>
              <a:rPr lang="en-US" sz="2400" b="1" dirty="0"/>
              <a:t> auf Deutsch ?</a:t>
            </a:r>
            <a:endParaRPr lang="en-US" sz="2400" dirty="0"/>
          </a:p>
        </p:txBody>
      </p:sp>
      <p:sp>
        <p:nvSpPr>
          <p:cNvPr id="46" name="Title 11">
            <a:extLst>
              <a:ext uri="{FF2B5EF4-FFF2-40B4-BE49-F238E27FC236}">
                <a16:creationId xmlns:a16="http://schemas.microsoft.com/office/drawing/2014/main" id="{638D0CF2-F6C5-D84E-8AEB-8A874BFF8C9E}"/>
              </a:ext>
            </a:extLst>
          </p:cNvPr>
          <p:cNvSpPr txBox="1">
            <a:spLocks/>
          </p:cNvSpPr>
          <p:nvPr/>
        </p:nvSpPr>
        <p:spPr>
          <a:xfrm>
            <a:off x="81572" y="2114849"/>
            <a:ext cx="9010110" cy="3423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lnSpc>
                <a:spcPct val="200000"/>
              </a:lnSpc>
              <a:spcBef>
                <a:spcPts val="0"/>
              </a:spcBef>
              <a:buAutoNum type="arabicPeriod"/>
            </a:pPr>
            <a:r>
              <a:rPr lang="en-US" sz="2400" dirty="0">
                <a:solidFill>
                  <a:schemeClr val="tx1"/>
                </a:solidFill>
              </a:rPr>
              <a:t>How many weeks are there?</a:t>
            </a:r>
          </a:p>
          <a:p>
            <a:pPr marL="457200" indent="-457200">
              <a:lnSpc>
                <a:spcPct val="200000"/>
              </a:lnSpc>
              <a:spcBef>
                <a:spcPts val="0"/>
              </a:spcBef>
              <a:buAutoNum type="arabicPeriod"/>
            </a:pPr>
            <a:r>
              <a:rPr lang="en-US" sz="2400" dirty="0">
                <a:solidFill>
                  <a:schemeClr val="tx1"/>
                </a:solidFill>
              </a:rPr>
              <a:t>What is big and has ten places?</a:t>
            </a:r>
          </a:p>
          <a:p>
            <a:pPr marL="457200" indent="-457200">
              <a:lnSpc>
                <a:spcPct val="200000"/>
              </a:lnSpc>
              <a:spcBef>
                <a:spcPts val="0"/>
              </a:spcBef>
              <a:buAutoNum type="arabicPeriod"/>
            </a:pPr>
            <a:r>
              <a:rPr lang="en-US" sz="2400" dirty="0">
                <a:solidFill>
                  <a:schemeClr val="tx1"/>
                </a:solidFill>
              </a:rPr>
              <a:t>Who writes beautifully, but not often?</a:t>
            </a:r>
          </a:p>
          <a:p>
            <a:pPr marL="457200" indent="-457200">
              <a:lnSpc>
                <a:spcPct val="200000"/>
              </a:lnSpc>
              <a:spcBef>
                <a:spcPts val="0"/>
              </a:spcBef>
              <a:buAutoNum type="arabicPeriod"/>
            </a:pPr>
            <a:r>
              <a:rPr lang="en-US" sz="2400" dirty="0">
                <a:solidFill>
                  <a:schemeClr val="tx1"/>
                </a:solidFill>
              </a:rPr>
              <a:t>Where are the trains?</a:t>
            </a:r>
          </a:p>
          <a:p>
            <a:pPr marL="457200" indent="-457200">
              <a:lnSpc>
                <a:spcPct val="200000"/>
              </a:lnSpc>
              <a:spcBef>
                <a:spcPts val="0"/>
              </a:spcBef>
              <a:buAutoNum type="arabicPeriod"/>
            </a:pPr>
            <a:r>
              <a:rPr lang="en-US" sz="2400" dirty="0">
                <a:solidFill>
                  <a:schemeClr val="tx1"/>
                </a:solidFill>
              </a:rPr>
              <a:t>How do you write that?</a:t>
            </a:r>
          </a:p>
        </p:txBody>
      </p:sp>
      <p:sp>
        <p:nvSpPr>
          <p:cNvPr id="48" name="Title 11">
            <a:extLst>
              <a:ext uri="{FF2B5EF4-FFF2-40B4-BE49-F238E27FC236}">
                <a16:creationId xmlns:a16="http://schemas.microsoft.com/office/drawing/2014/main" id="{D1373C96-6A6A-AF41-B583-4340686151D4}"/>
              </a:ext>
            </a:extLst>
          </p:cNvPr>
          <p:cNvSpPr txBox="1">
            <a:spLocks/>
          </p:cNvSpPr>
          <p:nvPr/>
        </p:nvSpPr>
        <p:spPr>
          <a:xfrm>
            <a:off x="6096000" y="2090785"/>
            <a:ext cx="6014428" cy="3423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lnSpc>
                <a:spcPct val="200000"/>
              </a:lnSpc>
              <a:spcBef>
                <a:spcPts val="0"/>
              </a:spcBef>
              <a:buAutoNum type="arabicPeriod"/>
            </a:pPr>
            <a:r>
              <a:rPr lang="en-US" sz="2400" b="1" dirty="0">
                <a:solidFill>
                  <a:schemeClr val="tx1"/>
                </a:solidFill>
              </a:rPr>
              <a:t>Wie </a:t>
            </a:r>
            <a:r>
              <a:rPr lang="en-US" sz="2400" b="1" dirty="0" err="1">
                <a:solidFill>
                  <a:schemeClr val="tx1"/>
                </a:solidFill>
              </a:rPr>
              <a:t>viele</a:t>
            </a:r>
            <a:r>
              <a:rPr lang="en-US" sz="2400" b="1" dirty="0">
                <a:solidFill>
                  <a:schemeClr val="tx1"/>
                </a:solidFill>
              </a:rPr>
              <a:t> </a:t>
            </a:r>
            <a:r>
              <a:rPr lang="en-US" sz="2400" b="1" dirty="0" err="1">
                <a:solidFill>
                  <a:schemeClr val="tx1"/>
                </a:solidFill>
              </a:rPr>
              <a:t>Wochen</a:t>
            </a:r>
            <a:r>
              <a:rPr lang="en-US" sz="2400" b="1" dirty="0">
                <a:solidFill>
                  <a:schemeClr val="tx1"/>
                </a:solidFill>
              </a:rPr>
              <a:t> </a:t>
            </a:r>
            <a:r>
              <a:rPr lang="en-US" sz="2400" b="1" dirty="0" err="1">
                <a:solidFill>
                  <a:schemeClr val="tx1"/>
                </a:solidFill>
              </a:rPr>
              <a:t>gibt</a:t>
            </a:r>
            <a:r>
              <a:rPr lang="en-US" sz="2400" b="1" dirty="0">
                <a:solidFill>
                  <a:schemeClr val="tx1"/>
                </a:solidFill>
              </a:rPr>
              <a:t> es?</a:t>
            </a:r>
          </a:p>
          <a:p>
            <a:pPr marL="457200" indent="-457200">
              <a:lnSpc>
                <a:spcPct val="200000"/>
              </a:lnSpc>
              <a:spcBef>
                <a:spcPts val="0"/>
              </a:spcBef>
              <a:buAutoNum type="arabicPeriod"/>
            </a:pPr>
            <a:r>
              <a:rPr lang="en-US" sz="2400" b="1" dirty="0">
                <a:solidFill>
                  <a:schemeClr val="tx1"/>
                </a:solidFill>
              </a:rPr>
              <a:t>Was is </a:t>
            </a:r>
            <a:r>
              <a:rPr lang="en-US" sz="2400" b="1" dirty="0" err="1">
                <a:solidFill>
                  <a:schemeClr val="tx1"/>
                </a:solidFill>
              </a:rPr>
              <a:t>groß</a:t>
            </a:r>
            <a:r>
              <a:rPr lang="en-US" sz="2400" b="1" dirty="0">
                <a:solidFill>
                  <a:schemeClr val="tx1"/>
                </a:solidFill>
              </a:rPr>
              <a:t> und hat </a:t>
            </a:r>
            <a:r>
              <a:rPr lang="en-US" sz="2400" b="1" dirty="0" err="1">
                <a:solidFill>
                  <a:schemeClr val="tx1"/>
                </a:solidFill>
              </a:rPr>
              <a:t>zehn</a:t>
            </a:r>
            <a:r>
              <a:rPr lang="en-US" sz="2400" b="1" dirty="0">
                <a:solidFill>
                  <a:schemeClr val="tx1"/>
                </a:solidFill>
              </a:rPr>
              <a:t> </a:t>
            </a:r>
            <a:r>
              <a:rPr lang="en-US" sz="2400" b="1" dirty="0" err="1">
                <a:solidFill>
                  <a:schemeClr val="tx1"/>
                </a:solidFill>
              </a:rPr>
              <a:t>Plätze</a:t>
            </a:r>
            <a:r>
              <a:rPr lang="en-US" sz="2400" b="1" dirty="0">
                <a:solidFill>
                  <a:schemeClr val="tx1"/>
                </a:solidFill>
              </a:rPr>
              <a:t>?</a:t>
            </a:r>
          </a:p>
          <a:p>
            <a:pPr marL="457200" indent="-457200">
              <a:lnSpc>
                <a:spcPct val="200000"/>
              </a:lnSpc>
              <a:spcBef>
                <a:spcPts val="0"/>
              </a:spcBef>
              <a:buAutoNum type="arabicPeriod"/>
            </a:pPr>
            <a:r>
              <a:rPr lang="en-US" sz="2400" b="1" dirty="0" err="1">
                <a:solidFill>
                  <a:schemeClr val="tx1"/>
                </a:solidFill>
              </a:rPr>
              <a:t>Wer</a:t>
            </a:r>
            <a:r>
              <a:rPr lang="en-US" sz="2400" b="1" dirty="0">
                <a:solidFill>
                  <a:schemeClr val="tx1"/>
                </a:solidFill>
              </a:rPr>
              <a:t> </a:t>
            </a:r>
            <a:r>
              <a:rPr lang="en-US" sz="2400" b="1" dirty="0" err="1">
                <a:solidFill>
                  <a:schemeClr val="tx1"/>
                </a:solidFill>
              </a:rPr>
              <a:t>schreibt</a:t>
            </a:r>
            <a:r>
              <a:rPr lang="en-US" sz="2400" b="1" dirty="0">
                <a:solidFill>
                  <a:schemeClr val="tx1"/>
                </a:solidFill>
              </a:rPr>
              <a:t> </a:t>
            </a:r>
            <a:r>
              <a:rPr lang="en-US" sz="2400" b="1" dirty="0" err="1">
                <a:solidFill>
                  <a:schemeClr val="tx1"/>
                </a:solidFill>
              </a:rPr>
              <a:t>schön</a:t>
            </a:r>
            <a:r>
              <a:rPr lang="en-US" sz="2400" b="1" dirty="0">
                <a:solidFill>
                  <a:schemeClr val="tx1"/>
                </a:solidFill>
              </a:rPr>
              <a:t>, </a:t>
            </a:r>
            <a:r>
              <a:rPr lang="en-US" sz="2400" b="1" dirty="0" err="1">
                <a:solidFill>
                  <a:schemeClr val="tx1"/>
                </a:solidFill>
              </a:rPr>
              <a:t>aber</a:t>
            </a:r>
            <a:r>
              <a:rPr lang="en-US" sz="2400" b="1" dirty="0">
                <a:solidFill>
                  <a:schemeClr val="tx1"/>
                </a:solidFill>
              </a:rPr>
              <a:t> </a:t>
            </a:r>
            <a:r>
              <a:rPr lang="en-US" sz="2400" b="1" dirty="0" err="1">
                <a:solidFill>
                  <a:schemeClr val="tx1"/>
                </a:solidFill>
              </a:rPr>
              <a:t>nicht</a:t>
            </a:r>
            <a:r>
              <a:rPr lang="en-US" sz="2400" b="1" dirty="0">
                <a:solidFill>
                  <a:schemeClr val="tx1"/>
                </a:solidFill>
              </a:rPr>
              <a:t> oft?</a:t>
            </a:r>
          </a:p>
          <a:p>
            <a:pPr marL="457200" indent="-457200">
              <a:lnSpc>
                <a:spcPct val="200000"/>
              </a:lnSpc>
              <a:spcBef>
                <a:spcPts val="0"/>
              </a:spcBef>
              <a:buAutoNum type="arabicPeriod"/>
            </a:pPr>
            <a:r>
              <a:rPr lang="en-US" sz="2400" b="1" dirty="0">
                <a:solidFill>
                  <a:schemeClr val="tx1"/>
                </a:solidFill>
              </a:rPr>
              <a:t>Wo </a:t>
            </a:r>
            <a:r>
              <a:rPr lang="en-US" sz="2400" b="1" dirty="0" err="1">
                <a:solidFill>
                  <a:schemeClr val="tx1"/>
                </a:solidFill>
              </a:rPr>
              <a:t>sind</a:t>
            </a:r>
            <a:r>
              <a:rPr lang="en-US" sz="2400" b="1" dirty="0">
                <a:solidFill>
                  <a:schemeClr val="tx1"/>
                </a:solidFill>
              </a:rPr>
              <a:t> die </a:t>
            </a:r>
            <a:r>
              <a:rPr lang="en-US" sz="2400" b="1" dirty="0" err="1">
                <a:solidFill>
                  <a:schemeClr val="tx1"/>
                </a:solidFill>
              </a:rPr>
              <a:t>Züge</a:t>
            </a:r>
            <a:r>
              <a:rPr lang="en-US" sz="2400" b="1" dirty="0">
                <a:solidFill>
                  <a:schemeClr val="tx1"/>
                </a:solidFill>
              </a:rPr>
              <a:t>?</a:t>
            </a:r>
          </a:p>
          <a:p>
            <a:pPr marL="457200" indent="-457200">
              <a:lnSpc>
                <a:spcPct val="200000"/>
              </a:lnSpc>
              <a:spcBef>
                <a:spcPts val="0"/>
              </a:spcBef>
              <a:buAutoNum type="arabicPeriod"/>
            </a:pPr>
            <a:r>
              <a:rPr lang="en-US" sz="2400" b="1" dirty="0">
                <a:solidFill>
                  <a:schemeClr val="tx1"/>
                </a:solidFill>
              </a:rPr>
              <a:t>Wie </a:t>
            </a:r>
            <a:r>
              <a:rPr lang="en-US" sz="2400" b="1" dirty="0" err="1">
                <a:solidFill>
                  <a:schemeClr val="tx1"/>
                </a:solidFill>
              </a:rPr>
              <a:t>schreibt</a:t>
            </a:r>
            <a:r>
              <a:rPr lang="en-US" sz="2400" b="1" dirty="0">
                <a:solidFill>
                  <a:schemeClr val="tx1"/>
                </a:solidFill>
              </a:rPr>
              <a:t> man das?</a:t>
            </a:r>
          </a:p>
        </p:txBody>
      </p:sp>
      <p:sp>
        <p:nvSpPr>
          <p:cNvPr id="6"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76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572000" cy="647577"/>
          </a:xfrm>
        </p:spPr>
        <p:txBody>
          <a:bodyPr>
            <a:noAutofit/>
          </a:bodyPr>
          <a:lstStyle/>
          <a:p>
            <a:r>
              <a:rPr lang="en-GB" sz="2800" b="1" dirty="0">
                <a:solidFill>
                  <a:schemeClr val="bg1"/>
                </a:solidFill>
              </a:rPr>
              <a:t>Das </a:t>
            </a:r>
            <a:r>
              <a:rPr lang="en-GB" sz="2800" b="1" dirty="0" err="1">
                <a:solidFill>
                  <a:schemeClr val="bg1"/>
                </a:solidFill>
              </a:rPr>
              <a:t>Hexen-Einmaleins</a:t>
            </a:r>
            <a:r>
              <a:rPr lang="en-GB" sz="2800" b="1" dirty="0">
                <a:solidFill>
                  <a:schemeClr val="bg1"/>
                </a:solidFill>
              </a:rPr>
              <a:t>!</a:t>
            </a:r>
          </a:p>
        </p:txBody>
      </p:sp>
      <p:sp>
        <p:nvSpPr>
          <p:cNvPr id="8" name="Title 11">
            <a:extLst>
              <a:ext uri="{FF2B5EF4-FFF2-40B4-BE49-F238E27FC236}">
                <a16:creationId xmlns:a16="http://schemas.microsoft.com/office/drawing/2014/main" id="{07033670-BD9E-574F-9288-69FCA23E8A14}"/>
              </a:ext>
            </a:extLst>
          </p:cNvPr>
          <p:cNvSpPr txBox="1">
            <a:spLocks/>
          </p:cNvSpPr>
          <p:nvPr/>
        </p:nvSpPr>
        <p:spPr>
          <a:xfrm>
            <a:off x="303554" y="1279025"/>
            <a:ext cx="5552162" cy="530298"/>
          </a:xfrm>
          <a:prstGeom prst="rect">
            <a:avLst/>
          </a:prstGeom>
          <a:no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chemeClr val="tx1"/>
                </a:solidFill>
              </a:rPr>
              <a:t>1. Du </a:t>
            </a:r>
            <a:r>
              <a:rPr lang="en-US" sz="2800" b="1" dirty="0" err="1">
                <a:solidFill>
                  <a:schemeClr val="tx1"/>
                </a:solidFill>
              </a:rPr>
              <a:t>mußt</a:t>
            </a:r>
            <a:r>
              <a:rPr lang="en-US" sz="2800" b="1" dirty="0">
                <a:solidFill>
                  <a:schemeClr val="tx1"/>
                </a:solidFill>
              </a:rPr>
              <a:t> </a:t>
            </a:r>
            <a:r>
              <a:rPr lang="en-US" sz="2800" b="1" dirty="0" err="1">
                <a:solidFill>
                  <a:schemeClr val="tx1"/>
                </a:solidFill>
              </a:rPr>
              <a:t>verstehn</a:t>
            </a:r>
            <a:r>
              <a:rPr lang="en-US" sz="2800" b="1" dirty="0">
                <a:solidFill>
                  <a:schemeClr val="tx1"/>
                </a:solidFill>
              </a:rPr>
              <a:t>!</a:t>
            </a:r>
          </a:p>
        </p:txBody>
      </p:sp>
      <p:sp>
        <p:nvSpPr>
          <p:cNvPr id="9" name="Title 11">
            <a:extLst>
              <a:ext uri="{FF2B5EF4-FFF2-40B4-BE49-F238E27FC236}">
                <a16:creationId xmlns:a16="http://schemas.microsoft.com/office/drawing/2014/main" id="{89016945-4A1B-9341-B49F-2D2E8C193E91}"/>
              </a:ext>
            </a:extLst>
          </p:cNvPr>
          <p:cNvSpPr txBox="1">
            <a:spLocks/>
          </p:cNvSpPr>
          <p:nvPr/>
        </p:nvSpPr>
        <p:spPr>
          <a:xfrm>
            <a:off x="282981" y="3489832"/>
            <a:ext cx="5602112"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4. Mach’ ________ und _____,</a:t>
            </a:r>
          </a:p>
        </p:txBody>
      </p:sp>
      <p:sp>
        <p:nvSpPr>
          <p:cNvPr id="11" name="Title 11">
            <a:extLst>
              <a:ext uri="{FF2B5EF4-FFF2-40B4-BE49-F238E27FC236}">
                <a16:creationId xmlns:a16="http://schemas.microsoft.com/office/drawing/2014/main" id="{D21632F1-F375-3642-8F06-38CF262DD85B}"/>
              </a:ext>
            </a:extLst>
          </p:cNvPr>
          <p:cNvSpPr txBox="1">
            <a:spLocks/>
          </p:cNvSpPr>
          <p:nvPr/>
        </p:nvSpPr>
        <p:spPr>
          <a:xfrm>
            <a:off x="6367163" y="2712629"/>
            <a:ext cx="5509497"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9. Und ____ </a:t>
            </a:r>
            <a:r>
              <a:rPr lang="en-US" sz="2800" dirty="0" err="1">
                <a:solidFill>
                  <a:schemeClr val="tx1"/>
                </a:solidFill>
              </a:rPr>
              <a:t>laß</a:t>
            </a:r>
            <a:r>
              <a:rPr lang="en-US" sz="2800" dirty="0">
                <a:solidFill>
                  <a:schemeClr val="tx1"/>
                </a:solidFill>
              </a:rPr>
              <a:t> </a:t>
            </a:r>
            <a:r>
              <a:rPr lang="en-US" sz="2800" dirty="0" err="1">
                <a:solidFill>
                  <a:schemeClr val="tx1"/>
                </a:solidFill>
              </a:rPr>
              <a:t>gehn</a:t>
            </a:r>
            <a:r>
              <a:rPr lang="en-US" sz="2800" dirty="0">
                <a:solidFill>
                  <a:schemeClr val="tx1"/>
                </a:solidFill>
              </a:rPr>
              <a:t>,</a:t>
            </a:r>
          </a:p>
        </p:txBody>
      </p:sp>
      <p:sp>
        <p:nvSpPr>
          <p:cNvPr id="12" name="Title 11">
            <a:extLst>
              <a:ext uri="{FF2B5EF4-FFF2-40B4-BE49-F238E27FC236}">
                <a16:creationId xmlns:a16="http://schemas.microsoft.com/office/drawing/2014/main" id="{FD9542CA-FBCC-C542-AFB6-BAF66A17CE08}"/>
              </a:ext>
            </a:extLst>
          </p:cNvPr>
          <p:cNvSpPr txBox="1">
            <a:spLocks/>
          </p:cNvSpPr>
          <p:nvPr/>
        </p:nvSpPr>
        <p:spPr>
          <a:xfrm>
            <a:off x="303554" y="2015667"/>
            <a:ext cx="5529542"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2. Und _____ </a:t>
            </a:r>
            <a:r>
              <a:rPr lang="en-US" sz="2800" dirty="0" err="1">
                <a:solidFill>
                  <a:schemeClr val="bg2"/>
                </a:solidFill>
              </a:rPr>
              <a:t>mach</a:t>
            </a:r>
            <a:r>
              <a:rPr lang="en-US" sz="2800" dirty="0">
                <a:solidFill>
                  <a:schemeClr val="bg2"/>
                </a:solidFill>
              </a:rPr>
              <a:t>’ </a:t>
            </a:r>
            <a:r>
              <a:rPr lang="en-US" sz="2800" dirty="0" err="1">
                <a:solidFill>
                  <a:schemeClr val="bg2"/>
                </a:solidFill>
              </a:rPr>
              <a:t>gleich</a:t>
            </a:r>
            <a:r>
              <a:rPr lang="en-US" sz="2800" dirty="0">
                <a:solidFill>
                  <a:schemeClr val="bg2"/>
                </a:solidFill>
              </a:rPr>
              <a:t>,</a:t>
            </a:r>
          </a:p>
        </p:txBody>
      </p:sp>
      <p:sp>
        <p:nvSpPr>
          <p:cNvPr id="13" name="Title 11">
            <a:extLst>
              <a:ext uri="{FF2B5EF4-FFF2-40B4-BE49-F238E27FC236}">
                <a16:creationId xmlns:a16="http://schemas.microsoft.com/office/drawing/2014/main" id="{0B4FD132-8801-A94D-9B72-F6A6D8259CC5}"/>
              </a:ext>
            </a:extLst>
          </p:cNvPr>
          <p:cNvSpPr txBox="1">
            <a:spLocks/>
          </p:cNvSpPr>
          <p:nvPr/>
        </p:nvSpPr>
        <p:spPr>
          <a:xfrm>
            <a:off x="305758" y="4961354"/>
            <a:ext cx="5526866"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6. So </a:t>
            </a:r>
            <a:r>
              <a:rPr lang="en-US" sz="2800" dirty="0" err="1">
                <a:solidFill>
                  <a:schemeClr val="bg2"/>
                </a:solidFill>
              </a:rPr>
              <a:t>bist</a:t>
            </a:r>
            <a:r>
              <a:rPr lang="en-US" sz="2800" dirty="0">
                <a:solidFill>
                  <a:schemeClr val="bg2"/>
                </a:solidFill>
              </a:rPr>
              <a:t> Du </a:t>
            </a:r>
            <a:r>
              <a:rPr lang="en-US" sz="2800" dirty="0" err="1">
                <a:solidFill>
                  <a:schemeClr val="bg2"/>
                </a:solidFill>
              </a:rPr>
              <a:t>reich</a:t>
            </a:r>
            <a:r>
              <a:rPr lang="en-US" sz="2800" dirty="0">
                <a:solidFill>
                  <a:schemeClr val="bg2"/>
                </a:solidFill>
              </a:rPr>
              <a:t>.</a:t>
            </a:r>
          </a:p>
        </p:txBody>
      </p:sp>
      <p:sp>
        <p:nvSpPr>
          <p:cNvPr id="14" name="Title 11">
            <a:extLst>
              <a:ext uri="{FF2B5EF4-FFF2-40B4-BE49-F238E27FC236}">
                <a16:creationId xmlns:a16="http://schemas.microsoft.com/office/drawing/2014/main" id="{1CC9342C-E9ED-904D-A8D0-E52E0C78A467}"/>
              </a:ext>
            </a:extLst>
          </p:cNvPr>
          <p:cNvSpPr txBox="1">
            <a:spLocks/>
          </p:cNvSpPr>
          <p:nvPr/>
        </p:nvSpPr>
        <p:spPr>
          <a:xfrm>
            <a:off x="6367163" y="4181153"/>
            <a:ext cx="5509498"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11. </a:t>
            </a:r>
            <a:r>
              <a:rPr lang="en-US" sz="2800" dirty="0" err="1">
                <a:solidFill>
                  <a:schemeClr val="tx1"/>
                </a:solidFill>
              </a:rPr>
              <a:t>Verlier</a:t>
            </a:r>
            <a:r>
              <a:rPr lang="en-US" sz="2800" dirty="0">
                <a:solidFill>
                  <a:schemeClr val="tx1"/>
                </a:solidFill>
              </a:rPr>
              <a:t>’ die _____!</a:t>
            </a:r>
          </a:p>
        </p:txBody>
      </p:sp>
      <p:sp>
        <p:nvSpPr>
          <p:cNvPr id="15" name="Title 11">
            <a:extLst>
              <a:ext uri="{FF2B5EF4-FFF2-40B4-BE49-F238E27FC236}">
                <a16:creationId xmlns:a16="http://schemas.microsoft.com/office/drawing/2014/main" id="{3538D50B-44CF-B64C-B58F-8049D002A3F3}"/>
              </a:ext>
            </a:extLst>
          </p:cNvPr>
          <p:cNvSpPr txBox="1">
            <a:spLocks/>
          </p:cNvSpPr>
          <p:nvPr/>
        </p:nvSpPr>
        <p:spPr>
          <a:xfrm>
            <a:off x="303554" y="4225593"/>
            <a:ext cx="5529542"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5. </a:t>
            </a:r>
            <a:r>
              <a:rPr lang="en-US" sz="2800" dirty="0" err="1">
                <a:solidFill>
                  <a:schemeClr val="tx1"/>
                </a:solidFill>
              </a:rPr>
              <a:t>Aus</a:t>
            </a:r>
            <a:r>
              <a:rPr lang="en-US" sz="2800" dirty="0">
                <a:solidFill>
                  <a:schemeClr val="tx1"/>
                </a:solidFill>
              </a:rPr>
              <a:t> _____ und ______,</a:t>
            </a:r>
          </a:p>
        </p:txBody>
      </p:sp>
      <p:sp>
        <p:nvSpPr>
          <p:cNvPr id="16" name="Title 11">
            <a:extLst>
              <a:ext uri="{FF2B5EF4-FFF2-40B4-BE49-F238E27FC236}">
                <a16:creationId xmlns:a16="http://schemas.microsoft.com/office/drawing/2014/main" id="{2C27FADA-19CC-B74C-BB37-3F293109E5BB}"/>
              </a:ext>
            </a:extLst>
          </p:cNvPr>
          <p:cNvSpPr txBox="1">
            <a:spLocks/>
          </p:cNvSpPr>
          <p:nvPr/>
        </p:nvSpPr>
        <p:spPr>
          <a:xfrm>
            <a:off x="284922" y="2752309"/>
            <a:ext cx="5552162"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3. So </a:t>
            </a:r>
            <a:r>
              <a:rPr lang="en-US" sz="2800" dirty="0" err="1">
                <a:solidFill>
                  <a:schemeClr val="tx1"/>
                </a:solidFill>
              </a:rPr>
              <a:t>sagt</a:t>
            </a:r>
            <a:r>
              <a:rPr lang="en-US" sz="2800" dirty="0">
                <a:solidFill>
                  <a:schemeClr val="tx1"/>
                </a:solidFill>
              </a:rPr>
              <a:t> die Hex’,</a:t>
            </a:r>
          </a:p>
        </p:txBody>
      </p:sp>
      <p:sp>
        <p:nvSpPr>
          <p:cNvPr id="17" name="Title 11">
            <a:extLst>
              <a:ext uri="{FF2B5EF4-FFF2-40B4-BE49-F238E27FC236}">
                <a16:creationId xmlns:a16="http://schemas.microsoft.com/office/drawing/2014/main" id="{4F8E4787-FB94-1D4F-B1C8-260D8C8FDB8B}"/>
              </a:ext>
            </a:extLst>
          </p:cNvPr>
          <p:cNvSpPr txBox="1">
            <a:spLocks/>
          </p:cNvSpPr>
          <p:nvPr/>
        </p:nvSpPr>
        <p:spPr>
          <a:xfrm>
            <a:off x="6358905" y="1997350"/>
            <a:ext cx="5476637" cy="530298"/>
          </a:xfrm>
          <a:prstGeom prst="rect">
            <a:avLst/>
          </a:prstGeom>
          <a:solidFill>
            <a:schemeClr val="tx1"/>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8. So </a:t>
            </a:r>
            <a:r>
              <a:rPr lang="en-US" sz="2800" dirty="0" err="1">
                <a:solidFill>
                  <a:schemeClr val="bg2"/>
                </a:solidFill>
              </a:rPr>
              <a:t>ist’s</a:t>
            </a:r>
            <a:r>
              <a:rPr lang="en-US" sz="2800" dirty="0">
                <a:solidFill>
                  <a:schemeClr val="bg2"/>
                </a:solidFill>
              </a:rPr>
              <a:t> </a:t>
            </a:r>
            <a:r>
              <a:rPr lang="en-US" sz="2800" dirty="0" err="1">
                <a:solidFill>
                  <a:schemeClr val="bg2"/>
                </a:solidFill>
              </a:rPr>
              <a:t>vollbracht</a:t>
            </a:r>
            <a:r>
              <a:rPr lang="en-US" sz="2800" dirty="0">
                <a:solidFill>
                  <a:schemeClr val="bg2"/>
                </a:solidFill>
              </a:rPr>
              <a:t>:</a:t>
            </a:r>
          </a:p>
        </p:txBody>
      </p:sp>
      <p:sp>
        <p:nvSpPr>
          <p:cNvPr id="18" name="Title 11">
            <a:extLst>
              <a:ext uri="{FF2B5EF4-FFF2-40B4-BE49-F238E27FC236}">
                <a16:creationId xmlns:a16="http://schemas.microsoft.com/office/drawing/2014/main" id="{02BEA91E-1A88-9346-8F48-480C9117AE86}"/>
              </a:ext>
            </a:extLst>
          </p:cNvPr>
          <p:cNvSpPr txBox="1">
            <a:spLocks/>
          </p:cNvSpPr>
          <p:nvPr/>
        </p:nvSpPr>
        <p:spPr>
          <a:xfrm>
            <a:off x="6358905" y="1236745"/>
            <a:ext cx="5485996"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7. Und ______ </a:t>
            </a:r>
            <a:r>
              <a:rPr lang="en-US" sz="2800" dirty="0" err="1">
                <a:solidFill>
                  <a:schemeClr val="tx1"/>
                </a:solidFill>
              </a:rPr>
              <a:t>ist</a:t>
            </a:r>
            <a:r>
              <a:rPr lang="en-US" sz="2800" dirty="0">
                <a:solidFill>
                  <a:schemeClr val="tx1"/>
                </a:solidFill>
              </a:rPr>
              <a:t> ____,</a:t>
            </a:r>
          </a:p>
        </p:txBody>
      </p:sp>
      <p:sp>
        <p:nvSpPr>
          <p:cNvPr id="19" name="Title 11">
            <a:extLst>
              <a:ext uri="{FF2B5EF4-FFF2-40B4-BE49-F238E27FC236}">
                <a16:creationId xmlns:a16="http://schemas.microsoft.com/office/drawing/2014/main" id="{B87380BB-EB19-CB42-BA2B-D60BDB99F52D}"/>
              </a:ext>
            </a:extLst>
          </p:cNvPr>
          <p:cNvSpPr txBox="1">
            <a:spLocks/>
          </p:cNvSpPr>
          <p:nvPr/>
        </p:nvSpPr>
        <p:spPr>
          <a:xfrm>
            <a:off x="6358905" y="3446200"/>
            <a:ext cx="5509498" cy="530298"/>
          </a:xfrm>
          <a:prstGeom prst="rect">
            <a:avLst/>
          </a:prstGeom>
          <a:solidFill>
            <a:schemeClr val="tx1"/>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10. Und _____ </a:t>
            </a:r>
            <a:r>
              <a:rPr lang="en-US" sz="2800" dirty="0" err="1">
                <a:solidFill>
                  <a:schemeClr val="bg2"/>
                </a:solidFill>
              </a:rPr>
              <a:t>ist</a:t>
            </a:r>
            <a:r>
              <a:rPr lang="en-US" sz="2800" dirty="0">
                <a:solidFill>
                  <a:schemeClr val="bg2"/>
                </a:solidFill>
              </a:rPr>
              <a:t> </a:t>
            </a:r>
            <a:r>
              <a:rPr lang="en-US" sz="2800" dirty="0" err="1">
                <a:solidFill>
                  <a:schemeClr val="bg2"/>
                </a:solidFill>
              </a:rPr>
              <a:t>keins</a:t>
            </a:r>
            <a:r>
              <a:rPr lang="en-US" sz="2800" dirty="0">
                <a:solidFill>
                  <a:schemeClr val="bg2"/>
                </a:solidFill>
              </a:rPr>
              <a:t>.</a:t>
            </a:r>
          </a:p>
        </p:txBody>
      </p:sp>
      <p:sp>
        <p:nvSpPr>
          <p:cNvPr id="20" name="Title 11">
            <a:extLst>
              <a:ext uri="{FF2B5EF4-FFF2-40B4-BE49-F238E27FC236}">
                <a16:creationId xmlns:a16="http://schemas.microsoft.com/office/drawing/2014/main" id="{EBB24CC9-6331-7A4E-9676-0BE591DB906E}"/>
              </a:ext>
            </a:extLst>
          </p:cNvPr>
          <p:cNvSpPr txBox="1">
            <a:spLocks/>
          </p:cNvSpPr>
          <p:nvPr/>
        </p:nvSpPr>
        <p:spPr>
          <a:xfrm>
            <a:off x="5278016" y="5698735"/>
            <a:ext cx="6091599" cy="530298"/>
          </a:xfrm>
          <a:prstGeom prst="rect">
            <a:avLst/>
          </a:prstGeom>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chemeClr val="tx1"/>
                </a:solidFill>
              </a:rPr>
              <a:t>13. Das </a:t>
            </a:r>
            <a:r>
              <a:rPr lang="en-US" sz="2800" b="1" dirty="0" err="1">
                <a:solidFill>
                  <a:schemeClr val="tx1"/>
                </a:solidFill>
              </a:rPr>
              <a:t>ist</a:t>
            </a:r>
            <a:r>
              <a:rPr lang="en-US" sz="2800" b="1" dirty="0">
                <a:solidFill>
                  <a:schemeClr val="tx1"/>
                </a:solidFill>
              </a:rPr>
              <a:t> das </a:t>
            </a:r>
            <a:r>
              <a:rPr lang="en-US" sz="2800" b="1" dirty="0" err="1">
                <a:solidFill>
                  <a:schemeClr val="tx1"/>
                </a:solidFill>
              </a:rPr>
              <a:t>Hexen-Einmal-Eins</a:t>
            </a:r>
            <a:r>
              <a:rPr lang="en-US" sz="2800" b="1" dirty="0">
                <a:solidFill>
                  <a:schemeClr val="tx1"/>
                </a:solidFill>
              </a:rPr>
              <a:t>!</a:t>
            </a:r>
          </a:p>
        </p:txBody>
      </p:sp>
      <p:sp>
        <p:nvSpPr>
          <p:cNvPr id="21" name="Title 11">
            <a:extLst>
              <a:ext uri="{FF2B5EF4-FFF2-40B4-BE49-F238E27FC236}">
                <a16:creationId xmlns:a16="http://schemas.microsoft.com/office/drawing/2014/main" id="{1DE7374E-2A6C-5548-A6CC-9C7E64456256}"/>
              </a:ext>
            </a:extLst>
          </p:cNvPr>
          <p:cNvSpPr txBox="1">
            <a:spLocks/>
          </p:cNvSpPr>
          <p:nvPr/>
        </p:nvSpPr>
        <p:spPr>
          <a:xfrm>
            <a:off x="6367163" y="4914724"/>
            <a:ext cx="5509498" cy="530298"/>
          </a:xfrm>
          <a:prstGeom prst="rect">
            <a:avLst/>
          </a:prstGeom>
          <a:solidFill>
            <a:schemeClr val="tx1"/>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12. </a:t>
            </a:r>
            <a:r>
              <a:rPr lang="en-US" sz="2800" dirty="0" err="1">
                <a:solidFill>
                  <a:schemeClr val="bg2"/>
                </a:solidFill>
              </a:rPr>
              <a:t>Aus</a:t>
            </a:r>
            <a:r>
              <a:rPr lang="en-US" sz="2800" dirty="0">
                <a:solidFill>
                  <a:schemeClr val="bg2"/>
                </a:solidFill>
              </a:rPr>
              <a:t> _____ </a:t>
            </a:r>
            <a:r>
              <a:rPr lang="en-US" sz="2800" dirty="0" err="1">
                <a:solidFill>
                  <a:schemeClr val="bg2"/>
                </a:solidFill>
              </a:rPr>
              <a:t>mach</a:t>
            </a:r>
            <a:r>
              <a:rPr lang="en-US" sz="2800" dirty="0">
                <a:solidFill>
                  <a:schemeClr val="bg2"/>
                </a:solidFill>
              </a:rPr>
              <a:t>’ _____,</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A picture containing laptop, dark, computer, sitting&#10;&#10;Description automatically generated">
            <a:extLst>
              <a:ext uri="{FF2B5EF4-FFF2-40B4-BE49-F238E27FC236}">
                <a16:creationId xmlns:a16="http://schemas.microsoft.com/office/drawing/2014/main" id="{2C386726-C5AF-4B46-9578-FEC581057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53781" y="220334"/>
            <a:ext cx="3065339" cy="1887314"/>
          </a:xfrm>
          <a:prstGeom prst="rect">
            <a:avLst/>
          </a:prstGeom>
        </p:spPr>
      </p:pic>
    </p:spTree>
    <p:extLst>
      <p:ext uri="{BB962C8B-B14F-4D97-AF65-F5344CB8AC3E}">
        <p14:creationId xmlns:p14="http://schemas.microsoft.com/office/powerpoint/2010/main" val="1380847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24754" cy="647577"/>
          </a:xfrm>
        </p:spPr>
        <p:txBody>
          <a:bodyPr>
            <a:noAutofit/>
          </a:bodyPr>
          <a:lstStyle/>
          <a:p>
            <a:r>
              <a:rPr lang="en-GB" sz="2800" b="1" dirty="0">
                <a:solidFill>
                  <a:schemeClr val="bg1"/>
                </a:solidFill>
              </a:rPr>
              <a:t>Das </a:t>
            </a:r>
            <a:r>
              <a:rPr lang="en-GB" sz="2800" b="1" dirty="0" err="1">
                <a:solidFill>
                  <a:schemeClr val="bg1"/>
                </a:solidFill>
              </a:rPr>
              <a:t>Hexen-Einmaleins</a:t>
            </a:r>
            <a:r>
              <a:rPr lang="en-GB" sz="2800" b="1" dirty="0">
                <a:solidFill>
                  <a:schemeClr val="bg1"/>
                </a:solidFill>
              </a:rPr>
              <a:t>!</a:t>
            </a:r>
          </a:p>
        </p:txBody>
      </p:sp>
      <p:sp>
        <p:nvSpPr>
          <p:cNvPr id="8" name="Title 11">
            <a:extLst>
              <a:ext uri="{FF2B5EF4-FFF2-40B4-BE49-F238E27FC236}">
                <a16:creationId xmlns:a16="http://schemas.microsoft.com/office/drawing/2014/main" id="{07033670-BD9E-574F-9288-69FCA23E8A14}"/>
              </a:ext>
            </a:extLst>
          </p:cNvPr>
          <p:cNvSpPr txBox="1">
            <a:spLocks/>
          </p:cNvSpPr>
          <p:nvPr/>
        </p:nvSpPr>
        <p:spPr>
          <a:xfrm>
            <a:off x="303554" y="1279025"/>
            <a:ext cx="5552162" cy="530298"/>
          </a:xfrm>
          <a:prstGeom prst="rect">
            <a:avLst/>
          </a:prstGeom>
          <a:no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chemeClr val="tx1"/>
                </a:solidFill>
              </a:rPr>
              <a:t>1. Du </a:t>
            </a:r>
            <a:r>
              <a:rPr lang="en-US" sz="2800" b="1" dirty="0" err="1">
                <a:solidFill>
                  <a:schemeClr val="tx1"/>
                </a:solidFill>
              </a:rPr>
              <a:t>mußt</a:t>
            </a:r>
            <a:r>
              <a:rPr lang="en-US" sz="2800" b="1" dirty="0">
                <a:solidFill>
                  <a:schemeClr val="tx1"/>
                </a:solidFill>
              </a:rPr>
              <a:t> </a:t>
            </a:r>
            <a:r>
              <a:rPr lang="en-US" sz="2800" b="1" dirty="0" err="1">
                <a:solidFill>
                  <a:schemeClr val="tx1"/>
                </a:solidFill>
              </a:rPr>
              <a:t>verstehn</a:t>
            </a:r>
            <a:r>
              <a:rPr lang="en-US" sz="2800" b="1" dirty="0">
                <a:solidFill>
                  <a:schemeClr val="tx1"/>
                </a:solidFill>
              </a:rPr>
              <a:t>!</a:t>
            </a:r>
          </a:p>
        </p:txBody>
      </p:sp>
      <p:sp>
        <p:nvSpPr>
          <p:cNvPr id="9" name="Title 11">
            <a:extLst>
              <a:ext uri="{FF2B5EF4-FFF2-40B4-BE49-F238E27FC236}">
                <a16:creationId xmlns:a16="http://schemas.microsoft.com/office/drawing/2014/main" id="{89016945-4A1B-9341-B49F-2D2E8C193E91}"/>
              </a:ext>
            </a:extLst>
          </p:cNvPr>
          <p:cNvSpPr txBox="1">
            <a:spLocks/>
          </p:cNvSpPr>
          <p:nvPr/>
        </p:nvSpPr>
        <p:spPr>
          <a:xfrm>
            <a:off x="282981" y="3489832"/>
            <a:ext cx="5602112"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4. Mach’ ________ und _____,</a:t>
            </a:r>
          </a:p>
        </p:txBody>
      </p:sp>
      <p:sp>
        <p:nvSpPr>
          <p:cNvPr id="11" name="Title 11">
            <a:extLst>
              <a:ext uri="{FF2B5EF4-FFF2-40B4-BE49-F238E27FC236}">
                <a16:creationId xmlns:a16="http://schemas.microsoft.com/office/drawing/2014/main" id="{D21632F1-F375-3642-8F06-38CF262DD85B}"/>
              </a:ext>
            </a:extLst>
          </p:cNvPr>
          <p:cNvSpPr txBox="1">
            <a:spLocks/>
          </p:cNvSpPr>
          <p:nvPr/>
        </p:nvSpPr>
        <p:spPr>
          <a:xfrm>
            <a:off x="6367163" y="2712629"/>
            <a:ext cx="5509497"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9. Und ____  </a:t>
            </a:r>
            <a:r>
              <a:rPr lang="en-US" sz="2800" dirty="0" err="1">
                <a:solidFill>
                  <a:schemeClr val="tx1"/>
                </a:solidFill>
              </a:rPr>
              <a:t>laß</a:t>
            </a:r>
            <a:r>
              <a:rPr lang="en-US" sz="2800" dirty="0">
                <a:solidFill>
                  <a:schemeClr val="tx1"/>
                </a:solidFill>
              </a:rPr>
              <a:t> </a:t>
            </a:r>
            <a:r>
              <a:rPr lang="en-US" sz="2800" dirty="0" err="1">
                <a:solidFill>
                  <a:schemeClr val="tx1"/>
                </a:solidFill>
              </a:rPr>
              <a:t>gehn</a:t>
            </a:r>
            <a:r>
              <a:rPr lang="en-US" sz="2800" dirty="0">
                <a:solidFill>
                  <a:schemeClr val="tx1"/>
                </a:solidFill>
              </a:rPr>
              <a:t>,</a:t>
            </a:r>
          </a:p>
        </p:txBody>
      </p:sp>
      <p:sp>
        <p:nvSpPr>
          <p:cNvPr id="12" name="Title 11">
            <a:extLst>
              <a:ext uri="{FF2B5EF4-FFF2-40B4-BE49-F238E27FC236}">
                <a16:creationId xmlns:a16="http://schemas.microsoft.com/office/drawing/2014/main" id="{FD9542CA-FBCC-C542-AFB6-BAF66A17CE08}"/>
              </a:ext>
            </a:extLst>
          </p:cNvPr>
          <p:cNvSpPr txBox="1">
            <a:spLocks/>
          </p:cNvSpPr>
          <p:nvPr/>
        </p:nvSpPr>
        <p:spPr>
          <a:xfrm>
            <a:off x="303554" y="2015667"/>
            <a:ext cx="5529542"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2. Und _____ </a:t>
            </a:r>
            <a:r>
              <a:rPr lang="en-US" sz="2800" dirty="0" err="1">
                <a:solidFill>
                  <a:schemeClr val="bg2"/>
                </a:solidFill>
              </a:rPr>
              <a:t>mach</a:t>
            </a:r>
            <a:r>
              <a:rPr lang="en-US" sz="2800" dirty="0">
                <a:solidFill>
                  <a:schemeClr val="bg2"/>
                </a:solidFill>
              </a:rPr>
              <a:t>’ </a:t>
            </a:r>
            <a:r>
              <a:rPr lang="en-US" sz="2800" dirty="0" err="1">
                <a:solidFill>
                  <a:schemeClr val="bg2"/>
                </a:solidFill>
              </a:rPr>
              <a:t>gleich</a:t>
            </a:r>
            <a:r>
              <a:rPr lang="en-US" sz="2800" dirty="0">
                <a:solidFill>
                  <a:schemeClr val="bg2"/>
                </a:solidFill>
              </a:rPr>
              <a:t>,</a:t>
            </a:r>
          </a:p>
        </p:txBody>
      </p:sp>
      <p:sp>
        <p:nvSpPr>
          <p:cNvPr id="13" name="Title 11">
            <a:extLst>
              <a:ext uri="{FF2B5EF4-FFF2-40B4-BE49-F238E27FC236}">
                <a16:creationId xmlns:a16="http://schemas.microsoft.com/office/drawing/2014/main" id="{0B4FD132-8801-A94D-9B72-F6A6D8259CC5}"/>
              </a:ext>
            </a:extLst>
          </p:cNvPr>
          <p:cNvSpPr txBox="1">
            <a:spLocks/>
          </p:cNvSpPr>
          <p:nvPr/>
        </p:nvSpPr>
        <p:spPr>
          <a:xfrm>
            <a:off x="305758" y="4961354"/>
            <a:ext cx="5526866"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6. So </a:t>
            </a:r>
            <a:r>
              <a:rPr lang="en-US" sz="2800" dirty="0" err="1">
                <a:solidFill>
                  <a:schemeClr val="bg2"/>
                </a:solidFill>
              </a:rPr>
              <a:t>bist</a:t>
            </a:r>
            <a:r>
              <a:rPr lang="en-US" sz="2800" dirty="0">
                <a:solidFill>
                  <a:schemeClr val="bg2"/>
                </a:solidFill>
              </a:rPr>
              <a:t> Du </a:t>
            </a:r>
            <a:r>
              <a:rPr lang="en-US" sz="2800" dirty="0" err="1">
                <a:solidFill>
                  <a:schemeClr val="bg2"/>
                </a:solidFill>
              </a:rPr>
              <a:t>reich</a:t>
            </a:r>
            <a:r>
              <a:rPr lang="en-US" sz="2800" dirty="0">
                <a:solidFill>
                  <a:schemeClr val="bg2"/>
                </a:solidFill>
              </a:rPr>
              <a:t>.</a:t>
            </a:r>
          </a:p>
        </p:txBody>
      </p:sp>
      <p:sp>
        <p:nvSpPr>
          <p:cNvPr id="14" name="Title 11">
            <a:extLst>
              <a:ext uri="{FF2B5EF4-FFF2-40B4-BE49-F238E27FC236}">
                <a16:creationId xmlns:a16="http://schemas.microsoft.com/office/drawing/2014/main" id="{1CC9342C-E9ED-904D-A8D0-E52E0C78A467}"/>
              </a:ext>
            </a:extLst>
          </p:cNvPr>
          <p:cNvSpPr txBox="1">
            <a:spLocks/>
          </p:cNvSpPr>
          <p:nvPr/>
        </p:nvSpPr>
        <p:spPr>
          <a:xfrm>
            <a:off x="6367163" y="4181153"/>
            <a:ext cx="5509498"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11. </a:t>
            </a:r>
            <a:r>
              <a:rPr lang="en-US" sz="2800" dirty="0" err="1">
                <a:solidFill>
                  <a:schemeClr val="tx1"/>
                </a:solidFill>
              </a:rPr>
              <a:t>Verlier</a:t>
            </a:r>
            <a:r>
              <a:rPr lang="en-US" sz="2800" dirty="0">
                <a:solidFill>
                  <a:schemeClr val="tx1"/>
                </a:solidFill>
              </a:rPr>
              <a:t>’ die _____!</a:t>
            </a:r>
          </a:p>
        </p:txBody>
      </p:sp>
      <p:sp>
        <p:nvSpPr>
          <p:cNvPr id="15" name="Title 11">
            <a:extLst>
              <a:ext uri="{FF2B5EF4-FFF2-40B4-BE49-F238E27FC236}">
                <a16:creationId xmlns:a16="http://schemas.microsoft.com/office/drawing/2014/main" id="{3538D50B-44CF-B64C-B58F-8049D002A3F3}"/>
              </a:ext>
            </a:extLst>
          </p:cNvPr>
          <p:cNvSpPr txBox="1">
            <a:spLocks/>
          </p:cNvSpPr>
          <p:nvPr/>
        </p:nvSpPr>
        <p:spPr>
          <a:xfrm>
            <a:off x="303554" y="4225593"/>
            <a:ext cx="5529542"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5. </a:t>
            </a:r>
            <a:r>
              <a:rPr lang="en-US" sz="2800" dirty="0" err="1">
                <a:solidFill>
                  <a:schemeClr val="tx1"/>
                </a:solidFill>
              </a:rPr>
              <a:t>Aus</a:t>
            </a:r>
            <a:r>
              <a:rPr lang="en-US" sz="2800" dirty="0">
                <a:solidFill>
                  <a:schemeClr val="tx1"/>
                </a:solidFill>
              </a:rPr>
              <a:t> _____ und ______,</a:t>
            </a:r>
          </a:p>
        </p:txBody>
      </p:sp>
      <p:sp>
        <p:nvSpPr>
          <p:cNvPr id="16" name="Title 11">
            <a:extLst>
              <a:ext uri="{FF2B5EF4-FFF2-40B4-BE49-F238E27FC236}">
                <a16:creationId xmlns:a16="http://schemas.microsoft.com/office/drawing/2014/main" id="{2C27FADA-19CC-B74C-BB37-3F293109E5BB}"/>
              </a:ext>
            </a:extLst>
          </p:cNvPr>
          <p:cNvSpPr txBox="1">
            <a:spLocks/>
          </p:cNvSpPr>
          <p:nvPr/>
        </p:nvSpPr>
        <p:spPr>
          <a:xfrm>
            <a:off x="284922" y="2752309"/>
            <a:ext cx="5552162"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3. So </a:t>
            </a:r>
            <a:r>
              <a:rPr lang="en-US" sz="2800" dirty="0" err="1">
                <a:solidFill>
                  <a:schemeClr val="tx1"/>
                </a:solidFill>
              </a:rPr>
              <a:t>sagt</a:t>
            </a:r>
            <a:r>
              <a:rPr lang="en-US" sz="2800" dirty="0">
                <a:solidFill>
                  <a:schemeClr val="tx1"/>
                </a:solidFill>
              </a:rPr>
              <a:t> die Hex’,</a:t>
            </a:r>
          </a:p>
        </p:txBody>
      </p:sp>
      <p:sp>
        <p:nvSpPr>
          <p:cNvPr id="17" name="Title 11">
            <a:extLst>
              <a:ext uri="{FF2B5EF4-FFF2-40B4-BE49-F238E27FC236}">
                <a16:creationId xmlns:a16="http://schemas.microsoft.com/office/drawing/2014/main" id="{4F8E4787-FB94-1D4F-B1C8-260D8C8FDB8B}"/>
              </a:ext>
            </a:extLst>
          </p:cNvPr>
          <p:cNvSpPr txBox="1">
            <a:spLocks/>
          </p:cNvSpPr>
          <p:nvPr/>
        </p:nvSpPr>
        <p:spPr>
          <a:xfrm>
            <a:off x="6358905" y="1997350"/>
            <a:ext cx="5476637" cy="530298"/>
          </a:xfrm>
          <a:prstGeom prst="rect">
            <a:avLst/>
          </a:prstGeom>
          <a:solidFill>
            <a:schemeClr val="tx1"/>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8. So </a:t>
            </a:r>
            <a:r>
              <a:rPr lang="en-US" sz="2800" dirty="0" err="1">
                <a:solidFill>
                  <a:schemeClr val="bg2"/>
                </a:solidFill>
              </a:rPr>
              <a:t>ist’s</a:t>
            </a:r>
            <a:r>
              <a:rPr lang="en-US" sz="2800" dirty="0">
                <a:solidFill>
                  <a:schemeClr val="bg2"/>
                </a:solidFill>
              </a:rPr>
              <a:t> </a:t>
            </a:r>
            <a:r>
              <a:rPr lang="en-US" sz="2800" dirty="0" err="1">
                <a:solidFill>
                  <a:schemeClr val="bg2"/>
                </a:solidFill>
              </a:rPr>
              <a:t>vollbracht</a:t>
            </a:r>
            <a:r>
              <a:rPr lang="en-US" sz="2800" dirty="0">
                <a:solidFill>
                  <a:schemeClr val="bg2"/>
                </a:solidFill>
              </a:rPr>
              <a:t>:</a:t>
            </a:r>
          </a:p>
        </p:txBody>
      </p:sp>
      <p:sp>
        <p:nvSpPr>
          <p:cNvPr id="18" name="Title 11">
            <a:extLst>
              <a:ext uri="{FF2B5EF4-FFF2-40B4-BE49-F238E27FC236}">
                <a16:creationId xmlns:a16="http://schemas.microsoft.com/office/drawing/2014/main" id="{02BEA91E-1A88-9346-8F48-480C9117AE86}"/>
              </a:ext>
            </a:extLst>
          </p:cNvPr>
          <p:cNvSpPr txBox="1">
            <a:spLocks/>
          </p:cNvSpPr>
          <p:nvPr/>
        </p:nvSpPr>
        <p:spPr>
          <a:xfrm>
            <a:off x="6358905" y="1236745"/>
            <a:ext cx="5485996" cy="530298"/>
          </a:xfrm>
          <a:prstGeom prst="rect">
            <a:avLst/>
          </a:prstGeom>
          <a:solidFill>
            <a:srgbClr val="FFCC00"/>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7. Und ______ </a:t>
            </a:r>
            <a:r>
              <a:rPr lang="en-US" sz="2800" dirty="0" err="1">
                <a:solidFill>
                  <a:schemeClr val="tx1"/>
                </a:solidFill>
              </a:rPr>
              <a:t>ist</a:t>
            </a:r>
            <a:r>
              <a:rPr lang="en-US" sz="2800" dirty="0">
                <a:solidFill>
                  <a:schemeClr val="tx1"/>
                </a:solidFill>
              </a:rPr>
              <a:t> ____,</a:t>
            </a:r>
          </a:p>
        </p:txBody>
      </p:sp>
      <p:sp>
        <p:nvSpPr>
          <p:cNvPr id="19" name="Title 11">
            <a:extLst>
              <a:ext uri="{FF2B5EF4-FFF2-40B4-BE49-F238E27FC236}">
                <a16:creationId xmlns:a16="http://schemas.microsoft.com/office/drawing/2014/main" id="{B87380BB-EB19-CB42-BA2B-D60BDB99F52D}"/>
              </a:ext>
            </a:extLst>
          </p:cNvPr>
          <p:cNvSpPr txBox="1">
            <a:spLocks/>
          </p:cNvSpPr>
          <p:nvPr/>
        </p:nvSpPr>
        <p:spPr>
          <a:xfrm>
            <a:off x="6358905" y="3446200"/>
            <a:ext cx="5509498" cy="530298"/>
          </a:xfrm>
          <a:prstGeom prst="rect">
            <a:avLst/>
          </a:prstGeom>
          <a:solidFill>
            <a:schemeClr val="tx1"/>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10. Und _____  </a:t>
            </a:r>
            <a:r>
              <a:rPr lang="en-US" sz="2800" dirty="0" err="1">
                <a:solidFill>
                  <a:schemeClr val="bg2"/>
                </a:solidFill>
              </a:rPr>
              <a:t>ist</a:t>
            </a:r>
            <a:r>
              <a:rPr lang="en-US" sz="2800" dirty="0">
                <a:solidFill>
                  <a:schemeClr val="bg2"/>
                </a:solidFill>
              </a:rPr>
              <a:t> </a:t>
            </a:r>
            <a:r>
              <a:rPr lang="en-US" sz="2800" dirty="0" err="1">
                <a:solidFill>
                  <a:schemeClr val="bg2"/>
                </a:solidFill>
              </a:rPr>
              <a:t>keins</a:t>
            </a:r>
            <a:r>
              <a:rPr lang="en-US" sz="2800" dirty="0">
                <a:solidFill>
                  <a:schemeClr val="bg2"/>
                </a:solidFill>
              </a:rPr>
              <a:t>.</a:t>
            </a:r>
          </a:p>
        </p:txBody>
      </p:sp>
      <p:sp>
        <p:nvSpPr>
          <p:cNvPr id="20" name="Title 11">
            <a:extLst>
              <a:ext uri="{FF2B5EF4-FFF2-40B4-BE49-F238E27FC236}">
                <a16:creationId xmlns:a16="http://schemas.microsoft.com/office/drawing/2014/main" id="{EBB24CC9-6331-7A4E-9676-0BE591DB906E}"/>
              </a:ext>
            </a:extLst>
          </p:cNvPr>
          <p:cNvSpPr txBox="1">
            <a:spLocks/>
          </p:cNvSpPr>
          <p:nvPr/>
        </p:nvSpPr>
        <p:spPr>
          <a:xfrm>
            <a:off x="5278016" y="5698735"/>
            <a:ext cx="6091599" cy="530298"/>
          </a:xfrm>
          <a:prstGeom prst="rect">
            <a:avLst/>
          </a:prstGeom>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chemeClr val="tx1"/>
                </a:solidFill>
              </a:rPr>
              <a:t>13. Das </a:t>
            </a:r>
            <a:r>
              <a:rPr lang="en-US" sz="2800" b="1" dirty="0" err="1">
                <a:solidFill>
                  <a:schemeClr val="tx1"/>
                </a:solidFill>
              </a:rPr>
              <a:t>ist</a:t>
            </a:r>
            <a:r>
              <a:rPr lang="en-US" sz="2800" b="1" dirty="0">
                <a:solidFill>
                  <a:schemeClr val="tx1"/>
                </a:solidFill>
              </a:rPr>
              <a:t> das </a:t>
            </a:r>
            <a:r>
              <a:rPr lang="en-US" sz="2800" b="1" dirty="0" err="1">
                <a:solidFill>
                  <a:schemeClr val="tx1"/>
                </a:solidFill>
              </a:rPr>
              <a:t>Hexen-Einmal-Eins</a:t>
            </a:r>
            <a:r>
              <a:rPr lang="en-US" sz="2800" b="1" dirty="0">
                <a:solidFill>
                  <a:schemeClr val="tx1"/>
                </a:solidFill>
              </a:rPr>
              <a:t>!</a:t>
            </a:r>
          </a:p>
        </p:txBody>
      </p:sp>
      <p:sp>
        <p:nvSpPr>
          <p:cNvPr id="21" name="Title 11">
            <a:extLst>
              <a:ext uri="{FF2B5EF4-FFF2-40B4-BE49-F238E27FC236}">
                <a16:creationId xmlns:a16="http://schemas.microsoft.com/office/drawing/2014/main" id="{1DE7374E-2A6C-5548-A6CC-9C7E64456256}"/>
              </a:ext>
            </a:extLst>
          </p:cNvPr>
          <p:cNvSpPr txBox="1">
            <a:spLocks/>
          </p:cNvSpPr>
          <p:nvPr/>
        </p:nvSpPr>
        <p:spPr>
          <a:xfrm>
            <a:off x="6367163" y="4914724"/>
            <a:ext cx="5509498" cy="530298"/>
          </a:xfrm>
          <a:prstGeom prst="rect">
            <a:avLst/>
          </a:prstGeom>
          <a:solidFill>
            <a:schemeClr val="tx1"/>
          </a:solidFill>
          <a:ln>
            <a:solidFill>
              <a:srgbClr val="115076"/>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bg2"/>
                </a:solidFill>
              </a:rPr>
              <a:t>12. </a:t>
            </a:r>
            <a:r>
              <a:rPr lang="en-US" sz="2800" dirty="0" err="1">
                <a:solidFill>
                  <a:schemeClr val="bg2"/>
                </a:solidFill>
              </a:rPr>
              <a:t>Aus</a:t>
            </a:r>
            <a:r>
              <a:rPr lang="en-US" sz="2800" dirty="0">
                <a:solidFill>
                  <a:schemeClr val="bg2"/>
                </a:solidFill>
              </a:rPr>
              <a:t> _____ </a:t>
            </a:r>
            <a:r>
              <a:rPr lang="en-US" sz="2800" dirty="0" err="1">
                <a:solidFill>
                  <a:schemeClr val="bg2"/>
                </a:solidFill>
              </a:rPr>
              <a:t>mach</a:t>
            </a:r>
            <a:r>
              <a:rPr lang="en-US" sz="2800" dirty="0">
                <a:solidFill>
                  <a:schemeClr val="bg2"/>
                </a:solidFill>
              </a:rPr>
              <a:t>’ _____,</a:t>
            </a:r>
          </a:p>
        </p:txBody>
      </p:sp>
      <p:sp>
        <p:nvSpPr>
          <p:cNvPr id="22" name="Title 11">
            <a:extLst>
              <a:ext uri="{FF2B5EF4-FFF2-40B4-BE49-F238E27FC236}">
                <a16:creationId xmlns:a16="http://schemas.microsoft.com/office/drawing/2014/main" id="{B5833DCF-E41C-914A-9639-FFC2E12B8FE9}"/>
              </a:ext>
            </a:extLst>
          </p:cNvPr>
          <p:cNvSpPr txBox="1">
            <a:spLocks/>
          </p:cNvSpPr>
          <p:nvPr/>
        </p:nvSpPr>
        <p:spPr>
          <a:xfrm>
            <a:off x="1527547" y="2014786"/>
            <a:ext cx="991063"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2"/>
                </a:solidFill>
              </a:rPr>
              <a:t>Drei</a:t>
            </a:r>
            <a:endParaRPr lang="en-US" sz="2800" b="1" dirty="0">
              <a:solidFill>
                <a:schemeClr val="bg2"/>
              </a:solidFill>
            </a:endParaRPr>
          </a:p>
        </p:txBody>
      </p:sp>
      <p:sp>
        <p:nvSpPr>
          <p:cNvPr id="24" name="Title 11">
            <a:extLst>
              <a:ext uri="{FF2B5EF4-FFF2-40B4-BE49-F238E27FC236}">
                <a16:creationId xmlns:a16="http://schemas.microsoft.com/office/drawing/2014/main" id="{11A977AD-E806-024B-9A1C-D1F51E5B20F5}"/>
              </a:ext>
            </a:extLst>
          </p:cNvPr>
          <p:cNvSpPr txBox="1">
            <a:spLocks/>
          </p:cNvSpPr>
          <p:nvPr/>
        </p:nvSpPr>
        <p:spPr>
          <a:xfrm>
            <a:off x="1959361" y="3491858"/>
            <a:ext cx="1505734"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chemeClr val="bg2"/>
                </a:solidFill>
              </a:rPr>
              <a:t>Sieben</a:t>
            </a:r>
          </a:p>
        </p:txBody>
      </p:sp>
      <p:sp>
        <p:nvSpPr>
          <p:cNvPr id="25" name="Title 11">
            <a:extLst>
              <a:ext uri="{FF2B5EF4-FFF2-40B4-BE49-F238E27FC236}">
                <a16:creationId xmlns:a16="http://schemas.microsoft.com/office/drawing/2014/main" id="{78E8A378-93A0-D142-9DE4-B433273DB092}"/>
              </a:ext>
            </a:extLst>
          </p:cNvPr>
          <p:cNvSpPr txBox="1">
            <a:spLocks/>
          </p:cNvSpPr>
          <p:nvPr/>
        </p:nvSpPr>
        <p:spPr>
          <a:xfrm>
            <a:off x="4246929" y="3489832"/>
            <a:ext cx="1274640"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2"/>
                </a:solidFill>
              </a:rPr>
              <a:t>Acht</a:t>
            </a:r>
            <a:r>
              <a:rPr lang="en-US" sz="900" b="1" dirty="0">
                <a:solidFill>
                  <a:schemeClr val="bg2"/>
                </a:solidFill>
              </a:rPr>
              <a:t> </a:t>
            </a:r>
            <a:r>
              <a:rPr lang="en-US" sz="2800" dirty="0">
                <a:solidFill>
                  <a:schemeClr val="bg2"/>
                </a:solidFill>
              </a:rPr>
              <a:t>,</a:t>
            </a:r>
          </a:p>
        </p:txBody>
      </p:sp>
      <p:sp>
        <p:nvSpPr>
          <p:cNvPr id="26" name="Title 11">
            <a:extLst>
              <a:ext uri="{FF2B5EF4-FFF2-40B4-BE49-F238E27FC236}">
                <a16:creationId xmlns:a16="http://schemas.microsoft.com/office/drawing/2014/main" id="{3222DFE6-326B-5A46-99EF-316379ABDCE7}"/>
              </a:ext>
            </a:extLst>
          </p:cNvPr>
          <p:cNvSpPr txBox="1">
            <a:spLocks/>
          </p:cNvSpPr>
          <p:nvPr/>
        </p:nvSpPr>
        <p:spPr>
          <a:xfrm>
            <a:off x="7756094" y="3446200"/>
            <a:ext cx="1135441"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2"/>
                </a:solidFill>
              </a:rPr>
              <a:t>Zehn</a:t>
            </a:r>
            <a:endParaRPr lang="en-US" sz="2800" b="1" dirty="0">
              <a:solidFill>
                <a:schemeClr val="bg2"/>
              </a:solidFill>
            </a:endParaRPr>
          </a:p>
        </p:txBody>
      </p:sp>
      <p:sp>
        <p:nvSpPr>
          <p:cNvPr id="27" name="Title 11">
            <a:extLst>
              <a:ext uri="{FF2B5EF4-FFF2-40B4-BE49-F238E27FC236}">
                <a16:creationId xmlns:a16="http://schemas.microsoft.com/office/drawing/2014/main" id="{091D19A5-2459-8045-9608-9CD76E06252E}"/>
              </a:ext>
            </a:extLst>
          </p:cNvPr>
          <p:cNvSpPr txBox="1">
            <a:spLocks/>
          </p:cNvSpPr>
          <p:nvPr/>
        </p:nvSpPr>
        <p:spPr>
          <a:xfrm>
            <a:off x="7756094" y="4914724"/>
            <a:ext cx="894810"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2"/>
                </a:solidFill>
              </a:rPr>
              <a:t>Eins</a:t>
            </a:r>
            <a:endParaRPr lang="en-US" sz="2800" b="1" dirty="0">
              <a:solidFill>
                <a:schemeClr val="bg2"/>
              </a:solidFill>
            </a:endParaRPr>
          </a:p>
        </p:txBody>
      </p:sp>
      <p:sp>
        <p:nvSpPr>
          <p:cNvPr id="28" name="Title 11">
            <a:extLst>
              <a:ext uri="{FF2B5EF4-FFF2-40B4-BE49-F238E27FC236}">
                <a16:creationId xmlns:a16="http://schemas.microsoft.com/office/drawing/2014/main" id="{CEBB6476-BA2C-8647-98AC-CB33D1551CF9}"/>
              </a:ext>
            </a:extLst>
          </p:cNvPr>
          <p:cNvSpPr txBox="1">
            <a:spLocks/>
          </p:cNvSpPr>
          <p:nvPr/>
        </p:nvSpPr>
        <p:spPr>
          <a:xfrm>
            <a:off x="9883260" y="4921532"/>
            <a:ext cx="1300555" cy="530298"/>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bg2"/>
                </a:solidFill>
              </a:rPr>
              <a:t>Zehn</a:t>
            </a:r>
            <a:r>
              <a:rPr lang="en-US" sz="1800" b="1" dirty="0">
                <a:solidFill>
                  <a:schemeClr val="bg2"/>
                </a:solidFill>
              </a:rPr>
              <a:t> </a:t>
            </a:r>
            <a:r>
              <a:rPr lang="en-US" sz="2800" dirty="0">
                <a:solidFill>
                  <a:schemeClr val="bg2"/>
                </a:solidFill>
              </a:rPr>
              <a:t>,</a:t>
            </a:r>
          </a:p>
        </p:txBody>
      </p:sp>
      <p:sp>
        <p:nvSpPr>
          <p:cNvPr id="29" name="Title 11">
            <a:extLst>
              <a:ext uri="{FF2B5EF4-FFF2-40B4-BE49-F238E27FC236}">
                <a16:creationId xmlns:a16="http://schemas.microsoft.com/office/drawing/2014/main" id="{0261540E-9BEA-0F4B-9179-F2BFF316C10B}"/>
              </a:ext>
            </a:extLst>
          </p:cNvPr>
          <p:cNvSpPr txBox="1">
            <a:spLocks/>
          </p:cNvSpPr>
          <p:nvPr/>
        </p:nvSpPr>
        <p:spPr>
          <a:xfrm>
            <a:off x="1511956" y="4279451"/>
            <a:ext cx="894810" cy="432000"/>
          </a:xfrm>
          <a:prstGeom prst="rect">
            <a:avLst/>
          </a:prstGeom>
          <a:solidFill>
            <a:srgbClr val="FFCC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tx1"/>
                </a:solidFill>
              </a:rPr>
              <a:t>Fünf</a:t>
            </a:r>
            <a:endParaRPr lang="en-US" sz="2800" b="1" dirty="0">
              <a:solidFill>
                <a:schemeClr val="tx1"/>
              </a:solidFill>
            </a:endParaRPr>
          </a:p>
        </p:txBody>
      </p:sp>
      <p:sp>
        <p:nvSpPr>
          <p:cNvPr id="31" name="Title 11">
            <a:extLst>
              <a:ext uri="{FF2B5EF4-FFF2-40B4-BE49-F238E27FC236}">
                <a16:creationId xmlns:a16="http://schemas.microsoft.com/office/drawing/2014/main" id="{BAC0956E-A941-5847-9A81-E7F72C8012D0}"/>
              </a:ext>
            </a:extLst>
          </p:cNvPr>
          <p:cNvSpPr txBox="1">
            <a:spLocks/>
          </p:cNvSpPr>
          <p:nvPr/>
        </p:nvSpPr>
        <p:spPr>
          <a:xfrm>
            <a:off x="3198944" y="4283633"/>
            <a:ext cx="1425810" cy="432000"/>
          </a:xfrm>
          <a:prstGeom prst="rect">
            <a:avLst/>
          </a:prstGeom>
          <a:solidFill>
            <a:srgbClr val="FFCC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tx1"/>
                </a:solidFill>
              </a:rPr>
              <a:t>Sechs</a:t>
            </a:r>
            <a:r>
              <a:rPr lang="en-US" sz="650" b="1" dirty="0">
                <a:solidFill>
                  <a:schemeClr val="tx1"/>
                </a:solidFill>
              </a:rPr>
              <a:t> </a:t>
            </a:r>
            <a:r>
              <a:rPr lang="en-US" sz="2800" dirty="0">
                <a:solidFill>
                  <a:schemeClr val="tx1"/>
                </a:solidFill>
              </a:rPr>
              <a:t>,</a:t>
            </a:r>
          </a:p>
        </p:txBody>
      </p:sp>
      <p:sp>
        <p:nvSpPr>
          <p:cNvPr id="32" name="Title 11">
            <a:extLst>
              <a:ext uri="{FF2B5EF4-FFF2-40B4-BE49-F238E27FC236}">
                <a16:creationId xmlns:a16="http://schemas.microsoft.com/office/drawing/2014/main" id="{60B7BC0A-A644-CE4E-8B43-2EBBC1FA01B0}"/>
              </a:ext>
            </a:extLst>
          </p:cNvPr>
          <p:cNvSpPr txBox="1">
            <a:spLocks/>
          </p:cNvSpPr>
          <p:nvPr/>
        </p:nvSpPr>
        <p:spPr>
          <a:xfrm>
            <a:off x="7622325" y="1283809"/>
            <a:ext cx="1105703" cy="432000"/>
          </a:xfrm>
          <a:prstGeom prst="rect">
            <a:avLst/>
          </a:prstGeom>
          <a:solidFill>
            <a:srgbClr val="FFCC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tx1"/>
                </a:solidFill>
              </a:rPr>
              <a:t>Neun</a:t>
            </a:r>
            <a:endParaRPr lang="en-US" sz="2800" b="1" dirty="0">
              <a:solidFill>
                <a:schemeClr val="tx1"/>
              </a:solidFill>
            </a:endParaRPr>
          </a:p>
        </p:txBody>
      </p:sp>
      <p:sp>
        <p:nvSpPr>
          <p:cNvPr id="33" name="Title 11">
            <a:extLst>
              <a:ext uri="{FF2B5EF4-FFF2-40B4-BE49-F238E27FC236}">
                <a16:creationId xmlns:a16="http://schemas.microsoft.com/office/drawing/2014/main" id="{9CD52793-CE01-B546-B8BC-CCF44EFA35A2}"/>
              </a:ext>
            </a:extLst>
          </p:cNvPr>
          <p:cNvSpPr txBox="1">
            <a:spLocks/>
          </p:cNvSpPr>
          <p:nvPr/>
        </p:nvSpPr>
        <p:spPr>
          <a:xfrm>
            <a:off x="9211605" y="1303479"/>
            <a:ext cx="1057809" cy="432000"/>
          </a:xfrm>
          <a:prstGeom prst="rect">
            <a:avLst/>
          </a:prstGeom>
          <a:solidFill>
            <a:srgbClr val="FFCC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tx1"/>
                </a:solidFill>
              </a:rPr>
              <a:t>Eins</a:t>
            </a:r>
            <a:r>
              <a:rPr lang="en-US" sz="2800" dirty="0">
                <a:solidFill>
                  <a:schemeClr val="tx1"/>
                </a:solidFill>
              </a:rPr>
              <a:t>,</a:t>
            </a:r>
          </a:p>
        </p:txBody>
      </p:sp>
      <p:sp>
        <p:nvSpPr>
          <p:cNvPr id="34" name="Title 11">
            <a:extLst>
              <a:ext uri="{FF2B5EF4-FFF2-40B4-BE49-F238E27FC236}">
                <a16:creationId xmlns:a16="http://schemas.microsoft.com/office/drawing/2014/main" id="{05C52B95-AD35-B842-ADC0-8ACF370BFBD7}"/>
              </a:ext>
            </a:extLst>
          </p:cNvPr>
          <p:cNvSpPr txBox="1">
            <a:spLocks/>
          </p:cNvSpPr>
          <p:nvPr/>
        </p:nvSpPr>
        <p:spPr>
          <a:xfrm>
            <a:off x="7587154" y="2758351"/>
            <a:ext cx="972000" cy="432000"/>
          </a:xfrm>
          <a:prstGeom prst="rect">
            <a:avLst/>
          </a:prstGeom>
          <a:solidFill>
            <a:srgbClr val="FFCC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tx1"/>
                </a:solidFill>
              </a:rPr>
              <a:t>Zwei</a:t>
            </a:r>
            <a:endParaRPr lang="en-US" sz="2800" b="1" dirty="0">
              <a:solidFill>
                <a:schemeClr val="tx1"/>
              </a:solidFill>
            </a:endParaRPr>
          </a:p>
        </p:txBody>
      </p:sp>
      <p:sp>
        <p:nvSpPr>
          <p:cNvPr id="35" name="Title 11">
            <a:extLst>
              <a:ext uri="{FF2B5EF4-FFF2-40B4-BE49-F238E27FC236}">
                <a16:creationId xmlns:a16="http://schemas.microsoft.com/office/drawing/2014/main" id="{DB3876F2-8F51-B842-A307-DFA36DABB913}"/>
              </a:ext>
            </a:extLst>
          </p:cNvPr>
          <p:cNvSpPr txBox="1">
            <a:spLocks/>
          </p:cNvSpPr>
          <p:nvPr/>
        </p:nvSpPr>
        <p:spPr>
          <a:xfrm>
            <a:off x="8988450" y="4248421"/>
            <a:ext cx="894810" cy="432000"/>
          </a:xfrm>
          <a:prstGeom prst="rect">
            <a:avLst/>
          </a:prstGeom>
          <a:solidFill>
            <a:srgbClr val="FFCC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chemeClr val="tx1"/>
                </a:solidFill>
              </a:rPr>
              <a:t>Vier</a:t>
            </a:r>
            <a:endParaRPr lang="en-US" sz="2800" b="1" dirty="0">
              <a:solidFill>
                <a:schemeClr val="tx1"/>
              </a:solidFill>
            </a:endParaRPr>
          </a:p>
        </p:txBody>
      </p:sp>
      <p:sp>
        <p:nvSpPr>
          <p:cNvPr id="36" name="Rounded Rectangle 11">
            <a:extLst>
              <a:ext uri="{FF2B5EF4-FFF2-40B4-BE49-F238E27FC236}">
                <a16:creationId xmlns:a16="http://schemas.microsoft.com/office/drawing/2014/main" id="{483D7EB9-C2AA-4190-98DE-925F861600E9}"/>
              </a:ext>
            </a:extLst>
          </p:cNvPr>
          <p:cNvSpPr/>
          <p:nvPr/>
        </p:nvSpPr>
        <p:spPr>
          <a:xfrm>
            <a:off x="10466443" y="247046"/>
            <a:ext cx="1476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descr="A picture containing laptop, dark, computer, sitting&#10;&#10;Description automatically generated">
            <a:extLst>
              <a:ext uri="{FF2B5EF4-FFF2-40B4-BE49-F238E27FC236}">
                <a16:creationId xmlns:a16="http://schemas.microsoft.com/office/drawing/2014/main" id="{2C386726-C5AF-4B46-9578-FEC581057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13654" y="275113"/>
            <a:ext cx="3065339" cy="1887314"/>
          </a:xfrm>
          <a:prstGeom prst="rect">
            <a:avLst/>
          </a:prstGeom>
        </p:spPr>
      </p:pic>
    </p:spTree>
    <p:extLst>
      <p:ext uri="{BB962C8B-B14F-4D97-AF65-F5344CB8AC3E}">
        <p14:creationId xmlns:p14="http://schemas.microsoft.com/office/powerpoint/2010/main" val="11996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 addition, revisit:   Term 1.2 Week 7 | Term 1.2 Week 1</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peech Bubble: Rectangle with Corners Rounded 22">
            <a:extLst>
              <a:ext uri="{FF2B5EF4-FFF2-40B4-BE49-F238E27FC236}">
                <a16:creationId xmlns:a16="http://schemas.microsoft.com/office/drawing/2014/main" id="{EE279E04-A191-431E-B496-E6CC8FDD888A}"/>
              </a:ext>
            </a:extLst>
          </p:cNvPr>
          <p:cNvSpPr/>
          <p:nvPr/>
        </p:nvSpPr>
        <p:spPr>
          <a:xfrm>
            <a:off x="6925974" y="170846"/>
            <a:ext cx="3147860" cy="1037443"/>
          </a:xfrm>
          <a:prstGeom prst="wedgeRoundRectCallout">
            <a:avLst>
              <a:gd name="adj1" fmla="val 23459"/>
              <a:gd name="adj2" fmla="val 78984"/>
              <a:gd name="adj3" fmla="val 16667"/>
            </a:avLst>
          </a:prstGeom>
          <a:solidFill>
            <a:srgbClr val="FFCC0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b="1" dirty="0">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B3B013DD-3C05-4A24-8CFB-2370F395458D}"/>
              </a:ext>
            </a:extLst>
          </p:cNvPr>
          <p:cNvSpPr>
            <a:spLocks noGrp="1"/>
          </p:cNvSpPr>
          <p:nvPr>
            <p:ph type="title"/>
          </p:nvPr>
        </p:nvSpPr>
        <p:spPr>
          <a:xfrm>
            <a:off x="0" y="213557"/>
            <a:ext cx="4667250" cy="647577"/>
          </a:xfrm>
        </p:spPr>
        <p:txBody>
          <a:bodyPr>
            <a:normAutofit/>
          </a:bodyPr>
          <a:lstStyle/>
          <a:p>
            <a:r>
              <a:rPr lang="en-GB" sz="2800" dirty="0"/>
              <a:t>More than one – Rule 4</a:t>
            </a:r>
          </a:p>
        </p:txBody>
      </p:sp>
      <p:pic>
        <p:nvPicPr>
          <p:cNvPr id="4" name="Picture 3">
            <a:extLst>
              <a:ext uri="{FF2B5EF4-FFF2-40B4-BE49-F238E27FC236}">
                <a16:creationId xmlns:a16="http://schemas.microsoft.com/office/drawing/2014/main" id="{B1A0FC68-3529-4BA0-86C7-CA4CF27C659C}"/>
              </a:ext>
            </a:extLst>
          </p:cNvPr>
          <p:cNvPicPr>
            <a:picLocks noChangeAspect="1"/>
          </p:cNvPicPr>
          <p:nvPr/>
        </p:nvPicPr>
        <p:blipFill>
          <a:blip r:embed="rId3"/>
          <a:stretch>
            <a:fillRect/>
          </a:stretch>
        </p:blipFill>
        <p:spPr>
          <a:xfrm>
            <a:off x="10073176" y="777288"/>
            <a:ext cx="1081438" cy="1101614"/>
          </a:xfrm>
          <a:prstGeom prst="rect">
            <a:avLst/>
          </a:prstGeom>
        </p:spPr>
      </p:pic>
      <p:sp>
        <p:nvSpPr>
          <p:cNvPr id="5" name="TextBox 4">
            <a:extLst>
              <a:ext uri="{FF2B5EF4-FFF2-40B4-BE49-F238E27FC236}">
                <a16:creationId xmlns:a16="http://schemas.microsoft.com/office/drawing/2014/main" id="{E4588D37-7949-466B-80FC-0ACA4DCF7A88}"/>
              </a:ext>
            </a:extLst>
          </p:cNvPr>
          <p:cNvSpPr txBox="1"/>
          <p:nvPr/>
        </p:nvSpPr>
        <p:spPr>
          <a:xfrm>
            <a:off x="1016681" y="5196003"/>
            <a:ext cx="6145527" cy="1015663"/>
          </a:xfrm>
          <a:prstGeom prst="rect">
            <a:avLst/>
          </a:prstGeom>
          <a:noFill/>
        </p:spPr>
        <p:txBody>
          <a:bodyPr wrap="square" rtlCol="0">
            <a:spAutoFit/>
          </a:bodyPr>
          <a:lstStyle/>
          <a:p>
            <a:pPr fontAlgn="auto">
              <a:spcBef>
                <a:spcPts val="0"/>
              </a:spcBef>
              <a:spcAft>
                <a:spcPts val="0"/>
              </a:spcAft>
            </a:pPr>
            <a:r>
              <a:rPr lang="en-GB" sz="2000" dirty="0">
                <a:latin typeface="Century Gothic" panose="020B0502020202020204" pitchFamily="34" charset="0"/>
              </a:rPr>
              <a:t>Some masculine and neuter nouns add –</a:t>
            </a:r>
            <a:r>
              <a:rPr lang="en-GB" sz="2000" b="1" dirty="0" err="1">
                <a:latin typeface="Century Gothic" panose="020B0502020202020204" pitchFamily="34" charset="0"/>
              </a:rPr>
              <a:t>er</a:t>
            </a:r>
            <a:r>
              <a:rPr lang="en-GB" sz="2000" dirty="0">
                <a:latin typeface="Century Gothic" panose="020B0502020202020204" pitchFamily="34" charset="0"/>
              </a:rPr>
              <a:t> at the end and an </a:t>
            </a:r>
            <a:r>
              <a:rPr lang="en-GB" sz="2000" b="1" dirty="0">
                <a:latin typeface="Century Gothic" panose="020B0502020202020204" pitchFamily="34" charset="0"/>
              </a:rPr>
              <a:t>umlaut </a:t>
            </a:r>
            <a:r>
              <a:rPr lang="en-GB" sz="2000" dirty="0">
                <a:latin typeface="Century Gothic" panose="020B0502020202020204" pitchFamily="34" charset="0"/>
              </a:rPr>
              <a:t>on the vowel (ä / ö / ü), where possible:</a:t>
            </a:r>
            <a:endParaRPr lang="en-US" sz="2000" dirty="0">
              <a:latin typeface="Century Gothic" panose="020B0502020202020204" pitchFamily="34" charset="0"/>
            </a:endParaRPr>
          </a:p>
        </p:txBody>
      </p:sp>
      <p:sp>
        <p:nvSpPr>
          <p:cNvPr id="6" name="TextBox 5">
            <a:extLst>
              <a:ext uri="{FF2B5EF4-FFF2-40B4-BE49-F238E27FC236}">
                <a16:creationId xmlns:a16="http://schemas.microsoft.com/office/drawing/2014/main" id="{C3EF08E2-6536-450A-92F9-3263641D77D3}"/>
              </a:ext>
            </a:extLst>
          </p:cNvPr>
          <p:cNvSpPr txBox="1"/>
          <p:nvPr/>
        </p:nvSpPr>
        <p:spPr>
          <a:xfrm>
            <a:off x="114397" y="5263005"/>
            <a:ext cx="921335" cy="400110"/>
          </a:xfrm>
          <a:prstGeom prst="rect">
            <a:avLst/>
          </a:prstGeom>
          <a:solidFill>
            <a:srgbClr val="FDEEB9"/>
          </a:solidFill>
          <a:ln>
            <a:solidFill>
              <a:schemeClr val="tx1"/>
            </a:solidFill>
          </a:ln>
        </p:spPr>
        <p:txBody>
          <a:bodyPr wrap="square" rtlCol="0" anchor="ctr">
            <a:spAutoFit/>
          </a:bodyPr>
          <a:lstStyle/>
          <a:p>
            <a:pPr algn="ctr" fontAlgn="auto">
              <a:spcBef>
                <a:spcPts val="0"/>
              </a:spcBef>
              <a:spcAft>
                <a:spcPts val="0"/>
              </a:spcAft>
            </a:pPr>
            <a:r>
              <a:rPr lang="en-GB" sz="2000" b="1" dirty="0">
                <a:latin typeface="Century Gothic" panose="020B0502020202020204" pitchFamily="34" charset="0"/>
              </a:rPr>
              <a:t>Rule 4</a:t>
            </a:r>
            <a:endParaRPr lang="en-US" sz="2000" b="1" dirty="0">
              <a:latin typeface="Century Gothic" panose="020B0502020202020204" pitchFamily="34" charset="0"/>
            </a:endParaRPr>
          </a:p>
        </p:txBody>
      </p:sp>
      <p:sp>
        <p:nvSpPr>
          <p:cNvPr id="7" name="TextBox 6">
            <a:extLst>
              <a:ext uri="{FF2B5EF4-FFF2-40B4-BE49-F238E27FC236}">
                <a16:creationId xmlns:a16="http://schemas.microsoft.com/office/drawing/2014/main" id="{B20A072F-617A-4A5F-A470-A5F02BDCA2AD}"/>
              </a:ext>
            </a:extLst>
          </p:cNvPr>
          <p:cNvSpPr txBox="1"/>
          <p:nvPr/>
        </p:nvSpPr>
        <p:spPr>
          <a:xfrm>
            <a:off x="97633" y="4203359"/>
            <a:ext cx="938099" cy="400110"/>
          </a:xfrm>
          <a:prstGeom prst="rect">
            <a:avLst/>
          </a:prstGeom>
          <a:solidFill>
            <a:srgbClr val="FDEEB9"/>
          </a:solidFill>
          <a:ln>
            <a:solidFill>
              <a:schemeClr val="tx1"/>
            </a:solidFill>
          </a:ln>
        </p:spPr>
        <p:txBody>
          <a:bodyPr wrap="square" rtlCol="0" anchor="ctr">
            <a:spAutoFit/>
          </a:bodyPr>
          <a:lstStyle/>
          <a:p>
            <a:pPr algn="ctr" fontAlgn="auto">
              <a:spcBef>
                <a:spcPts val="0"/>
              </a:spcBef>
              <a:spcAft>
                <a:spcPts val="0"/>
              </a:spcAft>
            </a:pPr>
            <a:r>
              <a:rPr lang="en-GB" sz="2000" b="1" dirty="0">
                <a:latin typeface="Century Gothic" panose="020B0502020202020204" pitchFamily="34" charset="0"/>
              </a:rPr>
              <a:t>Rule 3</a:t>
            </a:r>
            <a:endParaRPr lang="en-US" sz="2000" b="1" dirty="0">
              <a:latin typeface="Century Gothic" panose="020B0502020202020204" pitchFamily="34" charset="0"/>
            </a:endParaRPr>
          </a:p>
        </p:txBody>
      </p:sp>
      <p:sp>
        <p:nvSpPr>
          <p:cNvPr id="8" name="Speech Bubble: Rectangle with Corners Rounded 20">
            <a:extLst>
              <a:ext uri="{FF2B5EF4-FFF2-40B4-BE49-F238E27FC236}">
                <a16:creationId xmlns:a16="http://schemas.microsoft.com/office/drawing/2014/main" id="{CC633A6F-A95E-409C-B7FD-4E955FC662B2}"/>
              </a:ext>
            </a:extLst>
          </p:cNvPr>
          <p:cNvSpPr/>
          <p:nvPr/>
        </p:nvSpPr>
        <p:spPr>
          <a:xfrm>
            <a:off x="1260021" y="6417245"/>
            <a:ext cx="7181850" cy="345322"/>
          </a:xfrm>
          <a:prstGeom prst="wedgeRoundRectCallout">
            <a:avLst>
              <a:gd name="adj1" fmla="val -43378"/>
              <a:gd name="adj2" fmla="val 34994"/>
              <a:gd name="adj3" fmla="val 16667"/>
            </a:avLst>
          </a:prstGeom>
          <a:solidFill>
            <a:schemeClr val="bg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2000" dirty="0">
                <a:solidFill>
                  <a:schemeClr val="tx1"/>
                </a:solidFill>
                <a:latin typeface="Century Gothic" panose="020B0502020202020204" pitchFamily="34" charset="0"/>
              </a:rPr>
              <a:t>Remember: the word for </a:t>
            </a:r>
            <a:r>
              <a:rPr lang="en-GB" sz="2000" b="1" dirty="0">
                <a:solidFill>
                  <a:schemeClr val="tx1"/>
                </a:solidFill>
                <a:latin typeface="Century Gothic" panose="020B0502020202020204" pitchFamily="34" charset="0"/>
              </a:rPr>
              <a:t>‘the</a:t>
            </a:r>
            <a:r>
              <a:rPr lang="en-GB" sz="2000" dirty="0">
                <a:solidFill>
                  <a:schemeClr val="tx1"/>
                </a:solidFill>
                <a:latin typeface="Century Gothic" panose="020B0502020202020204" pitchFamily="34" charset="0"/>
              </a:rPr>
              <a:t>’ is ‘</a:t>
            </a:r>
            <a:r>
              <a:rPr lang="en-GB" sz="2000" b="1" dirty="0">
                <a:solidFill>
                  <a:schemeClr val="tx1"/>
                </a:solidFill>
                <a:latin typeface="Century Gothic" panose="020B0502020202020204" pitchFamily="34" charset="0"/>
              </a:rPr>
              <a:t>die</a:t>
            </a:r>
            <a:r>
              <a:rPr lang="en-GB" sz="2000" dirty="0">
                <a:solidFill>
                  <a:schemeClr val="tx1"/>
                </a:solidFill>
                <a:latin typeface="Century Gothic" panose="020B0502020202020204" pitchFamily="34" charset="0"/>
              </a:rPr>
              <a:t>’ for </a:t>
            </a:r>
            <a:r>
              <a:rPr lang="en-GB" sz="2000" b="1" i="1" u="sng" dirty="0">
                <a:solidFill>
                  <a:schemeClr val="tx1"/>
                </a:solidFill>
                <a:latin typeface="Century Gothic" panose="020B0502020202020204" pitchFamily="34" charset="0"/>
              </a:rPr>
              <a:t>all</a:t>
            </a:r>
            <a:r>
              <a:rPr lang="en-GB" sz="2000" dirty="0">
                <a:solidFill>
                  <a:schemeClr val="tx1"/>
                </a:solidFill>
                <a:latin typeface="Century Gothic" panose="020B0502020202020204" pitchFamily="34" charset="0"/>
              </a:rPr>
              <a:t> plural nouns.</a:t>
            </a:r>
            <a:endParaRPr lang="en-US" sz="2000"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2BE72161-9462-4C5B-9189-EB8B425B61B8}"/>
              </a:ext>
            </a:extLst>
          </p:cNvPr>
          <p:cNvSpPr txBox="1"/>
          <p:nvPr/>
        </p:nvSpPr>
        <p:spPr>
          <a:xfrm>
            <a:off x="59533" y="1763662"/>
            <a:ext cx="995248" cy="400110"/>
          </a:xfrm>
          <a:prstGeom prst="rect">
            <a:avLst/>
          </a:prstGeom>
          <a:solidFill>
            <a:srgbClr val="FDEEB9"/>
          </a:solidFill>
          <a:ln>
            <a:solidFill>
              <a:schemeClr val="tx1"/>
            </a:solidFill>
          </a:ln>
        </p:spPr>
        <p:txBody>
          <a:bodyPr wrap="square" rtlCol="0" anchor="ctr">
            <a:spAutoFit/>
          </a:bodyPr>
          <a:lstStyle/>
          <a:p>
            <a:pPr algn="ctr" fontAlgn="auto">
              <a:spcBef>
                <a:spcPts val="0"/>
              </a:spcBef>
              <a:spcAft>
                <a:spcPts val="0"/>
              </a:spcAft>
            </a:pPr>
            <a:r>
              <a:rPr lang="en-GB" sz="2000" b="1" dirty="0">
                <a:latin typeface="Century Gothic" panose="020B0502020202020204" pitchFamily="34" charset="0"/>
              </a:rPr>
              <a:t>Rule 1</a:t>
            </a:r>
            <a:endParaRPr lang="en-US" sz="2000" b="1" dirty="0">
              <a:latin typeface="Century Gothic" panose="020B0502020202020204" pitchFamily="34" charset="0"/>
            </a:endParaRPr>
          </a:p>
        </p:txBody>
      </p:sp>
      <p:sp>
        <p:nvSpPr>
          <p:cNvPr id="10" name="TextBox 9">
            <a:extLst>
              <a:ext uri="{FF2B5EF4-FFF2-40B4-BE49-F238E27FC236}">
                <a16:creationId xmlns:a16="http://schemas.microsoft.com/office/drawing/2014/main" id="{8BBE91E9-1BEF-47F6-9487-D967B4DD225F}"/>
              </a:ext>
            </a:extLst>
          </p:cNvPr>
          <p:cNvSpPr txBox="1"/>
          <p:nvPr/>
        </p:nvSpPr>
        <p:spPr>
          <a:xfrm>
            <a:off x="7421573" y="1705950"/>
            <a:ext cx="4338516" cy="414013"/>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der </a:t>
            </a:r>
            <a:r>
              <a:rPr lang="en-GB" sz="2000" dirty="0" err="1">
                <a:latin typeface="Century Gothic" panose="020B0502020202020204" pitchFamily="34" charset="0"/>
              </a:rPr>
              <a:t>Tisch</a:t>
            </a:r>
            <a:r>
              <a:rPr lang="en-GB" sz="2000" dirty="0">
                <a:latin typeface="Century Gothic" panose="020B0502020202020204" pitchFamily="34" charset="0"/>
              </a:rPr>
              <a:t>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a:t>
            </a:r>
            <a:r>
              <a:rPr lang="en-GB" sz="2000" dirty="0" err="1">
                <a:latin typeface="Century Gothic" panose="020B0502020202020204" pitchFamily="34" charset="0"/>
              </a:rPr>
              <a:t>Tisch</a:t>
            </a:r>
            <a:r>
              <a:rPr lang="en-GB" sz="2000" b="1" dirty="0" err="1">
                <a:latin typeface="Century Gothic" panose="020B0502020202020204" pitchFamily="34" charset="0"/>
              </a:rPr>
              <a:t>e</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11" name="Rectangle 10">
            <a:extLst>
              <a:ext uri="{FF2B5EF4-FFF2-40B4-BE49-F238E27FC236}">
                <a16:creationId xmlns:a16="http://schemas.microsoft.com/office/drawing/2014/main" id="{F1BC3807-4887-4737-A8CE-172933C600DE}"/>
              </a:ext>
            </a:extLst>
          </p:cNvPr>
          <p:cNvSpPr/>
          <p:nvPr/>
        </p:nvSpPr>
        <p:spPr>
          <a:xfrm>
            <a:off x="6997973" y="200785"/>
            <a:ext cx="3064470" cy="1015663"/>
          </a:xfrm>
          <a:prstGeom prst="rect">
            <a:avLst/>
          </a:prstGeom>
        </p:spPr>
        <p:txBody>
          <a:bodyPr wrap="square">
            <a:spAutoFit/>
          </a:bodyPr>
          <a:lstStyle/>
          <a:p>
            <a:pPr lvl="0" algn="ctr" fontAlgn="auto">
              <a:spcBef>
                <a:spcPts val="0"/>
              </a:spcBef>
              <a:spcAft>
                <a:spcPts val="0"/>
              </a:spcAft>
            </a:pPr>
            <a:r>
              <a:rPr lang="en-GB" sz="2000" b="1" dirty="0">
                <a:latin typeface="Century Gothic" panose="020B0502020202020204" pitchFamily="34" charset="0"/>
              </a:rPr>
              <a:t>90% </a:t>
            </a:r>
            <a:r>
              <a:rPr lang="en-GB" sz="2000" dirty="0">
                <a:latin typeface="Century Gothic" panose="020B0502020202020204" pitchFamily="34" charset="0"/>
              </a:rPr>
              <a:t>masculine plurals and some neuter plurals work like this.</a:t>
            </a:r>
            <a:endParaRPr lang="en-US" sz="2000" dirty="0">
              <a:latin typeface="Century Gothic" panose="020B0502020202020204" pitchFamily="34" charset="0"/>
            </a:endParaRPr>
          </a:p>
        </p:txBody>
      </p:sp>
      <p:sp>
        <p:nvSpPr>
          <p:cNvPr id="12" name="TextBox 11">
            <a:extLst>
              <a:ext uri="{FF2B5EF4-FFF2-40B4-BE49-F238E27FC236}">
                <a16:creationId xmlns:a16="http://schemas.microsoft.com/office/drawing/2014/main" id="{4EC8DD10-EEDE-4526-91AD-ED29BD7AA97F}"/>
              </a:ext>
            </a:extLst>
          </p:cNvPr>
          <p:cNvSpPr txBox="1"/>
          <p:nvPr/>
        </p:nvSpPr>
        <p:spPr>
          <a:xfrm>
            <a:off x="78583" y="2788695"/>
            <a:ext cx="957149" cy="400110"/>
          </a:xfrm>
          <a:prstGeom prst="rect">
            <a:avLst/>
          </a:prstGeom>
          <a:solidFill>
            <a:srgbClr val="FDEEB9"/>
          </a:solidFill>
          <a:ln>
            <a:solidFill>
              <a:schemeClr val="tx1"/>
            </a:solidFill>
          </a:ln>
        </p:spPr>
        <p:txBody>
          <a:bodyPr wrap="square" rtlCol="0" anchor="ctr">
            <a:spAutoFit/>
          </a:bodyPr>
          <a:lstStyle/>
          <a:p>
            <a:pPr algn="ctr" fontAlgn="auto">
              <a:spcBef>
                <a:spcPts val="0"/>
              </a:spcBef>
              <a:spcAft>
                <a:spcPts val="0"/>
              </a:spcAft>
            </a:pPr>
            <a:r>
              <a:rPr lang="en-GB" sz="2000" b="1" dirty="0">
                <a:latin typeface="Century Gothic" panose="020B0502020202020204" pitchFamily="34" charset="0"/>
              </a:rPr>
              <a:t>Rule 2</a:t>
            </a:r>
            <a:endParaRPr lang="en-US" sz="2000" b="1" dirty="0">
              <a:latin typeface="Century Gothic" panose="020B0502020202020204" pitchFamily="34" charset="0"/>
            </a:endParaRPr>
          </a:p>
        </p:txBody>
      </p:sp>
      <p:sp>
        <p:nvSpPr>
          <p:cNvPr id="13" name="TextBox 12">
            <a:extLst>
              <a:ext uri="{FF2B5EF4-FFF2-40B4-BE49-F238E27FC236}">
                <a16:creationId xmlns:a16="http://schemas.microsoft.com/office/drawing/2014/main" id="{3DA8A13A-BF7F-4B8B-93B5-BC39F11935D4}"/>
              </a:ext>
            </a:extLst>
          </p:cNvPr>
          <p:cNvSpPr txBox="1"/>
          <p:nvPr/>
        </p:nvSpPr>
        <p:spPr>
          <a:xfrm>
            <a:off x="0" y="1234916"/>
            <a:ext cx="8441871" cy="400110"/>
          </a:xfrm>
          <a:prstGeom prst="rect">
            <a:avLst/>
          </a:prstGeom>
          <a:noFill/>
        </p:spPr>
        <p:txBody>
          <a:bodyPr wrap="square" rtlCol="0">
            <a:spAutoFit/>
          </a:bodyPr>
          <a:lstStyle/>
          <a:p>
            <a:pPr fontAlgn="auto">
              <a:spcBef>
                <a:spcPts val="0"/>
              </a:spcBef>
              <a:spcAft>
                <a:spcPts val="0"/>
              </a:spcAft>
            </a:pPr>
            <a:r>
              <a:rPr lang="en-GB" sz="2000" dirty="0">
                <a:latin typeface="Century Gothic" panose="020B0502020202020204" pitchFamily="34" charset="0"/>
              </a:rPr>
              <a:t>We have seen three ways to form plurals in German:</a:t>
            </a:r>
            <a:endParaRPr lang="en-US" sz="2000" dirty="0">
              <a:latin typeface="Century Gothic" panose="020B0502020202020204" pitchFamily="34" charset="0"/>
            </a:endParaRPr>
          </a:p>
        </p:txBody>
      </p:sp>
      <p:sp>
        <p:nvSpPr>
          <p:cNvPr id="14" name="Rectangle 13">
            <a:extLst>
              <a:ext uri="{FF2B5EF4-FFF2-40B4-BE49-F238E27FC236}">
                <a16:creationId xmlns:a16="http://schemas.microsoft.com/office/drawing/2014/main" id="{C556AAAF-444A-4957-94F7-DEE96632EE73}"/>
              </a:ext>
            </a:extLst>
          </p:cNvPr>
          <p:cNvSpPr/>
          <p:nvPr/>
        </p:nvSpPr>
        <p:spPr>
          <a:xfrm>
            <a:off x="1055728" y="1738453"/>
            <a:ext cx="6365845" cy="400110"/>
          </a:xfrm>
          <a:prstGeom prst="rect">
            <a:avLst/>
          </a:prstGeom>
        </p:spPr>
        <p:txBody>
          <a:bodyPr wrap="none">
            <a:spAutoFit/>
          </a:bodyPr>
          <a:lstStyle/>
          <a:p>
            <a:r>
              <a:rPr lang="en-GB" sz="2000" dirty="0"/>
              <a:t>Most masculine nouns add either  –</a:t>
            </a:r>
            <a:r>
              <a:rPr lang="en-GB" sz="2000" b="1" dirty="0"/>
              <a:t>e</a:t>
            </a:r>
            <a:r>
              <a:rPr lang="en-GB" sz="2000" dirty="0"/>
              <a:t> at the end…</a:t>
            </a:r>
          </a:p>
        </p:txBody>
      </p:sp>
      <p:sp>
        <p:nvSpPr>
          <p:cNvPr id="15" name="Rectangle 14">
            <a:extLst>
              <a:ext uri="{FF2B5EF4-FFF2-40B4-BE49-F238E27FC236}">
                <a16:creationId xmlns:a16="http://schemas.microsoft.com/office/drawing/2014/main" id="{5161A1E2-6574-4AC8-BE9C-B719294AA46A}"/>
              </a:ext>
            </a:extLst>
          </p:cNvPr>
          <p:cNvSpPr/>
          <p:nvPr/>
        </p:nvSpPr>
        <p:spPr>
          <a:xfrm>
            <a:off x="1016682" y="2176602"/>
            <a:ext cx="6202339" cy="400110"/>
          </a:xfrm>
          <a:prstGeom prst="rect">
            <a:avLst/>
          </a:prstGeom>
        </p:spPr>
        <p:txBody>
          <a:bodyPr wrap="none">
            <a:spAutoFit/>
          </a:bodyPr>
          <a:lstStyle/>
          <a:p>
            <a:r>
              <a:rPr lang="en-GB" sz="2000" dirty="0"/>
              <a:t>or an -</a:t>
            </a:r>
            <a:r>
              <a:rPr lang="en-GB" sz="2000" b="1" dirty="0"/>
              <a:t>e</a:t>
            </a:r>
            <a:r>
              <a:rPr lang="en-GB" sz="2000" dirty="0"/>
              <a:t> at the end and an </a:t>
            </a:r>
            <a:r>
              <a:rPr lang="en-GB" sz="2000" b="1" dirty="0"/>
              <a:t>umlaut</a:t>
            </a:r>
            <a:r>
              <a:rPr lang="en-GB" sz="2000" dirty="0"/>
              <a:t> on the vowel.</a:t>
            </a:r>
          </a:p>
        </p:txBody>
      </p:sp>
      <p:sp>
        <p:nvSpPr>
          <p:cNvPr id="16" name="TextBox 15">
            <a:extLst>
              <a:ext uri="{FF2B5EF4-FFF2-40B4-BE49-F238E27FC236}">
                <a16:creationId xmlns:a16="http://schemas.microsoft.com/office/drawing/2014/main" id="{3C694E45-1907-437E-B9DF-4C84927E66A0}"/>
              </a:ext>
            </a:extLst>
          </p:cNvPr>
          <p:cNvSpPr txBox="1"/>
          <p:nvPr/>
        </p:nvSpPr>
        <p:spPr>
          <a:xfrm>
            <a:off x="7421570" y="2144972"/>
            <a:ext cx="4338519"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der Zug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a:t>
            </a:r>
            <a:r>
              <a:rPr lang="en-GB" sz="2000" dirty="0" err="1">
                <a:latin typeface="Century Gothic" panose="020B0502020202020204" pitchFamily="34" charset="0"/>
              </a:rPr>
              <a:t>Züg</a:t>
            </a:r>
            <a:r>
              <a:rPr lang="en-GB" sz="2000" b="1" dirty="0" err="1">
                <a:latin typeface="Century Gothic" panose="020B0502020202020204" pitchFamily="34" charset="0"/>
              </a:rPr>
              <a:t>e</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17" name="Rectangle 16">
            <a:extLst>
              <a:ext uri="{FF2B5EF4-FFF2-40B4-BE49-F238E27FC236}">
                <a16:creationId xmlns:a16="http://schemas.microsoft.com/office/drawing/2014/main" id="{AB2A3E31-2B6E-4C8E-A3B9-AFF9D96AA327}"/>
              </a:ext>
            </a:extLst>
          </p:cNvPr>
          <p:cNvSpPr/>
          <p:nvPr/>
        </p:nvSpPr>
        <p:spPr>
          <a:xfrm>
            <a:off x="1066208" y="2731363"/>
            <a:ext cx="5931765" cy="707886"/>
          </a:xfrm>
          <a:prstGeom prst="rect">
            <a:avLst/>
          </a:prstGeom>
        </p:spPr>
        <p:txBody>
          <a:bodyPr wrap="square">
            <a:spAutoFit/>
          </a:bodyPr>
          <a:lstStyle/>
          <a:p>
            <a:pPr lvl="0"/>
            <a:r>
              <a:rPr lang="en-GB" sz="2000" dirty="0">
                <a:latin typeface="Century Gothic" panose="020B0502020202020204" pitchFamily="34" charset="0"/>
              </a:rPr>
              <a:t>Words ending in </a:t>
            </a:r>
            <a:r>
              <a:rPr lang="en-GB" sz="2000" b="1" dirty="0">
                <a:latin typeface="Century Gothic" panose="020B0502020202020204" pitchFamily="34" charset="0"/>
              </a:rPr>
              <a:t>-EL </a:t>
            </a:r>
            <a:r>
              <a:rPr lang="en-GB" sz="2000" dirty="0">
                <a:latin typeface="Century Gothic" panose="020B0502020202020204" pitchFamily="34" charset="0"/>
              </a:rPr>
              <a:t>or</a:t>
            </a:r>
            <a:r>
              <a:rPr lang="en-GB" sz="2000" b="1" dirty="0">
                <a:latin typeface="Century Gothic" panose="020B0502020202020204" pitchFamily="34" charset="0"/>
              </a:rPr>
              <a:t> -EN </a:t>
            </a:r>
            <a:r>
              <a:rPr lang="en-GB" sz="2000" dirty="0">
                <a:latin typeface="Century Gothic" panose="020B0502020202020204" pitchFamily="34" charset="0"/>
              </a:rPr>
              <a:t>or</a:t>
            </a:r>
            <a:r>
              <a:rPr lang="en-GB" sz="2000" b="1" dirty="0">
                <a:latin typeface="Century Gothic" panose="020B0502020202020204" pitchFamily="34" charset="0"/>
              </a:rPr>
              <a:t> -ER </a:t>
            </a:r>
            <a:r>
              <a:rPr lang="en-GB" sz="2000" dirty="0">
                <a:latin typeface="Century Gothic" panose="020B0502020202020204" pitchFamily="34" charset="0"/>
              </a:rPr>
              <a:t>are often the same in singular and plural</a:t>
            </a:r>
            <a:r>
              <a:rPr lang="en-US" sz="2000" dirty="0">
                <a:latin typeface="Century Gothic" panose="020B0502020202020204" pitchFamily="34" charset="0"/>
              </a:rPr>
              <a:t>:</a:t>
            </a:r>
            <a:r>
              <a:rPr lang="en-GB" sz="2000" b="1" dirty="0">
                <a:latin typeface="Century Gothic" panose="020B0502020202020204" pitchFamily="34" charset="0"/>
              </a:rPr>
              <a:t>     </a:t>
            </a:r>
            <a:endParaRPr lang="en-US" sz="2000" b="1" dirty="0">
              <a:latin typeface="Century Gothic" panose="020B0502020202020204" pitchFamily="34" charset="0"/>
            </a:endParaRPr>
          </a:p>
        </p:txBody>
      </p:sp>
      <p:sp>
        <p:nvSpPr>
          <p:cNvPr id="18" name="TextBox 17">
            <a:extLst>
              <a:ext uri="{FF2B5EF4-FFF2-40B4-BE49-F238E27FC236}">
                <a16:creationId xmlns:a16="http://schemas.microsoft.com/office/drawing/2014/main" id="{5DFD670F-127A-47FC-A7B4-6CE439E9277D}"/>
              </a:ext>
            </a:extLst>
          </p:cNvPr>
          <p:cNvSpPr txBox="1"/>
          <p:nvPr/>
        </p:nvSpPr>
        <p:spPr>
          <a:xfrm>
            <a:off x="7421571" y="2811152"/>
            <a:ext cx="4338518"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der Engel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Engel</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19" name="TextBox 18">
            <a:extLst>
              <a:ext uri="{FF2B5EF4-FFF2-40B4-BE49-F238E27FC236}">
                <a16:creationId xmlns:a16="http://schemas.microsoft.com/office/drawing/2014/main" id="{000E6156-0077-4C25-A362-FD41C2F4E59E}"/>
              </a:ext>
            </a:extLst>
          </p:cNvPr>
          <p:cNvSpPr txBox="1"/>
          <p:nvPr/>
        </p:nvSpPr>
        <p:spPr>
          <a:xfrm>
            <a:off x="7417378" y="3277277"/>
            <a:ext cx="4342711"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das </a:t>
            </a:r>
            <a:r>
              <a:rPr lang="en-GB" sz="2000" dirty="0" err="1">
                <a:latin typeface="Century Gothic" panose="020B0502020202020204" pitchFamily="34" charset="0"/>
              </a:rPr>
              <a:t>Mädchen</a:t>
            </a:r>
            <a:r>
              <a:rPr lang="en-GB" sz="2000" dirty="0">
                <a:latin typeface="Century Gothic" panose="020B0502020202020204" pitchFamily="34" charset="0"/>
              </a:rPr>
              <a:t>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a:t>
            </a:r>
            <a:r>
              <a:rPr lang="en-GB" sz="2000" dirty="0" err="1">
                <a:latin typeface="Century Gothic" panose="020B0502020202020204" pitchFamily="34" charset="0"/>
              </a:rPr>
              <a:t>Mädchen</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20" name="TextBox 19">
            <a:extLst>
              <a:ext uri="{FF2B5EF4-FFF2-40B4-BE49-F238E27FC236}">
                <a16:creationId xmlns:a16="http://schemas.microsoft.com/office/drawing/2014/main" id="{E01332D9-F086-4677-A8B0-9C0364EB6572}"/>
              </a:ext>
            </a:extLst>
          </p:cNvPr>
          <p:cNvSpPr txBox="1"/>
          <p:nvPr/>
        </p:nvSpPr>
        <p:spPr>
          <a:xfrm>
            <a:off x="7417377" y="3721444"/>
            <a:ext cx="4342712"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der Lehrer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Lehrer</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21" name="Rectangle 20">
            <a:extLst>
              <a:ext uri="{FF2B5EF4-FFF2-40B4-BE49-F238E27FC236}">
                <a16:creationId xmlns:a16="http://schemas.microsoft.com/office/drawing/2014/main" id="{B7B0CDD2-BBC0-4826-8954-CBC02E01FF28}"/>
              </a:ext>
            </a:extLst>
          </p:cNvPr>
          <p:cNvSpPr/>
          <p:nvPr/>
        </p:nvSpPr>
        <p:spPr>
          <a:xfrm>
            <a:off x="1066209" y="4109877"/>
            <a:ext cx="6096000" cy="707886"/>
          </a:xfrm>
          <a:prstGeom prst="rect">
            <a:avLst/>
          </a:prstGeom>
        </p:spPr>
        <p:txBody>
          <a:bodyPr>
            <a:spAutoFit/>
          </a:bodyPr>
          <a:lstStyle/>
          <a:p>
            <a:pPr lvl="0"/>
            <a:r>
              <a:rPr lang="en-GB" sz="2000" dirty="0">
                <a:latin typeface="Century Gothic" panose="020B0502020202020204" pitchFamily="34" charset="0"/>
              </a:rPr>
              <a:t>Most feminine nouns add either -</a:t>
            </a:r>
            <a:r>
              <a:rPr lang="en-GB" sz="2000" b="1" dirty="0">
                <a:latin typeface="Century Gothic" panose="020B0502020202020204" pitchFamily="34" charset="0"/>
              </a:rPr>
              <a:t>n </a:t>
            </a:r>
            <a:r>
              <a:rPr lang="en-GB" sz="2000" dirty="0">
                <a:latin typeface="Century Gothic" panose="020B0502020202020204" pitchFamily="34" charset="0"/>
              </a:rPr>
              <a:t>or -</a:t>
            </a:r>
            <a:r>
              <a:rPr lang="en-GB" sz="2000" b="1" dirty="0" err="1">
                <a:latin typeface="Century Gothic" panose="020B0502020202020204" pitchFamily="34" charset="0"/>
              </a:rPr>
              <a:t>en</a:t>
            </a:r>
            <a:r>
              <a:rPr lang="en-GB" sz="2000" b="1" dirty="0">
                <a:latin typeface="Century Gothic" panose="020B0502020202020204" pitchFamily="34" charset="0"/>
              </a:rPr>
              <a:t> </a:t>
            </a:r>
            <a:r>
              <a:rPr lang="en-GB" sz="2000" dirty="0">
                <a:latin typeface="Century Gothic" panose="020B0502020202020204" pitchFamily="34" charset="0"/>
              </a:rPr>
              <a:t>at the end to form the plural:</a:t>
            </a:r>
            <a:endParaRPr lang="en-US" sz="2000" dirty="0">
              <a:latin typeface="Century Gothic" panose="020B0502020202020204" pitchFamily="34" charset="0"/>
            </a:endParaRPr>
          </a:p>
        </p:txBody>
      </p:sp>
      <p:sp>
        <p:nvSpPr>
          <p:cNvPr id="22" name="TextBox 21">
            <a:extLst>
              <a:ext uri="{FF2B5EF4-FFF2-40B4-BE49-F238E27FC236}">
                <a16:creationId xmlns:a16="http://schemas.microsoft.com/office/drawing/2014/main" id="{EDC5158B-FD73-4338-A105-5ABAB5DF9D9A}"/>
              </a:ext>
            </a:extLst>
          </p:cNvPr>
          <p:cNvSpPr txBox="1"/>
          <p:nvPr/>
        </p:nvSpPr>
        <p:spPr>
          <a:xfrm>
            <a:off x="7417377" y="4271343"/>
            <a:ext cx="4342712"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die </a:t>
            </a:r>
            <a:r>
              <a:rPr lang="en-GB" sz="2000" dirty="0" err="1">
                <a:latin typeface="Century Gothic" panose="020B0502020202020204" pitchFamily="34" charset="0"/>
              </a:rPr>
              <a:t>Flasche</a:t>
            </a:r>
            <a:r>
              <a:rPr lang="en-GB" sz="2000" dirty="0">
                <a:latin typeface="Century Gothic" panose="020B0502020202020204" pitchFamily="34" charset="0"/>
              </a:rPr>
              <a:t>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a:t>
            </a:r>
            <a:r>
              <a:rPr lang="en-GB" sz="2000" dirty="0" err="1">
                <a:latin typeface="Century Gothic" panose="020B0502020202020204" pitchFamily="34" charset="0"/>
              </a:rPr>
              <a:t>Flasche</a:t>
            </a:r>
            <a:r>
              <a:rPr lang="en-GB" sz="2000" b="1" dirty="0" err="1">
                <a:latin typeface="Century Gothic" panose="020B0502020202020204" pitchFamily="34" charset="0"/>
              </a:rPr>
              <a:t>n</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23" name="TextBox 22">
            <a:extLst>
              <a:ext uri="{FF2B5EF4-FFF2-40B4-BE49-F238E27FC236}">
                <a16:creationId xmlns:a16="http://schemas.microsoft.com/office/drawing/2014/main" id="{D2226B6B-A1AF-4B15-998B-9D3049C69217}"/>
              </a:ext>
            </a:extLst>
          </p:cNvPr>
          <p:cNvSpPr txBox="1"/>
          <p:nvPr/>
        </p:nvSpPr>
        <p:spPr>
          <a:xfrm>
            <a:off x="7417377" y="4729120"/>
            <a:ext cx="4342712"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die Frau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Frau</a:t>
            </a:r>
            <a:r>
              <a:rPr lang="en-GB" sz="2000" b="1" dirty="0">
                <a:latin typeface="Century Gothic" panose="020B0502020202020204" pitchFamily="34" charset="0"/>
              </a:rPr>
              <a:t>en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24" name="TextBox 23">
            <a:extLst>
              <a:ext uri="{FF2B5EF4-FFF2-40B4-BE49-F238E27FC236}">
                <a16:creationId xmlns:a16="http://schemas.microsoft.com/office/drawing/2014/main" id="{F674E00C-1F81-478B-9DF8-99A9CC915FD2}"/>
              </a:ext>
            </a:extLst>
          </p:cNvPr>
          <p:cNvSpPr txBox="1"/>
          <p:nvPr/>
        </p:nvSpPr>
        <p:spPr>
          <a:xfrm>
            <a:off x="7417377" y="5263005"/>
            <a:ext cx="4342712"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der Mann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a:t>
            </a:r>
            <a:r>
              <a:rPr lang="en-GB" sz="2000" dirty="0" err="1">
                <a:latin typeface="Century Gothic" panose="020B0502020202020204" pitchFamily="34" charset="0"/>
              </a:rPr>
              <a:t>M</a:t>
            </a:r>
            <a:r>
              <a:rPr lang="en-GB" sz="2000" b="1" dirty="0" err="1">
                <a:latin typeface="Century Gothic" panose="020B0502020202020204" pitchFamily="34" charset="0"/>
              </a:rPr>
              <a:t>ä</a:t>
            </a:r>
            <a:r>
              <a:rPr lang="en-GB" sz="2000" dirty="0" err="1">
                <a:latin typeface="Century Gothic" panose="020B0502020202020204" pitchFamily="34" charset="0"/>
              </a:rPr>
              <a:t>nn</a:t>
            </a:r>
            <a:r>
              <a:rPr lang="en-GB" sz="2000" b="1" dirty="0" err="1">
                <a:latin typeface="Century Gothic" panose="020B0502020202020204" pitchFamily="34" charset="0"/>
              </a:rPr>
              <a:t>er</a:t>
            </a:r>
            <a:r>
              <a:rPr lang="en-GB" sz="2000" b="1" dirty="0">
                <a:latin typeface="Century Gothic" panose="020B0502020202020204" pitchFamily="34" charset="0"/>
              </a:rPr>
              <a:t>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25" name="TextBox 24">
            <a:extLst>
              <a:ext uri="{FF2B5EF4-FFF2-40B4-BE49-F238E27FC236}">
                <a16:creationId xmlns:a16="http://schemas.microsoft.com/office/drawing/2014/main" id="{A0EC0FCF-62CA-4819-A682-793BE5A61E31}"/>
              </a:ext>
            </a:extLst>
          </p:cNvPr>
          <p:cNvSpPr txBox="1"/>
          <p:nvPr/>
        </p:nvSpPr>
        <p:spPr>
          <a:xfrm>
            <a:off x="7417377" y="5738343"/>
            <a:ext cx="4342712" cy="400110"/>
          </a:xfrm>
          <a:prstGeom prst="rect">
            <a:avLst/>
          </a:prstGeom>
          <a:solidFill>
            <a:srgbClr val="FBF0D5"/>
          </a:solidFill>
          <a:ln>
            <a:solidFill>
              <a:schemeClr val="tx1"/>
            </a:solidFill>
          </a:ln>
        </p:spPr>
        <p:txBody>
          <a:bodyPr wrap="square" rtlCol="0">
            <a:spAutoFit/>
          </a:bodyPr>
          <a:lstStyle/>
          <a:p>
            <a:pPr fontAlgn="auto">
              <a:spcBef>
                <a:spcPts val="0"/>
              </a:spcBef>
              <a:spcAft>
                <a:spcPts val="0"/>
              </a:spcAft>
            </a:pPr>
            <a:r>
              <a:rPr lang="en-GB" sz="2000" dirty="0">
                <a:latin typeface="Century Gothic" panose="020B0502020202020204" pitchFamily="34" charset="0"/>
              </a:rPr>
              <a:t>das Lied	</a:t>
            </a:r>
            <a:r>
              <a:rPr lang="en-GB" sz="2000" dirty="0">
                <a:latin typeface="Century Gothic" panose="020B0502020202020204" pitchFamily="34" charset="0"/>
                <a:sym typeface="Wingdings" panose="05000000000000000000" pitchFamily="2" charset="2"/>
              </a:rPr>
              <a:t>   </a:t>
            </a:r>
            <a:r>
              <a:rPr lang="en-GB" sz="2000" dirty="0">
                <a:latin typeface="Century Gothic" panose="020B0502020202020204" pitchFamily="34" charset="0"/>
              </a:rPr>
              <a:t>die Lied</a:t>
            </a:r>
            <a:r>
              <a:rPr lang="en-GB" sz="2000" b="1" dirty="0">
                <a:latin typeface="Century Gothic" panose="020B0502020202020204" pitchFamily="34" charset="0"/>
              </a:rPr>
              <a:t>er  </a:t>
            </a:r>
            <a:r>
              <a:rPr lang="en-GB" sz="2000" dirty="0">
                <a:latin typeface="Century Gothic" panose="020B0502020202020204" pitchFamily="34" charset="0"/>
              </a:rPr>
              <a:t>       </a:t>
            </a:r>
            <a:endParaRPr lang="en-US" sz="2000" dirty="0">
              <a:latin typeface="Century Gothic" panose="020B0502020202020204" pitchFamily="34" charset="0"/>
            </a:endParaRPr>
          </a:p>
        </p:txBody>
      </p:sp>
      <p:sp>
        <p:nvSpPr>
          <p:cNvPr id="26" name="Rounded Rectangle 11">
            <a:extLst>
              <a:ext uri="{FF2B5EF4-FFF2-40B4-BE49-F238E27FC236}">
                <a16:creationId xmlns:a16="http://schemas.microsoft.com/office/drawing/2014/main" id="{3672D781-D367-46E6-B5FC-2BDE5FEF0445}"/>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8843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p:bldP spid="6" grpId="0" animBg="1"/>
      <p:bldP spid="7" grpId="0" animBg="1"/>
      <p:bldP spid="8" grpId="0" animBg="1"/>
      <p:bldP spid="9" grpId="0" animBg="1"/>
      <p:bldP spid="10" grpId="0" animBg="1"/>
      <p:bldP spid="11" grpId="0"/>
      <p:bldP spid="12" grpId="0" animBg="1"/>
      <p:bldP spid="14" grpId="0"/>
      <p:bldP spid="15" grpId="0"/>
      <p:bldP spid="16" grpId="0" animBg="1"/>
      <p:bldP spid="17" grpId="0"/>
      <p:bldP spid="18" grpId="0" animBg="1"/>
      <p:bldP spid="19" grpId="0" animBg="1"/>
      <p:bldP spid="20" grpId="0" animBg="1"/>
      <p:bldP spid="21" grpId="0"/>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6954-D4DF-4F47-BDAE-F512FD145D04}"/>
              </a:ext>
            </a:extLst>
          </p:cNvPr>
          <p:cNvSpPr>
            <a:spLocks noGrp="1"/>
          </p:cNvSpPr>
          <p:nvPr>
            <p:ph type="title"/>
          </p:nvPr>
        </p:nvSpPr>
        <p:spPr>
          <a:xfrm>
            <a:off x="0" y="213557"/>
            <a:ext cx="2286000" cy="647577"/>
          </a:xfrm>
        </p:spPr>
        <p:txBody>
          <a:bodyPr/>
          <a:lstStyle/>
          <a:p>
            <a:r>
              <a:rPr lang="en-GB" dirty="0" err="1"/>
              <a:t>Plurale</a:t>
            </a:r>
            <a:endParaRPr lang="en-GB" dirty="0"/>
          </a:p>
        </p:txBody>
      </p:sp>
      <p:sp>
        <p:nvSpPr>
          <p:cNvPr id="4" name="Action Button: Custom 20">
            <a:hlinkClick r:id="" action="ppaction://noaction" highlightClick="1"/>
            <a:extLst>
              <a:ext uri="{FF2B5EF4-FFF2-40B4-BE49-F238E27FC236}">
                <a16:creationId xmlns:a16="http://schemas.microsoft.com/office/drawing/2014/main" id="{493F095B-4EEF-489D-AD75-36106C5D05DE}"/>
              </a:ext>
            </a:extLst>
          </p:cNvPr>
          <p:cNvSpPr/>
          <p:nvPr/>
        </p:nvSpPr>
        <p:spPr>
          <a:xfrm>
            <a:off x="501810" y="1780958"/>
            <a:ext cx="583765" cy="452927"/>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5" name="Action Button: Custom 22">
            <a:hlinkClick r:id="" action="ppaction://noaction" highlightClick="1"/>
            <a:extLst>
              <a:ext uri="{FF2B5EF4-FFF2-40B4-BE49-F238E27FC236}">
                <a16:creationId xmlns:a16="http://schemas.microsoft.com/office/drawing/2014/main" id="{0BC4C397-5ABE-4E7C-B6E5-6B0D9EB084A1}"/>
              </a:ext>
            </a:extLst>
          </p:cNvPr>
          <p:cNvSpPr/>
          <p:nvPr/>
        </p:nvSpPr>
        <p:spPr>
          <a:xfrm>
            <a:off x="501810" y="3214911"/>
            <a:ext cx="583765" cy="452927"/>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6" name="Action Button: Custom 23">
            <a:hlinkClick r:id="" action="ppaction://noaction" highlightClick="1"/>
            <a:extLst>
              <a:ext uri="{FF2B5EF4-FFF2-40B4-BE49-F238E27FC236}">
                <a16:creationId xmlns:a16="http://schemas.microsoft.com/office/drawing/2014/main" id="{BF45C671-4CA5-4A8C-9784-0DA5CC52A544}"/>
              </a:ext>
            </a:extLst>
          </p:cNvPr>
          <p:cNvSpPr/>
          <p:nvPr/>
        </p:nvSpPr>
        <p:spPr>
          <a:xfrm>
            <a:off x="504284" y="3936717"/>
            <a:ext cx="583765" cy="452927"/>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7" name="Action Button: Custom 24">
            <a:hlinkClick r:id="" action="ppaction://noaction" highlightClick="1"/>
            <a:extLst>
              <a:ext uri="{FF2B5EF4-FFF2-40B4-BE49-F238E27FC236}">
                <a16:creationId xmlns:a16="http://schemas.microsoft.com/office/drawing/2014/main" id="{825D3E68-E071-4789-90A7-EC9941F43058}"/>
              </a:ext>
            </a:extLst>
          </p:cNvPr>
          <p:cNvSpPr/>
          <p:nvPr/>
        </p:nvSpPr>
        <p:spPr>
          <a:xfrm>
            <a:off x="504285" y="4658523"/>
            <a:ext cx="583765" cy="452927"/>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8" name="Action Button: Custom 25">
            <a:hlinkClick r:id="" action="ppaction://noaction" highlightClick="1"/>
            <a:extLst>
              <a:ext uri="{FF2B5EF4-FFF2-40B4-BE49-F238E27FC236}">
                <a16:creationId xmlns:a16="http://schemas.microsoft.com/office/drawing/2014/main" id="{698E1F62-D80A-4257-8EC8-FB326BCA4F34}"/>
              </a:ext>
            </a:extLst>
          </p:cNvPr>
          <p:cNvSpPr/>
          <p:nvPr/>
        </p:nvSpPr>
        <p:spPr>
          <a:xfrm>
            <a:off x="504288" y="5380329"/>
            <a:ext cx="583765" cy="452927"/>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9" name="Action Button: Custom 26">
            <a:hlinkClick r:id="" action="ppaction://noaction" highlightClick="1"/>
            <a:extLst>
              <a:ext uri="{FF2B5EF4-FFF2-40B4-BE49-F238E27FC236}">
                <a16:creationId xmlns:a16="http://schemas.microsoft.com/office/drawing/2014/main" id="{A2CB4D71-D121-4D90-A25B-42E1808C9346}"/>
              </a:ext>
            </a:extLst>
          </p:cNvPr>
          <p:cNvSpPr/>
          <p:nvPr/>
        </p:nvSpPr>
        <p:spPr>
          <a:xfrm>
            <a:off x="501810" y="2502764"/>
            <a:ext cx="583765" cy="452927"/>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10" name="Title 11">
            <a:extLst>
              <a:ext uri="{FF2B5EF4-FFF2-40B4-BE49-F238E27FC236}">
                <a16:creationId xmlns:a16="http://schemas.microsoft.com/office/drawing/2014/main" id="{6C818994-722F-4377-961A-BAE8659AE3AB}"/>
              </a:ext>
            </a:extLst>
          </p:cNvPr>
          <p:cNvSpPr txBox="1">
            <a:spLocks/>
          </p:cNvSpPr>
          <p:nvPr/>
        </p:nvSpPr>
        <p:spPr>
          <a:xfrm>
            <a:off x="1289541" y="174225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Der </a:t>
            </a:r>
            <a:r>
              <a:rPr lang="en-US" sz="2800" dirty="0" err="1">
                <a:solidFill>
                  <a:schemeClr val="tx1"/>
                </a:solidFill>
              </a:rPr>
              <a:t>Arzt</a:t>
            </a:r>
            <a:r>
              <a:rPr lang="en-US" sz="2800" dirty="0">
                <a:solidFill>
                  <a:schemeClr val="tx1"/>
                </a:solidFill>
              </a:rPr>
              <a:t> hat </a:t>
            </a:r>
            <a:r>
              <a:rPr lang="en-US" sz="2800" dirty="0" err="1">
                <a:solidFill>
                  <a:schemeClr val="tx1"/>
                </a:solidFill>
              </a:rPr>
              <a:t>zwei</a:t>
            </a:r>
            <a:r>
              <a:rPr lang="en-US" sz="2800" dirty="0">
                <a:solidFill>
                  <a:schemeClr val="tx1"/>
                </a:solidFill>
              </a:rPr>
              <a:t> _______. Problem/ Buch /</a:t>
            </a:r>
            <a:r>
              <a:rPr lang="en-US" sz="2800" dirty="0" err="1">
                <a:solidFill>
                  <a:schemeClr val="tx1"/>
                </a:solidFill>
              </a:rPr>
              <a:t>Geschenke</a:t>
            </a:r>
            <a:endParaRPr lang="en-US" sz="2800" dirty="0">
              <a:solidFill>
                <a:schemeClr val="tx1"/>
              </a:solidFill>
            </a:endParaRPr>
          </a:p>
        </p:txBody>
      </p:sp>
      <p:sp>
        <p:nvSpPr>
          <p:cNvPr id="11" name="Title 11">
            <a:extLst>
              <a:ext uri="{FF2B5EF4-FFF2-40B4-BE49-F238E27FC236}">
                <a16:creationId xmlns:a16="http://schemas.microsoft.com/office/drawing/2014/main" id="{3294808C-7A79-4881-8FCF-B322BFAF8346}"/>
              </a:ext>
            </a:extLst>
          </p:cNvPr>
          <p:cNvSpPr txBox="1">
            <a:spLocks/>
          </p:cNvSpPr>
          <p:nvPr/>
        </p:nvSpPr>
        <p:spPr>
          <a:xfrm>
            <a:off x="1289541" y="24783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Der </a:t>
            </a:r>
            <a:r>
              <a:rPr lang="en-US" sz="2800" dirty="0" err="1">
                <a:solidFill>
                  <a:schemeClr val="tx1"/>
                </a:solidFill>
              </a:rPr>
              <a:t>Sänger</a:t>
            </a:r>
            <a:r>
              <a:rPr lang="en-US" sz="2800" dirty="0">
                <a:solidFill>
                  <a:schemeClr val="tx1"/>
                </a:solidFill>
              </a:rPr>
              <a:t> </a:t>
            </a:r>
            <a:r>
              <a:rPr lang="en-US" sz="2800" dirty="0" err="1">
                <a:solidFill>
                  <a:schemeClr val="tx1"/>
                </a:solidFill>
              </a:rPr>
              <a:t>lernt</a:t>
            </a:r>
            <a:r>
              <a:rPr lang="en-US" sz="2800" dirty="0">
                <a:solidFill>
                  <a:schemeClr val="tx1"/>
                </a:solidFill>
              </a:rPr>
              <a:t> elf _______.  Lied / </a:t>
            </a:r>
            <a:r>
              <a:rPr lang="en-US" sz="2800" dirty="0" err="1">
                <a:solidFill>
                  <a:schemeClr val="tx1"/>
                </a:solidFill>
              </a:rPr>
              <a:t>Wörter</a:t>
            </a:r>
            <a:r>
              <a:rPr lang="en-US" sz="2800" dirty="0">
                <a:solidFill>
                  <a:schemeClr val="tx1"/>
                </a:solidFill>
              </a:rPr>
              <a:t> /</a:t>
            </a:r>
            <a:r>
              <a:rPr lang="en-US" sz="2800" dirty="0" err="1">
                <a:solidFill>
                  <a:schemeClr val="tx1"/>
                </a:solidFill>
              </a:rPr>
              <a:t>Farbe</a:t>
            </a:r>
            <a:endParaRPr lang="en-US" sz="2800" dirty="0">
              <a:solidFill>
                <a:schemeClr val="tx1"/>
              </a:solidFill>
            </a:endParaRPr>
          </a:p>
        </p:txBody>
      </p:sp>
      <p:sp>
        <p:nvSpPr>
          <p:cNvPr id="12" name="Title 11">
            <a:extLst>
              <a:ext uri="{FF2B5EF4-FFF2-40B4-BE49-F238E27FC236}">
                <a16:creationId xmlns:a16="http://schemas.microsoft.com/office/drawing/2014/main" id="{5CF5F50D-E9E3-4857-946D-5605949EC82B}"/>
              </a:ext>
            </a:extLst>
          </p:cNvPr>
          <p:cNvSpPr txBox="1">
            <a:spLocks/>
          </p:cNvSpPr>
          <p:nvPr/>
        </p:nvSpPr>
        <p:spPr>
          <a:xfrm>
            <a:off x="1289541" y="317622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Wie </a:t>
            </a:r>
            <a:r>
              <a:rPr lang="en-US" sz="2800" dirty="0" err="1">
                <a:solidFill>
                  <a:schemeClr val="tx1"/>
                </a:solidFill>
              </a:rPr>
              <a:t>viele</a:t>
            </a:r>
            <a:r>
              <a:rPr lang="en-US" sz="2800" dirty="0">
                <a:solidFill>
                  <a:schemeClr val="tx1"/>
                </a:solidFill>
              </a:rPr>
              <a:t> _______  </a:t>
            </a:r>
            <a:r>
              <a:rPr lang="en-US" sz="2800" dirty="0" err="1">
                <a:solidFill>
                  <a:schemeClr val="tx1"/>
                </a:solidFill>
              </a:rPr>
              <a:t>gibt</a:t>
            </a:r>
            <a:r>
              <a:rPr lang="en-US" sz="2800" dirty="0">
                <a:solidFill>
                  <a:schemeClr val="tx1"/>
                </a:solidFill>
              </a:rPr>
              <a:t> es? </a:t>
            </a:r>
            <a:r>
              <a:rPr lang="en-US" sz="2800" dirty="0" err="1">
                <a:solidFill>
                  <a:schemeClr val="tx1"/>
                </a:solidFill>
              </a:rPr>
              <a:t>Züge</a:t>
            </a:r>
            <a:r>
              <a:rPr lang="en-US" sz="2800" dirty="0">
                <a:solidFill>
                  <a:schemeClr val="tx1"/>
                </a:solidFill>
              </a:rPr>
              <a:t> / </a:t>
            </a:r>
            <a:r>
              <a:rPr lang="en-US" sz="2800" dirty="0" err="1">
                <a:solidFill>
                  <a:schemeClr val="tx1"/>
                </a:solidFill>
              </a:rPr>
              <a:t>Grund</a:t>
            </a:r>
            <a:r>
              <a:rPr lang="en-US" sz="2800" dirty="0">
                <a:solidFill>
                  <a:schemeClr val="tx1"/>
                </a:solidFill>
              </a:rPr>
              <a:t> / </a:t>
            </a:r>
            <a:r>
              <a:rPr lang="en-US" sz="2800" dirty="0" err="1">
                <a:solidFill>
                  <a:schemeClr val="tx1"/>
                </a:solidFill>
              </a:rPr>
              <a:t>Türen</a:t>
            </a:r>
            <a:endParaRPr lang="en-US" sz="2800" dirty="0">
              <a:solidFill>
                <a:schemeClr val="tx1"/>
              </a:solidFill>
            </a:endParaRPr>
          </a:p>
        </p:txBody>
      </p:sp>
      <p:sp>
        <p:nvSpPr>
          <p:cNvPr id="13" name="Title 11">
            <a:extLst>
              <a:ext uri="{FF2B5EF4-FFF2-40B4-BE49-F238E27FC236}">
                <a16:creationId xmlns:a16="http://schemas.microsoft.com/office/drawing/2014/main" id="{D3E15637-04B5-4A6A-8AF2-8BB399950B37}"/>
              </a:ext>
            </a:extLst>
          </p:cNvPr>
          <p:cNvSpPr txBox="1">
            <a:spLocks/>
          </p:cNvSpPr>
          <p:nvPr/>
        </p:nvSpPr>
        <p:spPr>
          <a:xfrm>
            <a:off x="1289540" y="391990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Es </a:t>
            </a:r>
            <a:r>
              <a:rPr lang="en-US" sz="2800" dirty="0" err="1">
                <a:solidFill>
                  <a:schemeClr val="tx1"/>
                </a:solidFill>
              </a:rPr>
              <a:t>gibt</a:t>
            </a:r>
            <a:r>
              <a:rPr lang="en-US" sz="2800" dirty="0">
                <a:solidFill>
                  <a:schemeClr val="tx1"/>
                </a:solidFill>
              </a:rPr>
              <a:t> </a:t>
            </a:r>
            <a:r>
              <a:rPr lang="en-US" sz="2800" dirty="0" err="1">
                <a:solidFill>
                  <a:schemeClr val="tx1"/>
                </a:solidFill>
              </a:rPr>
              <a:t>drei</a:t>
            </a:r>
            <a:r>
              <a:rPr lang="en-US" sz="2800" dirty="0">
                <a:solidFill>
                  <a:schemeClr val="tx1"/>
                </a:solidFill>
              </a:rPr>
              <a:t> _______. Lehrer / </a:t>
            </a:r>
            <a:r>
              <a:rPr lang="en-US" sz="2800" dirty="0" err="1">
                <a:solidFill>
                  <a:schemeClr val="tx1"/>
                </a:solidFill>
              </a:rPr>
              <a:t>Mädchen</a:t>
            </a:r>
            <a:r>
              <a:rPr lang="en-US" sz="2800" dirty="0">
                <a:solidFill>
                  <a:schemeClr val="tx1"/>
                </a:solidFill>
              </a:rPr>
              <a:t> /</a:t>
            </a:r>
            <a:r>
              <a:rPr lang="en-US" sz="2800" dirty="0" err="1">
                <a:solidFill>
                  <a:schemeClr val="tx1"/>
                </a:solidFill>
              </a:rPr>
              <a:t>Fußbälle</a:t>
            </a:r>
            <a:endParaRPr lang="en-US" sz="2800" dirty="0">
              <a:solidFill>
                <a:schemeClr val="tx1"/>
              </a:solidFill>
            </a:endParaRPr>
          </a:p>
        </p:txBody>
      </p:sp>
      <p:sp>
        <p:nvSpPr>
          <p:cNvPr id="14" name="Title 11">
            <a:extLst>
              <a:ext uri="{FF2B5EF4-FFF2-40B4-BE49-F238E27FC236}">
                <a16:creationId xmlns:a16="http://schemas.microsoft.com/office/drawing/2014/main" id="{B25E354C-59C4-46F9-A380-666A587E5AB8}"/>
              </a:ext>
            </a:extLst>
          </p:cNvPr>
          <p:cNvSpPr txBox="1">
            <a:spLocks/>
          </p:cNvSpPr>
          <p:nvPr/>
        </p:nvSpPr>
        <p:spPr>
          <a:xfrm>
            <a:off x="1289540" y="46198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Ich </a:t>
            </a:r>
            <a:r>
              <a:rPr lang="en-US" sz="2800" dirty="0" err="1">
                <a:solidFill>
                  <a:schemeClr val="tx1"/>
                </a:solidFill>
              </a:rPr>
              <a:t>wünsche</a:t>
            </a:r>
            <a:r>
              <a:rPr lang="en-US" sz="2800" dirty="0">
                <a:solidFill>
                  <a:schemeClr val="tx1"/>
                </a:solidFill>
              </a:rPr>
              <a:t> </a:t>
            </a:r>
            <a:r>
              <a:rPr lang="en-US" sz="2800" dirty="0" err="1">
                <a:solidFill>
                  <a:schemeClr val="tx1"/>
                </a:solidFill>
              </a:rPr>
              <a:t>mir</a:t>
            </a:r>
            <a:r>
              <a:rPr lang="en-US" sz="2800" dirty="0">
                <a:solidFill>
                  <a:schemeClr val="tx1"/>
                </a:solidFill>
              </a:rPr>
              <a:t> </a:t>
            </a:r>
            <a:r>
              <a:rPr lang="en-US" sz="2800" dirty="0" err="1">
                <a:solidFill>
                  <a:schemeClr val="tx1"/>
                </a:solidFill>
              </a:rPr>
              <a:t>zehn</a:t>
            </a:r>
            <a:r>
              <a:rPr lang="en-US" sz="2800" dirty="0">
                <a:solidFill>
                  <a:schemeClr val="tx1"/>
                </a:solidFill>
              </a:rPr>
              <a:t> _______. </a:t>
            </a:r>
            <a:r>
              <a:rPr lang="en-US" sz="2800" dirty="0" err="1">
                <a:solidFill>
                  <a:schemeClr val="tx1"/>
                </a:solidFill>
              </a:rPr>
              <a:t>Bücher</a:t>
            </a:r>
            <a:r>
              <a:rPr lang="en-US" sz="2800" dirty="0">
                <a:solidFill>
                  <a:schemeClr val="tx1"/>
                </a:solidFill>
              </a:rPr>
              <a:t> / Spiel / </a:t>
            </a:r>
            <a:r>
              <a:rPr lang="en-US" sz="2800" dirty="0" err="1">
                <a:solidFill>
                  <a:schemeClr val="tx1"/>
                </a:solidFill>
              </a:rPr>
              <a:t>Filme</a:t>
            </a:r>
            <a:endParaRPr lang="en-US" sz="2800" dirty="0">
              <a:solidFill>
                <a:schemeClr val="tx1"/>
              </a:solidFill>
            </a:endParaRPr>
          </a:p>
        </p:txBody>
      </p:sp>
      <p:sp>
        <p:nvSpPr>
          <p:cNvPr id="15" name="Title 11">
            <a:extLst>
              <a:ext uri="{FF2B5EF4-FFF2-40B4-BE49-F238E27FC236}">
                <a16:creationId xmlns:a16="http://schemas.microsoft.com/office/drawing/2014/main" id="{A47CB517-1CF7-441A-85D2-9B41DACB8E4E}"/>
              </a:ext>
            </a:extLst>
          </p:cNvPr>
          <p:cNvSpPr txBox="1">
            <a:spLocks/>
          </p:cNvSpPr>
          <p:nvPr/>
        </p:nvSpPr>
        <p:spPr>
          <a:xfrm>
            <a:off x="1301743" y="53463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Die Band </a:t>
            </a:r>
            <a:r>
              <a:rPr lang="en-US" sz="2800" dirty="0" err="1">
                <a:solidFill>
                  <a:schemeClr val="tx1"/>
                </a:solidFill>
              </a:rPr>
              <a:t>spielt</a:t>
            </a:r>
            <a:r>
              <a:rPr lang="en-US" sz="2800" dirty="0">
                <a:solidFill>
                  <a:schemeClr val="tx1"/>
                </a:solidFill>
              </a:rPr>
              <a:t> </a:t>
            </a:r>
            <a:r>
              <a:rPr lang="en-US" sz="2800" dirty="0" err="1">
                <a:solidFill>
                  <a:schemeClr val="tx1"/>
                </a:solidFill>
              </a:rPr>
              <a:t>zwölf</a:t>
            </a:r>
            <a:r>
              <a:rPr lang="en-US" sz="2800" dirty="0">
                <a:solidFill>
                  <a:schemeClr val="tx1"/>
                </a:solidFill>
              </a:rPr>
              <a:t>  _______. </a:t>
            </a:r>
            <a:r>
              <a:rPr lang="en-US" sz="2800" dirty="0" err="1">
                <a:solidFill>
                  <a:schemeClr val="tx1"/>
                </a:solidFill>
              </a:rPr>
              <a:t>Stücke</a:t>
            </a:r>
            <a:r>
              <a:rPr lang="en-US" sz="2800" dirty="0">
                <a:solidFill>
                  <a:schemeClr val="tx1"/>
                </a:solidFill>
              </a:rPr>
              <a:t> / Lieder / </a:t>
            </a:r>
            <a:r>
              <a:rPr lang="en-US" sz="2800" dirty="0" err="1">
                <a:solidFill>
                  <a:schemeClr val="tx1"/>
                </a:solidFill>
              </a:rPr>
              <a:t>Konzert</a:t>
            </a:r>
            <a:endParaRPr lang="en-US" sz="2800" dirty="0">
              <a:solidFill>
                <a:schemeClr val="tx1"/>
              </a:solidFill>
            </a:endParaRPr>
          </a:p>
        </p:txBody>
      </p:sp>
      <p:sp>
        <p:nvSpPr>
          <p:cNvPr id="17" name="Rounded Rectangle 11">
            <a:extLst>
              <a:ext uri="{FF2B5EF4-FFF2-40B4-BE49-F238E27FC236}">
                <a16:creationId xmlns:a16="http://schemas.microsoft.com/office/drawing/2014/main" id="{FAEE877A-29B1-47AF-8DE9-DA3FB7B242AC}"/>
              </a:ext>
            </a:extLst>
          </p:cNvPr>
          <p:cNvSpPr/>
          <p:nvPr/>
        </p:nvSpPr>
        <p:spPr>
          <a:xfrm>
            <a:off x="10988596" y="13642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6BFF106B-4F70-44A4-8EDB-F8B18B5CFE44}"/>
              </a:ext>
            </a:extLst>
          </p:cNvPr>
          <p:cNvSpPr txBox="1"/>
          <p:nvPr/>
        </p:nvSpPr>
        <p:spPr>
          <a:xfrm>
            <a:off x="2559076" y="158231"/>
            <a:ext cx="98774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Lies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Was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ist</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möglich</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br>
              <a:rPr kumimoji="0" lang="en-US" sz="2400" b="1" i="0" u="none" strike="noStrike" kern="1200" cap="none" spc="0" normalizeH="0" baseline="0" noProof="0" dirty="0">
                <a:ln>
                  <a:noFill/>
                </a:ln>
                <a:solidFill>
                  <a:srgbClr val="525050"/>
                </a:solidFill>
                <a:effectLst/>
                <a:uLnTx/>
                <a:uFillTx/>
                <a:latin typeface="Century Gothic"/>
                <a:ea typeface="+mn-ea"/>
                <a:cs typeface="+mn-cs"/>
              </a:rPr>
            </a:br>
            <a:r>
              <a:rPr kumimoji="0" lang="en-US"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Eins</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zwei</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drei</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
            </a:r>
          </a:p>
        </p:txBody>
      </p:sp>
    </p:spTree>
    <p:extLst>
      <p:ext uri="{BB962C8B-B14F-4D97-AF65-F5344CB8AC3E}">
        <p14:creationId xmlns:p14="http://schemas.microsoft.com/office/powerpoint/2010/main" val="210917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6954-D4DF-4F47-BDAE-F512FD145D04}"/>
              </a:ext>
            </a:extLst>
          </p:cNvPr>
          <p:cNvSpPr>
            <a:spLocks noGrp="1"/>
          </p:cNvSpPr>
          <p:nvPr>
            <p:ph type="title"/>
          </p:nvPr>
        </p:nvSpPr>
        <p:spPr>
          <a:xfrm>
            <a:off x="0" y="213557"/>
            <a:ext cx="2429608" cy="647577"/>
          </a:xfrm>
        </p:spPr>
        <p:txBody>
          <a:bodyPr/>
          <a:lstStyle/>
          <a:p>
            <a:r>
              <a:rPr lang="en-GB" dirty="0" err="1"/>
              <a:t>Antworten</a:t>
            </a:r>
            <a:endParaRPr lang="en-GB" dirty="0"/>
          </a:p>
        </p:txBody>
      </p:sp>
      <p:sp>
        <p:nvSpPr>
          <p:cNvPr id="17" name="Rounded Rectangle 11">
            <a:extLst>
              <a:ext uri="{FF2B5EF4-FFF2-40B4-BE49-F238E27FC236}">
                <a16:creationId xmlns:a16="http://schemas.microsoft.com/office/drawing/2014/main" id="{FAEE877A-29B1-47AF-8DE9-DA3FB7B242AC}"/>
              </a:ext>
            </a:extLst>
          </p:cNvPr>
          <p:cNvSpPr/>
          <p:nvPr/>
        </p:nvSpPr>
        <p:spPr>
          <a:xfrm>
            <a:off x="10988596" y="13642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8" name="Action Button: Custom 20">
            <a:hlinkClick r:id="" action="ppaction://noaction" highlightClick="1">
              <a:snd r:embed="rId3" name="1. Der Arzt.wav"/>
            </a:hlinkClick>
            <a:extLst>
              <a:ext uri="{FF2B5EF4-FFF2-40B4-BE49-F238E27FC236}">
                <a16:creationId xmlns:a16="http://schemas.microsoft.com/office/drawing/2014/main" id="{6C366FAA-4397-4F97-B792-A27C889DBA6C}"/>
              </a:ext>
            </a:extLst>
          </p:cNvPr>
          <p:cNvSpPr/>
          <p:nvPr/>
        </p:nvSpPr>
        <p:spPr>
          <a:xfrm>
            <a:off x="588822" y="1895259"/>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20" name="Action Button: Custom 22">
            <a:hlinkClick r:id="" action="ppaction://noaction" highlightClick="1">
              <a:snd r:embed="rId4" name="3. Wie viele.wav"/>
            </a:hlinkClick>
            <a:extLst>
              <a:ext uri="{FF2B5EF4-FFF2-40B4-BE49-F238E27FC236}">
                <a16:creationId xmlns:a16="http://schemas.microsoft.com/office/drawing/2014/main" id="{595E9D6F-FB31-4945-BD67-A00D50697A93}"/>
              </a:ext>
            </a:extLst>
          </p:cNvPr>
          <p:cNvSpPr/>
          <p:nvPr/>
        </p:nvSpPr>
        <p:spPr>
          <a:xfrm>
            <a:off x="588822" y="3329212"/>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21" name="Action Button: Custom 23">
            <a:hlinkClick r:id="" action="ppaction://noaction" highlightClick="1">
              <a:snd r:embed="rId5" name="4. Es gibt.wav"/>
            </a:hlinkClick>
            <a:extLst>
              <a:ext uri="{FF2B5EF4-FFF2-40B4-BE49-F238E27FC236}">
                <a16:creationId xmlns:a16="http://schemas.microsoft.com/office/drawing/2014/main" id="{CD15FD80-C881-49DE-B204-8ECF19A73476}"/>
              </a:ext>
            </a:extLst>
          </p:cNvPr>
          <p:cNvSpPr/>
          <p:nvPr/>
        </p:nvSpPr>
        <p:spPr>
          <a:xfrm>
            <a:off x="591296" y="4051018"/>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22" name="Action Button: Custom 24">
            <a:hlinkClick r:id="" action="ppaction://noaction" highlightClick="1">
              <a:snd r:embed="rId6" name="5. Ich wunsche.wav"/>
            </a:hlinkClick>
            <a:extLst>
              <a:ext uri="{FF2B5EF4-FFF2-40B4-BE49-F238E27FC236}">
                <a16:creationId xmlns:a16="http://schemas.microsoft.com/office/drawing/2014/main" id="{65451CD1-34D8-4CD0-B0C5-2A45746891E5}"/>
              </a:ext>
            </a:extLst>
          </p:cNvPr>
          <p:cNvSpPr/>
          <p:nvPr/>
        </p:nvSpPr>
        <p:spPr>
          <a:xfrm>
            <a:off x="591297" y="4772824"/>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23" name="Action Button: Custom 25">
            <a:hlinkClick r:id="" action="ppaction://noaction" highlightClick="1">
              <a:snd r:embed="rId7" name="6. Die Band.wav"/>
            </a:hlinkClick>
            <a:extLst>
              <a:ext uri="{FF2B5EF4-FFF2-40B4-BE49-F238E27FC236}">
                <a16:creationId xmlns:a16="http://schemas.microsoft.com/office/drawing/2014/main" id="{E6668028-899D-4551-9251-FD1A6F0482F2}"/>
              </a:ext>
            </a:extLst>
          </p:cNvPr>
          <p:cNvSpPr/>
          <p:nvPr/>
        </p:nvSpPr>
        <p:spPr>
          <a:xfrm>
            <a:off x="591300" y="5494630"/>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24" name="Action Button: Custom 26">
            <a:hlinkClick r:id="" action="ppaction://noaction" highlightClick="1">
              <a:snd r:embed="rId8" name="2. Der Sanger.wav"/>
            </a:hlinkClick>
            <a:extLst>
              <a:ext uri="{FF2B5EF4-FFF2-40B4-BE49-F238E27FC236}">
                <a16:creationId xmlns:a16="http://schemas.microsoft.com/office/drawing/2014/main" id="{1F0E43A8-76F4-46EC-A4C7-C8125CC0604B}"/>
              </a:ext>
            </a:extLst>
          </p:cNvPr>
          <p:cNvSpPr/>
          <p:nvPr/>
        </p:nvSpPr>
        <p:spPr>
          <a:xfrm>
            <a:off x="588822" y="2617065"/>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25" name="Title 11">
            <a:extLst>
              <a:ext uri="{FF2B5EF4-FFF2-40B4-BE49-F238E27FC236}">
                <a16:creationId xmlns:a16="http://schemas.microsoft.com/office/drawing/2014/main" id="{142389E3-3612-437F-BA0B-C67554FD8734}"/>
              </a:ext>
            </a:extLst>
          </p:cNvPr>
          <p:cNvSpPr txBox="1">
            <a:spLocks/>
          </p:cNvSpPr>
          <p:nvPr/>
        </p:nvSpPr>
        <p:spPr>
          <a:xfrm>
            <a:off x="1376553" y="1856558"/>
            <a:ext cx="458665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Der </a:t>
            </a:r>
            <a:r>
              <a:rPr lang="en-US" sz="2800" dirty="0" err="1">
                <a:solidFill>
                  <a:schemeClr val="tx1"/>
                </a:solidFill>
              </a:rPr>
              <a:t>Arzt</a:t>
            </a:r>
            <a:r>
              <a:rPr lang="en-US" sz="2800" dirty="0">
                <a:solidFill>
                  <a:schemeClr val="tx1"/>
                </a:solidFill>
              </a:rPr>
              <a:t> hat </a:t>
            </a:r>
            <a:r>
              <a:rPr lang="en-US" sz="2800" dirty="0" err="1">
                <a:solidFill>
                  <a:schemeClr val="tx1"/>
                </a:solidFill>
              </a:rPr>
              <a:t>zwei</a:t>
            </a:r>
            <a:r>
              <a:rPr lang="en-US" sz="2800" dirty="0">
                <a:solidFill>
                  <a:schemeClr val="tx1"/>
                </a:solidFill>
              </a:rPr>
              <a:t> _______.</a:t>
            </a:r>
          </a:p>
        </p:txBody>
      </p:sp>
      <p:sp>
        <p:nvSpPr>
          <p:cNvPr id="26" name="Title 11">
            <a:extLst>
              <a:ext uri="{FF2B5EF4-FFF2-40B4-BE49-F238E27FC236}">
                <a16:creationId xmlns:a16="http://schemas.microsoft.com/office/drawing/2014/main" id="{67E32324-D0BE-496A-A654-2D8ACDD23C02}"/>
              </a:ext>
            </a:extLst>
          </p:cNvPr>
          <p:cNvSpPr txBox="1">
            <a:spLocks/>
          </p:cNvSpPr>
          <p:nvPr/>
        </p:nvSpPr>
        <p:spPr>
          <a:xfrm>
            <a:off x="1376554" y="2592636"/>
            <a:ext cx="5008682"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Der </a:t>
            </a:r>
            <a:r>
              <a:rPr lang="en-US" sz="2800" dirty="0" err="1">
                <a:solidFill>
                  <a:schemeClr val="tx1"/>
                </a:solidFill>
              </a:rPr>
              <a:t>Sänger</a:t>
            </a:r>
            <a:r>
              <a:rPr lang="en-US" sz="2800" dirty="0">
                <a:solidFill>
                  <a:schemeClr val="tx1"/>
                </a:solidFill>
              </a:rPr>
              <a:t> </a:t>
            </a:r>
            <a:r>
              <a:rPr lang="en-US" sz="2800" dirty="0" err="1">
                <a:solidFill>
                  <a:schemeClr val="tx1"/>
                </a:solidFill>
              </a:rPr>
              <a:t>lernt</a:t>
            </a:r>
            <a:r>
              <a:rPr lang="en-US" sz="2800" dirty="0">
                <a:solidFill>
                  <a:schemeClr val="tx1"/>
                </a:solidFill>
              </a:rPr>
              <a:t> elf _______. </a:t>
            </a:r>
          </a:p>
        </p:txBody>
      </p:sp>
      <p:sp>
        <p:nvSpPr>
          <p:cNvPr id="27" name="Title 11">
            <a:extLst>
              <a:ext uri="{FF2B5EF4-FFF2-40B4-BE49-F238E27FC236}">
                <a16:creationId xmlns:a16="http://schemas.microsoft.com/office/drawing/2014/main" id="{3FF1F8C6-7D07-4D65-A1B0-651F1D0F5BF2}"/>
              </a:ext>
            </a:extLst>
          </p:cNvPr>
          <p:cNvSpPr txBox="1">
            <a:spLocks/>
          </p:cNvSpPr>
          <p:nvPr/>
        </p:nvSpPr>
        <p:spPr>
          <a:xfrm>
            <a:off x="1376553" y="3290526"/>
            <a:ext cx="471326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Wie </a:t>
            </a:r>
            <a:r>
              <a:rPr lang="en-US" sz="2800" dirty="0" err="1">
                <a:solidFill>
                  <a:schemeClr val="tx1"/>
                </a:solidFill>
              </a:rPr>
              <a:t>viele</a:t>
            </a:r>
            <a:r>
              <a:rPr lang="en-US" sz="2800" dirty="0">
                <a:solidFill>
                  <a:schemeClr val="tx1"/>
                </a:solidFill>
              </a:rPr>
              <a:t> _______  </a:t>
            </a:r>
            <a:r>
              <a:rPr lang="en-US" sz="2800" dirty="0" err="1">
                <a:solidFill>
                  <a:schemeClr val="tx1"/>
                </a:solidFill>
              </a:rPr>
              <a:t>gibt</a:t>
            </a:r>
            <a:r>
              <a:rPr lang="en-US" sz="2800" dirty="0">
                <a:solidFill>
                  <a:schemeClr val="tx1"/>
                </a:solidFill>
              </a:rPr>
              <a:t> es? </a:t>
            </a:r>
          </a:p>
        </p:txBody>
      </p:sp>
      <p:sp>
        <p:nvSpPr>
          <p:cNvPr id="28" name="Title 11">
            <a:extLst>
              <a:ext uri="{FF2B5EF4-FFF2-40B4-BE49-F238E27FC236}">
                <a16:creationId xmlns:a16="http://schemas.microsoft.com/office/drawing/2014/main" id="{807A3609-D32F-48FA-8BE6-01742F458A64}"/>
              </a:ext>
            </a:extLst>
          </p:cNvPr>
          <p:cNvSpPr txBox="1">
            <a:spLocks/>
          </p:cNvSpPr>
          <p:nvPr/>
        </p:nvSpPr>
        <p:spPr>
          <a:xfrm>
            <a:off x="1376552" y="4034209"/>
            <a:ext cx="364411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Es </a:t>
            </a:r>
            <a:r>
              <a:rPr lang="en-US" sz="2800" dirty="0" err="1">
                <a:solidFill>
                  <a:schemeClr val="tx1"/>
                </a:solidFill>
              </a:rPr>
              <a:t>gibt</a:t>
            </a:r>
            <a:r>
              <a:rPr lang="en-US" sz="2800" dirty="0">
                <a:solidFill>
                  <a:schemeClr val="tx1"/>
                </a:solidFill>
              </a:rPr>
              <a:t> </a:t>
            </a:r>
            <a:r>
              <a:rPr lang="en-US" sz="2800" dirty="0" err="1">
                <a:solidFill>
                  <a:schemeClr val="tx1"/>
                </a:solidFill>
              </a:rPr>
              <a:t>drei</a:t>
            </a:r>
            <a:r>
              <a:rPr lang="en-US" sz="2800" dirty="0">
                <a:solidFill>
                  <a:schemeClr val="tx1"/>
                </a:solidFill>
              </a:rPr>
              <a:t> _______. </a:t>
            </a:r>
          </a:p>
        </p:txBody>
      </p:sp>
      <p:sp>
        <p:nvSpPr>
          <p:cNvPr id="29" name="Title 11">
            <a:extLst>
              <a:ext uri="{FF2B5EF4-FFF2-40B4-BE49-F238E27FC236}">
                <a16:creationId xmlns:a16="http://schemas.microsoft.com/office/drawing/2014/main" id="{0CA6AC92-F7A5-4039-A4CF-CCE652318ABC}"/>
              </a:ext>
            </a:extLst>
          </p:cNvPr>
          <p:cNvSpPr txBox="1">
            <a:spLocks/>
          </p:cNvSpPr>
          <p:nvPr/>
        </p:nvSpPr>
        <p:spPr>
          <a:xfrm>
            <a:off x="1376552" y="4734138"/>
            <a:ext cx="5388511"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Ich </a:t>
            </a:r>
            <a:r>
              <a:rPr lang="en-US" sz="2800" dirty="0" err="1">
                <a:solidFill>
                  <a:schemeClr val="tx1"/>
                </a:solidFill>
              </a:rPr>
              <a:t>wünsche</a:t>
            </a:r>
            <a:r>
              <a:rPr lang="en-US" sz="2800" dirty="0">
                <a:solidFill>
                  <a:schemeClr val="tx1"/>
                </a:solidFill>
              </a:rPr>
              <a:t> </a:t>
            </a:r>
            <a:r>
              <a:rPr lang="en-US" sz="2800" dirty="0" err="1">
                <a:solidFill>
                  <a:schemeClr val="tx1"/>
                </a:solidFill>
              </a:rPr>
              <a:t>mir</a:t>
            </a:r>
            <a:r>
              <a:rPr lang="en-US" sz="2800" dirty="0">
                <a:solidFill>
                  <a:schemeClr val="tx1"/>
                </a:solidFill>
              </a:rPr>
              <a:t> </a:t>
            </a:r>
            <a:r>
              <a:rPr lang="en-US" sz="2800" dirty="0" err="1">
                <a:solidFill>
                  <a:schemeClr val="tx1"/>
                </a:solidFill>
              </a:rPr>
              <a:t>zehn</a:t>
            </a:r>
            <a:r>
              <a:rPr lang="en-US" sz="2800" dirty="0">
                <a:solidFill>
                  <a:schemeClr val="tx1"/>
                </a:solidFill>
              </a:rPr>
              <a:t> _______. </a:t>
            </a:r>
          </a:p>
        </p:txBody>
      </p:sp>
      <p:sp>
        <p:nvSpPr>
          <p:cNvPr id="30" name="Title 11">
            <a:extLst>
              <a:ext uri="{FF2B5EF4-FFF2-40B4-BE49-F238E27FC236}">
                <a16:creationId xmlns:a16="http://schemas.microsoft.com/office/drawing/2014/main" id="{9E70066F-5792-429A-9ABE-C6D600EB8BB5}"/>
              </a:ext>
            </a:extLst>
          </p:cNvPr>
          <p:cNvSpPr txBox="1">
            <a:spLocks/>
          </p:cNvSpPr>
          <p:nvPr/>
        </p:nvSpPr>
        <p:spPr>
          <a:xfrm>
            <a:off x="1388756" y="5460636"/>
            <a:ext cx="537630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Die Band </a:t>
            </a:r>
            <a:r>
              <a:rPr lang="en-US" sz="2800" dirty="0" err="1">
                <a:solidFill>
                  <a:schemeClr val="tx1"/>
                </a:solidFill>
              </a:rPr>
              <a:t>spielt</a:t>
            </a:r>
            <a:r>
              <a:rPr lang="en-US" sz="2800" dirty="0">
                <a:solidFill>
                  <a:schemeClr val="tx1"/>
                </a:solidFill>
              </a:rPr>
              <a:t> </a:t>
            </a:r>
            <a:r>
              <a:rPr lang="en-US" sz="2800" dirty="0" err="1">
                <a:solidFill>
                  <a:schemeClr val="tx1"/>
                </a:solidFill>
              </a:rPr>
              <a:t>zwölf</a:t>
            </a:r>
            <a:r>
              <a:rPr lang="en-US" sz="2800" dirty="0">
                <a:solidFill>
                  <a:schemeClr val="tx1"/>
                </a:solidFill>
              </a:rPr>
              <a:t>  _______. </a:t>
            </a:r>
          </a:p>
        </p:txBody>
      </p:sp>
      <p:sp>
        <p:nvSpPr>
          <p:cNvPr id="31" name="TextBox 30">
            <a:extLst>
              <a:ext uri="{FF2B5EF4-FFF2-40B4-BE49-F238E27FC236}">
                <a16:creationId xmlns:a16="http://schemas.microsoft.com/office/drawing/2014/main" id="{E754B659-7883-4A17-974F-E93503C02E0F}"/>
              </a:ext>
            </a:extLst>
          </p:cNvPr>
          <p:cNvSpPr txBox="1"/>
          <p:nvPr/>
        </p:nvSpPr>
        <p:spPr>
          <a:xfrm>
            <a:off x="5756073" y="1866832"/>
            <a:ext cx="5232523" cy="523220"/>
          </a:xfrm>
          <a:prstGeom prst="rect">
            <a:avLst/>
          </a:prstGeom>
          <a:noFill/>
        </p:spPr>
        <p:txBody>
          <a:bodyPr wrap="none" rtlCol="0">
            <a:spAutoFit/>
          </a:bodyPr>
          <a:lstStyle/>
          <a:p>
            <a:r>
              <a:rPr lang="en-US" sz="2800" dirty="0"/>
              <a:t>Problem / Buch / </a:t>
            </a:r>
            <a:r>
              <a:rPr lang="en-US" sz="2800" dirty="0" err="1"/>
              <a:t>Geschenke</a:t>
            </a:r>
            <a:endParaRPr lang="en-US" sz="2800" dirty="0"/>
          </a:p>
        </p:txBody>
      </p:sp>
      <p:sp>
        <p:nvSpPr>
          <p:cNvPr id="32" name="TextBox 31">
            <a:extLst>
              <a:ext uri="{FF2B5EF4-FFF2-40B4-BE49-F238E27FC236}">
                <a16:creationId xmlns:a16="http://schemas.microsoft.com/office/drawing/2014/main" id="{5F36C1B4-A80A-4632-8A8B-DEA3A613F53F}"/>
              </a:ext>
            </a:extLst>
          </p:cNvPr>
          <p:cNvSpPr txBox="1"/>
          <p:nvPr/>
        </p:nvSpPr>
        <p:spPr>
          <a:xfrm>
            <a:off x="6219978" y="2622321"/>
            <a:ext cx="3770584" cy="523220"/>
          </a:xfrm>
          <a:prstGeom prst="rect">
            <a:avLst/>
          </a:prstGeom>
          <a:noFill/>
        </p:spPr>
        <p:txBody>
          <a:bodyPr wrap="none" rtlCol="0">
            <a:spAutoFit/>
          </a:bodyPr>
          <a:lstStyle/>
          <a:p>
            <a:r>
              <a:rPr lang="en-US" sz="2800" dirty="0"/>
              <a:t>Lied / </a:t>
            </a:r>
            <a:r>
              <a:rPr lang="en-US" sz="2800" dirty="0" err="1"/>
              <a:t>Wörter</a:t>
            </a:r>
            <a:r>
              <a:rPr lang="en-US" sz="2800" dirty="0"/>
              <a:t> / </a:t>
            </a:r>
            <a:r>
              <a:rPr lang="en-US" sz="2800" dirty="0" err="1"/>
              <a:t>Farbe</a:t>
            </a:r>
            <a:endParaRPr lang="en-US" sz="2800" b="1" dirty="0"/>
          </a:p>
        </p:txBody>
      </p:sp>
      <p:sp>
        <p:nvSpPr>
          <p:cNvPr id="33" name="TextBox 32">
            <a:extLst>
              <a:ext uri="{FF2B5EF4-FFF2-40B4-BE49-F238E27FC236}">
                <a16:creationId xmlns:a16="http://schemas.microsoft.com/office/drawing/2014/main" id="{9E150D30-7328-4F76-B267-512FB606EB95}"/>
              </a:ext>
            </a:extLst>
          </p:cNvPr>
          <p:cNvSpPr txBox="1"/>
          <p:nvPr/>
        </p:nvSpPr>
        <p:spPr>
          <a:xfrm>
            <a:off x="6241760" y="2620121"/>
            <a:ext cx="3842719" cy="523220"/>
          </a:xfrm>
          <a:prstGeom prst="rect">
            <a:avLst/>
          </a:prstGeom>
          <a:noFill/>
        </p:spPr>
        <p:txBody>
          <a:bodyPr wrap="none" rtlCol="0">
            <a:spAutoFit/>
          </a:bodyPr>
          <a:lstStyle/>
          <a:p>
            <a:r>
              <a:rPr lang="en-US" sz="2800" dirty="0"/>
              <a:t>Lied / </a:t>
            </a:r>
            <a:r>
              <a:rPr lang="en-US" sz="2800" b="1" dirty="0" err="1">
                <a:solidFill>
                  <a:srgbClr val="FFCC00"/>
                </a:solidFill>
              </a:rPr>
              <a:t>Wörter</a:t>
            </a:r>
            <a:r>
              <a:rPr lang="en-US" sz="700" b="1" dirty="0"/>
              <a:t> </a:t>
            </a:r>
            <a:r>
              <a:rPr lang="en-US" sz="2800" b="1" dirty="0"/>
              <a:t> </a:t>
            </a:r>
            <a:r>
              <a:rPr lang="en-US" sz="2800" dirty="0"/>
              <a:t>/ </a:t>
            </a:r>
            <a:r>
              <a:rPr lang="en-US" sz="2800" dirty="0" err="1"/>
              <a:t>Farbe</a:t>
            </a:r>
            <a:endParaRPr lang="en-US" sz="2800" b="1" dirty="0"/>
          </a:p>
        </p:txBody>
      </p:sp>
      <p:sp>
        <p:nvSpPr>
          <p:cNvPr id="34" name="TextBox 33">
            <a:extLst>
              <a:ext uri="{FF2B5EF4-FFF2-40B4-BE49-F238E27FC236}">
                <a16:creationId xmlns:a16="http://schemas.microsoft.com/office/drawing/2014/main" id="{10765185-4614-41C0-9EEC-227B795498AE}"/>
              </a:ext>
            </a:extLst>
          </p:cNvPr>
          <p:cNvSpPr txBox="1"/>
          <p:nvPr/>
        </p:nvSpPr>
        <p:spPr>
          <a:xfrm>
            <a:off x="5963204" y="3282985"/>
            <a:ext cx="3797835" cy="523220"/>
          </a:xfrm>
          <a:prstGeom prst="rect">
            <a:avLst/>
          </a:prstGeom>
          <a:noFill/>
        </p:spPr>
        <p:txBody>
          <a:bodyPr wrap="none" rtlCol="0">
            <a:spAutoFit/>
          </a:bodyPr>
          <a:lstStyle/>
          <a:p>
            <a:r>
              <a:rPr lang="en-US" sz="2800" dirty="0" err="1"/>
              <a:t>Züge</a:t>
            </a:r>
            <a:r>
              <a:rPr lang="en-US" sz="2800" dirty="0"/>
              <a:t> / </a:t>
            </a:r>
            <a:r>
              <a:rPr lang="en-US" sz="2800" dirty="0" err="1"/>
              <a:t>Grund</a:t>
            </a:r>
            <a:r>
              <a:rPr lang="en-US" sz="2800" dirty="0"/>
              <a:t> / </a:t>
            </a:r>
            <a:r>
              <a:rPr lang="en-US" sz="2800" dirty="0" err="1"/>
              <a:t>Türen</a:t>
            </a:r>
            <a:endParaRPr lang="en-US" sz="2800" b="1" dirty="0"/>
          </a:p>
        </p:txBody>
      </p:sp>
      <p:sp>
        <p:nvSpPr>
          <p:cNvPr id="35" name="TextBox 34">
            <a:extLst>
              <a:ext uri="{FF2B5EF4-FFF2-40B4-BE49-F238E27FC236}">
                <a16:creationId xmlns:a16="http://schemas.microsoft.com/office/drawing/2014/main" id="{4E2E83DC-B76C-41CB-A995-B6BD8319E2FD}"/>
              </a:ext>
            </a:extLst>
          </p:cNvPr>
          <p:cNvSpPr txBox="1"/>
          <p:nvPr/>
        </p:nvSpPr>
        <p:spPr>
          <a:xfrm>
            <a:off x="5967942" y="3280432"/>
            <a:ext cx="3797835" cy="523220"/>
          </a:xfrm>
          <a:prstGeom prst="rect">
            <a:avLst/>
          </a:prstGeom>
          <a:noFill/>
        </p:spPr>
        <p:txBody>
          <a:bodyPr wrap="none" rtlCol="0">
            <a:spAutoFit/>
          </a:bodyPr>
          <a:lstStyle/>
          <a:p>
            <a:r>
              <a:rPr lang="en-US" sz="2800" b="1" dirty="0" err="1">
                <a:solidFill>
                  <a:srgbClr val="FFCC00"/>
                </a:solidFill>
              </a:rPr>
              <a:t>Züge</a:t>
            </a:r>
            <a:r>
              <a:rPr lang="en-US" sz="2800" b="1" dirty="0"/>
              <a:t> </a:t>
            </a:r>
            <a:r>
              <a:rPr lang="en-US" sz="2800" dirty="0"/>
              <a:t>/ </a:t>
            </a:r>
            <a:r>
              <a:rPr lang="en-US" sz="2800" dirty="0" err="1"/>
              <a:t>Grund</a:t>
            </a:r>
            <a:r>
              <a:rPr lang="en-US" sz="2800" dirty="0"/>
              <a:t> / </a:t>
            </a:r>
            <a:r>
              <a:rPr lang="en-US" sz="2800" b="1" dirty="0" err="1">
                <a:solidFill>
                  <a:srgbClr val="FFCC00"/>
                </a:solidFill>
              </a:rPr>
              <a:t>Türen</a:t>
            </a:r>
            <a:endParaRPr lang="en-US" sz="2800" b="1" dirty="0">
              <a:solidFill>
                <a:srgbClr val="FFCC00"/>
              </a:solidFill>
            </a:endParaRPr>
          </a:p>
        </p:txBody>
      </p:sp>
      <p:sp>
        <p:nvSpPr>
          <p:cNvPr id="36" name="TextBox 35">
            <a:extLst>
              <a:ext uri="{FF2B5EF4-FFF2-40B4-BE49-F238E27FC236}">
                <a16:creationId xmlns:a16="http://schemas.microsoft.com/office/drawing/2014/main" id="{1BDC492E-A06C-4C50-A7EF-2CC5FE0D1C52}"/>
              </a:ext>
            </a:extLst>
          </p:cNvPr>
          <p:cNvSpPr txBox="1"/>
          <p:nvPr/>
        </p:nvSpPr>
        <p:spPr>
          <a:xfrm>
            <a:off x="5003714" y="4040601"/>
            <a:ext cx="5150769" cy="523220"/>
          </a:xfrm>
          <a:prstGeom prst="rect">
            <a:avLst/>
          </a:prstGeom>
          <a:noFill/>
        </p:spPr>
        <p:txBody>
          <a:bodyPr wrap="none" rtlCol="0">
            <a:spAutoFit/>
          </a:bodyPr>
          <a:lstStyle/>
          <a:p>
            <a:r>
              <a:rPr lang="en-US" sz="2800" dirty="0"/>
              <a:t>Lehrer / </a:t>
            </a:r>
            <a:r>
              <a:rPr lang="en-US" sz="2800" dirty="0" err="1"/>
              <a:t>Mädchen</a:t>
            </a:r>
            <a:r>
              <a:rPr lang="en-US" sz="2800" dirty="0"/>
              <a:t> / </a:t>
            </a:r>
            <a:r>
              <a:rPr lang="en-US" sz="2800" dirty="0" err="1"/>
              <a:t>Fußbälle</a:t>
            </a:r>
            <a:endParaRPr lang="en-US" sz="2800" b="1" dirty="0"/>
          </a:p>
        </p:txBody>
      </p:sp>
      <p:sp>
        <p:nvSpPr>
          <p:cNvPr id="37" name="TextBox 36">
            <a:extLst>
              <a:ext uri="{FF2B5EF4-FFF2-40B4-BE49-F238E27FC236}">
                <a16:creationId xmlns:a16="http://schemas.microsoft.com/office/drawing/2014/main" id="{BBC65833-5C3C-4B86-AF4B-DC9352C4C8E2}"/>
              </a:ext>
            </a:extLst>
          </p:cNvPr>
          <p:cNvSpPr txBox="1"/>
          <p:nvPr/>
        </p:nvSpPr>
        <p:spPr>
          <a:xfrm>
            <a:off x="5006455" y="4039735"/>
            <a:ext cx="5240537" cy="523220"/>
          </a:xfrm>
          <a:prstGeom prst="rect">
            <a:avLst/>
          </a:prstGeom>
          <a:noFill/>
        </p:spPr>
        <p:txBody>
          <a:bodyPr wrap="none" rtlCol="0">
            <a:spAutoFit/>
          </a:bodyPr>
          <a:lstStyle/>
          <a:p>
            <a:r>
              <a:rPr lang="en-US" sz="2800" b="1" dirty="0">
                <a:solidFill>
                  <a:srgbClr val="FFCC00"/>
                </a:solidFill>
              </a:rPr>
              <a:t>Lehrer </a:t>
            </a:r>
            <a:r>
              <a:rPr lang="en-US" sz="2800" dirty="0"/>
              <a:t>/</a:t>
            </a:r>
            <a:r>
              <a:rPr lang="en-US" sz="2800" b="1" dirty="0">
                <a:solidFill>
                  <a:srgbClr val="FFCC00"/>
                </a:solidFill>
              </a:rPr>
              <a:t> </a:t>
            </a:r>
            <a:r>
              <a:rPr lang="en-US" sz="2800" b="1" dirty="0" err="1">
                <a:solidFill>
                  <a:srgbClr val="FFCC00"/>
                </a:solidFill>
              </a:rPr>
              <a:t>Mädchen</a:t>
            </a:r>
            <a:r>
              <a:rPr lang="en-US" sz="2800" b="1" dirty="0">
                <a:solidFill>
                  <a:srgbClr val="FFCC00"/>
                </a:solidFill>
              </a:rPr>
              <a:t> </a:t>
            </a:r>
            <a:r>
              <a:rPr lang="en-US" sz="1000" b="1" dirty="0">
                <a:solidFill>
                  <a:srgbClr val="FFCC00"/>
                </a:solidFill>
              </a:rPr>
              <a:t> </a:t>
            </a:r>
            <a:r>
              <a:rPr lang="en-US" sz="2800" dirty="0"/>
              <a:t>/</a:t>
            </a:r>
            <a:r>
              <a:rPr lang="en-US" sz="2800" b="1" dirty="0">
                <a:solidFill>
                  <a:srgbClr val="FFCC00"/>
                </a:solidFill>
              </a:rPr>
              <a:t> </a:t>
            </a:r>
            <a:r>
              <a:rPr lang="en-US" sz="2800" b="1" dirty="0" err="1">
                <a:solidFill>
                  <a:srgbClr val="FFCC00"/>
                </a:solidFill>
              </a:rPr>
              <a:t>Fußbälle</a:t>
            </a:r>
            <a:endParaRPr lang="en-US" sz="2800" b="1" dirty="0">
              <a:solidFill>
                <a:srgbClr val="FFCC00"/>
              </a:solidFill>
            </a:endParaRPr>
          </a:p>
        </p:txBody>
      </p:sp>
      <p:sp>
        <p:nvSpPr>
          <p:cNvPr id="38" name="TextBox 37">
            <a:extLst>
              <a:ext uri="{FF2B5EF4-FFF2-40B4-BE49-F238E27FC236}">
                <a16:creationId xmlns:a16="http://schemas.microsoft.com/office/drawing/2014/main" id="{0B156D80-887F-4533-BFE6-A8E85295F887}"/>
              </a:ext>
            </a:extLst>
          </p:cNvPr>
          <p:cNvSpPr txBox="1"/>
          <p:nvPr/>
        </p:nvSpPr>
        <p:spPr>
          <a:xfrm>
            <a:off x="6590658" y="4754923"/>
            <a:ext cx="3807453" cy="523220"/>
          </a:xfrm>
          <a:prstGeom prst="rect">
            <a:avLst/>
          </a:prstGeom>
          <a:noFill/>
        </p:spPr>
        <p:txBody>
          <a:bodyPr wrap="none" rtlCol="0">
            <a:spAutoFit/>
          </a:bodyPr>
          <a:lstStyle/>
          <a:p>
            <a:r>
              <a:rPr lang="en-US" sz="2800" dirty="0" err="1"/>
              <a:t>Bücher</a:t>
            </a:r>
            <a:r>
              <a:rPr lang="en-US" sz="2800" dirty="0"/>
              <a:t> / Spiel / </a:t>
            </a:r>
            <a:r>
              <a:rPr lang="en-US" sz="2800" dirty="0" err="1"/>
              <a:t>Filme</a:t>
            </a:r>
            <a:endParaRPr lang="en-US" sz="2800" b="1" dirty="0"/>
          </a:p>
        </p:txBody>
      </p:sp>
      <p:sp>
        <p:nvSpPr>
          <p:cNvPr id="39" name="TextBox 38">
            <a:extLst>
              <a:ext uri="{FF2B5EF4-FFF2-40B4-BE49-F238E27FC236}">
                <a16:creationId xmlns:a16="http://schemas.microsoft.com/office/drawing/2014/main" id="{C185DB2D-1DBB-43B9-A512-12C9374FB273}"/>
              </a:ext>
            </a:extLst>
          </p:cNvPr>
          <p:cNvSpPr txBox="1"/>
          <p:nvPr/>
        </p:nvSpPr>
        <p:spPr>
          <a:xfrm>
            <a:off x="6600133" y="4754923"/>
            <a:ext cx="3807453" cy="523220"/>
          </a:xfrm>
          <a:prstGeom prst="rect">
            <a:avLst/>
          </a:prstGeom>
          <a:noFill/>
        </p:spPr>
        <p:txBody>
          <a:bodyPr wrap="none" rtlCol="0">
            <a:spAutoFit/>
          </a:bodyPr>
          <a:lstStyle/>
          <a:p>
            <a:r>
              <a:rPr lang="en-US" sz="2800" b="1" dirty="0" err="1">
                <a:solidFill>
                  <a:srgbClr val="FFCC00"/>
                </a:solidFill>
              </a:rPr>
              <a:t>Bücher</a:t>
            </a:r>
            <a:r>
              <a:rPr lang="en-US" sz="2800" dirty="0"/>
              <a:t> / Spiel / </a:t>
            </a:r>
            <a:r>
              <a:rPr lang="en-US" sz="2800" b="1" dirty="0" err="1">
                <a:solidFill>
                  <a:srgbClr val="FFCC00"/>
                </a:solidFill>
              </a:rPr>
              <a:t>Filme</a:t>
            </a:r>
            <a:endParaRPr lang="en-US" sz="2800" b="1" dirty="0">
              <a:solidFill>
                <a:srgbClr val="FFCC00"/>
              </a:solidFill>
            </a:endParaRPr>
          </a:p>
        </p:txBody>
      </p:sp>
      <p:sp>
        <p:nvSpPr>
          <p:cNvPr id="40" name="TextBox 39">
            <a:extLst>
              <a:ext uri="{FF2B5EF4-FFF2-40B4-BE49-F238E27FC236}">
                <a16:creationId xmlns:a16="http://schemas.microsoft.com/office/drawing/2014/main" id="{FA24CD2C-45FC-43F7-BA47-81BC570DFB98}"/>
              </a:ext>
            </a:extLst>
          </p:cNvPr>
          <p:cNvSpPr txBox="1"/>
          <p:nvPr/>
        </p:nvSpPr>
        <p:spPr>
          <a:xfrm>
            <a:off x="6487592" y="5459483"/>
            <a:ext cx="4402167" cy="523220"/>
          </a:xfrm>
          <a:prstGeom prst="rect">
            <a:avLst/>
          </a:prstGeom>
          <a:noFill/>
        </p:spPr>
        <p:txBody>
          <a:bodyPr wrap="none" rtlCol="0">
            <a:spAutoFit/>
          </a:bodyPr>
          <a:lstStyle/>
          <a:p>
            <a:r>
              <a:rPr lang="en-US" sz="2800" dirty="0" err="1"/>
              <a:t>Stücke</a:t>
            </a:r>
            <a:r>
              <a:rPr lang="en-US" sz="2800" dirty="0"/>
              <a:t> / Lieder / </a:t>
            </a:r>
            <a:r>
              <a:rPr lang="en-US" sz="2800" dirty="0" err="1"/>
              <a:t>Konzert</a:t>
            </a:r>
            <a:endParaRPr lang="en-US" sz="2800" b="1" dirty="0"/>
          </a:p>
        </p:txBody>
      </p:sp>
      <p:sp>
        <p:nvSpPr>
          <p:cNvPr id="41" name="TextBox 40">
            <a:extLst>
              <a:ext uri="{FF2B5EF4-FFF2-40B4-BE49-F238E27FC236}">
                <a16:creationId xmlns:a16="http://schemas.microsoft.com/office/drawing/2014/main" id="{AD930B9F-AE30-4A88-9EDA-C5528794C86F}"/>
              </a:ext>
            </a:extLst>
          </p:cNvPr>
          <p:cNvSpPr txBox="1"/>
          <p:nvPr/>
        </p:nvSpPr>
        <p:spPr>
          <a:xfrm>
            <a:off x="6478115" y="5462611"/>
            <a:ext cx="4402167" cy="523220"/>
          </a:xfrm>
          <a:prstGeom prst="rect">
            <a:avLst/>
          </a:prstGeom>
          <a:noFill/>
        </p:spPr>
        <p:txBody>
          <a:bodyPr wrap="none" rtlCol="0">
            <a:spAutoFit/>
          </a:bodyPr>
          <a:lstStyle/>
          <a:p>
            <a:r>
              <a:rPr lang="en-US" sz="2800" b="1" dirty="0" err="1">
                <a:solidFill>
                  <a:srgbClr val="FFCC00"/>
                </a:solidFill>
              </a:rPr>
              <a:t>Stücke</a:t>
            </a:r>
            <a:r>
              <a:rPr lang="en-US" sz="2800" dirty="0"/>
              <a:t> / </a:t>
            </a:r>
            <a:r>
              <a:rPr lang="en-US" sz="2800" b="1" dirty="0">
                <a:solidFill>
                  <a:srgbClr val="FFCC00"/>
                </a:solidFill>
              </a:rPr>
              <a:t>Lieder</a:t>
            </a:r>
            <a:r>
              <a:rPr lang="en-US" sz="2800" dirty="0">
                <a:solidFill>
                  <a:srgbClr val="FFCC00"/>
                </a:solidFill>
              </a:rPr>
              <a:t> </a:t>
            </a:r>
            <a:r>
              <a:rPr lang="en-US" sz="2800" dirty="0"/>
              <a:t>/ </a:t>
            </a:r>
            <a:r>
              <a:rPr lang="en-US" sz="2800" dirty="0" err="1"/>
              <a:t>Konzert</a:t>
            </a:r>
            <a:endParaRPr lang="en-US" sz="2800" b="1" dirty="0"/>
          </a:p>
        </p:txBody>
      </p:sp>
      <p:sp>
        <p:nvSpPr>
          <p:cNvPr id="42" name="Rounded Rectangular Callout 42">
            <a:extLst>
              <a:ext uri="{FF2B5EF4-FFF2-40B4-BE49-F238E27FC236}">
                <a16:creationId xmlns:a16="http://schemas.microsoft.com/office/drawing/2014/main" id="{5C5E3975-A96E-41FF-BCE0-07C819E5FEFE}"/>
              </a:ext>
            </a:extLst>
          </p:cNvPr>
          <p:cNvSpPr/>
          <p:nvPr/>
        </p:nvSpPr>
        <p:spPr>
          <a:xfrm>
            <a:off x="3536727" y="294307"/>
            <a:ext cx="4656641" cy="1286335"/>
          </a:xfrm>
          <a:prstGeom prst="wedgeRoundRectCallout">
            <a:avLst>
              <a:gd name="adj1" fmla="val 62236"/>
              <a:gd name="adj2" fmla="val 36490"/>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Rule 4:</a:t>
            </a:r>
            <a:br>
              <a:rPr lang="en-US" sz="2000" dirty="0"/>
            </a:br>
            <a:r>
              <a:rPr lang="en-US" sz="2000" dirty="0"/>
              <a:t>der Mann </a:t>
            </a:r>
            <a:r>
              <a:rPr lang="en-US" sz="2000" dirty="0">
                <a:sym typeface="Wingdings" panose="05000000000000000000" pitchFamily="2" charset="2"/>
              </a:rPr>
              <a:t> </a:t>
            </a:r>
            <a:r>
              <a:rPr lang="en-US" sz="2000" u="sng" dirty="0">
                <a:sym typeface="Wingdings" panose="05000000000000000000" pitchFamily="2" charset="2"/>
              </a:rPr>
              <a:t>die </a:t>
            </a:r>
            <a:r>
              <a:rPr lang="en-US" sz="2000" u="sng" dirty="0" err="1">
                <a:sym typeface="Wingdings" panose="05000000000000000000" pitchFamily="2" charset="2"/>
              </a:rPr>
              <a:t>Männer</a:t>
            </a:r>
            <a:br>
              <a:rPr lang="en-US" sz="2000" dirty="0">
                <a:sym typeface="Wingdings" panose="05000000000000000000" pitchFamily="2" charset="2"/>
              </a:rPr>
            </a:br>
            <a:r>
              <a:rPr lang="en-US" sz="2000" dirty="0" err="1">
                <a:sym typeface="Wingdings" panose="05000000000000000000" pitchFamily="2" charset="2"/>
              </a:rPr>
              <a:t>Gibt</a:t>
            </a:r>
            <a:r>
              <a:rPr lang="en-US" sz="2000" dirty="0">
                <a:sym typeface="Wingdings" panose="05000000000000000000" pitchFamily="2" charset="2"/>
              </a:rPr>
              <a:t> </a:t>
            </a:r>
            <a:r>
              <a:rPr lang="en-US" sz="2000" dirty="0" err="1">
                <a:sym typeface="Wingdings" panose="05000000000000000000" pitchFamily="2" charset="2"/>
              </a:rPr>
              <a:t>es</a:t>
            </a:r>
            <a:r>
              <a:rPr lang="en-US" sz="2000" dirty="0">
                <a:sym typeface="Wingdings" panose="05000000000000000000" pitchFamily="2" charset="2"/>
              </a:rPr>
              <a:t> </a:t>
            </a:r>
            <a:r>
              <a:rPr lang="en-US" sz="2000" dirty="0" err="1">
                <a:sym typeface="Wingdings" panose="05000000000000000000" pitchFamily="2" charset="2"/>
              </a:rPr>
              <a:t>andere</a:t>
            </a:r>
            <a:r>
              <a:rPr lang="en-US" sz="2000" dirty="0">
                <a:sym typeface="Wingdings" panose="05000000000000000000" pitchFamily="2" charset="2"/>
              </a:rPr>
              <a:t> </a:t>
            </a:r>
            <a:r>
              <a:rPr lang="en-US" sz="2000" dirty="0" err="1">
                <a:sym typeface="Wingdings" panose="05000000000000000000" pitchFamily="2" charset="2"/>
              </a:rPr>
              <a:t>Beispiele</a:t>
            </a:r>
            <a:r>
              <a:rPr lang="en-US" sz="2000" dirty="0">
                <a:sym typeface="Wingdings" panose="05000000000000000000" pitchFamily="2" charset="2"/>
              </a:rPr>
              <a:t> </a:t>
            </a:r>
            <a:r>
              <a:rPr lang="en-US" sz="2000" dirty="0" err="1">
                <a:sym typeface="Wingdings" panose="05000000000000000000" pitchFamily="2" charset="2"/>
              </a:rPr>
              <a:t>hier</a:t>
            </a:r>
            <a:r>
              <a:rPr lang="en-US" sz="2000" dirty="0">
                <a:sym typeface="Wingdings" panose="05000000000000000000" pitchFamily="2" charset="2"/>
              </a:rPr>
              <a:t> </a:t>
            </a:r>
            <a:r>
              <a:rPr lang="en-US" sz="2000" dirty="0" err="1">
                <a:sym typeface="Wingdings" panose="05000000000000000000" pitchFamily="2" charset="2"/>
              </a:rPr>
              <a:t>im</a:t>
            </a:r>
            <a:r>
              <a:rPr lang="en-US" sz="2000" dirty="0">
                <a:sym typeface="Wingdings" panose="05000000000000000000" pitchFamily="2" charset="2"/>
              </a:rPr>
              <a:t> Text?</a:t>
            </a:r>
            <a:endParaRPr lang="en-US" sz="2000" dirty="0"/>
          </a:p>
        </p:txBody>
      </p:sp>
      <p:sp>
        <p:nvSpPr>
          <p:cNvPr id="43" name="Rounded Rectangle 2">
            <a:extLst>
              <a:ext uri="{FF2B5EF4-FFF2-40B4-BE49-F238E27FC236}">
                <a16:creationId xmlns:a16="http://schemas.microsoft.com/office/drawing/2014/main" id="{0825B6B3-DD0B-45EB-AAAB-0196B529B838}"/>
              </a:ext>
            </a:extLst>
          </p:cNvPr>
          <p:cNvSpPr/>
          <p:nvPr/>
        </p:nvSpPr>
        <p:spPr>
          <a:xfrm>
            <a:off x="7267788" y="2621635"/>
            <a:ext cx="1457912" cy="5302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ounded Rectangle 43">
            <a:extLst>
              <a:ext uri="{FF2B5EF4-FFF2-40B4-BE49-F238E27FC236}">
                <a16:creationId xmlns:a16="http://schemas.microsoft.com/office/drawing/2014/main" id="{2119DEFB-7FFB-4B07-A267-59C39BCB2F46}"/>
              </a:ext>
            </a:extLst>
          </p:cNvPr>
          <p:cNvSpPr/>
          <p:nvPr/>
        </p:nvSpPr>
        <p:spPr>
          <a:xfrm>
            <a:off x="6647358" y="4768630"/>
            <a:ext cx="1457912" cy="5302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ounded Rectangle 44">
            <a:extLst>
              <a:ext uri="{FF2B5EF4-FFF2-40B4-BE49-F238E27FC236}">
                <a16:creationId xmlns:a16="http://schemas.microsoft.com/office/drawing/2014/main" id="{4540DD18-D164-4F98-833D-4404FA73424C}"/>
              </a:ext>
            </a:extLst>
          </p:cNvPr>
          <p:cNvSpPr/>
          <p:nvPr/>
        </p:nvSpPr>
        <p:spPr>
          <a:xfrm>
            <a:off x="7959718" y="5441325"/>
            <a:ext cx="1457912" cy="5302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TextBox 46">
            <a:extLst>
              <a:ext uri="{FF2B5EF4-FFF2-40B4-BE49-F238E27FC236}">
                <a16:creationId xmlns:a16="http://schemas.microsoft.com/office/drawing/2014/main" id="{B113E17B-2ED6-49FA-9F9B-F7E3E551313F}"/>
              </a:ext>
            </a:extLst>
          </p:cNvPr>
          <p:cNvSpPr txBox="1"/>
          <p:nvPr/>
        </p:nvSpPr>
        <p:spPr>
          <a:xfrm>
            <a:off x="5771869" y="1866832"/>
            <a:ext cx="5232523" cy="523220"/>
          </a:xfrm>
          <a:prstGeom prst="rect">
            <a:avLst/>
          </a:prstGeom>
          <a:noFill/>
        </p:spPr>
        <p:txBody>
          <a:bodyPr wrap="none" rtlCol="0">
            <a:spAutoFit/>
          </a:bodyPr>
          <a:lstStyle/>
          <a:p>
            <a:r>
              <a:rPr lang="en-US" sz="2800" dirty="0"/>
              <a:t>Problem / Buch / </a:t>
            </a:r>
            <a:r>
              <a:rPr lang="en-US" sz="2800" b="1" dirty="0" err="1">
                <a:solidFill>
                  <a:srgbClr val="FFCC00"/>
                </a:solidFill>
              </a:rPr>
              <a:t>Geschenke</a:t>
            </a:r>
            <a:endParaRPr lang="en-US" sz="2800" b="1" dirty="0">
              <a:solidFill>
                <a:srgbClr val="FFCC00"/>
              </a:solidFill>
            </a:endParaRPr>
          </a:p>
        </p:txBody>
      </p:sp>
    </p:spTree>
    <p:extLst>
      <p:ext uri="{BB962C8B-B14F-4D97-AF65-F5344CB8AC3E}">
        <p14:creationId xmlns:p14="http://schemas.microsoft.com/office/powerpoint/2010/main" val="236903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1" grpId="1"/>
      <p:bldP spid="32" grpId="0"/>
      <p:bldP spid="32" grpId="1"/>
      <p:bldP spid="33" grpId="0"/>
      <p:bldP spid="34" grpId="0"/>
      <p:bldP spid="34" grpId="1"/>
      <p:bldP spid="35" grpId="0"/>
      <p:bldP spid="36" grpId="0"/>
      <p:bldP spid="36" grpId="1"/>
      <p:bldP spid="37" grpId="0"/>
      <p:bldP spid="38" grpId="0"/>
      <p:bldP spid="38" grpId="1"/>
      <p:bldP spid="39" grpId="0"/>
      <p:bldP spid="40" grpId="0"/>
      <p:bldP spid="40" grpId="1"/>
      <p:bldP spid="41" grpId="0"/>
      <p:bldP spid="42" grpId="0" animBg="1"/>
      <p:bldP spid="43" grpId="0" animBg="1"/>
      <p:bldP spid="44" grpId="0" animBg="1"/>
      <p:bldP spid="45" grpId="0"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5675-2FDD-4C3A-AD42-526EF4A80848}"/>
              </a:ext>
            </a:extLst>
          </p:cNvPr>
          <p:cNvSpPr>
            <a:spLocks noGrp="1"/>
          </p:cNvSpPr>
          <p:nvPr>
            <p:ph type="title"/>
          </p:nvPr>
        </p:nvSpPr>
        <p:spPr>
          <a:xfrm>
            <a:off x="0" y="213557"/>
            <a:ext cx="2687444" cy="647577"/>
          </a:xfrm>
        </p:spPr>
        <p:txBody>
          <a:bodyPr>
            <a:normAutofit/>
          </a:bodyPr>
          <a:lstStyle/>
          <a:p>
            <a:r>
              <a:rPr lang="en-GB" sz="2800" dirty="0" err="1"/>
              <a:t>Plurale</a:t>
            </a:r>
            <a:r>
              <a:rPr lang="en-GB" sz="2800" dirty="0"/>
              <a:t> (2/2)</a:t>
            </a:r>
          </a:p>
        </p:txBody>
      </p:sp>
      <p:sp>
        <p:nvSpPr>
          <p:cNvPr id="4" name="Rounded Rectangle 11">
            <a:extLst>
              <a:ext uri="{FF2B5EF4-FFF2-40B4-BE49-F238E27FC236}">
                <a16:creationId xmlns:a16="http://schemas.microsoft.com/office/drawing/2014/main" id="{4E52FCAE-715A-49D0-95F7-021BF458AAE9}"/>
              </a:ext>
            </a:extLst>
          </p:cNvPr>
          <p:cNvSpPr/>
          <p:nvPr/>
        </p:nvSpPr>
        <p:spPr>
          <a:xfrm>
            <a:off x="10988596" y="13642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Action Button: Custom 5">
            <a:hlinkClick r:id="" action="ppaction://noaction" highlightClick="1">
              <a:snd r:embed="rId3" name="1. Die Sangerin.wav"/>
            </a:hlinkClick>
            <a:extLst>
              <a:ext uri="{FF2B5EF4-FFF2-40B4-BE49-F238E27FC236}">
                <a16:creationId xmlns:a16="http://schemas.microsoft.com/office/drawing/2014/main" id="{11CBC0BA-4A74-41DE-9B57-42CDBF68ACE9}"/>
              </a:ext>
            </a:extLst>
          </p:cNvPr>
          <p:cNvSpPr/>
          <p:nvPr/>
        </p:nvSpPr>
        <p:spPr>
          <a:xfrm>
            <a:off x="463710" y="2106058"/>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6" name="Action Button: Custom 6">
            <a:hlinkClick r:id="" action="ppaction://noaction" highlightClick="1">
              <a:snd r:embed="rId4" name="3. Die Frau.wav"/>
            </a:hlinkClick>
            <a:extLst>
              <a:ext uri="{FF2B5EF4-FFF2-40B4-BE49-F238E27FC236}">
                <a16:creationId xmlns:a16="http://schemas.microsoft.com/office/drawing/2014/main" id="{16837E51-D9B3-418A-983C-2A8B61FCE17D}"/>
              </a:ext>
            </a:extLst>
          </p:cNvPr>
          <p:cNvSpPr/>
          <p:nvPr/>
        </p:nvSpPr>
        <p:spPr>
          <a:xfrm>
            <a:off x="463710" y="3540011"/>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7" name="Action Button: Custom 7">
            <a:hlinkClick r:id="" action="ppaction://noaction" highlightClick="1">
              <a:snd r:embed="rId5" name="4. Es gibt.wav"/>
            </a:hlinkClick>
            <a:extLst>
              <a:ext uri="{FF2B5EF4-FFF2-40B4-BE49-F238E27FC236}">
                <a16:creationId xmlns:a16="http://schemas.microsoft.com/office/drawing/2014/main" id="{2385D2B0-537C-453F-A9EF-15215C4946F4}"/>
              </a:ext>
            </a:extLst>
          </p:cNvPr>
          <p:cNvSpPr/>
          <p:nvPr/>
        </p:nvSpPr>
        <p:spPr>
          <a:xfrm>
            <a:off x="466184" y="4261817"/>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8" name="Action Button: Custom 8">
            <a:hlinkClick r:id="" action="ppaction://noaction" highlightClick="1">
              <a:snd r:embed="rId6" name="5. Der Lehrer.wav"/>
            </a:hlinkClick>
            <a:extLst>
              <a:ext uri="{FF2B5EF4-FFF2-40B4-BE49-F238E27FC236}">
                <a16:creationId xmlns:a16="http://schemas.microsoft.com/office/drawing/2014/main" id="{DCE1BBA7-DBA2-4B90-83FB-8E286244B0F7}"/>
              </a:ext>
            </a:extLst>
          </p:cNvPr>
          <p:cNvSpPr/>
          <p:nvPr/>
        </p:nvSpPr>
        <p:spPr>
          <a:xfrm>
            <a:off x="466185" y="4983623"/>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9" name="Action Button: Custom 9">
            <a:hlinkClick r:id="" action="ppaction://noaction" highlightClick="1">
              <a:snd r:embed="rId7" name="6. Die Lehrerin.wav"/>
            </a:hlinkClick>
            <a:extLst>
              <a:ext uri="{FF2B5EF4-FFF2-40B4-BE49-F238E27FC236}">
                <a16:creationId xmlns:a16="http://schemas.microsoft.com/office/drawing/2014/main" id="{8293A5AC-95E7-42D3-86ED-9931239464C3}"/>
              </a:ext>
            </a:extLst>
          </p:cNvPr>
          <p:cNvSpPr/>
          <p:nvPr/>
        </p:nvSpPr>
        <p:spPr>
          <a:xfrm>
            <a:off x="466188" y="5705429"/>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10" name="Action Button: Custom 10">
            <a:hlinkClick r:id="" action="ppaction://noaction" highlightClick="1">
              <a:snd r:embed="rId8" name="2. Der Zug.wav"/>
            </a:hlinkClick>
            <a:extLst>
              <a:ext uri="{FF2B5EF4-FFF2-40B4-BE49-F238E27FC236}">
                <a16:creationId xmlns:a16="http://schemas.microsoft.com/office/drawing/2014/main" id="{08F2B1C8-C70F-4E1D-B959-D4DBA812BC82}"/>
              </a:ext>
            </a:extLst>
          </p:cNvPr>
          <p:cNvSpPr/>
          <p:nvPr/>
        </p:nvSpPr>
        <p:spPr>
          <a:xfrm>
            <a:off x="463710" y="2827864"/>
            <a:ext cx="583765" cy="452927"/>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11" name="Title 11">
            <a:extLst>
              <a:ext uri="{FF2B5EF4-FFF2-40B4-BE49-F238E27FC236}">
                <a16:creationId xmlns:a16="http://schemas.microsoft.com/office/drawing/2014/main" id="{AACFB4C8-0D4A-4D59-97E4-8F4DD166E7D4}"/>
              </a:ext>
            </a:extLst>
          </p:cNvPr>
          <p:cNvSpPr txBox="1">
            <a:spLocks/>
          </p:cNvSpPr>
          <p:nvPr/>
        </p:nvSpPr>
        <p:spPr>
          <a:xfrm>
            <a:off x="1251442" y="2067357"/>
            <a:ext cx="4536042"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Haus / </a:t>
            </a:r>
            <a:r>
              <a:rPr lang="en-US" sz="2800" dirty="0" err="1">
                <a:solidFill>
                  <a:schemeClr val="tx1"/>
                </a:solidFill>
              </a:rPr>
              <a:t>Fragen</a:t>
            </a:r>
            <a:r>
              <a:rPr lang="en-US" sz="2800" dirty="0">
                <a:solidFill>
                  <a:schemeClr val="tx1"/>
                </a:solidFill>
              </a:rPr>
              <a:t> / </a:t>
            </a:r>
            <a:r>
              <a:rPr lang="en-US" sz="2800" dirty="0" err="1">
                <a:solidFill>
                  <a:schemeClr val="tx1"/>
                </a:solidFill>
              </a:rPr>
              <a:t>Freunde</a:t>
            </a:r>
            <a:endParaRPr lang="en-US" sz="2800" dirty="0">
              <a:solidFill>
                <a:schemeClr val="tx1"/>
              </a:solidFill>
            </a:endParaRPr>
          </a:p>
        </p:txBody>
      </p:sp>
      <p:sp>
        <p:nvSpPr>
          <p:cNvPr id="12" name="Title 11">
            <a:extLst>
              <a:ext uri="{FF2B5EF4-FFF2-40B4-BE49-F238E27FC236}">
                <a16:creationId xmlns:a16="http://schemas.microsoft.com/office/drawing/2014/main" id="{9EF63ABD-5921-4C8B-BD54-1DCF0647F8E0}"/>
              </a:ext>
            </a:extLst>
          </p:cNvPr>
          <p:cNvSpPr txBox="1">
            <a:spLocks/>
          </p:cNvSpPr>
          <p:nvPr/>
        </p:nvSpPr>
        <p:spPr>
          <a:xfrm>
            <a:off x="1251441" y="28034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err="1">
                <a:solidFill>
                  <a:schemeClr val="tx1"/>
                </a:solidFill>
              </a:rPr>
              <a:t>Plätze</a:t>
            </a:r>
            <a:r>
              <a:rPr lang="en-US" sz="2800" dirty="0">
                <a:solidFill>
                  <a:schemeClr val="tx1"/>
                </a:solidFill>
              </a:rPr>
              <a:t> / Film / </a:t>
            </a:r>
            <a:r>
              <a:rPr lang="en-US" sz="2800" dirty="0" err="1">
                <a:solidFill>
                  <a:schemeClr val="tx1"/>
                </a:solidFill>
              </a:rPr>
              <a:t>Sänger</a:t>
            </a:r>
            <a:endParaRPr lang="en-US" sz="2800" dirty="0">
              <a:solidFill>
                <a:schemeClr val="tx1"/>
              </a:solidFill>
            </a:endParaRPr>
          </a:p>
        </p:txBody>
      </p:sp>
      <p:sp>
        <p:nvSpPr>
          <p:cNvPr id="13" name="Title 11">
            <a:extLst>
              <a:ext uri="{FF2B5EF4-FFF2-40B4-BE49-F238E27FC236}">
                <a16:creationId xmlns:a16="http://schemas.microsoft.com/office/drawing/2014/main" id="{1628AB96-D138-499F-B6B1-40C05F943D7F}"/>
              </a:ext>
            </a:extLst>
          </p:cNvPr>
          <p:cNvSpPr txBox="1">
            <a:spLocks/>
          </p:cNvSpPr>
          <p:nvPr/>
        </p:nvSpPr>
        <p:spPr>
          <a:xfrm>
            <a:off x="1251438" y="4209446"/>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Frauen / </a:t>
            </a:r>
            <a:r>
              <a:rPr lang="en-US" sz="2800" dirty="0" err="1">
                <a:solidFill>
                  <a:schemeClr val="tx1"/>
                </a:solidFill>
              </a:rPr>
              <a:t>Flaschen</a:t>
            </a:r>
            <a:r>
              <a:rPr lang="en-US" sz="2800" dirty="0">
                <a:solidFill>
                  <a:schemeClr val="tx1"/>
                </a:solidFill>
              </a:rPr>
              <a:t> / Schule</a:t>
            </a:r>
          </a:p>
        </p:txBody>
      </p:sp>
      <p:sp>
        <p:nvSpPr>
          <p:cNvPr id="14" name="Title 11">
            <a:extLst>
              <a:ext uri="{FF2B5EF4-FFF2-40B4-BE49-F238E27FC236}">
                <a16:creationId xmlns:a16="http://schemas.microsoft.com/office/drawing/2014/main" id="{5C99D793-0E4B-4E45-950F-0C111827FB6C}"/>
              </a:ext>
            </a:extLst>
          </p:cNvPr>
          <p:cNvSpPr txBox="1">
            <a:spLocks/>
          </p:cNvSpPr>
          <p:nvPr/>
        </p:nvSpPr>
        <p:spPr>
          <a:xfrm>
            <a:off x="1251439" y="3529933"/>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Tisch / </a:t>
            </a:r>
            <a:r>
              <a:rPr lang="en-US" sz="2800" dirty="0" err="1">
                <a:solidFill>
                  <a:schemeClr val="tx1"/>
                </a:solidFill>
              </a:rPr>
              <a:t>Antworten</a:t>
            </a:r>
            <a:r>
              <a:rPr lang="en-US" sz="2800" dirty="0">
                <a:solidFill>
                  <a:schemeClr val="tx1"/>
                </a:solidFill>
              </a:rPr>
              <a:t> / </a:t>
            </a:r>
            <a:r>
              <a:rPr lang="en-US" sz="2800" dirty="0" err="1">
                <a:solidFill>
                  <a:schemeClr val="tx1"/>
                </a:solidFill>
              </a:rPr>
              <a:t>Plätze</a:t>
            </a:r>
            <a:endParaRPr lang="en-US" sz="2800" dirty="0">
              <a:solidFill>
                <a:schemeClr val="tx1"/>
              </a:solidFill>
            </a:endParaRPr>
          </a:p>
        </p:txBody>
      </p:sp>
      <p:sp>
        <p:nvSpPr>
          <p:cNvPr id="15" name="Title 11">
            <a:extLst>
              <a:ext uri="{FF2B5EF4-FFF2-40B4-BE49-F238E27FC236}">
                <a16:creationId xmlns:a16="http://schemas.microsoft.com/office/drawing/2014/main" id="{EAFD68D3-8921-45FA-964E-F51CF5AC0A67}"/>
              </a:ext>
            </a:extLst>
          </p:cNvPr>
          <p:cNvSpPr txBox="1">
            <a:spLocks/>
          </p:cNvSpPr>
          <p:nvPr/>
        </p:nvSpPr>
        <p:spPr>
          <a:xfrm>
            <a:off x="1251440" y="494493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Wort / </a:t>
            </a:r>
            <a:r>
              <a:rPr lang="en-US" sz="2800" dirty="0" err="1">
                <a:solidFill>
                  <a:schemeClr val="tx1"/>
                </a:solidFill>
              </a:rPr>
              <a:t>Fragen</a:t>
            </a:r>
            <a:r>
              <a:rPr lang="en-US" sz="2800" dirty="0">
                <a:solidFill>
                  <a:schemeClr val="tx1"/>
                </a:solidFill>
              </a:rPr>
              <a:t> / </a:t>
            </a:r>
            <a:r>
              <a:rPr lang="en-US" sz="2800" dirty="0" err="1">
                <a:solidFill>
                  <a:schemeClr val="tx1"/>
                </a:solidFill>
              </a:rPr>
              <a:t>Gründe</a:t>
            </a:r>
            <a:r>
              <a:rPr lang="en-US" sz="2800" dirty="0">
                <a:solidFill>
                  <a:schemeClr val="tx1"/>
                </a:solidFill>
              </a:rPr>
              <a:t> </a:t>
            </a:r>
          </a:p>
        </p:txBody>
      </p:sp>
      <p:sp>
        <p:nvSpPr>
          <p:cNvPr id="16" name="Title 11">
            <a:extLst>
              <a:ext uri="{FF2B5EF4-FFF2-40B4-BE49-F238E27FC236}">
                <a16:creationId xmlns:a16="http://schemas.microsoft.com/office/drawing/2014/main" id="{4B360E7D-374D-4413-AFF6-678B1A8F5095}"/>
              </a:ext>
            </a:extLst>
          </p:cNvPr>
          <p:cNvSpPr txBox="1">
            <a:spLocks/>
          </p:cNvSpPr>
          <p:nvPr/>
        </p:nvSpPr>
        <p:spPr>
          <a:xfrm>
            <a:off x="1263643" y="567143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Buch / </a:t>
            </a:r>
            <a:r>
              <a:rPr lang="en-US" sz="2800" dirty="0" err="1">
                <a:solidFill>
                  <a:schemeClr val="tx1"/>
                </a:solidFill>
              </a:rPr>
              <a:t>Filme</a:t>
            </a:r>
            <a:r>
              <a:rPr lang="en-US" sz="2800" dirty="0">
                <a:solidFill>
                  <a:schemeClr val="tx1"/>
                </a:solidFill>
              </a:rPr>
              <a:t> / Spiel</a:t>
            </a:r>
          </a:p>
        </p:txBody>
      </p:sp>
      <p:sp>
        <p:nvSpPr>
          <p:cNvPr id="17" name="Title 11">
            <a:extLst>
              <a:ext uri="{FF2B5EF4-FFF2-40B4-BE49-F238E27FC236}">
                <a16:creationId xmlns:a16="http://schemas.microsoft.com/office/drawing/2014/main" id="{0B926459-4885-4E95-8351-736CA2B6FE71}"/>
              </a:ext>
            </a:extLst>
          </p:cNvPr>
          <p:cNvSpPr txBox="1">
            <a:spLocks/>
          </p:cNvSpPr>
          <p:nvPr/>
        </p:nvSpPr>
        <p:spPr>
          <a:xfrm>
            <a:off x="238460" y="1033086"/>
            <a:ext cx="9757458"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chemeClr val="tx1"/>
                </a:solidFill>
              </a:rPr>
              <a:t>Hör</a:t>
            </a:r>
            <a:r>
              <a:rPr lang="en-US" sz="2400" b="1" dirty="0">
                <a:solidFill>
                  <a:schemeClr val="tx1"/>
                </a:solidFill>
              </a:rPr>
              <a:t> </a:t>
            </a:r>
            <a:r>
              <a:rPr lang="en-US" sz="2400" b="1" dirty="0" err="1">
                <a:solidFill>
                  <a:schemeClr val="tx1"/>
                </a:solidFill>
              </a:rPr>
              <a:t>zu</a:t>
            </a:r>
            <a:r>
              <a:rPr lang="en-US" sz="2400" b="1" dirty="0">
                <a:solidFill>
                  <a:schemeClr val="tx1"/>
                </a:solidFill>
              </a:rPr>
              <a:t>. Was </a:t>
            </a:r>
            <a:r>
              <a:rPr lang="en-US" sz="2400" b="1" dirty="0" err="1">
                <a:solidFill>
                  <a:schemeClr val="tx1"/>
                </a:solidFill>
              </a:rPr>
              <a:t>ist</a:t>
            </a:r>
            <a:r>
              <a:rPr lang="en-US" sz="2400" b="1" dirty="0">
                <a:solidFill>
                  <a:schemeClr val="tx1"/>
                </a:solidFill>
              </a:rPr>
              <a:t> </a:t>
            </a:r>
            <a:r>
              <a:rPr lang="en-US" sz="2400" b="1" dirty="0" err="1">
                <a:solidFill>
                  <a:schemeClr val="tx1"/>
                </a:solidFill>
              </a:rPr>
              <a:t>möglich</a:t>
            </a:r>
            <a:r>
              <a:rPr lang="en-US" sz="2400" b="1" dirty="0">
                <a:solidFill>
                  <a:schemeClr val="tx1"/>
                </a:solidFill>
              </a:rPr>
              <a:t>? </a:t>
            </a:r>
            <a:br>
              <a:rPr lang="en-US" sz="2400" b="1" dirty="0">
                <a:solidFill>
                  <a:schemeClr val="tx1"/>
                </a:solidFill>
              </a:rPr>
            </a:br>
            <a:r>
              <a:rPr lang="en-US" sz="2400" b="1" dirty="0" err="1">
                <a:solidFill>
                  <a:schemeClr val="tx1"/>
                </a:solidFill>
              </a:rPr>
              <a:t>Wie</a:t>
            </a:r>
            <a:r>
              <a:rPr lang="en-US" sz="2400" b="1" dirty="0">
                <a:solidFill>
                  <a:schemeClr val="tx1"/>
                </a:solidFill>
              </a:rPr>
              <a:t> </a:t>
            </a:r>
            <a:r>
              <a:rPr lang="en-US" sz="2400" b="1" dirty="0" err="1">
                <a:solidFill>
                  <a:schemeClr val="tx1"/>
                </a:solidFill>
              </a:rPr>
              <a:t>viele</a:t>
            </a:r>
            <a:r>
              <a:rPr lang="en-US" sz="2400" b="1" dirty="0">
                <a:solidFill>
                  <a:schemeClr val="tx1"/>
                </a:solidFill>
              </a:rPr>
              <a:t> </a:t>
            </a:r>
            <a:r>
              <a:rPr lang="en-US" sz="2400" b="1" dirty="0" err="1">
                <a:solidFill>
                  <a:schemeClr val="tx1"/>
                </a:solidFill>
              </a:rPr>
              <a:t>Wörter</a:t>
            </a:r>
            <a:r>
              <a:rPr lang="en-US" sz="2400" b="1" dirty="0">
                <a:solidFill>
                  <a:schemeClr val="tx1"/>
                </a:solidFill>
              </a:rPr>
              <a:t>? </a:t>
            </a:r>
            <a:r>
              <a:rPr lang="en-US" sz="2400" b="1" dirty="0" err="1">
                <a:solidFill>
                  <a:schemeClr val="tx1"/>
                </a:solidFill>
              </a:rPr>
              <a:t>Eins</a:t>
            </a:r>
            <a:r>
              <a:rPr lang="en-US" sz="2400" b="1" dirty="0">
                <a:solidFill>
                  <a:schemeClr val="tx1"/>
                </a:solidFill>
              </a:rPr>
              <a:t>, </a:t>
            </a:r>
            <a:r>
              <a:rPr lang="en-US" sz="2400" b="1" dirty="0" err="1">
                <a:solidFill>
                  <a:schemeClr val="tx1"/>
                </a:solidFill>
              </a:rPr>
              <a:t>zwei</a:t>
            </a:r>
            <a:r>
              <a:rPr lang="en-US" sz="2400" b="1" dirty="0">
                <a:solidFill>
                  <a:schemeClr val="tx1"/>
                </a:solidFill>
              </a:rPr>
              <a:t> </a:t>
            </a:r>
            <a:r>
              <a:rPr lang="en-US" sz="2400" b="1" dirty="0" err="1">
                <a:solidFill>
                  <a:schemeClr val="tx1"/>
                </a:solidFill>
              </a:rPr>
              <a:t>oder</a:t>
            </a:r>
            <a:r>
              <a:rPr lang="en-US" sz="2400" b="1" dirty="0">
                <a:solidFill>
                  <a:schemeClr val="tx1"/>
                </a:solidFill>
              </a:rPr>
              <a:t> </a:t>
            </a:r>
            <a:r>
              <a:rPr lang="en-US" sz="2400" b="1" dirty="0" err="1">
                <a:solidFill>
                  <a:schemeClr val="tx1"/>
                </a:solidFill>
              </a:rPr>
              <a:t>drei</a:t>
            </a:r>
            <a:r>
              <a:rPr lang="en-US" sz="2400" b="1" dirty="0">
                <a:solidFill>
                  <a:schemeClr val="tx1"/>
                </a:solidFill>
              </a:rPr>
              <a:t>?</a:t>
            </a:r>
          </a:p>
        </p:txBody>
      </p:sp>
      <p:sp>
        <p:nvSpPr>
          <p:cNvPr id="18" name="Title 11">
            <a:extLst>
              <a:ext uri="{FF2B5EF4-FFF2-40B4-BE49-F238E27FC236}">
                <a16:creationId xmlns:a16="http://schemas.microsoft.com/office/drawing/2014/main" id="{B0EB4ED9-6BC6-426E-9E0B-B4764ADCE196}"/>
              </a:ext>
            </a:extLst>
          </p:cNvPr>
          <p:cNvSpPr txBox="1">
            <a:spLocks/>
          </p:cNvSpPr>
          <p:nvPr/>
        </p:nvSpPr>
        <p:spPr>
          <a:xfrm>
            <a:off x="6094864" y="2067357"/>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1.</a:t>
            </a:r>
          </a:p>
        </p:txBody>
      </p:sp>
      <p:sp>
        <p:nvSpPr>
          <p:cNvPr id="19" name="Title 11">
            <a:extLst>
              <a:ext uri="{FF2B5EF4-FFF2-40B4-BE49-F238E27FC236}">
                <a16:creationId xmlns:a16="http://schemas.microsoft.com/office/drawing/2014/main" id="{DE11527C-77B0-4F4B-9606-BEA3EDC1A9E3}"/>
              </a:ext>
            </a:extLst>
          </p:cNvPr>
          <p:cNvSpPr txBox="1">
            <a:spLocks/>
          </p:cNvSpPr>
          <p:nvPr/>
        </p:nvSpPr>
        <p:spPr>
          <a:xfrm>
            <a:off x="6503742" y="2067357"/>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 singer has seven questions / friends.</a:t>
            </a:r>
          </a:p>
        </p:txBody>
      </p:sp>
      <p:sp>
        <p:nvSpPr>
          <p:cNvPr id="20" name="Title 11">
            <a:extLst>
              <a:ext uri="{FF2B5EF4-FFF2-40B4-BE49-F238E27FC236}">
                <a16:creationId xmlns:a16="http://schemas.microsoft.com/office/drawing/2014/main" id="{900DCC16-4D24-4B37-92C8-6385176B17C8}"/>
              </a:ext>
            </a:extLst>
          </p:cNvPr>
          <p:cNvSpPr txBox="1">
            <a:spLocks/>
          </p:cNvSpPr>
          <p:nvPr/>
        </p:nvSpPr>
        <p:spPr>
          <a:xfrm>
            <a:off x="1251437" y="2063614"/>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Haus / </a:t>
            </a:r>
            <a:r>
              <a:rPr lang="en-US" sz="2800" b="1" dirty="0" err="1">
                <a:solidFill>
                  <a:srgbClr val="FFCC00"/>
                </a:solidFill>
              </a:rPr>
              <a:t>Fragen</a:t>
            </a:r>
            <a:r>
              <a:rPr lang="en-US" sz="2800" dirty="0">
                <a:solidFill>
                  <a:schemeClr val="tx1"/>
                </a:solidFill>
              </a:rPr>
              <a:t> </a:t>
            </a:r>
            <a:r>
              <a:rPr lang="en-US" sz="500" dirty="0">
                <a:solidFill>
                  <a:schemeClr val="tx1"/>
                </a:solidFill>
              </a:rPr>
              <a:t> </a:t>
            </a:r>
            <a:r>
              <a:rPr lang="en-US" sz="2800" dirty="0">
                <a:solidFill>
                  <a:schemeClr val="tx1"/>
                </a:solidFill>
              </a:rPr>
              <a:t>/ </a:t>
            </a:r>
            <a:r>
              <a:rPr lang="en-US" sz="2800" b="1" dirty="0" err="1">
                <a:solidFill>
                  <a:srgbClr val="FFCC00"/>
                </a:solidFill>
              </a:rPr>
              <a:t>Freunde</a:t>
            </a:r>
            <a:endParaRPr lang="en-US" sz="2800" b="1" dirty="0">
              <a:solidFill>
                <a:srgbClr val="FFCC00"/>
              </a:solidFill>
            </a:endParaRPr>
          </a:p>
        </p:txBody>
      </p:sp>
      <p:sp>
        <p:nvSpPr>
          <p:cNvPr id="21" name="Action Button: Custom 5">
            <a:hlinkClick r:id="" action="ppaction://noaction" highlightClick="1">
              <a:snd r:embed="rId9" name="1. Die Sangerin.wav"/>
            </a:hlinkClick>
            <a:extLst>
              <a:ext uri="{FF2B5EF4-FFF2-40B4-BE49-F238E27FC236}">
                <a16:creationId xmlns:a16="http://schemas.microsoft.com/office/drawing/2014/main" id="{3E08C18D-FBC0-42E4-9A29-2771EBAFD456}"/>
              </a:ext>
            </a:extLst>
          </p:cNvPr>
          <p:cNvSpPr/>
          <p:nvPr/>
        </p:nvSpPr>
        <p:spPr>
          <a:xfrm>
            <a:off x="617400" y="2019554"/>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1</a:t>
            </a:r>
          </a:p>
        </p:txBody>
      </p:sp>
      <p:sp>
        <p:nvSpPr>
          <p:cNvPr id="22" name="Title 11">
            <a:extLst>
              <a:ext uri="{FF2B5EF4-FFF2-40B4-BE49-F238E27FC236}">
                <a16:creationId xmlns:a16="http://schemas.microsoft.com/office/drawing/2014/main" id="{2FDFDC4B-80A6-4A35-8797-BC3863EF9190}"/>
              </a:ext>
            </a:extLst>
          </p:cNvPr>
          <p:cNvSpPr txBox="1">
            <a:spLocks/>
          </p:cNvSpPr>
          <p:nvPr/>
        </p:nvSpPr>
        <p:spPr>
          <a:xfrm>
            <a:off x="6094864" y="2768459"/>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2.</a:t>
            </a:r>
          </a:p>
        </p:txBody>
      </p:sp>
      <p:sp>
        <p:nvSpPr>
          <p:cNvPr id="23" name="Title 11">
            <a:extLst>
              <a:ext uri="{FF2B5EF4-FFF2-40B4-BE49-F238E27FC236}">
                <a16:creationId xmlns:a16="http://schemas.microsoft.com/office/drawing/2014/main" id="{9349574B-8C89-40DF-91EA-A6D928C1A6A4}"/>
              </a:ext>
            </a:extLst>
          </p:cNvPr>
          <p:cNvSpPr txBox="1">
            <a:spLocks/>
          </p:cNvSpPr>
          <p:nvPr/>
        </p:nvSpPr>
        <p:spPr>
          <a:xfrm>
            <a:off x="6094864" y="3469316"/>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3.</a:t>
            </a:r>
          </a:p>
        </p:txBody>
      </p:sp>
      <p:sp>
        <p:nvSpPr>
          <p:cNvPr id="24" name="Title 11">
            <a:extLst>
              <a:ext uri="{FF2B5EF4-FFF2-40B4-BE49-F238E27FC236}">
                <a16:creationId xmlns:a16="http://schemas.microsoft.com/office/drawing/2014/main" id="{12309228-6A7A-4004-9A9F-09300F81E35B}"/>
              </a:ext>
            </a:extLst>
          </p:cNvPr>
          <p:cNvSpPr txBox="1">
            <a:spLocks/>
          </p:cNvSpPr>
          <p:nvPr/>
        </p:nvSpPr>
        <p:spPr>
          <a:xfrm>
            <a:off x="6094864" y="4213189"/>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4.</a:t>
            </a:r>
          </a:p>
        </p:txBody>
      </p:sp>
      <p:sp>
        <p:nvSpPr>
          <p:cNvPr id="25" name="Title 11">
            <a:extLst>
              <a:ext uri="{FF2B5EF4-FFF2-40B4-BE49-F238E27FC236}">
                <a16:creationId xmlns:a16="http://schemas.microsoft.com/office/drawing/2014/main" id="{2E06263D-DA9F-4E84-8027-143E078613D9}"/>
              </a:ext>
            </a:extLst>
          </p:cNvPr>
          <p:cNvSpPr txBox="1">
            <a:spLocks/>
          </p:cNvSpPr>
          <p:nvPr/>
        </p:nvSpPr>
        <p:spPr>
          <a:xfrm>
            <a:off x="6094864" y="4944937"/>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5.</a:t>
            </a:r>
          </a:p>
        </p:txBody>
      </p:sp>
      <p:sp>
        <p:nvSpPr>
          <p:cNvPr id="26" name="Title 11">
            <a:extLst>
              <a:ext uri="{FF2B5EF4-FFF2-40B4-BE49-F238E27FC236}">
                <a16:creationId xmlns:a16="http://schemas.microsoft.com/office/drawing/2014/main" id="{15580B2D-CD9A-4D3C-AB65-7EBD43119990}"/>
              </a:ext>
            </a:extLst>
          </p:cNvPr>
          <p:cNvSpPr txBox="1">
            <a:spLocks/>
          </p:cNvSpPr>
          <p:nvPr/>
        </p:nvSpPr>
        <p:spPr>
          <a:xfrm>
            <a:off x="6094863" y="5681195"/>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6.</a:t>
            </a:r>
          </a:p>
        </p:txBody>
      </p:sp>
    </p:spTree>
    <p:extLst>
      <p:ext uri="{BB962C8B-B14F-4D97-AF65-F5344CB8AC3E}">
        <p14:creationId xmlns:p14="http://schemas.microsoft.com/office/powerpoint/2010/main" val="33819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1" grpId="1"/>
      <p:bldP spid="12" grpId="0"/>
      <p:bldP spid="13" grpId="0"/>
      <p:bldP spid="14" grpId="0"/>
      <p:bldP spid="15" grpId="0"/>
      <p:bldP spid="16" grpId="0"/>
      <p:bldP spid="18" grpId="0"/>
      <p:bldP spid="19" grpId="0"/>
      <p:bldP spid="20" grpId="0"/>
      <p:bldP spid="21" grpId="0" animBg="1"/>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5675-2FDD-4C3A-AD42-526EF4A80848}"/>
              </a:ext>
            </a:extLst>
          </p:cNvPr>
          <p:cNvSpPr>
            <a:spLocks noGrp="1"/>
          </p:cNvSpPr>
          <p:nvPr>
            <p:ph type="title"/>
          </p:nvPr>
        </p:nvSpPr>
        <p:spPr>
          <a:xfrm>
            <a:off x="0" y="213557"/>
            <a:ext cx="2687444" cy="647577"/>
          </a:xfrm>
        </p:spPr>
        <p:txBody>
          <a:bodyPr>
            <a:normAutofit/>
          </a:bodyPr>
          <a:lstStyle/>
          <a:p>
            <a:r>
              <a:rPr lang="en-GB" sz="2800" dirty="0" err="1"/>
              <a:t>Antworten</a:t>
            </a:r>
            <a:endParaRPr lang="en-GB" sz="2800" dirty="0"/>
          </a:p>
        </p:txBody>
      </p:sp>
      <p:sp>
        <p:nvSpPr>
          <p:cNvPr id="4" name="Rounded Rectangle 11">
            <a:extLst>
              <a:ext uri="{FF2B5EF4-FFF2-40B4-BE49-F238E27FC236}">
                <a16:creationId xmlns:a16="http://schemas.microsoft.com/office/drawing/2014/main" id="{4E52FCAE-715A-49D0-95F7-021BF458AAE9}"/>
              </a:ext>
            </a:extLst>
          </p:cNvPr>
          <p:cNvSpPr/>
          <p:nvPr/>
        </p:nvSpPr>
        <p:spPr>
          <a:xfrm>
            <a:off x="10988596" y="13642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1" name="Action Button: Custom 5">
            <a:hlinkClick r:id="" action="ppaction://noaction" highlightClick="1">
              <a:snd r:embed="rId3" name="1. Die Sangerin.wav"/>
            </a:hlinkClick>
            <a:extLst>
              <a:ext uri="{FF2B5EF4-FFF2-40B4-BE49-F238E27FC236}">
                <a16:creationId xmlns:a16="http://schemas.microsoft.com/office/drawing/2014/main" id="{41292C5B-25CC-47FD-B387-D259E3844C51}"/>
              </a:ext>
            </a:extLst>
          </p:cNvPr>
          <p:cNvSpPr/>
          <p:nvPr/>
        </p:nvSpPr>
        <p:spPr>
          <a:xfrm>
            <a:off x="452640" y="1481590"/>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1</a:t>
            </a:r>
          </a:p>
        </p:txBody>
      </p:sp>
      <p:sp>
        <p:nvSpPr>
          <p:cNvPr id="22" name="Action Button: Custom 6">
            <a:hlinkClick r:id="" action="ppaction://noaction" highlightClick="1">
              <a:snd r:embed="rId4" name="3. Die Frau.wav"/>
            </a:hlinkClick>
            <a:extLst>
              <a:ext uri="{FF2B5EF4-FFF2-40B4-BE49-F238E27FC236}">
                <a16:creationId xmlns:a16="http://schemas.microsoft.com/office/drawing/2014/main" id="{D803068B-DC15-4FBC-8981-C3A4FFCCDF9A}"/>
              </a:ext>
            </a:extLst>
          </p:cNvPr>
          <p:cNvSpPr/>
          <p:nvPr/>
        </p:nvSpPr>
        <p:spPr>
          <a:xfrm>
            <a:off x="452640" y="2915543"/>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3</a:t>
            </a:r>
          </a:p>
        </p:txBody>
      </p:sp>
      <p:sp>
        <p:nvSpPr>
          <p:cNvPr id="23" name="Action Button: Custom 7">
            <a:hlinkClick r:id="" action="ppaction://noaction" highlightClick="1">
              <a:snd r:embed="rId5" name="4. Es gibt.wav"/>
            </a:hlinkClick>
            <a:extLst>
              <a:ext uri="{FF2B5EF4-FFF2-40B4-BE49-F238E27FC236}">
                <a16:creationId xmlns:a16="http://schemas.microsoft.com/office/drawing/2014/main" id="{1F37E7F2-4CB6-46A3-A6AC-9071EE4C7CC0}"/>
              </a:ext>
            </a:extLst>
          </p:cNvPr>
          <p:cNvSpPr/>
          <p:nvPr/>
        </p:nvSpPr>
        <p:spPr>
          <a:xfrm>
            <a:off x="455114" y="3637349"/>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4</a:t>
            </a:r>
          </a:p>
        </p:txBody>
      </p:sp>
      <p:sp>
        <p:nvSpPr>
          <p:cNvPr id="24" name="Action Button: Custom 8">
            <a:hlinkClick r:id="" action="ppaction://noaction" highlightClick="1">
              <a:snd r:embed="rId6" name="5. Der Lehrer_edited.wav"/>
            </a:hlinkClick>
            <a:extLst>
              <a:ext uri="{FF2B5EF4-FFF2-40B4-BE49-F238E27FC236}">
                <a16:creationId xmlns:a16="http://schemas.microsoft.com/office/drawing/2014/main" id="{0D752EDD-922D-43B1-91DC-7A0E1B2760A3}"/>
              </a:ext>
            </a:extLst>
          </p:cNvPr>
          <p:cNvSpPr/>
          <p:nvPr/>
        </p:nvSpPr>
        <p:spPr>
          <a:xfrm>
            <a:off x="455115" y="4359155"/>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5</a:t>
            </a:r>
          </a:p>
        </p:txBody>
      </p:sp>
      <p:sp>
        <p:nvSpPr>
          <p:cNvPr id="25" name="Action Button: Custom 9">
            <a:hlinkClick r:id="" action="ppaction://noaction" highlightClick="1">
              <a:snd r:embed="rId7" name="6. Die Lehrerin.wav"/>
            </a:hlinkClick>
            <a:extLst>
              <a:ext uri="{FF2B5EF4-FFF2-40B4-BE49-F238E27FC236}">
                <a16:creationId xmlns:a16="http://schemas.microsoft.com/office/drawing/2014/main" id="{BC324DDD-B0EF-4E09-B7AD-459862982CEE}"/>
              </a:ext>
            </a:extLst>
          </p:cNvPr>
          <p:cNvSpPr/>
          <p:nvPr/>
        </p:nvSpPr>
        <p:spPr>
          <a:xfrm>
            <a:off x="455118" y="5080961"/>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6</a:t>
            </a:r>
          </a:p>
        </p:txBody>
      </p:sp>
      <p:sp>
        <p:nvSpPr>
          <p:cNvPr id="26" name="Action Button: Custom 10">
            <a:hlinkClick r:id="" action="ppaction://noaction" highlightClick="1">
              <a:snd r:embed="rId8" name="2. Der Zug.wav"/>
            </a:hlinkClick>
            <a:extLst>
              <a:ext uri="{FF2B5EF4-FFF2-40B4-BE49-F238E27FC236}">
                <a16:creationId xmlns:a16="http://schemas.microsoft.com/office/drawing/2014/main" id="{E3CE1110-EBCD-43C6-A31A-46412619AD82}"/>
              </a:ext>
            </a:extLst>
          </p:cNvPr>
          <p:cNvSpPr/>
          <p:nvPr/>
        </p:nvSpPr>
        <p:spPr>
          <a:xfrm>
            <a:off x="452640" y="2203396"/>
            <a:ext cx="583765" cy="452927"/>
          </a:xfrm>
          <a:prstGeom prst="actionButtonBlank">
            <a:avLst/>
          </a:prstGeom>
          <a:solidFill>
            <a:schemeClr val="tx1"/>
          </a:solidFill>
          <a:ln w="127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2</a:t>
            </a:r>
          </a:p>
        </p:txBody>
      </p:sp>
      <p:sp>
        <p:nvSpPr>
          <p:cNvPr id="27" name="Title 11">
            <a:extLst>
              <a:ext uri="{FF2B5EF4-FFF2-40B4-BE49-F238E27FC236}">
                <a16:creationId xmlns:a16="http://schemas.microsoft.com/office/drawing/2014/main" id="{28468D7A-92C7-49DE-B04C-F8BB115FF5B8}"/>
              </a:ext>
            </a:extLst>
          </p:cNvPr>
          <p:cNvSpPr txBox="1">
            <a:spLocks/>
          </p:cNvSpPr>
          <p:nvPr/>
        </p:nvSpPr>
        <p:spPr>
          <a:xfrm>
            <a:off x="1254585" y="145236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Haus / </a:t>
            </a:r>
            <a:r>
              <a:rPr lang="en-US" sz="2800" dirty="0" err="1">
                <a:solidFill>
                  <a:schemeClr val="tx1"/>
                </a:solidFill>
              </a:rPr>
              <a:t>Fragen</a:t>
            </a:r>
            <a:r>
              <a:rPr lang="en-US" sz="2800" dirty="0">
                <a:solidFill>
                  <a:schemeClr val="tx1"/>
                </a:solidFill>
              </a:rPr>
              <a:t> / </a:t>
            </a:r>
            <a:r>
              <a:rPr lang="en-US" sz="2800" dirty="0" err="1">
                <a:solidFill>
                  <a:schemeClr val="tx1"/>
                </a:solidFill>
              </a:rPr>
              <a:t>Freunde</a:t>
            </a:r>
            <a:endParaRPr lang="en-US" sz="2800" dirty="0">
              <a:solidFill>
                <a:schemeClr val="tx1"/>
              </a:solidFill>
            </a:endParaRPr>
          </a:p>
        </p:txBody>
      </p:sp>
      <p:sp>
        <p:nvSpPr>
          <p:cNvPr id="28" name="Title 11">
            <a:extLst>
              <a:ext uri="{FF2B5EF4-FFF2-40B4-BE49-F238E27FC236}">
                <a16:creationId xmlns:a16="http://schemas.microsoft.com/office/drawing/2014/main" id="{E4DCDEA5-0A6E-4054-9073-6D5128B709E6}"/>
              </a:ext>
            </a:extLst>
          </p:cNvPr>
          <p:cNvSpPr txBox="1">
            <a:spLocks/>
          </p:cNvSpPr>
          <p:nvPr/>
        </p:nvSpPr>
        <p:spPr>
          <a:xfrm>
            <a:off x="1240371" y="2178967"/>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err="1">
                <a:solidFill>
                  <a:schemeClr val="tx1"/>
                </a:solidFill>
              </a:rPr>
              <a:t>Plätze</a:t>
            </a:r>
            <a:r>
              <a:rPr lang="en-US" sz="2800" dirty="0">
                <a:solidFill>
                  <a:schemeClr val="tx1"/>
                </a:solidFill>
              </a:rPr>
              <a:t> / Film / </a:t>
            </a:r>
            <a:r>
              <a:rPr lang="en-US" sz="2800" dirty="0" err="1">
                <a:solidFill>
                  <a:schemeClr val="tx1"/>
                </a:solidFill>
              </a:rPr>
              <a:t>Sänger</a:t>
            </a:r>
            <a:endParaRPr lang="en-US" sz="2800" dirty="0">
              <a:solidFill>
                <a:schemeClr val="tx1"/>
              </a:solidFill>
            </a:endParaRPr>
          </a:p>
        </p:txBody>
      </p:sp>
      <p:sp>
        <p:nvSpPr>
          <p:cNvPr id="29" name="Title 11">
            <a:extLst>
              <a:ext uri="{FF2B5EF4-FFF2-40B4-BE49-F238E27FC236}">
                <a16:creationId xmlns:a16="http://schemas.microsoft.com/office/drawing/2014/main" id="{56E2A197-9082-4AD5-B139-573EEDA9BB9F}"/>
              </a:ext>
            </a:extLst>
          </p:cNvPr>
          <p:cNvSpPr txBox="1">
            <a:spLocks/>
          </p:cNvSpPr>
          <p:nvPr/>
        </p:nvSpPr>
        <p:spPr>
          <a:xfrm>
            <a:off x="1240368" y="358497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Frauen / </a:t>
            </a:r>
            <a:r>
              <a:rPr lang="en-US" sz="2800" dirty="0" err="1">
                <a:solidFill>
                  <a:schemeClr val="tx1"/>
                </a:solidFill>
              </a:rPr>
              <a:t>Flaschen</a:t>
            </a:r>
            <a:r>
              <a:rPr lang="en-US" sz="2800" dirty="0">
                <a:solidFill>
                  <a:schemeClr val="tx1"/>
                </a:solidFill>
              </a:rPr>
              <a:t> / Schule</a:t>
            </a:r>
          </a:p>
        </p:txBody>
      </p:sp>
      <p:sp>
        <p:nvSpPr>
          <p:cNvPr id="30" name="Title 11">
            <a:extLst>
              <a:ext uri="{FF2B5EF4-FFF2-40B4-BE49-F238E27FC236}">
                <a16:creationId xmlns:a16="http://schemas.microsoft.com/office/drawing/2014/main" id="{B4264095-C97F-46C4-BF01-E9D4107F93B3}"/>
              </a:ext>
            </a:extLst>
          </p:cNvPr>
          <p:cNvSpPr txBox="1">
            <a:spLocks/>
          </p:cNvSpPr>
          <p:nvPr/>
        </p:nvSpPr>
        <p:spPr>
          <a:xfrm>
            <a:off x="1240369" y="290546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Tisch / </a:t>
            </a:r>
            <a:r>
              <a:rPr lang="en-US" sz="2800" dirty="0" err="1">
                <a:solidFill>
                  <a:schemeClr val="tx1"/>
                </a:solidFill>
              </a:rPr>
              <a:t>Antworten</a:t>
            </a:r>
            <a:r>
              <a:rPr lang="en-US" sz="2800" dirty="0">
                <a:solidFill>
                  <a:schemeClr val="tx1"/>
                </a:solidFill>
              </a:rPr>
              <a:t> / </a:t>
            </a:r>
            <a:r>
              <a:rPr lang="en-US" sz="2800" dirty="0" err="1">
                <a:solidFill>
                  <a:schemeClr val="tx1"/>
                </a:solidFill>
              </a:rPr>
              <a:t>Plätze</a:t>
            </a:r>
            <a:endParaRPr lang="en-US" sz="2800" dirty="0">
              <a:solidFill>
                <a:schemeClr val="tx1"/>
              </a:solidFill>
            </a:endParaRPr>
          </a:p>
        </p:txBody>
      </p:sp>
      <p:sp>
        <p:nvSpPr>
          <p:cNvPr id="31" name="Title 11">
            <a:extLst>
              <a:ext uri="{FF2B5EF4-FFF2-40B4-BE49-F238E27FC236}">
                <a16:creationId xmlns:a16="http://schemas.microsoft.com/office/drawing/2014/main" id="{650375D8-86A3-4165-A92B-57F2932151C9}"/>
              </a:ext>
            </a:extLst>
          </p:cNvPr>
          <p:cNvSpPr txBox="1">
            <a:spLocks/>
          </p:cNvSpPr>
          <p:nvPr/>
        </p:nvSpPr>
        <p:spPr>
          <a:xfrm>
            <a:off x="1240368" y="4354350"/>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Wort / Problem / </a:t>
            </a:r>
            <a:r>
              <a:rPr lang="en-US" sz="2800" dirty="0" err="1">
                <a:solidFill>
                  <a:schemeClr val="tx1"/>
                </a:solidFill>
              </a:rPr>
              <a:t>Gründe</a:t>
            </a:r>
            <a:r>
              <a:rPr lang="en-US" sz="2800" dirty="0">
                <a:solidFill>
                  <a:schemeClr val="tx1"/>
                </a:solidFill>
              </a:rPr>
              <a:t> </a:t>
            </a:r>
          </a:p>
        </p:txBody>
      </p:sp>
      <p:sp>
        <p:nvSpPr>
          <p:cNvPr id="32" name="Title 11">
            <a:extLst>
              <a:ext uri="{FF2B5EF4-FFF2-40B4-BE49-F238E27FC236}">
                <a16:creationId xmlns:a16="http://schemas.microsoft.com/office/drawing/2014/main" id="{DB57D8AF-D5A4-42CC-91B2-A5EDF497A82D}"/>
              </a:ext>
            </a:extLst>
          </p:cNvPr>
          <p:cNvSpPr txBox="1">
            <a:spLocks/>
          </p:cNvSpPr>
          <p:nvPr/>
        </p:nvSpPr>
        <p:spPr>
          <a:xfrm>
            <a:off x="1233621" y="5042229"/>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Buch / </a:t>
            </a:r>
            <a:r>
              <a:rPr lang="en-US" sz="2800" dirty="0" err="1">
                <a:solidFill>
                  <a:schemeClr val="tx1"/>
                </a:solidFill>
              </a:rPr>
              <a:t>Filme</a:t>
            </a:r>
            <a:r>
              <a:rPr lang="en-US" sz="2800" dirty="0">
                <a:solidFill>
                  <a:schemeClr val="tx1"/>
                </a:solidFill>
              </a:rPr>
              <a:t> / Spiel</a:t>
            </a:r>
          </a:p>
        </p:txBody>
      </p:sp>
      <p:sp>
        <p:nvSpPr>
          <p:cNvPr id="33" name="Title 11">
            <a:extLst>
              <a:ext uri="{FF2B5EF4-FFF2-40B4-BE49-F238E27FC236}">
                <a16:creationId xmlns:a16="http://schemas.microsoft.com/office/drawing/2014/main" id="{8DF5FC6B-F4F2-48D2-BD92-FC51443D9EF2}"/>
              </a:ext>
            </a:extLst>
          </p:cNvPr>
          <p:cNvSpPr txBox="1">
            <a:spLocks/>
          </p:cNvSpPr>
          <p:nvPr/>
        </p:nvSpPr>
        <p:spPr>
          <a:xfrm>
            <a:off x="1252570" y="1440168"/>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Haus / </a:t>
            </a:r>
            <a:r>
              <a:rPr lang="en-US" sz="2800" b="1" dirty="0" err="1">
                <a:solidFill>
                  <a:srgbClr val="FFCC00"/>
                </a:solidFill>
              </a:rPr>
              <a:t>Fragen</a:t>
            </a:r>
            <a:r>
              <a:rPr lang="en-US" sz="2800" dirty="0">
                <a:solidFill>
                  <a:schemeClr val="tx1"/>
                </a:solidFill>
              </a:rPr>
              <a:t> </a:t>
            </a:r>
            <a:r>
              <a:rPr lang="en-US" sz="500" dirty="0">
                <a:solidFill>
                  <a:schemeClr val="tx1"/>
                </a:solidFill>
              </a:rPr>
              <a:t> </a:t>
            </a:r>
            <a:r>
              <a:rPr lang="en-US" sz="2800" dirty="0">
                <a:solidFill>
                  <a:schemeClr val="tx1"/>
                </a:solidFill>
              </a:rPr>
              <a:t>/ </a:t>
            </a:r>
            <a:r>
              <a:rPr lang="en-US" sz="2800" b="1" dirty="0" err="1">
                <a:solidFill>
                  <a:srgbClr val="FFCC00"/>
                </a:solidFill>
              </a:rPr>
              <a:t>Freunde</a:t>
            </a:r>
            <a:endParaRPr lang="en-US" sz="2800" b="1" dirty="0">
              <a:solidFill>
                <a:srgbClr val="FFCC00"/>
              </a:solidFill>
            </a:endParaRPr>
          </a:p>
        </p:txBody>
      </p:sp>
      <p:sp>
        <p:nvSpPr>
          <p:cNvPr id="34" name="Title 11">
            <a:extLst>
              <a:ext uri="{FF2B5EF4-FFF2-40B4-BE49-F238E27FC236}">
                <a16:creationId xmlns:a16="http://schemas.microsoft.com/office/drawing/2014/main" id="{F0142C93-F41E-4A64-BA23-839D8BF4FC90}"/>
              </a:ext>
            </a:extLst>
          </p:cNvPr>
          <p:cNvSpPr txBox="1">
            <a:spLocks/>
          </p:cNvSpPr>
          <p:nvPr/>
        </p:nvSpPr>
        <p:spPr>
          <a:xfrm>
            <a:off x="1252572" y="2179450"/>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err="1">
                <a:solidFill>
                  <a:srgbClr val="FFCC00"/>
                </a:solidFill>
              </a:rPr>
              <a:t>Plätze</a:t>
            </a:r>
            <a:r>
              <a:rPr lang="en-US" sz="2800" dirty="0">
                <a:solidFill>
                  <a:schemeClr val="tx1"/>
                </a:solidFill>
              </a:rPr>
              <a:t> / Film / </a:t>
            </a:r>
            <a:r>
              <a:rPr lang="en-US" sz="2800" b="1" dirty="0" err="1">
                <a:solidFill>
                  <a:srgbClr val="FFCC00"/>
                </a:solidFill>
              </a:rPr>
              <a:t>Sänger</a:t>
            </a:r>
            <a:endParaRPr lang="en-US" sz="2800" b="1" dirty="0">
              <a:solidFill>
                <a:srgbClr val="FFCC00"/>
              </a:solidFill>
            </a:endParaRPr>
          </a:p>
        </p:txBody>
      </p:sp>
      <p:sp>
        <p:nvSpPr>
          <p:cNvPr id="35" name="Title 11">
            <a:extLst>
              <a:ext uri="{FF2B5EF4-FFF2-40B4-BE49-F238E27FC236}">
                <a16:creationId xmlns:a16="http://schemas.microsoft.com/office/drawing/2014/main" id="{D84ACC7B-2725-476B-9370-72497DB3A517}"/>
              </a:ext>
            </a:extLst>
          </p:cNvPr>
          <p:cNvSpPr txBox="1">
            <a:spLocks/>
          </p:cNvSpPr>
          <p:nvPr/>
        </p:nvSpPr>
        <p:spPr>
          <a:xfrm>
            <a:off x="1242476" y="2905224"/>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Tisch / </a:t>
            </a:r>
            <a:r>
              <a:rPr lang="en-US" sz="2800" b="1" dirty="0" err="1">
                <a:solidFill>
                  <a:srgbClr val="FFCC00"/>
                </a:solidFill>
              </a:rPr>
              <a:t>Antworten</a:t>
            </a:r>
            <a:r>
              <a:rPr lang="en-US" sz="2800" dirty="0">
                <a:solidFill>
                  <a:srgbClr val="FFCC00"/>
                </a:solidFill>
              </a:rPr>
              <a:t> </a:t>
            </a:r>
            <a:r>
              <a:rPr lang="en-US" sz="1600" dirty="0">
                <a:solidFill>
                  <a:schemeClr val="tx1"/>
                </a:solidFill>
              </a:rPr>
              <a:t> </a:t>
            </a:r>
            <a:r>
              <a:rPr lang="en-US" sz="2800" dirty="0">
                <a:solidFill>
                  <a:schemeClr val="tx1"/>
                </a:solidFill>
              </a:rPr>
              <a:t>/ </a:t>
            </a:r>
            <a:r>
              <a:rPr lang="en-US" sz="2800" b="1" dirty="0" err="1">
                <a:solidFill>
                  <a:srgbClr val="FFCC00"/>
                </a:solidFill>
              </a:rPr>
              <a:t>Plätze</a:t>
            </a:r>
            <a:endParaRPr lang="en-US" sz="2800" b="1" dirty="0">
              <a:solidFill>
                <a:srgbClr val="FFCC00"/>
              </a:solidFill>
            </a:endParaRPr>
          </a:p>
        </p:txBody>
      </p:sp>
      <p:sp>
        <p:nvSpPr>
          <p:cNvPr id="36" name="Title 11">
            <a:extLst>
              <a:ext uri="{FF2B5EF4-FFF2-40B4-BE49-F238E27FC236}">
                <a16:creationId xmlns:a16="http://schemas.microsoft.com/office/drawing/2014/main" id="{D784F0BD-DCAF-42A4-9F15-5B2019AC1830}"/>
              </a:ext>
            </a:extLst>
          </p:cNvPr>
          <p:cNvSpPr txBox="1">
            <a:spLocks/>
          </p:cNvSpPr>
          <p:nvPr/>
        </p:nvSpPr>
        <p:spPr>
          <a:xfrm>
            <a:off x="1233620" y="3593431"/>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Frauen / </a:t>
            </a:r>
            <a:r>
              <a:rPr lang="en-US" sz="2800" dirty="0" err="1">
                <a:solidFill>
                  <a:schemeClr val="tx1"/>
                </a:solidFill>
              </a:rPr>
              <a:t>Flaschen</a:t>
            </a:r>
            <a:r>
              <a:rPr lang="en-US" sz="2800" dirty="0">
                <a:solidFill>
                  <a:schemeClr val="tx1"/>
                </a:solidFill>
              </a:rPr>
              <a:t> / </a:t>
            </a:r>
            <a:r>
              <a:rPr lang="en-US" sz="2800" b="1" dirty="0">
                <a:solidFill>
                  <a:srgbClr val="FFCC00"/>
                </a:solidFill>
              </a:rPr>
              <a:t>Schule</a:t>
            </a:r>
          </a:p>
        </p:txBody>
      </p:sp>
      <p:sp>
        <p:nvSpPr>
          <p:cNvPr id="37" name="Title 11">
            <a:extLst>
              <a:ext uri="{FF2B5EF4-FFF2-40B4-BE49-F238E27FC236}">
                <a16:creationId xmlns:a16="http://schemas.microsoft.com/office/drawing/2014/main" id="{A0994091-11C0-45CB-B9BD-9742315E1E7E}"/>
              </a:ext>
            </a:extLst>
          </p:cNvPr>
          <p:cNvSpPr txBox="1">
            <a:spLocks/>
          </p:cNvSpPr>
          <p:nvPr/>
        </p:nvSpPr>
        <p:spPr>
          <a:xfrm>
            <a:off x="1200165" y="5036215"/>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Buch / </a:t>
            </a:r>
            <a:r>
              <a:rPr lang="en-US" sz="2800" b="1" dirty="0" err="1">
                <a:solidFill>
                  <a:srgbClr val="FFCC00"/>
                </a:solidFill>
              </a:rPr>
              <a:t>Filme</a:t>
            </a:r>
            <a:r>
              <a:rPr lang="en-US" sz="2400" dirty="0">
                <a:solidFill>
                  <a:schemeClr val="tx1"/>
                </a:solidFill>
              </a:rPr>
              <a:t> </a:t>
            </a:r>
            <a:r>
              <a:rPr lang="en-US" sz="2800" dirty="0">
                <a:solidFill>
                  <a:schemeClr val="tx1"/>
                </a:solidFill>
              </a:rPr>
              <a:t>/ Spiel</a:t>
            </a:r>
          </a:p>
        </p:txBody>
      </p:sp>
      <p:sp>
        <p:nvSpPr>
          <p:cNvPr id="38" name="Title 11">
            <a:extLst>
              <a:ext uri="{FF2B5EF4-FFF2-40B4-BE49-F238E27FC236}">
                <a16:creationId xmlns:a16="http://schemas.microsoft.com/office/drawing/2014/main" id="{616E6CD2-7BDA-4295-94B4-61DB3CD74D47}"/>
              </a:ext>
            </a:extLst>
          </p:cNvPr>
          <p:cNvSpPr txBox="1">
            <a:spLocks/>
          </p:cNvSpPr>
          <p:nvPr/>
        </p:nvSpPr>
        <p:spPr>
          <a:xfrm>
            <a:off x="1272894" y="4354350"/>
            <a:ext cx="9686853"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b="1" dirty="0">
                <a:solidFill>
                  <a:srgbClr val="FFCC00"/>
                </a:solidFill>
              </a:rPr>
              <a:t>Wort</a:t>
            </a:r>
            <a:r>
              <a:rPr lang="en-US" sz="2800" dirty="0">
                <a:solidFill>
                  <a:srgbClr val="FFCC00"/>
                </a:solidFill>
              </a:rPr>
              <a:t> </a:t>
            </a:r>
            <a:r>
              <a:rPr lang="en-US" sz="600" dirty="0">
                <a:solidFill>
                  <a:schemeClr val="tx1"/>
                </a:solidFill>
              </a:rPr>
              <a:t> </a:t>
            </a:r>
            <a:r>
              <a:rPr lang="en-US" sz="2800" dirty="0">
                <a:solidFill>
                  <a:schemeClr val="tx1"/>
                </a:solidFill>
              </a:rPr>
              <a:t>/ Problem / </a:t>
            </a:r>
            <a:r>
              <a:rPr lang="en-US" sz="2800" dirty="0" err="1">
                <a:solidFill>
                  <a:schemeClr val="tx1"/>
                </a:solidFill>
              </a:rPr>
              <a:t>Gründe</a:t>
            </a:r>
            <a:r>
              <a:rPr lang="en-US" sz="2800" dirty="0">
                <a:solidFill>
                  <a:schemeClr val="tx1"/>
                </a:solidFill>
              </a:rPr>
              <a:t> </a:t>
            </a:r>
          </a:p>
        </p:txBody>
      </p:sp>
      <p:sp>
        <p:nvSpPr>
          <p:cNvPr id="39" name="Title 11">
            <a:extLst>
              <a:ext uri="{FF2B5EF4-FFF2-40B4-BE49-F238E27FC236}">
                <a16:creationId xmlns:a16="http://schemas.microsoft.com/office/drawing/2014/main" id="{D9F34E22-634D-448F-BACF-12169A3EC7AB}"/>
              </a:ext>
            </a:extLst>
          </p:cNvPr>
          <p:cNvSpPr txBox="1">
            <a:spLocks/>
          </p:cNvSpPr>
          <p:nvPr/>
        </p:nvSpPr>
        <p:spPr>
          <a:xfrm>
            <a:off x="5871840" y="1497189"/>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1.</a:t>
            </a:r>
          </a:p>
        </p:txBody>
      </p:sp>
      <p:sp>
        <p:nvSpPr>
          <p:cNvPr id="40" name="Title 11">
            <a:extLst>
              <a:ext uri="{FF2B5EF4-FFF2-40B4-BE49-F238E27FC236}">
                <a16:creationId xmlns:a16="http://schemas.microsoft.com/office/drawing/2014/main" id="{01571B78-38B4-4478-A5D9-BC90F0F3C88D}"/>
              </a:ext>
            </a:extLst>
          </p:cNvPr>
          <p:cNvSpPr txBox="1">
            <a:spLocks/>
          </p:cNvSpPr>
          <p:nvPr/>
        </p:nvSpPr>
        <p:spPr>
          <a:xfrm>
            <a:off x="6280718" y="1497189"/>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 singer has seven questions / friends.</a:t>
            </a:r>
          </a:p>
        </p:txBody>
      </p:sp>
      <p:sp>
        <p:nvSpPr>
          <p:cNvPr id="41" name="Title 11">
            <a:extLst>
              <a:ext uri="{FF2B5EF4-FFF2-40B4-BE49-F238E27FC236}">
                <a16:creationId xmlns:a16="http://schemas.microsoft.com/office/drawing/2014/main" id="{46656227-B2FA-454F-989F-476B4E94AD98}"/>
              </a:ext>
            </a:extLst>
          </p:cNvPr>
          <p:cNvSpPr txBox="1">
            <a:spLocks/>
          </p:cNvSpPr>
          <p:nvPr/>
        </p:nvSpPr>
        <p:spPr>
          <a:xfrm>
            <a:off x="5871840" y="2183023"/>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2.</a:t>
            </a:r>
          </a:p>
        </p:txBody>
      </p:sp>
      <p:sp>
        <p:nvSpPr>
          <p:cNvPr id="42" name="Title 11">
            <a:extLst>
              <a:ext uri="{FF2B5EF4-FFF2-40B4-BE49-F238E27FC236}">
                <a16:creationId xmlns:a16="http://schemas.microsoft.com/office/drawing/2014/main" id="{D624A215-3A8E-4DBE-85AA-4758E6902993}"/>
              </a:ext>
            </a:extLst>
          </p:cNvPr>
          <p:cNvSpPr txBox="1">
            <a:spLocks/>
          </p:cNvSpPr>
          <p:nvPr/>
        </p:nvSpPr>
        <p:spPr>
          <a:xfrm>
            <a:off x="5871840" y="2883880"/>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3.</a:t>
            </a:r>
          </a:p>
        </p:txBody>
      </p:sp>
      <p:sp>
        <p:nvSpPr>
          <p:cNvPr id="43" name="Title 11">
            <a:extLst>
              <a:ext uri="{FF2B5EF4-FFF2-40B4-BE49-F238E27FC236}">
                <a16:creationId xmlns:a16="http://schemas.microsoft.com/office/drawing/2014/main" id="{AE0C3963-60F1-4BAD-A658-D4D2A31E563B}"/>
              </a:ext>
            </a:extLst>
          </p:cNvPr>
          <p:cNvSpPr txBox="1">
            <a:spLocks/>
          </p:cNvSpPr>
          <p:nvPr/>
        </p:nvSpPr>
        <p:spPr>
          <a:xfrm>
            <a:off x="5871840" y="3559978"/>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4.</a:t>
            </a:r>
          </a:p>
        </p:txBody>
      </p:sp>
      <p:sp>
        <p:nvSpPr>
          <p:cNvPr id="44" name="Title 11">
            <a:extLst>
              <a:ext uri="{FF2B5EF4-FFF2-40B4-BE49-F238E27FC236}">
                <a16:creationId xmlns:a16="http://schemas.microsoft.com/office/drawing/2014/main" id="{1D426A31-CB9C-46A4-88C1-CB9911FE31AD}"/>
              </a:ext>
            </a:extLst>
          </p:cNvPr>
          <p:cNvSpPr txBox="1">
            <a:spLocks/>
          </p:cNvSpPr>
          <p:nvPr/>
        </p:nvSpPr>
        <p:spPr>
          <a:xfrm>
            <a:off x="5871840" y="4281370"/>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5.</a:t>
            </a:r>
          </a:p>
        </p:txBody>
      </p:sp>
      <p:sp>
        <p:nvSpPr>
          <p:cNvPr id="45" name="Title 11">
            <a:extLst>
              <a:ext uri="{FF2B5EF4-FFF2-40B4-BE49-F238E27FC236}">
                <a16:creationId xmlns:a16="http://schemas.microsoft.com/office/drawing/2014/main" id="{A10C73A5-C543-4E33-A819-1B3F1CC7DCB4}"/>
              </a:ext>
            </a:extLst>
          </p:cNvPr>
          <p:cNvSpPr txBox="1">
            <a:spLocks/>
          </p:cNvSpPr>
          <p:nvPr/>
        </p:nvSpPr>
        <p:spPr>
          <a:xfrm>
            <a:off x="5841860" y="5002762"/>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800" dirty="0">
                <a:solidFill>
                  <a:schemeClr val="tx1"/>
                </a:solidFill>
              </a:rPr>
              <a:t>6.</a:t>
            </a:r>
          </a:p>
        </p:txBody>
      </p:sp>
      <p:sp>
        <p:nvSpPr>
          <p:cNvPr id="46" name="Title 11">
            <a:extLst>
              <a:ext uri="{FF2B5EF4-FFF2-40B4-BE49-F238E27FC236}">
                <a16:creationId xmlns:a16="http://schemas.microsoft.com/office/drawing/2014/main" id="{51293652-CBE1-4FBE-B6D1-9999D8F23D7C}"/>
              </a:ext>
            </a:extLst>
          </p:cNvPr>
          <p:cNvSpPr txBox="1">
            <a:spLocks/>
          </p:cNvSpPr>
          <p:nvPr/>
        </p:nvSpPr>
        <p:spPr>
          <a:xfrm>
            <a:off x="6280718" y="2172953"/>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 train has many seats / singers.</a:t>
            </a:r>
          </a:p>
        </p:txBody>
      </p:sp>
      <p:sp>
        <p:nvSpPr>
          <p:cNvPr id="47" name="Title 11">
            <a:extLst>
              <a:ext uri="{FF2B5EF4-FFF2-40B4-BE49-F238E27FC236}">
                <a16:creationId xmlns:a16="http://schemas.microsoft.com/office/drawing/2014/main" id="{B4900CCE-F77D-4304-B96C-A86EEA958435}"/>
              </a:ext>
            </a:extLst>
          </p:cNvPr>
          <p:cNvSpPr txBox="1">
            <a:spLocks/>
          </p:cNvSpPr>
          <p:nvPr/>
        </p:nvSpPr>
        <p:spPr>
          <a:xfrm>
            <a:off x="6280718" y="2862001"/>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 woman shows four answers / places.</a:t>
            </a:r>
          </a:p>
        </p:txBody>
      </p:sp>
      <p:sp>
        <p:nvSpPr>
          <p:cNvPr id="48" name="Title 11">
            <a:extLst>
              <a:ext uri="{FF2B5EF4-FFF2-40B4-BE49-F238E27FC236}">
                <a16:creationId xmlns:a16="http://schemas.microsoft.com/office/drawing/2014/main" id="{0DA7E87B-003E-48FE-B423-9FC5FDB81639}"/>
              </a:ext>
            </a:extLst>
          </p:cNvPr>
          <p:cNvSpPr txBox="1">
            <a:spLocks/>
          </p:cNvSpPr>
          <p:nvPr/>
        </p:nvSpPr>
        <p:spPr>
          <a:xfrm>
            <a:off x="6280718" y="3576003"/>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There is also a school.</a:t>
            </a:r>
          </a:p>
        </p:txBody>
      </p:sp>
      <p:sp>
        <p:nvSpPr>
          <p:cNvPr id="49" name="Title 11">
            <a:extLst>
              <a:ext uri="{FF2B5EF4-FFF2-40B4-BE49-F238E27FC236}">
                <a16:creationId xmlns:a16="http://schemas.microsoft.com/office/drawing/2014/main" id="{2A550924-2F08-4F22-A0C8-3C323D71F7E7}"/>
              </a:ext>
            </a:extLst>
          </p:cNvPr>
          <p:cNvSpPr txBox="1">
            <a:spLocks/>
          </p:cNvSpPr>
          <p:nvPr/>
        </p:nvSpPr>
        <p:spPr>
          <a:xfrm>
            <a:off x="6280718" y="4311235"/>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 teacher repeats a/one word.</a:t>
            </a:r>
          </a:p>
        </p:txBody>
      </p:sp>
      <p:sp>
        <p:nvSpPr>
          <p:cNvPr id="50" name="Title 11">
            <a:extLst>
              <a:ext uri="{FF2B5EF4-FFF2-40B4-BE49-F238E27FC236}">
                <a16:creationId xmlns:a16="http://schemas.microsoft.com/office/drawing/2014/main" id="{1A348779-ECDA-4FA2-91B0-63A91CFBEFC6}"/>
              </a:ext>
            </a:extLst>
          </p:cNvPr>
          <p:cNvSpPr txBox="1">
            <a:spLocks/>
          </p:cNvSpPr>
          <p:nvPr/>
        </p:nvSpPr>
        <p:spPr>
          <a:xfrm>
            <a:off x="6280718" y="5036215"/>
            <a:ext cx="6097136"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200" i="1" dirty="0">
                <a:solidFill>
                  <a:schemeClr val="tx1"/>
                </a:solidFill>
              </a:rPr>
              <a:t>The teacher has many films.</a:t>
            </a:r>
          </a:p>
        </p:txBody>
      </p:sp>
    </p:spTree>
    <p:extLst>
      <p:ext uri="{BB962C8B-B14F-4D97-AF65-F5344CB8AC3E}">
        <p14:creationId xmlns:p14="http://schemas.microsoft.com/office/powerpoint/2010/main" val="29309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p:bldP spid="29" grpId="1"/>
      <p:bldP spid="30" grpId="1"/>
      <p:bldP spid="31" grpId="1"/>
      <p:bldP spid="32" grpId="1"/>
      <p:bldP spid="34" grpId="0"/>
      <p:bldP spid="35" grpId="0"/>
      <p:bldP spid="36" grpId="0"/>
      <p:bldP spid="37" grpId="0"/>
      <p:bldP spid="38" grpId="0"/>
      <p:bldP spid="46" grpId="0"/>
      <p:bldP spid="47" grpId="0"/>
      <p:bldP spid="48" grpId="0"/>
      <p:bldP spid="49"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4AF3-089D-4800-92F1-04D50E1E2A9D}"/>
              </a:ext>
            </a:extLst>
          </p:cNvPr>
          <p:cNvSpPr>
            <a:spLocks noGrp="1"/>
          </p:cNvSpPr>
          <p:nvPr>
            <p:ph type="title"/>
          </p:nvPr>
        </p:nvSpPr>
        <p:spPr>
          <a:xfrm>
            <a:off x="0" y="213557"/>
            <a:ext cx="4427580" cy="619199"/>
          </a:xfrm>
        </p:spPr>
        <p:txBody>
          <a:bodyPr>
            <a:noAutofit/>
          </a:bodyPr>
          <a:lstStyle/>
          <a:p>
            <a:r>
              <a:rPr lang="en-GB" sz="2400" dirty="0" err="1"/>
              <a:t>Welche</a:t>
            </a:r>
            <a:r>
              <a:rPr lang="en-GB" sz="2400" dirty="0"/>
              <a:t> </a:t>
            </a:r>
            <a:r>
              <a:rPr lang="en-GB" sz="2400" dirty="0" err="1"/>
              <a:t>Nummer</a:t>
            </a:r>
            <a:r>
              <a:rPr lang="en-GB" sz="2400" dirty="0"/>
              <a:t> </a:t>
            </a:r>
            <a:r>
              <a:rPr lang="en-GB" sz="2400" dirty="0" err="1"/>
              <a:t>ist</a:t>
            </a:r>
            <a:r>
              <a:rPr lang="en-GB" sz="2400" dirty="0"/>
              <a:t> das?</a:t>
            </a:r>
          </a:p>
        </p:txBody>
      </p:sp>
      <p:sp>
        <p:nvSpPr>
          <p:cNvPr id="4" name="Rounded Rectangle 11">
            <a:extLst>
              <a:ext uri="{FF2B5EF4-FFF2-40B4-BE49-F238E27FC236}">
                <a16:creationId xmlns:a16="http://schemas.microsoft.com/office/drawing/2014/main" id="{F21C659F-C2E0-45EE-8A6B-5DA07DE3CF8D}"/>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812B3592-CF62-4641-9C0F-24409E2CF73B}"/>
              </a:ext>
            </a:extLst>
          </p:cNvPr>
          <p:cNvSpPr/>
          <p:nvPr/>
        </p:nvSpPr>
        <p:spPr>
          <a:xfrm>
            <a:off x="100928" y="1616441"/>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Januar</a:t>
            </a:r>
            <a:endParaRPr lang="en-US" sz="4000" b="1" dirty="0"/>
          </a:p>
        </p:txBody>
      </p:sp>
      <p:sp>
        <p:nvSpPr>
          <p:cNvPr id="6" name="Rectangle 5">
            <a:extLst>
              <a:ext uri="{FF2B5EF4-FFF2-40B4-BE49-F238E27FC236}">
                <a16:creationId xmlns:a16="http://schemas.microsoft.com/office/drawing/2014/main" id="{9708A528-392A-4FC4-97E5-16D409FA80D8}"/>
              </a:ext>
            </a:extLst>
          </p:cNvPr>
          <p:cNvSpPr/>
          <p:nvPr/>
        </p:nvSpPr>
        <p:spPr>
          <a:xfrm>
            <a:off x="9064936" y="3112417"/>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August</a:t>
            </a:r>
          </a:p>
        </p:txBody>
      </p:sp>
      <p:sp>
        <p:nvSpPr>
          <p:cNvPr id="7" name="Rectangle 6">
            <a:extLst>
              <a:ext uri="{FF2B5EF4-FFF2-40B4-BE49-F238E27FC236}">
                <a16:creationId xmlns:a16="http://schemas.microsoft.com/office/drawing/2014/main" id="{72B8ECBF-6CB5-4007-8FB9-7760D3E45DCA}"/>
              </a:ext>
            </a:extLst>
          </p:cNvPr>
          <p:cNvSpPr/>
          <p:nvPr/>
        </p:nvSpPr>
        <p:spPr>
          <a:xfrm>
            <a:off x="6082630" y="4618840"/>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November</a:t>
            </a:r>
          </a:p>
        </p:txBody>
      </p:sp>
      <p:sp>
        <p:nvSpPr>
          <p:cNvPr id="8" name="Rectangle 7">
            <a:extLst>
              <a:ext uri="{FF2B5EF4-FFF2-40B4-BE49-F238E27FC236}">
                <a16:creationId xmlns:a16="http://schemas.microsoft.com/office/drawing/2014/main" id="{AFE93607-08E4-40B7-B029-5B242FAAC85D}"/>
              </a:ext>
            </a:extLst>
          </p:cNvPr>
          <p:cNvSpPr/>
          <p:nvPr/>
        </p:nvSpPr>
        <p:spPr>
          <a:xfrm>
            <a:off x="102584" y="4618818"/>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September</a:t>
            </a:r>
          </a:p>
        </p:txBody>
      </p:sp>
      <p:sp>
        <p:nvSpPr>
          <p:cNvPr id="9" name="Rectangle 8">
            <a:extLst>
              <a:ext uri="{FF2B5EF4-FFF2-40B4-BE49-F238E27FC236}">
                <a16:creationId xmlns:a16="http://schemas.microsoft.com/office/drawing/2014/main" id="{E0ADCF93-82CB-4AD2-98F9-F3ACBA841F62}"/>
              </a:ext>
            </a:extLst>
          </p:cNvPr>
          <p:cNvSpPr/>
          <p:nvPr/>
        </p:nvSpPr>
        <p:spPr>
          <a:xfrm>
            <a:off x="3097200" y="3119228"/>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Juni</a:t>
            </a:r>
            <a:endParaRPr lang="en-US" sz="4000" b="1" dirty="0"/>
          </a:p>
        </p:txBody>
      </p:sp>
      <p:sp>
        <p:nvSpPr>
          <p:cNvPr id="10" name="Rectangle 9">
            <a:extLst>
              <a:ext uri="{FF2B5EF4-FFF2-40B4-BE49-F238E27FC236}">
                <a16:creationId xmlns:a16="http://schemas.microsoft.com/office/drawing/2014/main" id="{DB124615-E074-4D2B-A487-A2D0EEF3FEA2}"/>
              </a:ext>
            </a:extLst>
          </p:cNvPr>
          <p:cNvSpPr/>
          <p:nvPr/>
        </p:nvSpPr>
        <p:spPr>
          <a:xfrm>
            <a:off x="6082630" y="1615618"/>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März</a:t>
            </a:r>
            <a:endParaRPr lang="en-US" sz="4000" b="1" dirty="0"/>
          </a:p>
        </p:txBody>
      </p:sp>
      <p:sp>
        <p:nvSpPr>
          <p:cNvPr id="11" name="Rectangle 10">
            <a:extLst>
              <a:ext uri="{FF2B5EF4-FFF2-40B4-BE49-F238E27FC236}">
                <a16:creationId xmlns:a16="http://schemas.microsoft.com/office/drawing/2014/main" id="{406583EF-A181-490C-8C78-1E8851138182}"/>
              </a:ext>
            </a:extLst>
          </p:cNvPr>
          <p:cNvSpPr/>
          <p:nvPr/>
        </p:nvSpPr>
        <p:spPr>
          <a:xfrm>
            <a:off x="3097244" y="1618051"/>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Februar</a:t>
            </a:r>
            <a:endParaRPr lang="en-US" sz="4000" b="1" dirty="0"/>
          </a:p>
        </p:txBody>
      </p:sp>
      <p:sp>
        <p:nvSpPr>
          <p:cNvPr id="12" name="Rectangle 11">
            <a:extLst>
              <a:ext uri="{FF2B5EF4-FFF2-40B4-BE49-F238E27FC236}">
                <a16:creationId xmlns:a16="http://schemas.microsoft.com/office/drawing/2014/main" id="{91FDDB36-B4B7-4969-B330-50914EA9F2CD}"/>
              </a:ext>
            </a:extLst>
          </p:cNvPr>
          <p:cNvSpPr/>
          <p:nvPr/>
        </p:nvSpPr>
        <p:spPr>
          <a:xfrm>
            <a:off x="9064980" y="1615215"/>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April</a:t>
            </a:r>
          </a:p>
        </p:txBody>
      </p:sp>
      <p:sp>
        <p:nvSpPr>
          <p:cNvPr id="13" name="Rectangle 12">
            <a:extLst>
              <a:ext uri="{FF2B5EF4-FFF2-40B4-BE49-F238E27FC236}">
                <a16:creationId xmlns:a16="http://schemas.microsoft.com/office/drawing/2014/main" id="{7704F249-394F-4603-BA45-0119DC1C8A3F}"/>
              </a:ext>
            </a:extLst>
          </p:cNvPr>
          <p:cNvSpPr/>
          <p:nvPr/>
        </p:nvSpPr>
        <p:spPr>
          <a:xfrm>
            <a:off x="101480" y="3117638"/>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Mai</a:t>
            </a:r>
          </a:p>
        </p:txBody>
      </p:sp>
      <p:sp>
        <p:nvSpPr>
          <p:cNvPr id="14" name="Rectangle 13">
            <a:extLst>
              <a:ext uri="{FF2B5EF4-FFF2-40B4-BE49-F238E27FC236}">
                <a16:creationId xmlns:a16="http://schemas.microsoft.com/office/drawing/2014/main" id="{28455BA6-4B9A-4BB8-85CA-B32CC42DF6E8}"/>
              </a:ext>
            </a:extLst>
          </p:cNvPr>
          <p:cNvSpPr/>
          <p:nvPr/>
        </p:nvSpPr>
        <p:spPr>
          <a:xfrm>
            <a:off x="6094344" y="3122434"/>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Juli</a:t>
            </a:r>
            <a:endParaRPr lang="en-US" sz="4000" b="1" dirty="0"/>
          </a:p>
        </p:txBody>
      </p:sp>
      <p:sp>
        <p:nvSpPr>
          <p:cNvPr id="15" name="Rectangle 14">
            <a:extLst>
              <a:ext uri="{FF2B5EF4-FFF2-40B4-BE49-F238E27FC236}">
                <a16:creationId xmlns:a16="http://schemas.microsoft.com/office/drawing/2014/main" id="{60175B36-EBFB-4E44-A5DA-329A512350D0}"/>
              </a:ext>
            </a:extLst>
          </p:cNvPr>
          <p:cNvSpPr/>
          <p:nvPr/>
        </p:nvSpPr>
        <p:spPr>
          <a:xfrm>
            <a:off x="3097200" y="4618818"/>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Oktober</a:t>
            </a:r>
            <a:endParaRPr lang="en-US" sz="4000" b="1" dirty="0"/>
          </a:p>
        </p:txBody>
      </p:sp>
      <p:sp>
        <p:nvSpPr>
          <p:cNvPr id="16" name="Rectangle 15">
            <a:extLst>
              <a:ext uri="{FF2B5EF4-FFF2-40B4-BE49-F238E27FC236}">
                <a16:creationId xmlns:a16="http://schemas.microsoft.com/office/drawing/2014/main" id="{303C9A0B-6A95-4BDE-963D-73FC241850B4}"/>
              </a:ext>
            </a:extLst>
          </p:cNvPr>
          <p:cNvSpPr/>
          <p:nvPr/>
        </p:nvSpPr>
        <p:spPr>
          <a:xfrm>
            <a:off x="9064936" y="4618818"/>
            <a:ext cx="2998800" cy="1501200"/>
          </a:xfrm>
          <a:prstGeom prst="rect">
            <a:avLst/>
          </a:prstGeom>
          <a:solidFill>
            <a:schemeClr val="accent4">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Dezember</a:t>
            </a:r>
            <a:endParaRPr lang="en-US" sz="4000" b="1" dirty="0"/>
          </a:p>
        </p:txBody>
      </p:sp>
    </p:spTree>
    <p:extLst>
      <p:ext uri="{BB962C8B-B14F-4D97-AF65-F5344CB8AC3E}">
        <p14:creationId xmlns:p14="http://schemas.microsoft.com/office/powerpoint/2010/main" val="335702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8B89-2D10-48AC-947C-0A20BB738A29}"/>
              </a:ext>
            </a:extLst>
          </p:cNvPr>
          <p:cNvSpPr>
            <a:spLocks noGrp="1"/>
          </p:cNvSpPr>
          <p:nvPr>
            <p:ph type="title"/>
          </p:nvPr>
        </p:nvSpPr>
        <p:spPr/>
        <p:txBody>
          <a:bodyPr/>
          <a:lstStyle/>
          <a:p>
            <a:r>
              <a:rPr lang="en-GB" dirty="0"/>
              <a:t>Ring, ring, ring</a:t>
            </a:r>
          </a:p>
        </p:txBody>
      </p:sp>
      <p:sp>
        <p:nvSpPr>
          <p:cNvPr id="4" name="Rounded Rectangle 11">
            <a:extLst>
              <a:ext uri="{FF2B5EF4-FFF2-40B4-BE49-F238E27FC236}">
                <a16:creationId xmlns:a16="http://schemas.microsoft.com/office/drawing/2014/main" id="{4BC924FB-5CFD-417D-AA1D-F233566EAA0C}"/>
              </a:ext>
            </a:extLst>
          </p:cNvPr>
          <p:cNvSpPr/>
          <p:nvPr/>
        </p:nvSpPr>
        <p:spPr>
          <a:xfrm>
            <a:off x="9552215" y="247046"/>
            <a:ext cx="240511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5" name="Rounded Rectangular Callout 72">
            <a:extLst>
              <a:ext uri="{FF2B5EF4-FFF2-40B4-BE49-F238E27FC236}">
                <a16:creationId xmlns:a16="http://schemas.microsoft.com/office/drawing/2014/main" id="{A22E956B-E98B-4F2D-9A0F-AA6360527A90}"/>
              </a:ext>
            </a:extLst>
          </p:cNvPr>
          <p:cNvSpPr/>
          <p:nvPr/>
        </p:nvSpPr>
        <p:spPr>
          <a:xfrm>
            <a:off x="2525012" y="3743385"/>
            <a:ext cx="3717376" cy="1048802"/>
          </a:xfrm>
          <a:prstGeom prst="wedgeRoundRectCallout">
            <a:avLst>
              <a:gd name="adj1" fmla="val -72464"/>
              <a:gd name="adj2" fmla="val 7472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Welche</a:t>
            </a:r>
            <a:r>
              <a:rPr lang="en-US" sz="2800" dirty="0">
                <a:solidFill>
                  <a:schemeClr val="tx1"/>
                </a:solidFill>
              </a:rPr>
              <a:t> </a:t>
            </a:r>
            <a:r>
              <a:rPr lang="en-US" sz="2800" dirty="0" err="1">
                <a:solidFill>
                  <a:schemeClr val="tx1"/>
                </a:solidFill>
              </a:rPr>
              <a:t>Nummer</a:t>
            </a:r>
            <a:r>
              <a:rPr lang="en-US" sz="2800" dirty="0">
                <a:solidFill>
                  <a:schemeClr val="tx1"/>
                </a:solidFill>
              </a:rPr>
              <a:t> hat </a:t>
            </a:r>
            <a:r>
              <a:rPr lang="en-US" sz="2800" dirty="0" err="1">
                <a:solidFill>
                  <a:schemeClr val="tx1"/>
                </a:solidFill>
              </a:rPr>
              <a:t>Italien</a:t>
            </a:r>
            <a:r>
              <a:rPr lang="en-US" sz="2800" dirty="0">
                <a:solidFill>
                  <a:schemeClr val="tx1"/>
                </a:solidFill>
              </a:rPr>
              <a:t>?</a:t>
            </a:r>
          </a:p>
        </p:txBody>
      </p:sp>
      <p:sp>
        <p:nvSpPr>
          <p:cNvPr id="6" name="Rounded Rectangular Callout 73">
            <a:extLst>
              <a:ext uri="{FF2B5EF4-FFF2-40B4-BE49-F238E27FC236}">
                <a16:creationId xmlns:a16="http://schemas.microsoft.com/office/drawing/2014/main" id="{96F00DE8-EB4B-4D7C-BF6E-FEB69254309D}"/>
              </a:ext>
            </a:extLst>
          </p:cNvPr>
          <p:cNvSpPr/>
          <p:nvPr/>
        </p:nvSpPr>
        <p:spPr>
          <a:xfrm flipH="1">
            <a:off x="3955989" y="5287669"/>
            <a:ext cx="5134864" cy="869951"/>
          </a:xfrm>
          <a:prstGeom prst="wedgeRoundRectCallout">
            <a:avLst>
              <a:gd name="adj1" fmla="val -69816"/>
              <a:gd name="adj2" fmla="val -5803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Italien</a:t>
            </a:r>
            <a:r>
              <a:rPr lang="en-US" sz="2800" dirty="0">
                <a:solidFill>
                  <a:schemeClr val="tx1"/>
                </a:solidFill>
              </a:rPr>
              <a:t> hat null null </a:t>
            </a:r>
            <a:r>
              <a:rPr lang="en-US" sz="2800" dirty="0" err="1">
                <a:solidFill>
                  <a:schemeClr val="tx1"/>
                </a:solidFill>
              </a:rPr>
              <a:t>drei</a:t>
            </a:r>
            <a:r>
              <a:rPr lang="en-US" sz="2800" dirty="0">
                <a:solidFill>
                  <a:schemeClr val="tx1"/>
                </a:solidFill>
              </a:rPr>
              <a:t> </a:t>
            </a:r>
            <a:r>
              <a:rPr lang="en-US" sz="2800" dirty="0" err="1">
                <a:solidFill>
                  <a:schemeClr val="tx1"/>
                </a:solidFill>
              </a:rPr>
              <a:t>neun</a:t>
            </a:r>
            <a:endParaRPr lang="en-US" sz="2800" dirty="0">
              <a:solidFill>
                <a:schemeClr val="tx1"/>
              </a:solidFill>
            </a:endParaRPr>
          </a:p>
        </p:txBody>
      </p:sp>
      <p:pic>
        <p:nvPicPr>
          <p:cNvPr id="7" name="Picture 6">
            <a:extLst>
              <a:ext uri="{FF2B5EF4-FFF2-40B4-BE49-F238E27FC236}">
                <a16:creationId xmlns:a16="http://schemas.microsoft.com/office/drawing/2014/main" id="{36097177-C032-4EC5-88D5-F41B21AC7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013" y="2234013"/>
            <a:ext cx="1350000" cy="900000"/>
          </a:xfrm>
          <a:prstGeom prst="rect">
            <a:avLst/>
          </a:prstGeom>
        </p:spPr>
      </p:pic>
      <p:sp>
        <p:nvSpPr>
          <p:cNvPr id="8" name="Title 11">
            <a:extLst>
              <a:ext uri="{FF2B5EF4-FFF2-40B4-BE49-F238E27FC236}">
                <a16:creationId xmlns:a16="http://schemas.microsoft.com/office/drawing/2014/main" id="{BCE8B8C1-38C7-418B-99FC-791A14FE99EB}"/>
              </a:ext>
            </a:extLst>
          </p:cNvPr>
          <p:cNvSpPr txBox="1">
            <a:spLocks/>
          </p:cNvSpPr>
          <p:nvPr/>
        </p:nvSpPr>
        <p:spPr>
          <a:xfrm>
            <a:off x="3903901" y="241637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err="1">
                <a:solidFill>
                  <a:schemeClr val="tx1"/>
                </a:solidFill>
              </a:rPr>
              <a:t>Italien</a:t>
            </a:r>
            <a:endParaRPr lang="en-US" sz="3200" dirty="0">
              <a:solidFill>
                <a:schemeClr val="tx1"/>
              </a:solidFill>
            </a:endParaRPr>
          </a:p>
        </p:txBody>
      </p:sp>
      <p:pic>
        <p:nvPicPr>
          <p:cNvPr id="9" name="Picture 8">
            <a:extLst>
              <a:ext uri="{FF2B5EF4-FFF2-40B4-BE49-F238E27FC236}">
                <a16:creationId xmlns:a16="http://schemas.microsoft.com/office/drawing/2014/main" id="{CDFB783D-6A09-411E-94E6-E81204C44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260" y="2231527"/>
            <a:ext cx="1350000" cy="900000"/>
          </a:xfrm>
          <a:prstGeom prst="rect">
            <a:avLst/>
          </a:prstGeom>
        </p:spPr>
      </p:pic>
      <p:sp>
        <p:nvSpPr>
          <p:cNvPr id="10" name="Title 11">
            <a:extLst>
              <a:ext uri="{FF2B5EF4-FFF2-40B4-BE49-F238E27FC236}">
                <a16:creationId xmlns:a16="http://schemas.microsoft.com/office/drawing/2014/main" id="{C1DEE827-E47D-4477-856F-6255C72AFAAD}"/>
              </a:ext>
            </a:extLst>
          </p:cNvPr>
          <p:cNvSpPr txBox="1">
            <a:spLocks/>
          </p:cNvSpPr>
          <p:nvPr/>
        </p:nvSpPr>
        <p:spPr>
          <a:xfrm>
            <a:off x="8845345" y="241637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dirty="0">
                <a:solidFill>
                  <a:schemeClr val="tx1"/>
                </a:solidFill>
              </a:rPr>
              <a:t>0039</a:t>
            </a:r>
          </a:p>
        </p:txBody>
      </p:sp>
      <p:sp>
        <p:nvSpPr>
          <p:cNvPr id="11" name="Title 11">
            <a:extLst>
              <a:ext uri="{FF2B5EF4-FFF2-40B4-BE49-F238E27FC236}">
                <a16:creationId xmlns:a16="http://schemas.microsoft.com/office/drawing/2014/main" id="{EC872DC9-35FE-475C-92F5-2C4D85F71E12}"/>
              </a:ext>
            </a:extLst>
          </p:cNvPr>
          <p:cNvSpPr txBox="1">
            <a:spLocks/>
          </p:cNvSpPr>
          <p:nvPr/>
        </p:nvSpPr>
        <p:spPr>
          <a:xfrm>
            <a:off x="2440013" y="1289168"/>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b="1" dirty="0">
                <a:solidFill>
                  <a:schemeClr val="tx1"/>
                </a:solidFill>
              </a:rPr>
              <a:t>PERSON A</a:t>
            </a:r>
          </a:p>
        </p:txBody>
      </p:sp>
      <p:sp>
        <p:nvSpPr>
          <p:cNvPr id="12" name="Title 11">
            <a:extLst>
              <a:ext uri="{FF2B5EF4-FFF2-40B4-BE49-F238E27FC236}">
                <a16:creationId xmlns:a16="http://schemas.microsoft.com/office/drawing/2014/main" id="{B286941E-9620-432D-9292-4A845E4A7518}"/>
              </a:ext>
            </a:extLst>
          </p:cNvPr>
          <p:cNvSpPr txBox="1">
            <a:spLocks/>
          </p:cNvSpPr>
          <p:nvPr/>
        </p:nvSpPr>
        <p:spPr>
          <a:xfrm>
            <a:off x="7118858" y="1203690"/>
            <a:ext cx="2338487"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200" b="1" dirty="0">
                <a:solidFill>
                  <a:schemeClr val="tx1"/>
                </a:solidFill>
              </a:rPr>
              <a:t>PERSON B</a:t>
            </a:r>
          </a:p>
        </p:txBody>
      </p:sp>
      <p:pic>
        <p:nvPicPr>
          <p:cNvPr id="13" name="Picture 12">
            <a:extLst>
              <a:ext uri="{FF2B5EF4-FFF2-40B4-BE49-F238E27FC236}">
                <a16:creationId xmlns:a16="http://schemas.microsoft.com/office/drawing/2014/main" id="{DF0C3F91-2727-415E-B67D-E42B12378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0070" y="3978369"/>
            <a:ext cx="1630924" cy="1664578"/>
          </a:xfrm>
          <a:prstGeom prst="rect">
            <a:avLst/>
          </a:prstGeom>
        </p:spPr>
      </p:pic>
      <p:pic>
        <p:nvPicPr>
          <p:cNvPr id="14" name="Picture 13">
            <a:extLst>
              <a:ext uri="{FF2B5EF4-FFF2-40B4-BE49-F238E27FC236}">
                <a16:creationId xmlns:a16="http://schemas.microsoft.com/office/drawing/2014/main" id="{B1463564-95C2-4CAC-A9B0-810F311C6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4200466"/>
            <a:ext cx="1747157" cy="1736366"/>
          </a:xfrm>
          <a:prstGeom prst="rect">
            <a:avLst/>
          </a:prstGeom>
        </p:spPr>
      </p:pic>
    </p:spTree>
    <p:extLst>
      <p:ext uri="{BB962C8B-B14F-4D97-AF65-F5344CB8AC3E}">
        <p14:creationId xmlns:p14="http://schemas.microsoft.com/office/powerpoint/2010/main" val="39665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1438</TotalTime>
  <Words>5988</Words>
  <Application>Microsoft Office PowerPoint</Application>
  <PresentationFormat>Widescreen</PresentationFormat>
  <Paragraphs>828</Paragraphs>
  <Slides>28</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Bradley Hand ITC</vt:lpstr>
      <vt:lpstr>Calibri</vt:lpstr>
      <vt:lpstr>Calibri Light</vt:lpstr>
      <vt:lpstr>Century Gothic</vt:lpstr>
      <vt:lpstr>Tw Cen MT</vt:lpstr>
      <vt:lpstr>1_NCELP_German_2022</vt:lpstr>
      <vt:lpstr>Office Theme</vt:lpstr>
      <vt:lpstr>PowerPoint Presentation</vt:lpstr>
      <vt:lpstr>die Nummern</vt:lpstr>
      <vt:lpstr>More than one – Rule 4</vt:lpstr>
      <vt:lpstr>Plurale</vt:lpstr>
      <vt:lpstr>Antworten</vt:lpstr>
      <vt:lpstr>Plurale (2/2)</vt:lpstr>
      <vt:lpstr>Antworten</vt:lpstr>
      <vt:lpstr>Welche Nummer ist das?</vt:lpstr>
      <vt:lpstr>Ring, ring, ring</vt:lpstr>
      <vt:lpstr>Person A</vt:lpstr>
      <vt:lpstr>Ring, ring, ring</vt:lpstr>
      <vt:lpstr>Antworten</vt:lpstr>
      <vt:lpstr>Ring, ring, ring</vt:lpstr>
      <vt:lpstr>PowerPoint Presentation</vt:lpstr>
      <vt:lpstr>äu </vt:lpstr>
      <vt:lpstr>äu </vt:lpstr>
      <vt:lpstr>äu </vt:lpstr>
      <vt:lpstr>äu</vt:lpstr>
      <vt:lpstr>äu</vt:lpstr>
      <vt:lpstr>äu</vt:lpstr>
      <vt:lpstr>More than one – which rule?</vt:lpstr>
      <vt:lpstr>Sätze schreiben</vt:lpstr>
      <vt:lpstr>Wie viele Wörter?</vt:lpstr>
      <vt:lpstr>auf Englisch schreiben</vt:lpstr>
      <vt:lpstr>Wie heißt die Frage auf Deutsch ?</vt:lpstr>
      <vt:lpstr>Das Hexen-Einmaleins!</vt:lpstr>
      <vt:lpstr>Das Hexen-Einmaleins!</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22</cp:revision>
  <dcterms:created xsi:type="dcterms:W3CDTF">2024-01-25T10:17:28Z</dcterms:created>
  <dcterms:modified xsi:type="dcterms:W3CDTF">2024-01-26T10:16:06Z</dcterms:modified>
</cp:coreProperties>
</file>