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810" r:id="rId2"/>
    <p:sldId id="356" r:id="rId3"/>
    <p:sldId id="789" r:id="rId4"/>
    <p:sldId id="340" r:id="rId5"/>
    <p:sldId id="950" r:id="rId6"/>
    <p:sldId id="951" r:id="rId7"/>
    <p:sldId id="956" r:id="rId8"/>
    <p:sldId id="957" r:id="rId9"/>
    <p:sldId id="958" r:id="rId10"/>
    <p:sldId id="959" r:id="rId11"/>
    <p:sldId id="953" r:id="rId12"/>
    <p:sldId id="960" r:id="rId13"/>
    <p:sldId id="301" r:id="rId14"/>
    <p:sldId id="366" r:id="rId15"/>
    <p:sldId id="962" r:id="rId16"/>
    <p:sldId id="370" r:id="rId17"/>
    <p:sldId id="348" r:id="rId18"/>
    <p:sldId id="963" r:id="rId19"/>
    <p:sldId id="964" r:id="rId20"/>
    <p:sldId id="965" r:id="rId21"/>
    <p:sldId id="966" r:id="rId22"/>
    <p:sldId id="968" r:id="rId23"/>
    <p:sldId id="969" r:id="rId24"/>
    <p:sldId id="972" r:id="rId25"/>
    <p:sldId id="332" r:id="rId26"/>
    <p:sldId id="37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FF0066"/>
    <a:srgbClr val="389CB0"/>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56" autoAdjust="0"/>
    <p:restoredTop sz="71093" autoAdjust="0"/>
  </p:normalViewPr>
  <p:slideViewPr>
    <p:cSldViewPr snapToGrid="0">
      <p:cViewPr varScale="1">
        <p:scale>
          <a:sx n="77" d="100"/>
          <a:sy n="77" d="100"/>
        </p:scale>
        <p:origin x="1734" y="54"/>
      </p:cViewPr>
      <p:guideLst/>
    </p:cSldViewPr>
  </p:slideViewPr>
  <p:notesTextViewPr>
    <p:cViewPr>
      <p:scale>
        <a:sx n="1" d="1"/>
        <a:sy n="1" d="1"/>
      </p:scale>
      <p:origin x="0" y="0"/>
    </p:cViewPr>
  </p:notesTextViewPr>
  <p:sorterViewPr>
    <p:cViewPr varScale="1">
      <p:scale>
        <a:sx n="100" d="100"/>
        <a:sy n="100" d="100"/>
      </p:scale>
      <p:origin x="0" y="-6019"/>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2E4E3C-AA93-4797-B2F7-B8A195058764}" type="datetimeFigureOut">
              <a:rPr lang="en-GB" smtClean="0"/>
              <a:t>06/09/2023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879F2B-2A63-4DCA-B3B8-CED69407F4E0}" type="slidenum">
              <a:rPr lang="en-GB" smtClean="0"/>
              <a:t>‹#›</a:t>
            </a:fld>
            <a:endParaRPr lang="en-GB"/>
          </a:p>
        </p:txBody>
      </p:sp>
    </p:spTree>
    <p:extLst>
      <p:ext uri="{BB962C8B-B14F-4D97-AF65-F5344CB8AC3E}">
        <p14:creationId xmlns:p14="http://schemas.microsoft.com/office/powerpoint/2010/main" val="1436955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a:t>Note</a:t>
            </a:r>
            <a:r>
              <a:rPr lang="en-GB" sz="1200" b="0" baseline="0"/>
              <a:t>: </a:t>
            </a:r>
            <a:r>
              <a:rPr lang="en-GB" sz="1200" b="1" baseline="0"/>
              <a:t>All words listed below for this week’s learning (new and revisited) appear on all three Awarding Organisations’ word lists, with no exceptions.</a:t>
            </a:r>
            <a:endParaRPr lang="en-GB" sz="1200" b="1"/>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HABEN / ich </a:t>
            </a:r>
            <a:r>
              <a:rPr lang="en-GB" sz="1200" b="0" dirty="0" err="1"/>
              <a:t>habe</a:t>
            </a:r>
            <a:r>
              <a:rPr lang="en-GB" sz="1200" b="0" dirty="0"/>
              <a:t>, du hast, er/</a:t>
            </a:r>
            <a:r>
              <a:rPr lang="en-GB" sz="1200" b="0" dirty="0" err="1"/>
              <a:t>sie</a:t>
            </a:r>
            <a:r>
              <a:rPr lang="en-GB" sz="1200" b="0" dirty="0"/>
              <a:t> hat</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indefinite articles (singular) – Row 2 (accusative)</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SSC Revisit [a] [e] [</a:t>
            </a:r>
            <a:r>
              <a:rPr lang="en-GB" sz="1200" dirty="0" err="1"/>
              <a:t>ei</a:t>
            </a:r>
            <a:r>
              <a:rPr lang="en-GB" sz="1200" dirty="0"/>
              <a:t>] [z] [w]</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7.1.1.6</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hast [6] Beispiel [94] Erste [95] Frage [157] Frau1 [99] Grund [249] Hand [180] Herr [154] Problem [210] Schule [359]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dirty="0">
                <a:solidFill>
                  <a:schemeClr val="tx1"/>
                </a:solidFill>
                <a:effectLst/>
                <a:latin typeface="+mn-lt"/>
                <a:ea typeface="Calibri"/>
                <a:cs typeface="Calibri"/>
                <a:sym typeface="Calibri"/>
              </a:rPr>
              <a:t>Wer hat einen Grund / eine Frage / ein Beispiel / ein Problem? Wer ist der/die/das Erste?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7.1.1.3</a:t>
            </a:r>
            <a:r>
              <a:rPr lang="en-GB" sz="1200" b="1" i="0" u="none" strike="noStrike" kern="1200" cap="none" baseline="0" dirty="0">
                <a:solidFill>
                  <a:schemeClr val="tx1"/>
                </a:solidFill>
                <a:effectLst/>
                <a:latin typeface="+mn-lt"/>
                <a:ea typeface="Calibri"/>
                <a:cs typeface="Calibri"/>
                <a:sym typeface="Calibri"/>
              </a:rPr>
              <a:t> </a:t>
            </a:r>
            <a:r>
              <a:rPr lang="en-GB" sz="1200" b="1" i="0" u="none" strike="noStrike" kern="1200" cap="none" dirty="0">
                <a:solidFill>
                  <a:schemeClr val="tx1"/>
                </a:solidFill>
                <a:effectLst/>
                <a:latin typeface="+mn-lt"/>
                <a:ea typeface="Calibri"/>
                <a:cs typeface="Calibri"/>
                <a:sym typeface="Calibri"/>
              </a:rPr>
              <a:t>(revisit)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bin [4] ich [10] Ding [370] Form [307] Mensch [90] blau [948] gelb [1446] groß1 [67] gut [76] klein [110] rot [477] wie? [25] und [2] bitte [471] danke [877] ein, eine [5] wie geht's? [n/a]</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0960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4E79"/>
                </a:solidFill>
                <a:effectLst/>
                <a:latin typeface="Century Gothic" panose="020B0502020202020204" pitchFamily="34" charset="0"/>
                <a:ea typeface="DengXian" panose="02010600030101010101" pitchFamily="2" charset="-122"/>
              </a:rPr>
              <a:t>Timing: </a:t>
            </a:r>
            <a:r>
              <a:rPr lang="en-GB" sz="1200" b="0" dirty="0">
                <a:solidFill>
                  <a:srgbClr val="1F4E79"/>
                </a:solidFill>
                <a:effectLst/>
                <a:latin typeface="Century Gothic" panose="020B0502020202020204" pitchFamily="34" charset="0"/>
                <a:ea typeface="DengXian" panose="02010600030101010101" pitchFamily="2" charset="-122"/>
              </a:rPr>
              <a:t>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1F4E79"/>
              </a:solidFill>
              <a:effectLst/>
              <a:latin typeface="Century Gothic" panose="020B0502020202020204" pitchFamily="34"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4E79"/>
                </a:solidFill>
                <a:effectLst/>
                <a:latin typeface="Century Gothic" panose="020B0502020202020204" pitchFamily="34" charset="0"/>
                <a:ea typeface="DengXian" panose="02010600030101010101" pitchFamily="2" charset="-122"/>
              </a:rPr>
              <a:t>Aim: </a:t>
            </a:r>
            <a:r>
              <a:rPr lang="en-GB" sz="1200" b="0" dirty="0">
                <a:solidFill>
                  <a:srgbClr val="1F4E79"/>
                </a:solidFill>
                <a:effectLst/>
                <a:latin typeface="Century Gothic" panose="020B0502020202020204" pitchFamily="34" charset="0"/>
                <a:ea typeface="DengXian" panose="02010600030101010101" pitchFamily="2" charset="-122"/>
              </a:rPr>
              <a:t>to practise comprehension and read aloud of new and revisited language and grammar from this and previous weeks.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1F4E79"/>
              </a:solidFill>
              <a:effectLst/>
              <a:latin typeface="Century Gothic" panose="020B0502020202020204" pitchFamily="34"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4E79"/>
                </a:solidFill>
                <a:effectLst/>
                <a:latin typeface="Century Gothic" panose="020B0502020202020204" pitchFamily="34" charset="0"/>
                <a:ea typeface="DengXian" panose="02010600030101010101" pitchFamily="2" charset="-122"/>
              </a:rPr>
              <a:t>Procedure: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Both pupils write 5 sentences (in English) made up of words from the table.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They swap sentences.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Partner A tries to say all B’s sentences in German as quickly as possible.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Then Partner B tries to say all A’s sentences in German.</a:t>
            </a:r>
          </a:p>
          <a:p>
            <a:endParaRPr lang="en-GB" dirty="0"/>
          </a:p>
        </p:txBody>
      </p:sp>
      <p:sp>
        <p:nvSpPr>
          <p:cNvPr id="4" name="Slide Number Placeholder 3"/>
          <p:cNvSpPr>
            <a:spLocks noGrp="1"/>
          </p:cNvSpPr>
          <p:nvPr>
            <p:ph type="sldNum" sz="quarter" idx="5"/>
          </p:nvPr>
        </p:nvSpPr>
        <p:spPr/>
        <p:txBody>
          <a:bodyPr/>
          <a:lstStyle/>
          <a:p>
            <a:fld id="{40879F2B-2A63-4DCA-B3B8-CED69407F4E0}" type="slidenum">
              <a:rPr lang="en-GB" smtClean="0"/>
              <a:t>10</a:t>
            </a:fld>
            <a:endParaRPr lang="en-GB"/>
          </a:p>
        </p:txBody>
      </p:sp>
    </p:spTree>
    <p:extLst>
      <p:ext uri="{BB962C8B-B14F-4D97-AF65-F5344CB8AC3E}">
        <p14:creationId xmlns:p14="http://schemas.microsoft.com/office/powerpoint/2010/main" val="2554703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HABEN / ich </a:t>
            </a:r>
            <a:r>
              <a:rPr lang="en-GB" sz="1200" b="0" dirty="0" err="1"/>
              <a:t>habe</a:t>
            </a:r>
            <a:r>
              <a:rPr lang="en-GB" sz="1200" b="0" dirty="0"/>
              <a:t>, du hast, er/</a:t>
            </a:r>
            <a:r>
              <a:rPr lang="en-GB" sz="1200" b="0" dirty="0" err="1"/>
              <a:t>sie</a:t>
            </a:r>
            <a:r>
              <a:rPr lang="en-GB" sz="1200" b="0" dirty="0"/>
              <a:t> hat</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a:t>
            </a:r>
            <a:r>
              <a:rPr lang="en-GB" sz="1200" b="0" baseline="0" dirty="0"/>
              <a:t> of indefinite articles (singular) – Row 2 (accusative)</a:t>
            </a:r>
            <a:r>
              <a:rPr lang="de-DE" sz="1200" dirty="0">
                <a:solidFill>
                  <a:prstClr val="white"/>
                </a:solidFill>
              </a:rPr>
              <a:t>SSC </a:t>
            </a:r>
            <a:r>
              <a:rPr lang="pl-PL" sz="1200" dirty="0">
                <a:solidFill>
                  <a:prstClr val="white"/>
                </a:solidFill>
              </a:rPr>
              <a:t>Recap </a:t>
            </a:r>
            <a:r>
              <a:rPr lang="en-GB" sz="1200" dirty="0">
                <a:solidFill>
                  <a:prstClr val="white"/>
                </a:solidFill>
              </a:rPr>
              <a:t>[</a:t>
            </a:r>
            <a:r>
              <a:rPr lang="pl-PL" sz="1200" dirty="0">
                <a:solidFill>
                  <a:prstClr val="white"/>
                </a:solidFill>
              </a:rPr>
              <a:t>a</a:t>
            </a:r>
            <a:r>
              <a:rPr lang="en-GB" sz="1200" dirty="0">
                <a:solidFill>
                  <a:prstClr val="white"/>
                </a:solidFill>
              </a:rPr>
              <a:t>]</a:t>
            </a:r>
            <a:r>
              <a:rPr lang="pl-PL" sz="1200" dirty="0">
                <a:solidFill>
                  <a:prstClr val="white"/>
                </a:solidFill>
              </a:rPr>
              <a:t> </a:t>
            </a:r>
            <a:r>
              <a:rPr lang="en-GB" sz="1200" dirty="0">
                <a:solidFill>
                  <a:prstClr val="white"/>
                </a:solidFill>
              </a:rPr>
              <a:t>[</a:t>
            </a:r>
            <a:r>
              <a:rPr lang="pl-PL" sz="1200" dirty="0">
                <a:solidFill>
                  <a:prstClr val="white"/>
                </a:solidFill>
              </a:rPr>
              <a:t>e</a:t>
            </a:r>
            <a:r>
              <a:rPr lang="en-GB" sz="1200" dirty="0">
                <a:solidFill>
                  <a:prstClr val="white"/>
                </a:solidFill>
              </a:rPr>
              <a:t>]</a:t>
            </a:r>
            <a:r>
              <a:rPr lang="pl-PL" sz="1200" dirty="0">
                <a:solidFill>
                  <a:prstClr val="white"/>
                </a:solidFill>
              </a:rPr>
              <a:t> </a:t>
            </a:r>
            <a:r>
              <a:rPr lang="en-GB" sz="1200" dirty="0">
                <a:solidFill>
                  <a:prstClr val="white"/>
                </a:solidFill>
              </a:rPr>
              <a:t>[</a:t>
            </a:r>
            <a:r>
              <a:rPr lang="pl-PL" sz="1200" dirty="0">
                <a:solidFill>
                  <a:prstClr val="white"/>
                </a:solidFill>
              </a:rPr>
              <a:t>ei</a:t>
            </a:r>
            <a:r>
              <a:rPr lang="en-GB" sz="1200" dirty="0">
                <a:solidFill>
                  <a:prstClr val="white"/>
                </a:solidFill>
              </a:rPr>
              <a:t>]</a:t>
            </a:r>
            <a:r>
              <a:rPr lang="pl-PL" sz="1200" dirty="0">
                <a:solidFill>
                  <a:prstClr val="white"/>
                </a:solidFill>
              </a:rPr>
              <a:t> </a:t>
            </a:r>
            <a:r>
              <a:rPr lang="en-GB" sz="1200" dirty="0">
                <a:solidFill>
                  <a:prstClr val="white"/>
                </a:solidFill>
              </a:rPr>
              <a:t>[</a:t>
            </a:r>
            <a:r>
              <a:rPr lang="pl-PL" sz="1200" dirty="0">
                <a:solidFill>
                  <a:prstClr val="white"/>
                </a:solidFill>
              </a:rPr>
              <a:t>z </a:t>
            </a:r>
            <a:r>
              <a:rPr lang="en-GB" sz="1200" dirty="0">
                <a:solidFill>
                  <a:prstClr val="white"/>
                </a:solidFill>
              </a:rPr>
              <a:t>]</a:t>
            </a:r>
            <a:r>
              <a:rPr lang="pl-PL" sz="1200" dirty="0">
                <a:solidFill>
                  <a:prstClr val="white"/>
                </a:solidFill>
              </a:rPr>
              <a:t> </a:t>
            </a:r>
            <a:r>
              <a:rPr lang="en-GB" sz="1200" dirty="0">
                <a:solidFill>
                  <a:prstClr val="white"/>
                </a:solidFill>
              </a:rPr>
              <a:t>[</a:t>
            </a:r>
            <a:r>
              <a:rPr lang="pl-PL" sz="1200" dirty="0">
                <a:solidFill>
                  <a:prstClr val="white"/>
                </a:solidFill>
              </a:rPr>
              <a:t>w</a:t>
            </a:r>
            <a:r>
              <a:rPr lang="en-GB" sz="1200" dirty="0">
                <a:solidFill>
                  <a:prstClr val="white"/>
                </a:solidFill>
              </a:rPr>
              <a: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prstClr val="white"/>
                </a:solidFill>
              </a:rPr>
              <a:t>SSC - </a:t>
            </a:r>
            <a:r>
              <a:rPr lang="pl-PL" sz="1200" dirty="0">
                <a:solidFill>
                  <a:prstClr val="white"/>
                </a:solidFill>
              </a:rPr>
              <a:t>Recap </a:t>
            </a:r>
            <a:r>
              <a:rPr lang="en-GB" sz="1200" dirty="0">
                <a:solidFill>
                  <a:prstClr val="white"/>
                </a:solidFill>
              </a:rPr>
              <a:t>[</a:t>
            </a:r>
            <a:r>
              <a:rPr lang="pl-PL" sz="1200" dirty="0">
                <a:solidFill>
                  <a:prstClr val="white"/>
                </a:solidFill>
              </a:rPr>
              <a:t>a</a:t>
            </a:r>
            <a:r>
              <a:rPr lang="en-GB" sz="1200" dirty="0">
                <a:solidFill>
                  <a:prstClr val="white"/>
                </a:solidFill>
              </a:rPr>
              <a:t>]</a:t>
            </a:r>
            <a:r>
              <a:rPr lang="pl-PL" sz="1200" dirty="0">
                <a:solidFill>
                  <a:prstClr val="white"/>
                </a:solidFill>
              </a:rPr>
              <a:t> </a:t>
            </a:r>
            <a:r>
              <a:rPr lang="en-GB" sz="1200" dirty="0">
                <a:solidFill>
                  <a:prstClr val="white"/>
                </a:solidFill>
              </a:rPr>
              <a:t>[</a:t>
            </a:r>
            <a:r>
              <a:rPr lang="pl-PL" sz="1200" dirty="0">
                <a:solidFill>
                  <a:prstClr val="white"/>
                </a:solidFill>
              </a:rPr>
              <a:t>e</a:t>
            </a:r>
            <a:r>
              <a:rPr lang="en-GB" sz="1200" dirty="0">
                <a:solidFill>
                  <a:prstClr val="white"/>
                </a:solidFill>
              </a:rPr>
              <a:t>]</a:t>
            </a:r>
            <a:r>
              <a:rPr lang="pl-PL" sz="1200" dirty="0">
                <a:solidFill>
                  <a:prstClr val="white"/>
                </a:solidFill>
              </a:rPr>
              <a:t> </a:t>
            </a:r>
            <a:r>
              <a:rPr lang="en-GB" sz="1200" dirty="0">
                <a:solidFill>
                  <a:prstClr val="white"/>
                </a:solidFill>
              </a:rPr>
              <a:t>[</a:t>
            </a:r>
            <a:r>
              <a:rPr lang="pl-PL" sz="1200" dirty="0">
                <a:solidFill>
                  <a:prstClr val="white"/>
                </a:solidFill>
              </a:rPr>
              <a:t>ei</a:t>
            </a:r>
            <a:r>
              <a:rPr lang="en-GB" sz="1200" dirty="0">
                <a:solidFill>
                  <a:prstClr val="white"/>
                </a:solidFill>
              </a:rPr>
              <a:t>]</a:t>
            </a:r>
            <a:r>
              <a:rPr lang="pl-PL" sz="1200" dirty="0">
                <a:solidFill>
                  <a:prstClr val="white"/>
                </a:solidFill>
              </a:rPr>
              <a:t> </a:t>
            </a:r>
            <a:r>
              <a:rPr lang="en-GB" sz="1200" dirty="0">
                <a:solidFill>
                  <a:prstClr val="white"/>
                </a:solidFill>
              </a:rPr>
              <a:t>[</a:t>
            </a:r>
            <a:r>
              <a:rPr lang="pl-PL" sz="1200" dirty="0">
                <a:solidFill>
                  <a:prstClr val="white"/>
                </a:solidFill>
              </a:rPr>
              <a:t>z </a:t>
            </a:r>
            <a:r>
              <a:rPr lang="en-GB" sz="1200" dirty="0">
                <a:solidFill>
                  <a:prstClr val="white"/>
                </a:solidFill>
              </a:rPr>
              <a:t>]</a:t>
            </a:r>
            <a:r>
              <a:rPr lang="pl-PL" sz="1200" dirty="0">
                <a:solidFill>
                  <a:prstClr val="white"/>
                </a:solidFill>
              </a:rPr>
              <a:t> </a:t>
            </a:r>
            <a:r>
              <a:rPr lang="en-GB" sz="1200" dirty="0">
                <a:solidFill>
                  <a:prstClr val="white"/>
                </a:solidFill>
              </a:rPr>
              <a:t>[</a:t>
            </a:r>
            <a:r>
              <a:rPr lang="pl-PL" sz="1200" dirty="0">
                <a:solidFill>
                  <a:prstClr val="white"/>
                </a:solidFill>
              </a:rPr>
              <a:t>w</a:t>
            </a:r>
            <a:r>
              <a:rPr lang="en-GB" sz="1200" dirty="0">
                <a:solidFill>
                  <a:prstClr val="white"/>
                </a:solidFill>
              </a:rPr>
              <a: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7.1.1.6</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habe, hast [6] Beispiel [94] Erste [95] Frage [157] Frau1 [99] Grund [249] Hand [180] Herr [154] Problem [210] Schule [359]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dirty="0">
                <a:solidFill>
                  <a:schemeClr val="tx1"/>
                </a:solidFill>
                <a:effectLst/>
                <a:latin typeface="+mn-lt"/>
                <a:ea typeface="Calibri"/>
                <a:cs typeface="Calibri"/>
                <a:sym typeface="Calibri"/>
              </a:rPr>
              <a:t>Wer hat einen Grund / eine Frage / ein Beispiel / ein Problem? Wer ist der/die/das Erste?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7.1.1.3</a:t>
            </a:r>
            <a:r>
              <a:rPr lang="en-GB" sz="1200" b="1" i="0" u="none" strike="noStrike" kern="1200" cap="none" baseline="0" dirty="0">
                <a:solidFill>
                  <a:schemeClr val="tx1"/>
                </a:solidFill>
                <a:effectLst/>
                <a:latin typeface="+mn-lt"/>
                <a:ea typeface="Calibri"/>
                <a:cs typeface="Calibri"/>
                <a:sym typeface="Calibri"/>
              </a:rPr>
              <a:t> </a:t>
            </a:r>
            <a:r>
              <a:rPr lang="en-GB" sz="1200" b="1" i="0" u="none" strike="noStrike" kern="1200" cap="none" dirty="0">
                <a:solidFill>
                  <a:schemeClr val="tx1"/>
                </a:solidFill>
                <a:effectLst/>
                <a:latin typeface="+mn-lt"/>
                <a:ea typeface="Calibri"/>
                <a:cs typeface="Calibri"/>
                <a:sym typeface="Calibri"/>
              </a:rPr>
              <a:t>(revisit)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bin [4] ich [10] Ding [370] Form [307] Mensch [90] blau [948] gelb [1446] groß1 [67] gut [76] klein [110] rot [477] wie? [25] und [2] bitte [471] danke [877] ein, eine [5] wie geht's? [n/a]</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2684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4E79"/>
                </a:solidFill>
                <a:effectLst/>
                <a:latin typeface="Century Gothic" panose="020B0502020202020204" pitchFamily="34" charset="0"/>
                <a:ea typeface="DengXian" panose="02010600030101010101" pitchFamily="2" charset="-122"/>
              </a:rPr>
              <a:t>Timing: </a:t>
            </a:r>
            <a:r>
              <a:rPr lang="en-GB" sz="1200" b="0" dirty="0">
                <a:solidFill>
                  <a:srgbClr val="1F4E79"/>
                </a:solidFill>
                <a:effectLst/>
                <a:latin typeface="Century Gothic" panose="020B0502020202020204" pitchFamily="34" charset="0"/>
                <a:ea typeface="DengXian" panose="02010600030101010101" pitchFamily="2" charset="-122"/>
              </a:rPr>
              <a:t>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1F4E79"/>
              </a:solidFill>
              <a:effectLst/>
              <a:latin typeface="Century Gothic" panose="020B0502020202020204" pitchFamily="34"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4E79"/>
                </a:solidFill>
                <a:effectLst/>
                <a:latin typeface="Century Gothic" panose="020B0502020202020204" pitchFamily="34" charset="0"/>
                <a:ea typeface="DengXian" panose="02010600030101010101" pitchFamily="2" charset="-122"/>
              </a:rPr>
              <a:t>Aim: </a:t>
            </a:r>
            <a:r>
              <a:rPr lang="en-GB" sz="1200" b="0" dirty="0">
                <a:solidFill>
                  <a:srgbClr val="1F4E79"/>
                </a:solidFill>
                <a:effectLst/>
                <a:latin typeface="Century Gothic" panose="020B0502020202020204" pitchFamily="34" charset="0"/>
                <a:ea typeface="DengXian" panose="02010600030101010101" pitchFamily="2" charset="-122"/>
              </a:rPr>
              <a:t>to practise written production of new and revisited language and grammar from this and previous weeks.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1F4E79"/>
              </a:solidFill>
              <a:effectLst/>
              <a:latin typeface="Century Gothic" panose="020B0502020202020204" pitchFamily="34"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4E79"/>
                </a:solidFill>
                <a:effectLst/>
                <a:latin typeface="Century Gothic" panose="020B0502020202020204" pitchFamily="34" charset="0"/>
                <a:ea typeface="DengXian" panose="02010600030101010101" pitchFamily="2" charset="-122"/>
              </a:rPr>
              <a:t>Procedure: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Teacher clicks to bring up prompt 1.</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Students write the sentence in German.</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Teacher clicks to provide feedback.</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Continue with items 2-5.</a:t>
            </a:r>
          </a:p>
          <a:p>
            <a:endParaRPr lang="en-GB" dirty="0"/>
          </a:p>
          <a:p>
            <a:r>
              <a:rPr lang="en-GB" b="1" dirty="0"/>
              <a:t>Notes</a:t>
            </a:r>
            <a:r>
              <a:rPr lang="en-GB" dirty="0"/>
              <a:t>:</a:t>
            </a:r>
          </a:p>
          <a:p>
            <a:r>
              <a:rPr lang="en-GB" dirty="0"/>
              <a:t>1) If there is more time, students can continue the activity in pairs OR the teacher can continue to give prompts for further sentences.</a:t>
            </a:r>
            <a:br>
              <a:rPr lang="en-GB" dirty="0"/>
            </a:br>
            <a:r>
              <a:rPr lang="en-GB" dirty="0"/>
              <a:t>2) If more support is needed, students could use the Knowledge Organiser or their Language Guide, but encourage most students to work from memory.  Tell them it is not a test and they will learn more by trying to remember the words, than by copying them across from a written source.</a:t>
            </a:r>
            <a:br>
              <a:rPr lang="en-GB" dirty="0"/>
            </a:br>
            <a:r>
              <a:rPr lang="en-GB" dirty="0"/>
              <a:t>3) This activity could also be completed as a speaking activity.</a:t>
            </a:r>
          </a:p>
          <a:p>
            <a:endParaRPr lang="en-GB" dirty="0"/>
          </a:p>
          <a:p>
            <a:r>
              <a:rPr lang="en-GB" b="1" dirty="0"/>
              <a:t>The five sentences are</a:t>
            </a:r>
            <a:r>
              <a:rPr lang="en-GB" dirty="0"/>
              <a:t>:</a:t>
            </a:r>
            <a:br>
              <a:rPr lang="en-GB" dirty="0"/>
            </a:br>
            <a:r>
              <a:rPr lang="en-GB" dirty="0"/>
              <a:t>1. You have a reason. Du hast </a:t>
            </a:r>
            <a:r>
              <a:rPr lang="en-GB" dirty="0" err="1"/>
              <a:t>einen</a:t>
            </a:r>
            <a:r>
              <a:rPr lang="en-GB" dirty="0"/>
              <a:t> </a:t>
            </a:r>
            <a:r>
              <a:rPr lang="en-GB" dirty="0" err="1"/>
              <a:t>Grund</a:t>
            </a:r>
            <a:r>
              <a:rPr lang="en-GB" dirty="0"/>
              <a:t>.</a:t>
            </a:r>
            <a:br>
              <a:rPr lang="en-GB" dirty="0"/>
            </a:br>
            <a:r>
              <a:rPr lang="en-GB" dirty="0"/>
              <a:t>2. That is a football. Das </a:t>
            </a:r>
            <a:r>
              <a:rPr lang="en-GB" dirty="0" err="1"/>
              <a:t>ist</a:t>
            </a:r>
            <a:r>
              <a:rPr lang="en-GB" dirty="0"/>
              <a:t> </a:t>
            </a:r>
            <a:r>
              <a:rPr lang="en-GB" dirty="0" err="1"/>
              <a:t>ein</a:t>
            </a:r>
            <a:r>
              <a:rPr lang="en-GB" dirty="0"/>
              <a:t> </a:t>
            </a:r>
            <a:r>
              <a:rPr lang="en-GB" dirty="0" err="1"/>
              <a:t>Fußball</a:t>
            </a:r>
            <a:r>
              <a:rPr lang="en-GB" dirty="0"/>
              <a:t>.</a:t>
            </a:r>
            <a:br>
              <a:rPr lang="en-GB" dirty="0"/>
            </a:br>
            <a:r>
              <a:rPr lang="en-GB" dirty="0"/>
              <a:t>3. I have a question. Ich </a:t>
            </a:r>
            <a:r>
              <a:rPr lang="en-GB" dirty="0" err="1"/>
              <a:t>habe</a:t>
            </a:r>
            <a:r>
              <a:rPr lang="en-GB" dirty="0"/>
              <a:t> eine </a:t>
            </a:r>
            <a:r>
              <a:rPr lang="en-GB" dirty="0" err="1"/>
              <a:t>Frage</a:t>
            </a:r>
            <a:r>
              <a:rPr lang="en-GB" dirty="0"/>
              <a:t>.</a:t>
            </a:r>
          </a:p>
          <a:p>
            <a:r>
              <a:rPr lang="en-GB" dirty="0"/>
              <a:t>4. She has an example. Sie hat </a:t>
            </a:r>
            <a:r>
              <a:rPr lang="en-GB" dirty="0" err="1"/>
              <a:t>ein</a:t>
            </a:r>
            <a:r>
              <a:rPr lang="en-GB" dirty="0"/>
              <a:t> </a:t>
            </a:r>
            <a:r>
              <a:rPr lang="en-GB" dirty="0" err="1"/>
              <a:t>Beispiel</a:t>
            </a:r>
            <a:r>
              <a:rPr lang="en-GB" dirty="0"/>
              <a:t>.</a:t>
            </a:r>
            <a:br>
              <a:rPr lang="en-GB" dirty="0"/>
            </a:br>
            <a:r>
              <a:rPr lang="en-GB" dirty="0"/>
              <a:t>5. He is a friend. Er </a:t>
            </a:r>
            <a:r>
              <a:rPr lang="en-GB" dirty="0" err="1"/>
              <a:t>ist</a:t>
            </a:r>
            <a:r>
              <a:rPr lang="en-GB" dirty="0"/>
              <a:t> </a:t>
            </a:r>
            <a:r>
              <a:rPr lang="en-GB" dirty="0" err="1"/>
              <a:t>ein</a:t>
            </a:r>
            <a:r>
              <a:rPr lang="en-GB" dirty="0"/>
              <a:t> Freund.</a:t>
            </a:r>
          </a:p>
        </p:txBody>
      </p:sp>
      <p:sp>
        <p:nvSpPr>
          <p:cNvPr id="4" name="Slide Number Placeholder 3"/>
          <p:cNvSpPr>
            <a:spLocks noGrp="1"/>
          </p:cNvSpPr>
          <p:nvPr>
            <p:ph type="sldNum" sz="quarter" idx="5"/>
          </p:nvPr>
        </p:nvSpPr>
        <p:spPr/>
        <p:txBody>
          <a:bodyPr/>
          <a:lstStyle/>
          <a:p>
            <a:fld id="{40879F2B-2A63-4DCA-B3B8-CED69407F4E0}" type="slidenum">
              <a:rPr lang="en-GB" smtClean="0"/>
              <a:t>12</a:t>
            </a:fld>
            <a:endParaRPr lang="en-GB"/>
          </a:p>
        </p:txBody>
      </p:sp>
    </p:spTree>
    <p:extLst>
      <p:ext uri="{BB962C8B-B14F-4D97-AF65-F5344CB8AC3E}">
        <p14:creationId xmlns:p14="http://schemas.microsoft.com/office/powerpoint/2010/main" val="41822622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recap knowledge of SSC </a:t>
            </a:r>
            <a:r>
              <a:rPr lang="en-GB" sz="1200" dirty="0"/>
              <a:t>[a] [e] [</a:t>
            </a:r>
            <a:r>
              <a:rPr lang="en-GB" sz="1200" dirty="0" err="1"/>
              <a:t>ei</a:t>
            </a:r>
            <a:r>
              <a:rPr lang="en-GB" sz="1200" dirty="0"/>
              <a:t>] [z] [w] in either read aloud or transcription or both.</a:t>
            </a:r>
            <a:br>
              <a:rPr lang="en-GB" dirty="0"/>
            </a:b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Note: </a:t>
            </a:r>
            <a:r>
              <a:rPr lang="en-GB" b="0" dirty="0"/>
              <a:t>this slide can be used flexibly. Here are some possibilities:</a:t>
            </a:r>
            <a:br>
              <a:rPr lang="en-GB" b="0" dirty="0"/>
            </a:b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Procedures:</a:t>
            </a:r>
            <a:br>
              <a:rPr lang="en-GB" b="0" dirty="0"/>
            </a:br>
            <a:r>
              <a:rPr lang="en-GB" b="1" dirty="0"/>
              <a:t>Transcription:</a:t>
            </a:r>
          </a:p>
          <a:p>
            <a:pPr marL="0" marR="0" lvl="0" indent="0" algn="l" rtl="0">
              <a:lnSpc>
                <a:spcPct val="100000"/>
              </a:lnSpc>
              <a:spcBef>
                <a:spcPts val="0"/>
              </a:spcBef>
              <a:spcAft>
                <a:spcPts val="0"/>
              </a:spcAft>
              <a:buClr>
                <a:schemeClr val="dk1"/>
              </a:buClr>
              <a:buSzPts val="1200"/>
              <a:buFont typeface="Calibri"/>
              <a:buNone/>
            </a:pPr>
            <a:r>
              <a:rPr lang="en-GB" b="0" dirty="0"/>
              <a:t>1. Students either turn away or teacher ‘blanks’ the screen.</a:t>
            </a:r>
            <a:br>
              <a:rPr lang="en-GB" b="0" dirty="0"/>
            </a:br>
            <a:r>
              <a:rPr lang="en-GB" b="0" dirty="0"/>
              <a:t>2. Teacher clicks each picture to play audio (1-14 as 15 is Auf Wiedersehen, and just concludes the exercise and reminds them of this useful phrase).</a:t>
            </a:r>
            <a:br>
              <a:rPr lang="en-GB" b="0" dirty="0"/>
            </a:br>
            <a:r>
              <a:rPr lang="en-GB" b="0" dirty="0"/>
              <a:t>3. Students transcribe.</a:t>
            </a:r>
            <a:br>
              <a:rPr lang="en-GB" b="0" dirty="0"/>
            </a:br>
            <a:r>
              <a:rPr lang="en-GB" b="0" dirty="0"/>
              <a:t>4. Elicit responses orally and click to confirm the spelling. (Note that the nouns are provided with definite articles in the answers and teachers could prompt for these, too).</a:t>
            </a:r>
            <a:br>
              <a:rPr lang="en-GB" b="0" dirty="0"/>
            </a:b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Read aloud:</a:t>
            </a:r>
            <a:br>
              <a:rPr lang="en-GB" b="1" dirty="0"/>
            </a:br>
            <a:r>
              <a:rPr lang="en-GB" b="0" dirty="0"/>
              <a:t>1. Start the timer. Pupil A tries to read aloud all of the words within the 60 seconds allowed.  </a:t>
            </a:r>
          </a:p>
          <a:p>
            <a:pPr marL="0" marR="0" lvl="0" indent="0" algn="l" rtl="0">
              <a:lnSpc>
                <a:spcPct val="100000"/>
              </a:lnSpc>
              <a:spcBef>
                <a:spcPts val="0"/>
              </a:spcBef>
              <a:spcAft>
                <a:spcPts val="0"/>
              </a:spcAft>
              <a:buClr>
                <a:schemeClr val="dk1"/>
              </a:buClr>
              <a:buSzPts val="1200"/>
              <a:buFont typeface="Calibri"/>
              <a:buNone/>
            </a:pPr>
            <a:r>
              <a:rPr lang="en-GB" b="0" dirty="0"/>
              <a:t>2. Pupil B listens. If Pupil A says mistake, Pupil B can direct him/her to start again from the beginning.</a:t>
            </a:r>
            <a:br>
              <a:rPr lang="en-GB" b="0" dirty="0"/>
            </a:br>
            <a:r>
              <a:rPr lang="en-GB" b="0" dirty="0"/>
              <a:t>3. They swap roles and repeat the task.</a:t>
            </a:r>
          </a:p>
          <a:p>
            <a:pPr marL="0" marR="0" lvl="0" indent="0" algn="l" rtl="0">
              <a:lnSpc>
                <a:spcPct val="100000"/>
              </a:lnSpc>
              <a:spcBef>
                <a:spcPts val="0"/>
              </a:spcBef>
              <a:spcAft>
                <a:spcPts val="0"/>
              </a:spcAft>
              <a:buClr>
                <a:schemeClr val="dk1"/>
              </a:buClr>
              <a:buSzPts val="1200"/>
              <a:buFont typeface="Calibri"/>
              <a:buNone/>
            </a:pPr>
            <a:r>
              <a:rPr lang="en-GB" b="0" dirty="0"/>
              <a:t>4. Click to reveal the words one by one to elicit (and check) choral pronunciation.</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endParaRPr lang="en-GB" sz="1200" b="1"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12534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OPTIONAL</a:t>
            </a:r>
            <a:r>
              <a:rPr lang="en-GB" b="1" baseline="0" dirty="0"/>
              <a:t> TASK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br>
              <a:rPr lang="en-GB" dirty="0"/>
            </a:br>
            <a:br>
              <a:rPr lang="en-GB" b="0" dirty="0"/>
            </a:br>
            <a:r>
              <a:rPr lang="en-GB" b="1" dirty="0"/>
              <a:t>Aim: </a:t>
            </a:r>
            <a:r>
              <a:rPr lang="en-GB" b="0" dirty="0"/>
              <a:t>To provide additional practice</a:t>
            </a:r>
            <a:r>
              <a:rPr lang="en-GB" b="0" baseline="0" dirty="0"/>
              <a:t> of one of the trickiest SSC in the form of a </a:t>
            </a:r>
            <a:r>
              <a:rPr lang="en-GB" b="0" baseline="0" dirty="0" err="1"/>
              <a:t>tonguetwister</a:t>
            </a:r>
            <a:r>
              <a:rPr lang="en-GB" b="0" baseline="0" dirty="0"/>
              <a:t> (</a:t>
            </a:r>
            <a:r>
              <a:rPr lang="en-US" b="0" dirty="0" err="1"/>
              <a:t>Zungenbrecher</a:t>
            </a:r>
            <a:r>
              <a:rPr lang="en-US" b="0" dirty="0"/>
              <a:t>)</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a:t>
            </a:r>
            <a:r>
              <a:rPr lang="en-US" dirty="0"/>
              <a:t> The target SSC is </a:t>
            </a:r>
            <a:r>
              <a:rPr lang="en-US" dirty="0" err="1"/>
              <a:t>ei</a:t>
            </a:r>
            <a:r>
              <a:rPr lang="en-US" dirty="0"/>
              <a:t>, but some of the others are covered too: </a:t>
            </a:r>
            <a:r>
              <a:rPr lang="en-US" b="1" dirty="0"/>
              <a:t>W</a:t>
            </a:r>
            <a:r>
              <a:rPr lang="en-US" dirty="0"/>
              <a:t> in Weise, </a:t>
            </a:r>
            <a:r>
              <a:rPr lang="en-US" b="1" dirty="0"/>
              <a:t>Z</a:t>
            </a:r>
            <a:r>
              <a:rPr lang="en-US" dirty="0"/>
              <a:t> in </a:t>
            </a:r>
            <a:r>
              <a:rPr lang="en-US" dirty="0" err="1"/>
              <a:t>zweite</a:t>
            </a:r>
            <a:r>
              <a:rPr lang="en-US" dirty="0"/>
              <a:t>, </a:t>
            </a:r>
            <a:r>
              <a:rPr lang="en-US" b="1" dirty="0"/>
              <a:t>a </a:t>
            </a:r>
            <a:r>
              <a:rPr lang="en-US" dirty="0"/>
              <a:t>in </a:t>
            </a:r>
            <a:r>
              <a:rPr lang="en-US" dirty="0" err="1"/>
              <a:t>allein</a:t>
            </a:r>
            <a:r>
              <a:rPr lang="en-US" dirty="0"/>
              <a:t>. Most of the other sounds that have not been covered so far are similar to English with the exception of </a:t>
            </a:r>
            <a:r>
              <a:rPr lang="en-US" b="1" dirty="0"/>
              <a:t>sch</a:t>
            </a:r>
            <a:r>
              <a:rPr lang="en-US" dirty="0"/>
              <a:t>, which should be pointed out and modelled more carefully.</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Procedure:</a:t>
            </a:r>
            <a:br>
              <a:rPr lang="en-GB" dirty="0"/>
            </a:br>
            <a:r>
              <a:rPr lang="en-GB" dirty="0"/>
              <a:t>1.</a:t>
            </a:r>
            <a:r>
              <a:rPr lang="en-US" dirty="0"/>
              <a:t> Teacher reads out the whole sentence slowly and then takes the students through it word by word.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Teacher models word; students respond with word. </a:t>
            </a:r>
          </a:p>
          <a:p>
            <a:r>
              <a:rPr lang="en-GB" dirty="0"/>
              <a:t>3. </a:t>
            </a:r>
            <a:r>
              <a:rPr lang="en-US" dirty="0"/>
              <a:t>Discuss the meaning of the sentence.  Students can supply the words they know – A small ___   ___ alone.  A small (blue) tit plays a quiet tune/melody on his/her own, a second (blue tit) is unfortunately silent.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a:t>
            </a:r>
            <a:r>
              <a:rPr lang="en-US" dirty="0"/>
              <a:t>Students </a:t>
            </a:r>
            <a:r>
              <a:rPr lang="en-US" dirty="0" err="1"/>
              <a:t>practise</a:t>
            </a:r>
            <a:r>
              <a:rPr lang="en-US" dirty="0"/>
              <a:t> saying the sentence individually. </a:t>
            </a:r>
          </a:p>
          <a:p>
            <a:r>
              <a:rPr lang="en-GB" dirty="0"/>
              <a:t>5.</a:t>
            </a:r>
            <a:r>
              <a:rPr lang="en-US" dirty="0"/>
              <a:t> They could compete once through to see who can say it the fastest without tripping up.</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(1 is the most frequent word in German): </a:t>
            </a:r>
            <a:br>
              <a:rPr lang="en-GB" baseline="0" dirty="0"/>
            </a:br>
            <a:r>
              <a:rPr lang="en-GB" baseline="0" dirty="0" err="1"/>
              <a:t>geigen</a:t>
            </a:r>
            <a:r>
              <a:rPr lang="en-GB" baseline="0" dirty="0"/>
              <a:t> [&gt;5000] </a:t>
            </a:r>
            <a:r>
              <a:rPr lang="en-GB" baseline="0" dirty="0" err="1"/>
              <a:t>schweigen</a:t>
            </a:r>
            <a:r>
              <a:rPr lang="en-GB" baseline="0" dirty="0"/>
              <a:t> [863] die </a:t>
            </a:r>
            <a:r>
              <a:rPr lang="en-GB" baseline="0" dirty="0" err="1"/>
              <a:t>Meise</a:t>
            </a:r>
            <a:r>
              <a:rPr lang="en-GB" baseline="0" dirty="0"/>
              <a:t> [&gt;5000] die Weise [413] </a:t>
            </a:r>
            <a:r>
              <a:rPr lang="en-GB" baseline="0" dirty="0" err="1"/>
              <a:t>leise</a:t>
            </a:r>
            <a:r>
              <a:rPr lang="en-GB" baseline="0" dirty="0"/>
              <a:t> [1160] </a:t>
            </a:r>
            <a:r>
              <a:rPr lang="en-GB" baseline="0" dirty="0" err="1"/>
              <a:t>leider</a:t>
            </a:r>
            <a:r>
              <a:rPr lang="en-GB" baseline="0" dirty="0"/>
              <a:t> [642] </a:t>
            </a:r>
            <a:br>
              <a:rPr lang="en-GB" baseline="0" dirty="0"/>
            </a:br>
            <a:r>
              <a:rPr lang="en-GB" i="1" dirty="0"/>
              <a:t>Source:  Jones, R.L. &amp; </a:t>
            </a:r>
            <a:r>
              <a:rPr lang="en-GB" i="1" dirty="0" err="1"/>
              <a:t>Tschirner</a:t>
            </a:r>
            <a:r>
              <a:rPr lang="en-GB" i="1" dirty="0"/>
              <a:t>, E. (2011).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14</a:t>
            </a:fld>
            <a:endParaRPr lang="en-GB"/>
          </a:p>
        </p:txBody>
      </p:sp>
    </p:spTree>
    <p:extLst>
      <p:ext uri="{BB962C8B-B14F-4D97-AF65-F5344CB8AC3E}">
        <p14:creationId xmlns:p14="http://schemas.microsoft.com/office/powerpoint/2010/main" val="2945121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1 minute</a:t>
            </a:r>
            <a:br>
              <a:rPr lang="en-GB" dirty="0"/>
            </a:br>
            <a:br>
              <a:rPr lang="en-GB" dirty="0"/>
            </a:br>
            <a:r>
              <a:rPr lang="en-GB" b="1" dirty="0"/>
              <a:t>Aim</a:t>
            </a:r>
            <a:r>
              <a:rPr lang="en-GB" dirty="0"/>
              <a:t>: to raise awareness about the contrastive uses / meanings of ‘a/an’ and ‘the, ahead of the next activity.</a:t>
            </a:r>
            <a:br>
              <a:rPr lang="en-GB" dirty="0"/>
            </a:br>
            <a:br>
              <a:rPr lang="en-GB" dirty="0"/>
            </a:br>
            <a:r>
              <a:rPr lang="en-GB" b="1" dirty="0"/>
              <a:t>Procedure</a:t>
            </a:r>
            <a:r>
              <a:rPr lang="en-GB" dirty="0"/>
              <a:t>:</a:t>
            </a:r>
            <a:br>
              <a:rPr lang="en-GB" dirty="0"/>
            </a:br>
            <a:r>
              <a:rPr lang="en-GB" dirty="0"/>
              <a:t>1. Click to present the information.</a:t>
            </a:r>
          </a:p>
          <a:p>
            <a:r>
              <a:rPr lang="en-GB" dirty="0"/>
              <a:t>2. Elicit the translations of the German examples.</a:t>
            </a:r>
          </a:p>
          <a:p>
            <a:endParaRPr lang="en-GB" dirty="0"/>
          </a:p>
        </p:txBody>
      </p:sp>
      <p:sp>
        <p:nvSpPr>
          <p:cNvPr id="4" name="Slide Number Placeholder 3"/>
          <p:cNvSpPr>
            <a:spLocks noGrp="1"/>
          </p:cNvSpPr>
          <p:nvPr>
            <p:ph type="sldNum" sz="quarter" idx="5"/>
          </p:nvPr>
        </p:nvSpPr>
        <p:spPr/>
        <p:txBody>
          <a:bodyPr/>
          <a:lstStyle/>
          <a:p>
            <a:fld id="{40879F2B-2A63-4DCA-B3B8-CED69407F4E0}" type="slidenum">
              <a:rPr lang="en-GB" smtClean="0"/>
              <a:t>15</a:t>
            </a:fld>
            <a:endParaRPr lang="en-GB"/>
          </a:p>
        </p:txBody>
      </p:sp>
    </p:spTree>
    <p:extLst>
      <p:ext uri="{BB962C8B-B14F-4D97-AF65-F5344CB8AC3E}">
        <p14:creationId xmlns:p14="http://schemas.microsoft.com/office/powerpoint/2010/main" val="1401644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consolidate knowledge of the meanings of the definite and indefinite articles.</a:t>
            </a:r>
            <a:br>
              <a:rPr lang="en-GB" b="0" dirty="0"/>
            </a:br>
            <a:br>
              <a:rPr lang="en-GB" dirty="0"/>
            </a:br>
            <a:r>
              <a:rPr lang="en-GB" b="1" dirty="0"/>
              <a:t>Procedure:</a:t>
            </a:r>
            <a:br>
              <a:rPr lang="en-GB" dirty="0"/>
            </a:br>
            <a:r>
              <a:rPr lang="en-GB" dirty="0"/>
              <a:t>1. </a:t>
            </a:r>
            <a:r>
              <a:rPr lang="en-GB" baseline="0" dirty="0"/>
              <a:t>Click </a:t>
            </a:r>
            <a:r>
              <a:rPr lang="en-GB" dirty="0"/>
              <a:t>on the audio</a:t>
            </a:r>
            <a:r>
              <a:rPr lang="en-GB" baseline="0" dirty="0"/>
              <a:t> button to play the question. (Note: we will be teaching yes/no questions formally next week).</a:t>
            </a:r>
            <a:endParaRPr lang="en-GB" dirty="0"/>
          </a:p>
          <a:p>
            <a:r>
              <a:rPr lang="en-GB" dirty="0"/>
              <a:t>3. Students tick</a:t>
            </a:r>
            <a:r>
              <a:rPr lang="en-GB" baseline="0" dirty="0"/>
              <a:t> whether the item mentioned is the only one, or one of many, by considering whether the definite or indefinite article is used to refer to it.</a:t>
            </a:r>
            <a:endParaRPr lang="en-GB" dirty="0"/>
          </a:p>
          <a:p>
            <a:r>
              <a:rPr lang="en-GB" dirty="0"/>
              <a:t>4. Click a second time</a:t>
            </a:r>
            <a:r>
              <a:rPr lang="en-GB" baseline="0" dirty="0"/>
              <a:t> </a:t>
            </a:r>
            <a:r>
              <a:rPr lang="en-GB" dirty="0"/>
              <a:t>to bring up the correct answer.</a:t>
            </a:r>
          </a:p>
          <a:p>
            <a:r>
              <a:rPr lang="en-GB" dirty="0"/>
              <a:t>5. Repeat for the other questions in turn.</a:t>
            </a:r>
          </a:p>
          <a:p>
            <a:endParaRPr lang="en-GB" dirty="0"/>
          </a:p>
          <a:p>
            <a:pPr marL="0" indent="0">
              <a:buNone/>
            </a:pPr>
            <a:r>
              <a:rPr lang="en-GB" b="1" dirty="0"/>
              <a:t>Transcript:</a:t>
            </a:r>
            <a:br>
              <a:rPr lang="en-GB" dirty="0"/>
            </a:br>
            <a:r>
              <a:rPr lang="en-GB" dirty="0"/>
              <a:t>1. </a:t>
            </a:r>
            <a:r>
              <a:rPr lang="en-GB" baseline="0" dirty="0"/>
              <a:t>Hast du </a:t>
            </a:r>
            <a:r>
              <a:rPr lang="en-GB" baseline="0" dirty="0" err="1"/>
              <a:t>eine</a:t>
            </a:r>
            <a:r>
              <a:rPr lang="en-GB" baseline="0" dirty="0"/>
              <a:t> </a:t>
            </a:r>
            <a:r>
              <a:rPr lang="en-GB" baseline="0" dirty="0" err="1"/>
              <a:t>Flasche</a:t>
            </a:r>
            <a:r>
              <a:rPr lang="en-GB" baseline="0" dirty="0"/>
              <a:t>?</a:t>
            </a:r>
          </a:p>
          <a:p>
            <a:pPr marL="0" indent="0">
              <a:buNone/>
            </a:pPr>
            <a:r>
              <a:rPr lang="en-GB" baseline="0" dirty="0"/>
              <a:t>2. Hast du den </a:t>
            </a:r>
            <a:r>
              <a:rPr lang="en-GB" baseline="0" dirty="0" err="1"/>
              <a:t>Fußball</a:t>
            </a:r>
            <a:r>
              <a:rPr lang="en-GB" baseline="0" dirty="0"/>
              <a:t>?</a:t>
            </a:r>
          </a:p>
          <a:p>
            <a:pPr marL="0" indent="0">
              <a:buNone/>
            </a:pPr>
            <a:r>
              <a:rPr lang="en-GB" baseline="0" dirty="0"/>
              <a:t>3. Hast du </a:t>
            </a:r>
            <a:r>
              <a:rPr lang="en-GB" baseline="0" dirty="0" err="1"/>
              <a:t>einen</a:t>
            </a:r>
            <a:r>
              <a:rPr lang="en-GB" baseline="0" dirty="0"/>
              <a:t> Tisch?</a:t>
            </a:r>
          </a:p>
          <a:p>
            <a:pPr marL="0" indent="0">
              <a:buNone/>
            </a:pPr>
            <a:r>
              <a:rPr lang="en-GB" baseline="0" dirty="0"/>
              <a:t>4. Hast du die Tafel?</a:t>
            </a:r>
          </a:p>
          <a:p>
            <a:pPr marL="0" indent="0">
              <a:buNone/>
            </a:pPr>
            <a:r>
              <a:rPr lang="en-GB" baseline="0" dirty="0"/>
              <a:t>5. Hast du das Heft?</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5603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6</a:t>
            </a:r>
            <a:r>
              <a:rPr lang="en-GB" b="1" baseline="0" dirty="0"/>
              <a:t> </a:t>
            </a:r>
            <a:r>
              <a:rPr lang="en-GB" b="1" dirty="0"/>
              <a:t>minutes (all 6</a:t>
            </a:r>
            <a:r>
              <a:rPr lang="en-GB" b="1" baseline="0" dirty="0"/>
              <a:t> slides)</a:t>
            </a:r>
            <a:br>
              <a:rPr lang="en-GB" dirty="0"/>
            </a:br>
            <a:br>
              <a:rPr lang="en-GB" b="1" dirty="0"/>
            </a:br>
            <a:r>
              <a:rPr lang="en-GB" b="1" dirty="0"/>
              <a:t>Aim: </a:t>
            </a:r>
            <a:r>
              <a:rPr lang="en-GB" dirty="0"/>
              <a:t>Practising I have / you have, together with the Row 2 (accusative</a:t>
            </a:r>
            <a:r>
              <a:rPr lang="en-GB" baseline="0" dirty="0"/>
              <a:t>) forms of the definite article,</a:t>
            </a:r>
            <a:r>
              <a:rPr lang="en-GB" dirty="0"/>
              <a:t> in a</a:t>
            </a:r>
            <a:r>
              <a:rPr lang="en-GB" baseline="0" dirty="0"/>
              <a:t> writing </a:t>
            </a:r>
            <a:r>
              <a:rPr lang="en-GB" dirty="0"/>
              <a:t>activity. </a:t>
            </a:r>
            <a:br>
              <a:rPr lang="en-GB" dirty="0"/>
            </a:br>
            <a:br>
              <a:rPr lang="en-GB" dirty="0"/>
            </a:br>
            <a:r>
              <a:rPr lang="en-GB" b="1" dirty="0"/>
              <a:t>Procedure:</a:t>
            </a:r>
            <a:br>
              <a:rPr lang="en-GB" dirty="0"/>
            </a:br>
            <a:r>
              <a:rPr lang="en-GB" dirty="0"/>
              <a:t>1. Students</a:t>
            </a:r>
            <a:r>
              <a:rPr lang="en-GB" baseline="0" dirty="0"/>
              <a:t> consider the picture and write the sentence in German.</a:t>
            </a:r>
            <a:endParaRPr lang="en-GB" dirty="0"/>
          </a:p>
          <a:p>
            <a:r>
              <a:rPr lang="en-GB" dirty="0"/>
              <a:t>2. Click to bring up the answer.</a:t>
            </a:r>
          </a:p>
          <a:p>
            <a:endParaRPr lang="en-GB" dirty="0"/>
          </a:p>
          <a:p>
            <a:r>
              <a:rPr lang="en-GB" b="1" dirty="0"/>
              <a:t>Note: </a:t>
            </a:r>
            <a:r>
              <a:rPr lang="en-GB" b="0" dirty="0"/>
              <a:t>the activity format suggests the use of mini whiteboards, but teachers could of course decide to use a different format.</a:t>
            </a:r>
            <a:endParaRPr lang="en-GB"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34577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[2/6]</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30877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[3/6]</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8908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Timing: </a:t>
            </a:r>
            <a:r>
              <a:rPr lang="en-GB" b="0" noProof="0" dirty="0"/>
              <a:t>3</a:t>
            </a:r>
            <a:r>
              <a:rPr lang="en-GB" b="0" dirty="0"/>
              <a:t>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0" noProof="0" dirty="0"/>
              <a:t>to practise spoken production of 20 revisited words, in a low stakes but time-limited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noProof="0" dirty="0"/>
          </a:p>
          <a:p>
            <a:r>
              <a:rPr lang="en-GB" b="1" noProof="0" dirty="0"/>
              <a:t>Procedure:</a:t>
            </a:r>
            <a:endParaRPr lang="en-GB" b="0" noProof="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noProof="0" dirty="0"/>
              <a:t>Work from left to right, top to bottom on the word wall. Ask ‘¿Wie </a:t>
            </a:r>
            <a:r>
              <a:rPr lang="en-GB" b="0" noProof="0" dirty="0" err="1"/>
              <a:t>sagt</a:t>
            </a:r>
            <a:r>
              <a:rPr lang="en-GB" b="0" noProof="0" dirty="0"/>
              <a:t> man das auf Deutsch?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noProof="0" dirty="0"/>
              <a:t>Click to start the 5-second animation.  Pupils say the German word before the animation finishes and reveals the word.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noProof="0" dirty="0"/>
              <a:t>Continue with all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Note: </a:t>
            </a:r>
            <a:r>
              <a:rPr lang="en-GB" b="0" noProof="0" dirty="0"/>
              <a:t>all of these words appear on all 3 AO GCSE word lists.  die Form is not listed separately on the AQA list, but they have ‘in Form sein’ – to be in form, to be in (good) shape’, which is a literal translation of ‘Form’ from the meanings ‘form, shape’ and ‘sein’ (to be, being).</a:t>
            </a:r>
            <a:endParaRPr lang="en-GB" b="1" noProof="0" dirty="0"/>
          </a:p>
        </p:txBody>
      </p:sp>
      <p:sp>
        <p:nvSpPr>
          <p:cNvPr id="4" name="Slide Number Placeholder 3"/>
          <p:cNvSpPr>
            <a:spLocks noGrp="1"/>
          </p:cNvSpPr>
          <p:nvPr>
            <p:ph type="sldNum" sz="quarter" idx="5"/>
          </p:nvPr>
        </p:nvSpPr>
        <p:spPr/>
        <p:txBody>
          <a:bodyPr/>
          <a:lstStyle/>
          <a:p>
            <a:fld id="{CB51D2E1-3F3E-47F5-A937-1D725FAAAF51}" type="slidenum">
              <a:rPr lang="en-GB" smtClean="0"/>
              <a:t>2</a:t>
            </a:fld>
            <a:endParaRPr lang="en-GB"/>
          </a:p>
        </p:txBody>
      </p:sp>
    </p:spTree>
    <p:extLst>
      <p:ext uri="{BB962C8B-B14F-4D97-AF65-F5344CB8AC3E}">
        <p14:creationId xmlns:p14="http://schemas.microsoft.com/office/powerpoint/2010/main" val="39329324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[4/6]</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98418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[5/6]</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91009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[6/6]</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01602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10 minutes</a:t>
            </a:r>
            <a:br>
              <a:rPr lang="en-GB" dirty="0"/>
            </a:br>
            <a:br>
              <a:rPr lang="en-GB" b="1" dirty="0"/>
            </a:br>
            <a:r>
              <a:rPr lang="en-GB" b="1" dirty="0"/>
              <a:t>Aim: </a:t>
            </a:r>
            <a:r>
              <a:rPr lang="en-GB" b="0" dirty="0">
                <a:effectLst/>
              </a:rPr>
              <a:t>To revisit some of the grammar, vocab, and phonics introduced over the past few weeks</a:t>
            </a:r>
            <a:r>
              <a:rPr lang="en-GB" b="1" dirty="0">
                <a:effectLst/>
              </a:rPr>
              <a:t>.</a:t>
            </a:r>
          </a:p>
          <a:p>
            <a:br>
              <a:rPr lang="en-GB" dirty="0"/>
            </a:br>
            <a:r>
              <a:rPr lang="en-GB" b="1" dirty="0"/>
              <a:t>Procedure:</a:t>
            </a:r>
            <a:br>
              <a:rPr lang="en-GB" dirty="0"/>
            </a:br>
            <a:r>
              <a:rPr lang="en-GB" dirty="0"/>
              <a:t>1. Students</a:t>
            </a:r>
            <a:r>
              <a:rPr lang="en-GB" baseline="0" dirty="0"/>
              <a:t> select the odd one out from the options presented.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a:t>
            </a:r>
            <a:r>
              <a:rPr lang="en-GB" b="1" dirty="0">
                <a:effectLst/>
              </a:rPr>
              <a:t> For the audio items click the letter to play the sound.</a:t>
            </a:r>
            <a:endParaRPr lang="en-GB" dirty="0"/>
          </a:p>
          <a:p>
            <a:r>
              <a:rPr lang="en-GB" dirty="0"/>
              <a:t>3. Click</a:t>
            </a:r>
            <a:r>
              <a:rPr lang="en-GB" baseline="0" dirty="0"/>
              <a:t> to show the correct answers (see below for rationale).</a:t>
            </a:r>
          </a:p>
          <a:p>
            <a:endParaRPr lang="en-GB" baseline="0" dirty="0"/>
          </a:p>
          <a:p>
            <a:r>
              <a:rPr lang="en-GB" b="1" baseline="0" dirty="0"/>
              <a:t>Note: this is revision rather than assessment and students may come up with alternative, plausible answers to the questions.</a:t>
            </a:r>
            <a:endParaRPr lang="en-GB" b="1" dirty="0"/>
          </a:p>
          <a:p>
            <a:endParaRPr lang="en-GB" dirty="0"/>
          </a:p>
          <a:p>
            <a:r>
              <a:rPr lang="en-GB" b="1" dirty="0"/>
              <a:t>Transcript/answers:</a:t>
            </a:r>
            <a:br>
              <a:rPr lang="en-GB" dirty="0"/>
            </a:br>
            <a:r>
              <a:rPr lang="en-GB" dirty="0">
                <a:effectLst/>
              </a:rPr>
              <a:t>1. Sein / </a:t>
            </a:r>
            <a:r>
              <a:rPr lang="en-GB" dirty="0" err="1">
                <a:effectLst/>
              </a:rPr>
              <a:t>bist</a:t>
            </a:r>
            <a:r>
              <a:rPr lang="en-GB" dirty="0">
                <a:effectLst/>
              </a:rPr>
              <a:t> / </a:t>
            </a:r>
            <a:r>
              <a:rPr lang="en-GB" b="1" dirty="0">
                <a:effectLst/>
              </a:rPr>
              <a:t>hast </a:t>
            </a:r>
            <a:r>
              <a:rPr lang="en-GB" dirty="0">
                <a:effectLst/>
              </a:rPr>
              <a:t>/ </a:t>
            </a:r>
            <a:r>
              <a:rPr lang="en-GB" b="0" dirty="0" err="1">
                <a:effectLst/>
              </a:rPr>
              <a:t>ist</a:t>
            </a:r>
            <a:r>
              <a:rPr lang="en-GB" b="0" dirty="0">
                <a:effectLst/>
              </a:rPr>
              <a:t>  (not a form of sein)</a:t>
            </a:r>
          </a:p>
          <a:p>
            <a:r>
              <a:rPr lang="en-GB" dirty="0"/>
              <a:t>2. die/eine </a:t>
            </a:r>
            <a:r>
              <a:rPr lang="en-GB" dirty="0" err="1"/>
              <a:t>Frage</a:t>
            </a:r>
            <a:r>
              <a:rPr lang="en-GB" dirty="0"/>
              <a:t> / </a:t>
            </a:r>
            <a:r>
              <a:rPr lang="en-GB" b="1" dirty="0"/>
              <a:t>der/</a:t>
            </a:r>
            <a:r>
              <a:rPr lang="en-GB" b="1" dirty="0" err="1"/>
              <a:t>ein</a:t>
            </a:r>
            <a:r>
              <a:rPr lang="en-GB" b="1" dirty="0"/>
              <a:t> Tisch </a:t>
            </a:r>
            <a:r>
              <a:rPr lang="en-GB" dirty="0"/>
              <a:t>/ die/eine </a:t>
            </a:r>
            <a:r>
              <a:rPr lang="en-GB" dirty="0" err="1"/>
              <a:t>Nummer</a:t>
            </a:r>
            <a:r>
              <a:rPr lang="en-GB" dirty="0"/>
              <a:t> / die/eine </a:t>
            </a:r>
            <a:r>
              <a:rPr lang="en-GB" dirty="0" err="1"/>
              <a:t>Farbe</a:t>
            </a:r>
            <a:r>
              <a:rPr lang="en-GB" baseline="0" dirty="0"/>
              <a:t> (der/</a:t>
            </a:r>
            <a:r>
              <a:rPr lang="en-GB" baseline="0" dirty="0" err="1"/>
              <a:t>ein</a:t>
            </a:r>
            <a:r>
              <a:rPr lang="en-GB" baseline="0" dirty="0"/>
              <a:t> Tisch – it’s masculine)</a:t>
            </a:r>
            <a:endParaRPr lang="en-GB" b="1" dirty="0"/>
          </a:p>
          <a:p>
            <a:r>
              <a:rPr lang="en-GB" b="1" dirty="0"/>
              <a:t>3.</a:t>
            </a:r>
            <a:r>
              <a:rPr lang="en-GB" dirty="0"/>
              <a:t> </a:t>
            </a:r>
            <a:r>
              <a:rPr lang="en-GB" dirty="0" err="1"/>
              <a:t>frei</a:t>
            </a:r>
            <a:r>
              <a:rPr lang="en-GB" dirty="0"/>
              <a:t> / </a:t>
            </a:r>
            <a:r>
              <a:rPr lang="en-GB" dirty="0" err="1"/>
              <a:t>allein</a:t>
            </a:r>
            <a:r>
              <a:rPr lang="en-GB" dirty="0"/>
              <a:t> / </a:t>
            </a:r>
            <a:r>
              <a:rPr lang="en-GB" b="1" dirty="0"/>
              <a:t>Idee</a:t>
            </a:r>
            <a:r>
              <a:rPr lang="en-GB" dirty="0"/>
              <a:t> / </a:t>
            </a:r>
            <a:r>
              <a:rPr lang="en-GB" dirty="0" err="1"/>
              <a:t>klein</a:t>
            </a:r>
            <a:r>
              <a:rPr lang="en-GB" dirty="0"/>
              <a:t> (audio – long</a:t>
            </a:r>
            <a:r>
              <a:rPr lang="en-GB" baseline="0" dirty="0"/>
              <a:t> ‘e’ not ‘</a:t>
            </a:r>
            <a:r>
              <a:rPr lang="en-GB" baseline="0" dirty="0" err="1"/>
              <a:t>ei</a:t>
            </a:r>
            <a:r>
              <a:rPr lang="en-GB" baseline="0" dirty="0"/>
              <a:t>)</a:t>
            </a:r>
            <a:endParaRPr lang="en-GB" dirty="0"/>
          </a:p>
          <a:p>
            <a:r>
              <a:rPr lang="en-GB" dirty="0"/>
              <a:t>4. Ein Fenster / Ein Wort / Ein </a:t>
            </a:r>
            <a:r>
              <a:rPr lang="en-GB" dirty="0" err="1"/>
              <a:t>Paar</a:t>
            </a:r>
            <a:r>
              <a:rPr lang="en-GB" dirty="0"/>
              <a:t> / </a:t>
            </a:r>
            <a:r>
              <a:rPr lang="en-GB" b="1" dirty="0"/>
              <a:t>Ein Freund </a:t>
            </a:r>
            <a:r>
              <a:rPr lang="en-GB" b="0" dirty="0"/>
              <a:t>(masculine)</a:t>
            </a:r>
          </a:p>
          <a:p>
            <a:r>
              <a:rPr lang="en-GB" dirty="0"/>
              <a:t>5. </a:t>
            </a:r>
            <a:r>
              <a:rPr lang="en-GB" dirty="0" err="1"/>
              <a:t>Geben</a:t>
            </a:r>
            <a:r>
              <a:rPr lang="en-GB" dirty="0"/>
              <a:t> / </a:t>
            </a:r>
            <a:r>
              <a:rPr lang="en-GB" b="1" dirty="0"/>
              <a:t>Welt </a:t>
            </a:r>
            <a:r>
              <a:rPr lang="en-GB" dirty="0"/>
              <a:t>/ Leben / </a:t>
            </a:r>
            <a:r>
              <a:rPr lang="en-GB" dirty="0" err="1"/>
              <a:t>sehen</a:t>
            </a:r>
            <a:r>
              <a:rPr lang="en-GB" dirty="0"/>
              <a:t> (audio – short ‘e’ not long ‘e’)</a:t>
            </a:r>
          </a:p>
          <a:p>
            <a:r>
              <a:rPr lang="en-GB" dirty="0"/>
              <a:t>6. </a:t>
            </a:r>
            <a:r>
              <a:rPr lang="en-GB" dirty="0" err="1"/>
              <a:t>groß</a:t>
            </a:r>
            <a:r>
              <a:rPr lang="en-GB" dirty="0"/>
              <a:t> / rot / </a:t>
            </a:r>
            <a:r>
              <a:rPr lang="en-GB" dirty="0" err="1"/>
              <a:t>kalt</a:t>
            </a:r>
            <a:r>
              <a:rPr lang="en-GB" dirty="0"/>
              <a:t> / </a:t>
            </a:r>
            <a:r>
              <a:rPr lang="en-GB" b="1" dirty="0" err="1"/>
              <a:t>sagt</a:t>
            </a:r>
            <a:r>
              <a:rPr lang="en-GB" b="1" dirty="0"/>
              <a:t> </a:t>
            </a:r>
            <a:r>
              <a:rPr lang="en-GB" b="0" dirty="0"/>
              <a:t>(verb not adjective)</a:t>
            </a:r>
            <a:endParaRPr lang="en-GB" b="1" dirty="0"/>
          </a:p>
          <a:p>
            <a:r>
              <a:rPr lang="en-GB" dirty="0"/>
              <a:t>7. Der Lehrer / Der Freund  /</a:t>
            </a:r>
            <a:r>
              <a:rPr lang="en-GB" b="1" dirty="0"/>
              <a:t> Das Heft </a:t>
            </a:r>
            <a:r>
              <a:rPr lang="en-GB" dirty="0"/>
              <a:t>/ Die Frau (thing not person)</a:t>
            </a:r>
          </a:p>
          <a:p>
            <a:r>
              <a:rPr lang="en-GB" dirty="0"/>
              <a:t>8. </a:t>
            </a:r>
            <a:r>
              <a:rPr lang="en-GB" b="1" dirty="0"/>
              <a:t>Wasser </a:t>
            </a:r>
            <a:r>
              <a:rPr lang="en-GB" dirty="0"/>
              <a:t>/ </a:t>
            </a:r>
            <a:r>
              <a:rPr lang="en-GB" dirty="0" err="1"/>
              <a:t>klar</a:t>
            </a:r>
            <a:r>
              <a:rPr lang="en-GB" dirty="0"/>
              <a:t> / </a:t>
            </a:r>
            <a:r>
              <a:rPr lang="en-GB" dirty="0" err="1"/>
              <a:t>haben</a:t>
            </a:r>
            <a:r>
              <a:rPr lang="en-GB" dirty="0"/>
              <a:t> / </a:t>
            </a:r>
            <a:r>
              <a:rPr lang="en-GB" dirty="0" err="1"/>
              <a:t>Paar</a:t>
            </a:r>
            <a:r>
              <a:rPr lang="en-GB" dirty="0"/>
              <a:t> (audio – long ‘a’ not</a:t>
            </a:r>
            <a:r>
              <a:rPr lang="en-GB" baseline="0" dirty="0"/>
              <a:t> long ‘a’</a:t>
            </a:r>
            <a:r>
              <a:rPr lang="en-GB" dirty="0"/>
              <a:t>)</a:t>
            </a:r>
          </a:p>
          <a:p>
            <a:endParaRPr lang="en-GB" dirty="0"/>
          </a:p>
        </p:txBody>
      </p:sp>
      <p:sp>
        <p:nvSpPr>
          <p:cNvPr id="4" name="Slide Number Placeholder 3"/>
          <p:cNvSpPr>
            <a:spLocks noGrp="1"/>
          </p:cNvSpPr>
          <p:nvPr>
            <p:ph type="sldNum" sz="quarter" idx="5"/>
          </p:nvPr>
        </p:nvSpPr>
        <p:spPr/>
        <p:txBody>
          <a:bodyPr/>
          <a:lstStyle/>
          <a:p>
            <a:fld id="{40879F2B-2A63-4DCA-B3B8-CED69407F4E0}" type="slidenum">
              <a:rPr lang="en-GB" smtClean="0"/>
              <a:t>23</a:t>
            </a:fld>
            <a:endParaRPr lang="en-GB"/>
          </a:p>
        </p:txBody>
      </p:sp>
    </p:spTree>
    <p:extLst>
      <p:ext uri="{BB962C8B-B14F-4D97-AF65-F5344CB8AC3E}">
        <p14:creationId xmlns:p14="http://schemas.microsoft.com/office/powerpoint/2010/main" val="36950453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recap</a:t>
            </a:r>
            <a:r>
              <a:rPr lang="en-GB" b="0" baseline="0" dirty="0"/>
              <a:t> vocabulary from previous weeks.</a:t>
            </a:r>
            <a:br>
              <a:rPr lang="en-GB" b="0" dirty="0"/>
            </a:br>
            <a:br>
              <a:rPr lang="en-GB" dirty="0"/>
            </a:br>
            <a:r>
              <a:rPr lang="en-GB" b="1" dirty="0"/>
              <a:t>Procedure:</a:t>
            </a:r>
            <a:br>
              <a:rPr lang="en-GB" dirty="0"/>
            </a:br>
            <a:r>
              <a:rPr lang="en-GB" baseline="0" dirty="0"/>
              <a:t>1. Students write 1-12 in books.</a:t>
            </a:r>
          </a:p>
          <a:p>
            <a:r>
              <a:rPr lang="en-GB" baseline="0" dirty="0"/>
              <a:t>2. Click / press enter to animate a picture. They will be covered over entirely after 5 seconds. </a:t>
            </a:r>
          </a:p>
          <a:p>
            <a:r>
              <a:rPr lang="en-GB" baseline="0" dirty="0"/>
              <a:t>3. Ask students to write down the German word before the picture has faded away.</a:t>
            </a:r>
            <a:br>
              <a:rPr lang="en-GB" baseline="0" dirty="0"/>
            </a:br>
            <a:r>
              <a:rPr lang="en-GB" baseline="0" dirty="0"/>
              <a:t>4. Check answers by eliciting the German from students, with definite article, using the next slide.</a:t>
            </a:r>
          </a:p>
          <a:p>
            <a:endParaRPr lang="en-GB" baseline="0" dirty="0"/>
          </a:p>
          <a:p>
            <a:r>
              <a:rPr lang="en-GB" baseline="0" dirty="0"/>
              <a:t>Answers:</a:t>
            </a:r>
            <a:br>
              <a:rPr lang="en-GB" baseline="0" dirty="0"/>
            </a:br>
            <a:r>
              <a:rPr lang="en-GB" baseline="0" dirty="0"/>
              <a:t>A. die </a:t>
            </a:r>
            <a:r>
              <a:rPr lang="en-GB" baseline="0" dirty="0" err="1"/>
              <a:t>Frage</a:t>
            </a:r>
            <a:br>
              <a:rPr lang="en-GB" baseline="0" dirty="0"/>
            </a:br>
            <a:r>
              <a:rPr lang="en-GB" baseline="0" dirty="0"/>
              <a:t>B. die Schule</a:t>
            </a:r>
            <a:br>
              <a:rPr lang="en-GB" baseline="0" dirty="0"/>
            </a:br>
            <a:r>
              <a:rPr lang="en-GB" baseline="0" dirty="0"/>
              <a:t>C. </a:t>
            </a:r>
            <a:r>
              <a:rPr lang="en-GB" baseline="0" dirty="0" err="1"/>
              <a:t>groß</a:t>
            </a:r>
            <a:br>
              <a:rPr lang="en-GB" baseline="0" dirty="0"/>
            </a:br>
            <a:r>
              <a:rPr lang="en-GB" baseline="0" dirty="0"/>
              <a:t>D. </a:t>
            </a:r>
            <a:r>
              <a:rPr lang="en-GB" baseline="0" dirty="0" err="1"/>
              <a:t>Danke</a:t>
            </a:r>
            <a:br>
              <a:rPr lang="en-GB" baseline="0" dirty="0"/>
            </a:br>
            <a:r>
              <a:rPr lang="en-GB" baseline="0" dirty="0"/>
              <a:t>E. der, die, das </a:t>
            </a:r>
            <a:r>
              <a:rPr lang="en-GB" baseline="0" dirty="0" err="1"/>
              <a:t>Erste</a:t>
            </a:r>
            <a:br>
              <a:rPr lang="en-GB" baseline="0" dirty="0"/>
            </a:br>
            <a:r>
              <a:rPr lang="en-GB" baseline="0" dirty="0"/>
              <a:t>F. Bitte</a:t>
            </a:r>
            <a:br>
              <a:rPr lang="en-GB" baseline="0" dirty="0"/>
            </a:br>
            <a:r>
              <a:rPr lang="en-GB" baseline="0" dirty="0"/>
              <a:t>G. das </a:t>
            </a:r>
            <a:r>
              <a:rPr lang="en-GB" baseline="0" dirty="0" err="1"/>
              <a:t>Beispiel</a:t>
            </a:r>
            <a:br>
              <a:rPr lang="en-GB" baseline="0" dirty="0"/>
            </a:br>
            <a:r>
              <a:rPr lang="en-GB" baseline="0" dirty="0"/>
              <a:t>H. die Frau</a:t>
            </a:r>
            <a:br>
              <a:rPr lang="en-GB" baseline="0" dirty="0"/>
            </a:br>
            <a:r>
              <a:rPr lang="en-GB" baseline="0" dirty="0"/>
              <a:t>I. der </a:t>
            </a:r>
            <a:r>
              <a:rPr lang="en-GB" baseline="0" dirty="0" err="1"/>
              <a:t>Grund</a:t>
            </a:r>
            <a:br>
              <a:rPr lang="en-GB" baseline="0" dirty="0"/>
            </a:br>
            <a:r>
              <a:rPr lang="en-GB" baseline="0" dirty="0"/>
              <a:t>J. der Herr</a:t>
            </a:r>
            <a:br>
              <a:rPr lang="en-GB" baseline="0" dirty="0"/>
            </a:br>
            <a:r>
              <a:rPr lang="en-GB" baseline="0" dirty="0"/>
              <a:t>K. das Problem</a:t>
            </a:r>
            <a:br>
              <a:rPr lang="en-GB" baseline="0" dirty="0"/>
            </a:br>
            <a:r>
              <a:rPr lang="en-GB" baseline="0" dirty="0"/>
              <a:t>L. die Hand</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5987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br>
              <a:rPr lang="en-GB" b="1"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31941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For Y7, the typical homework will be to pre-learn vocabulary for the next lesson.</a:t>
            </a:r>
            <a:br>
              <a:rPr lang="en-GB" sz="1200" b="0" i="0" dirty="0">
                <a:latin typeface="Calibri"/>
                <a:ea typeface="Calibri"/>
                <a:cs typeface="Calibri"/>
                <a:sym typeface="Calibri"/>
              </a:rPr>
            </a:br>
            <a:r>
              <a:rPr lang="en-GB" sz="1200" b="0" i="0" dirty="0">
                <a:latin typeface="Calibri"/>
                <a:ea typeface="Calibri"/>
                <a:cs typeface="Calibri"/>
                <a:sym typeface="Calibri"/>
              </a:rPr>
              <a:t>There is an audio file to accompany the student worksheet.</a:t>
            </a: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Y7 learners.  From this lesson, for example, learners could practise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Indefinite articles: gender.</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26</a:t>
            </a:fld>
            <a:endParaRPr lang="en-GB"/>
          </a:p>
        </p:txBody>
      </p:sp>
    </p:spTree>
    <p:extLst>
      <p:ext uri="{BB962C8B-B14F-4D97-AF65-F5344CB8AC3E}">
        <p14:creationId xmlns:p14="http://schemas.microsoft.com/office/powerpoint/2010/main" val="419634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baseline="0" dirty="0">
                <a:latin typeface="Calibri" panose="020F0502020204030204" pitchFamily="34" charset="0"/>
                <a:cs typeface="Calibri" panose="020F0502020204030204" pitchFamily="34" charset="0"/>
              </a:rPr>
              <a:t>Timing: </a:t>
            </a:r>
            <a:r>
              <a:rPr lang="en-GB" b="0" baseline="0" dirty="0">
                <a:latin typeface="Calibri" panose="020F0502020204030204" pitchFamily="34" charset="0"/>
                <a:cs typeface="Calibri" panose="020F0502020204030204" pitchFamily="34" charset="0"/>
              </a:rPr>
              <a:t>5 minutes</a:t>
            </a:r>
          </a:p>
          <a:p>
            <a:pPr marL="0"/>
            <a:br>
              <a:rPr lang="en-GB" b="1" baseline="0" dirty="0">
                <a:latin typeface="Calibri" panose="020F0502020204030204" pitchFamily="34" charset="0"/>
                <a:cs typeface="Calibri" panose="020F0502020204030204" pitchFamily="34" charset="0"/>
              </a:rPr>
            </a:br>
            <a:r>
              <a:rPr lang="en-GB" b="1" baseline="0" dirty="0">
                <a:latin typeface="Calibri" panose="020F0502020204030204" pitchFamily="34" charset="0"/>
                <a:cs typeface="Calibri" panose="020F0502020204030204" pitchFamily="34" charset="0"/>
              </a:rPr>
              <a:t>Aim: </a:t>
            </a:r>
            <a:r>
              <a:rPr lang="en-GB" b="0" baseline="0" dirty="0">
                <a:latin typeface="Calibri" panose="020F0502020204030204" pitchFamily="34" charset="0"/>
                <a:cs typeface="Calibri" panose="020F0502020204030204" pitchFamily="34" charset="0"/>
              </a:rPr>
              <a:t>to practise understanding and pronouncing this week’s new vocabulary.</a:t>
            </a:r>
          </a:p>
          <a:p>
            <a:pPr marL="0"/>
            <a:endParaRPr lang="en-GB" b="0" baseline="0" dirty="0">
              <a:latin typeface="Calibri" panose="020F0502020204030204" pitchFamily="34" charset="0"/>
              <a:cs typeface="Calibri" panose="020F0502020204030204" pitchFamily="34" charset="0"/>
            </a:endParaRPr>
          </a:p>
          <a:p>
            <a:pPr marL="0"/>
            <a:r>
              <a:rPr lang="en-GB" sz="1200" b="1" kern="1200" dirty="0">
                <a:solidFill>
                  <a:schemeClr val="tx1"/>
                </a:solidFill>
                <a:effectLst/>
                <a:latin typeface="Calibri" panose="020F0502020204030204" pitchFamily="34" charset="0"/>
                <a:ea typeface="+mn-ea"/>
                <a:cs typeface="Calibri" panose="020F0502020204030204" pitchFamily="34" charset="0"/>
              </a:rPr>
              <a:t>Procedure:</a:t>
            </a:r>
            <a:br>
              <a:rPr lang="en-GB" sz="1200" kern="1200" dirty="0">
                <a:solidFill>
                  <a:schemeClr val="tx1"/>
                </a:solidFill>
                <a:effectLst/>
                <a:latin typeface="Calibri" panose="020F0502020204030204" pitchFamily="34" charset="0"/>
                <a:ea typeface="+mn-ea"/>
                <a:cs typeface="Calibri" panose="020F0502020204030204" pitchFamily="34" charset="0"/>
              </a:rPr>
            </a:br>
            <a:r>
              <a:rPr lang="en-GB" sz="1200" kern="1200" dirty="0">
                <a:solidFill>
                  <a:schemeClr val="tx1"/>
                </a:solidFill>
                <a:effectLst/>
                <a:latin typeface="Calibri" panose="020F0502020204030204" pitchFamily="34" charset="0"/>
                <a:ea typeface="+mn-ea"/>
                <a:cs typeface="Calibri" panose="020F0502020204030204" pitchFamily="34" charset="0"/>
              </a:rPr>
              <a:t>1. Click to bring up an English prompt.</a:t>
            </a:r>
          </a:p>
          <a:p>
            <a:pPr marL="0"/>
            <a:r>
              <a:rPr lang="en-GB" sz="1200" kern="1200" dirty="0">
                <a:solidFill>
                  <a:schemeClr val="tx1"/>
                </a:solidFill>
                <a:effectLst/>
                <a:latin typeface="Calibri" panose="020F0502020204030204" pitchFamily="34" charset="0"/>
                <a:ea typeface="+mn-ea"/>
                <a:cs typeface="Calibri" panose="020F0502020204030204" pitchFamily="34" charset="0"/>
              </a:rPr>
              <a:t>2. Students say the German word.</a:t>
            </a:r>
            <a:br>
              <a:rPr lang="en-GB" sz="1200" kern="1200" dirty="0">
                <a:solidFill>
                  <a:schemeClr val="tx1"/>
                </a:solidFill>
                <a:effectLst/>
                <a:latin typeface="Calibri" panose="020F0502020204030204" pitchFamily="34" charset="0"/>
                <a:ea typeface="+mn-ea"/>
                <a:cs typeface="Calibri" panose="020F0502020204030204" pitchFamily="34" charset="0"/>
              </a:rPr>
            </a:br>
            <a:r>
              <a:rPr lang="en-GB" sz="1200" kern="1200" dirty="0">
                <a:solidFill>
                  <a:schemeClr val="tx1"/>
                </a:solidFill>
                <a:effectLst/>
                <a:latin typeface="Calibri" panose="020F0502020204030204" pitchFamily="34" charset="0"/>
                <a:ea typeface="+mn-ea"/>
                <a:cs typeface="Calibri" panose="020F0502020204030204" pitchFamily="34" charset="0"/>
              </a:rPr>
              <a:t>3. Click to check answers.</a:t>
            </a:r>
            <a:br>
              <a:rPr lang="en-GB" sz="1200" kern="1200" dirty="0">
                <a:solidFill>
                  <a:schemeClr val="tx1"/>
                </a:solidFill>
                <a:effectLst/>
                <a:latin typeface="Calibri" panose="020F0502020204030204" pitchFamily="34" charset="0"/>
                <a:ea typeface="+mn-ea"/>
                <a:cs typeface="Calibri" panose="020F0502020204030204" pitchFamily="34" charset="0"/>
              </a:rPr>
            </a:br>
            <a:r>
              <a:rPr lang="en-GB" sz="1200" kern="1200" dirty="0">
                <a:solidFill>
                  <a:schemeClr val="tx1"/>
                </a:solidFill>
                <a:effectLst/>
                <a:latin typeface="Calibri" panose="020F0502020204030204" pitchFamily="34" charset="0"/>
                <a:ea typeface="+mn-ea"/>
                <a:cs typeface="Calibri" panose="020F0502020204030204" pitchFamily="34" charset="0"/>
              </a:rPr>
              <a:t>4. As appropriate to the class, continue with some Q&amp;A once all German words are displayed, to elicit comprehension more rapidly, asking for example: Wie </a:t>
            </a:r>
            <a:r>
              <a:rPr lang="en-GB" sz="1200" kern="1200" dirty="0" err="1">
                <a:solidFill>
                  <a:schemeClr val="tx1"/>
                </a:solidFill>
                <a:effectLst/>
                <a:latin typeface="Calibri" panose="020F0502020204030204" pitchFamily="34" charset="0"/>
                <a:ea typeface="+mn-ea"/>
                <a:cs typeface="Calibri" panose="020F0502020204030204" pitchFamily="34" charset="0"/>
              </a:rPr>
              <a:t>sagt</a:t>
            </a:r>
            <a:r>
              <a:rPr lang="en-GB" sz="1200" kern="1200" dirty="0">
                <a:solidFill>
                  <a:schemeClr val="tx1"/>
                </a:solidFill>
                <a:effectLst/>
                <a:latin typeface="Calibri" panose="020F0502020204030204" pitchFamily="34" charset="0"/>
                <a:ea typeface="+mn-ea"/>
                <a:cs typeface="Calibri" panose="020F0502020204030204" pitchFamily="34" charset="0"/>
              </a:rPr>
              <a:t> man ‘example’ auf Deutsch?</a:t>
            </a:r>
            <a:br>
              <a:rPr lang="en-GB" sz="1200" kern="1200" dirty="0">
                <a:solidFill>
                  <a:schemeClr val="tx1"/>
                </a:solidFill>
                <a:effectLst/>
                <a:latin typeface="Calibri" panose="020F0502020204030204" pitchFamily="34" charset="0"/>
                <a:ea typeface="+mn-ea"/>
                <a:cs typeface="Calibri" panose="020F0502020204030204" pitchFamily="34" charset="0"/>
              </a:rPr>
            </a:br>
            <a:r>
              <a:rPr lang="en-GB" sz="1200" kern="1200" dirty="0">
                <a:solidFill>
                  <a:schemeClr val="tx1"/>
                </a:solidFill>
                <a:effectLst/>
                <a:latin typeface="Calibri" panose="020F0502020204030204" pitchFamily="34" charset="0"/>
                <a:ea typeface="+mn-ea"/>
                <a:cs typeface="Calibri" panose="020F0502020204030204" pitchFamily="34" charset="0"/>
              </a:rPr>
              <a:t>5. Teachers may also want to use the opportunity to practise spelling words out: Wie </a:t>
            </a:r>
            <a:r>
              <a:rPr lang="en-GB" sz="1200" kern="1200" dirty="0" err="1">
                <a:solidFill>
                  <a:schemeClr val="tx1"/>
                </a:solidFill>
                <a:effectLst/>
                <a:latin typeface="Calibri" panose="020F0502020204030204" pitchFamily="34" charset="0"/>
                <a:ea typeface="+mn-ea"/>
                <a:cs typeface="Calibri" panose="020F0502020204030204" pitchFamily="34" charset="0"/>
              </a:rPr>
              <a:t>schreibt</a:t>
            </a:r>
            <a:r>
              <a:rPr lang="en-GB" sz="1200" kern="1200" dirty="0">
                <a:solidFill>
                  <a:schemeClr val="tx1"/>
                </a:solidFill>
                <a:effectLst/>
                <a:latin typeface="Calibri" panose="020F0502020204030204" pitchFamily="34" charset="0"/>
                <a:ea typeface="+mn-ea"/>
                <a:cs typeface="Calibri" panose="020F0502020204030204" pitchFamily="34" charset="0"/>
              </a:rPr>
              <a:t> man ‘the woman’ auf Deutsch.  In this instance, students say the whole word, including the article with nouns, but then just spell out the noun itself (as is the case in the national FL spelling bee).</a:t>
            </a:r>
          </a:p>
          <a:p>
            <a:pPr marL="0"/>
            <a:br>
              <a:rPr lang="en-GB" sz="1200" kern="1200" dirty="0">
                <a:solidFill>
                  <a:schemeClr val="tx1"/>
                </a:solidFill>
                <a:effectLst/>
                <a:latin typeface="Calibri" panose="020F0502020204030204" pitchFamily="34" charset="0"/>
                <a:ea typeface="+mn-ea"/>
                <a:cs typeface="Calibri" panose="020F0502020204030204" pitchFamily="34" charset="0"/>
              </a:rPr>
            </a:br>
            <a:r>
              <a:rPr lang="en-GB" sz="1200" b="1" kern="1200" dirty="0">
                <a:solidFill>
                  <a:schemeClr val="tx1"/>
                </a:solidFill>
                <a:effectLst/>
                <a:latin typeface="Calibri" panose="020F0502020204030204" pitchFamily="34" charset="0"/>
                <a:ea typeface="+mn-ea"/>
                <a:cs typeface="Calibri" panose="020F0502020204030204" pitchFamily="34" charset="0"/>
              </a:rPr>
              <a:t>Words:</a:t>
            </a:r>
          </a:p>
          <a:p>
            <a:pPr marL="0"/>
            <a:r>
              <a:rPr lang="en-GB" sz="1200" b="0" kern="1200" dirty="0">
                <a:solidFill>
                  <a:schemeClr val="tx1"/>
                </a:solidFill>
                <a:effectLst/>
                <a:latin typeface="Calibri" panose="020F0502020204030204" pitchFamily="34" charset="0"/>
                <a:ea typeface="+mn-ea"/>
                <a:cs typeface="Calibri" panose="020F0502020204030204" pitchFamily="34" charset="0"/>
              </a:rPr>
              <a:t>1. du hast</a:t>
            </a:r>
            <a:br>
              <a:rPr lang="en-GB" sz="1200" b="0" kern="1200" dirty="0">
                <a:solidFill>
                  <a:schemeClr val="tx1"/>
                </a:solidFill>
                <a:effectLst/>
                <a:latin typeface="Calibri" panose="020F0502020204030204" pitchFamily="34" charset="0"/>
                <a:ea typeface="+mn-ea"/>
                <a:cs typeface="Calibri" panose="020F0502020204030204" pitchFamily="34" charset="0"/>
              </a:rPr>
            </a:br>
            <a:r>
              <a:rPr lang="en-GB" sz="1200" b="0" kern="1200" dirty="0">
                <a:solidFill>
                  <a:schemeClr val="tx1"/>
                </a:solidFill>
                <a:effectLst/>
                <a:latin typeface="Calibri" panose="020F0502020204030204" pitchFamily="34" charset="0"/>
                <a:ea typeface="+mn-ea"/>
                <a:cs typeface="Calibri" panose="020F0502020204030204" pitchFamily="34" charset="0"/>
              </a:rPr>
              <a:t>2. die Hand</a:t>
            </a:r>
            <a:br>
              <a:rPr lang="en-GB" sz="1200" b="0" kern="1200" dirty="0">
                <a:solidFill>
                  <a:schemeClr val="tx1"/>
                </a:solidFill>
                <a:effectLst/>
                <a:latin typeface="Calibri" panose="020F0502020204030204" pitchFamily="34" charset="0"/>
                <a:ea typeface="+mn-ea"/>
                <a:cs typeface="Calibri" panose="020F0502020204030204" pitchFamily="34" charset="0"/>
              </a:rPr>
            </a:br>
            <a:r>
              <a:rPr lang="en-GB" sz="1200" b="0" kern="1200" dirty="0">
                <a:solidFill>
                  <a:schemeClr val="tx1"/>
                </a:solidFill>
                <a:effectLst/>
                <a:latin typeface="Calibri" panose="020F0502020204030204" pitchFamily="34" charset="0"/>
                <a:ea typeface="+mn-ea"/>
                <a:cs typeface="Calibri" panose="020F0502020204030204" pitchFamily="34" charset="0"/>
              </a:rPr>
              <a:t>3. die Schule</a:t>
            </a:r>
          </a:p>
          <a:p>
            <a:pPr marL="0"/>
            <a:r>
              <a:rPr lang="en-GB" sz="1200" b="0" kern="1200" dirty="0">
                <a:solidFill>
                  <a:schemeClr val="tx1"/>
                </a:solidFill>
                <a:effectLst/>
                <a:latin typeface="Calibri" panose="020F0502020204030204" pitchFamily="34" charset="0"/>
                <a:ea typeface="+mn-ea"/>
                <a:cs typeface="Calibri" panose="020F0502020204030204" pitchFamily="34" charset="0"/>
              </a:rPr>
              <a:t>4. das </a:t>
            </a:r>
            <a:r>
              <a:rPr lang="en-GB" sz="1200" b="0" kern="1200" dirty="0" err="1">
                <a:solidFill>
                  <a:schemeClr val="tx1"/>
                </a:solidFill>
                <a:effectLst/>
                <a:latin typeface="Calibri" panose="020F0502020204030204" pitchFamily="34" charset="0"/>
                <a:ea typeface="+mn-ea"/>
                <a:cs typeface="Calibri" panose="020F0502020204030204" pitchFamily="34" charset="0"/>
              </a:rPr>
              <a:t>Beispiel</a:t>
            </a:r>
            <a:br>
              <a:rPr lang="en-GB" sz="1200" b="0" kern="1200" dirty="0">
                <a:solidFill>
                  <a:schemeClr val="tx1"/>
                </a:solidFill>
                <a:effectLst/>
                <a:latin typeface="Calibri" panose="020F0502020204030204" pitchFamily="34" charset="0"/>
                <a:ea typeface="+mn-ea"/>
                <a:cs typeface="Calibri" panose="020F0502020204030204" pitchFamily="34" charset="0"/>
              </a:rPr>
            </a:br>
            <a:r>
              <a:rPr lang="en-GB" sz="1200" b="0" kern="1200" dirty="0">
                <a:solidFill>
                  <a:schemeClr val="tx1"/>
                </a:solidFill>
                <a:effectLst/>
                <a:latin typeface="Calibri" panose="020F0502020204030204" pitchFamily="34" charset="0"/>
                <a:ea typeface="+mn-ea"/>
                <a:cs typeface="Calibri" panose="020F0502020204030204" pitchFamily="34" charset="0"/>
              </a:rPr>
              <a:t>5. die Frau</a:t>
            </a:r>
            <a:br>
              <a:rPr lang="en-GB" sz="1200" b="0" kern="1200" dirty="0">
                <a:solidFill>
                  <a:schemeClr val="tx1"/>
                </a:solidFill>
                <a:effectLst/>
                <a:latin typeface="Calibri" panose="020F0502020204030204" pitchFamily="34" charset="0"/>
                <a:ea typeface="+mn-ea"/>
                <a:cs typeface="Calibri" panose="020F0502020204030204" pitchFamily="34" charset="0"/>
              </a:rPr>
            </a:br>
            <a:r>
              <a:rPr lang="en-GB" sz="1200" b="0" kern="1200" dirty="0">
                <a:solidFill>
                  <a:schemeClr val="tx1"/>
                </a:solidFill>
                <a:effectLst/>
                <a:latin typeface="Calibri" panose="020F0502020204030204" pitchFamily="34" charset="0"/>
                <a:ea typeface="+mn-ea"/>
                <a:cs typeface="Calibri" panose="020F0502020204030204" pitchFamily="34" charset="0"/>
              </a:rPr>
              <a:t>6. der Herr</a:t>
            </a:r>
          </a:p>
          <a:p>
            <a:pPr marL="0"/>
            <a:r>
              <a:rPr lang="en-GB" sz="1200" b="0" kern="1200" dirty="0">
                <a:solidFill>
                  <a:schemeClr val="tx1"/>
                </a:solidFill>
                <a:effectLst/>
                <a:latin typeface="Calibri" panose="020F0502020204030204" pitchFamily="34" charset="0"/>
                <a:ea typeface="+mn-ea"/>
                <a:cs typeface="Calibri" panose="020F0502020204030204" pitchFamily="34" charset="0"/>
              </a:rPr>
              <a:t>7. das Problem</a:t>
            </a:r>
          </a:p>
          <a:p>
            <a:pPr marL="0"/>
            <a:r>
              <a:rPr lang="en-GB" sz="1200" b="0" kern="1200" dirty="0">
                <a:solidFill>
                  <a:schemeClr val="tx1"/>
                </a:solidFill>
                <a:effectLst/>
                <a:latin typeface="Calibri" panose="020F0502020204030204" pitchFamily="34" charset="0"/>
                <a:ea typeface="+mn-ea"/>
                <a:cs typeface="Calibri" panose="020F0502020204030204" pitchFamily="34" charset="0"/>
              </a:rPr>
              <a:t>8. der </a:t>
            </a:r>
            <a:r>
              <a:rPr lang="en-GB" sz="1200" b="0" kern="1200" dirty="0" err="1">
                <a:solidFill>
                  <a:schemeClr val="tx1"/>
                </a:solidFill>
                <a:effectLst/>
                <a:latin typeface="Calibri" panose="020F0502020204030204" pitchFamily="34" charset="0"/>
                <a:ea typeface="+mn-ea"/>
                <a:cs typeface="Calibri" panose="020F0502020204030204" pitchFamily="34" charset="0"/>
              </a:rPr>
              <a:t>Grund</a:t>
            </a:r>
            <a:endParaRPr lang="en-GB" sz="1200" b="0" kern="1200" dirty="0">
              <a:solidFill>
                <a:schemeClr val="tx1"/>
              </a:solidFill>
              <a:effectLst/>
              <a:latin typeface="Calibri" panose="020F0502020204030204" pitchFamily="34" charset="0"/>
              <a:ea typeface="+mn-ea"/>
              <a:cs typeface="Calibri" panose="020F0502020204030204" pitchFamily="34" charset="0"/>
            </a:endParaRPr>
          </a:p>
          <a:p>
            <a:pPr marL="0"/>
            <a:r>
              <a:rPr lang="en-GB" sz="1200" b="0" kern="1200" dirty="0">
                <a:solidFill>
                  <a:schemeClr val="tx1"/>
                </a:solidFill>
                <a:effectLst/>
                <a:latin typeface="Calibri" panose="020F0502020204030204" pitchFamily="34" charset="0"/>
                <a:ea typeface="+mn-ea"/>
                <a:cs typeface="Calibri" panose="020F0502020204030204" pitchFamily="34" charset="0"/>
              </a:rPr>
              <a:t>9. der, die, das </a:t>
            </a:r>
            <a:r>
              <a:rPr lang="en-GB" sz="1200" b="0" kern="1200" dirty="0" err="1">
                <a:solidFill>
                  <a:schemeClr val="tx1"/>
                </a:solidFill>
                <a:effectLst/>
                <a:latin typeface="Calibri" panose="020F0502020204030204" pitchFamily="34" charset="0"/>
                <a:ea typeface="+mn-ea"/>
                <a:cs typeface="Calibri" panose="020F0502020204030204" pitchFamily="34" charset="0"/>
              </a:rPr>
              <a:t>Erste</a:t>
            </a:r>
            <a:endParaRPr lang="en-GB" sz="1200" b="0" kern="1200" dirty="0">
              <a:solidFill>
                <a:schemeClr val="tx1"/>
              </a:solidFill>
              <a:effectLst/>
              <a:latin typeface="Calibri" panose="020F0502020204030204" pitchFamily="34" charset="0"/>
              <a:ea typeface="+mn-ea"/>
              <a:cs typeface="Calibri" panose="020F0502020204030204" pitchFamily="34" charset="0"/>
            </a:endParaRPr>
          </a:p>
          <a:p>
            <a:pPr marL="0"/>
            <a:r>
              <a:rPr lang="en-GB" sz="1200" b="0" kern="1200" dirty="0">
                <a:solidFill>
                  <a:schemeClr val="tx1"/>
                </a:solidFill>
                <a:effectLst/>
                <a:latin typeface="Calibri" panose="020F0502020204030204" pitchFamily="34" charset="0"/>
                <a:ea typeface="+mn-ea"/>
                <a:cs typeface="Calibri" panose="020F0502020204030204" pitchFamily="34" charset="0"/>
              </a:rPr>
              <a:t>10. die </a:t>
            </a:r>
            <a:r>
              <a:rPr lang="en-GB" sz="1200" b="0" kern="1200" dirty="0" err="1">
                <a:solidFill>
                  <a:schemeClr val="tx1"/>
                </a:solidFill>
                <a:effectLst/>
                <a:latin typeface="Calibri" panose="020F0502020204030204" pitchFamily="34" charset="0"/>
                <a:ea typeface="+mn-ea"/>
                <a:cs typeface="Calibri" panose="020F0502020204030204" pitchFamily="34" charset="0"/>
              </a:rPr>
              <a:t>Frage</a:t>
            </a:r>
            <a:br>
              <a:rPr lang="en-GB" sz="1200" b="1" kern="1200" dirty="0">
                <a:solidFill>
                  <a:schemeClr val="tx1"/>
                </a:solidFill>
                <a:effectLst/>
                <a:latin typeface="Calibri" panose="020F0502020204030204" pitchFamily="34" charset="0"/>
                <a:ea typeface="+mn-ea"/>
                <a:cs typeface="Calibri" panose="020F0502020204030204" pitchFamily="34" charset="0"/>
              </a:rPr>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24EC0-78A1-4B0E-B96D-0D90519482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8470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br>
              <a:rPr lang="en-GB" dirty="0"/>
            </a:br>
            <a:br>
              <a:rPr lang="en-GB" b="1" dirty="0"/>
            </a:br>
            <a:r>
              <a:rPr lang="en-GB" b="1" dirty="0"/>
              <a:t>Aim: </a:t>
            </a:r>
            <a:r>
              <a:rPr lang="en-GB" b="0" dirty="0"/>
              <a:t>To recap the words for ‘a’ in the nominative case.</a:t>
            </a:r>
          </a:p>
          <a:p>
            <a:endParaRPr lang="en-GB" b="0" dirty="0"/>
          </a:p>
          <a:p>
            <a:r>
              <a:rPr lang="en-GB" b="1" dirty="0"/>
              <a:t>Procedure:</a:t>
            </a:r>
            <a:br>
              <a:rPr lang="en-GB" dirty="0"/>
            </a:br>
            <a:r>
              <a:rPr lang="en-GB" dirty="0"/>
              <a:t>1. Click to animate the explanation.</a:t>
            </a:r>
          </a:p>
          <a:p>
            <a:r>
              <a:rPr lang="en-GB" dirty="0"/>
              <a:t>2. Check students’ understanding at each stage.</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060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dirty="0"/>
              <a:t>10 minutes (two slides)</a:t>
            </a:r>
            <a:br>
              <a:rPr lang="en-GB" dirty="0"/>
            </a:br>
            <a:br>
              <a:rPr lang="en-GB" dirty="0"/>
            </a:br>
            <a:r>
              <a:rPr lang="en-GB" b="1" dirty="0"/>
              <a:t>Aim: </a:t>
            </a:r>
            <a:r>
              <a:rPr lang="en-GB" dirty="0"/>
              <a:t>to practise associating and producing the correct indefinite article with 18 new and previously taught nouns.</a:t>
            </a:r>
          </a:p>
          <a:p>
            <a:endParaRPr lang="en-GB" dirty="0"/>
          </a:p>
          <a:p>
            <a:r>
              <a:rPr lang="en-GB" b="1" dirty="0"/>
              <a:t>Procedure: </a:t>
            </a:r>
            <a:br>
              <a:rPr lang="en-GB" b="0" dirty="0"/>
            </a:br>
            <a:r>
              <a:rPr lang="en-GB" b="0" dirty="0"/>
              <a:t>1. Students note their own set of chosen letters (either A or B) for each item.</a:t>
            </a:r>
          </a:p>
          <a:p>
            <a:r>
              <a:rPr lang="en-GB" b="0" dirty="0"/>
              <a:t>2. They then pair up.  </a:t>
            </a:r>
            <a:br>
              <a:rPr lang="en-GB" b="0" dirty="0"/>
            </a:br>
            <a:r>
              <a:rPr lang="en-GB" b="0" dirty="0"/>
              <a:t>3. Round 1 of the activity is for Partner A to say, for example: ‘</a:t>
            </a:r>
            <a:r>
              <a:rPr lang="en-GB" b="0" dirty="0" err="1"/>
              <a:t>Nummer</a:t>
            </a:r>
            <a:r>
              <a:rPr lang="en-GB" b="0" dirty="0"/>
              <a:t> </a:t>
            </a:r>
            <a:r>
              <a:rPr lang="en-GB" b="0" dirty="0" err="1"/>
              <a:t>eins</a:t>
            </a:r>
            <a:r>
              <a:rPr lang="en-GB" b="0" dirty="0"/>
              <a:t>.  Das </a:t>
            </a:r>
            <a:r>
              <a:rPr lang="en-GB" b="0" dirty="0" err="1"/>
              <a:t>ist</a:t>
            </a:r>
            <a:r>
              <a:rPr lang="en-GB" b="0" dirty="0"/>
              <a:t> </a:t>
            </a:r>
            <a:r>
              <a:rPr lang="en-GB" b="0" dirty="0" err="1"/>
              <a:t>ein</a:t>
            </a:r>
            <a:r>
              <a:rPr lang="en-GB" b="0" dirty="0"/>
              <a:t>…’ for number 1, but not the noun itself.</a:t>
            </a:r>
            <a:br>
              <a:rPr lang="en-GB" b="0" dirty="0"/>
            </a:br>
            <a:r>
              <a:rPr lang="en-GB" b="0" dirty="0"/>
              <a:t>4. On the basis of the article heard, Partner B writes the correct letter, i.e. 1b.</a:t>
            </a:r>
          </a:p>
          <a:p>
            <a:r>
              <a:rPr lang="en-GB" b="0" dirty="0"/>
              <a:t>5. When all 9 items have been asked about, A &amp; B compare their answers.  They should match.</a:t>
            </a:r>
            <a:br>
              <a:rPr lang="en-GB" b="0" dirty="0"/>
            </a:br>
            <a:r>
              <a:rPr lang="en-GB" b="0" dirty="0"/>
              <a:t>6. Students swap roles for Round 2.  Partner B uses the original set of letters s/he chose.</a:t>
            </a:r>
          </a:p>
          <a:p>
            <a:r>
              <a:rPr lang="en-GB" b="0" dirty="0"/>
              <a:t>7. Go to the next slide to repeat the task without the German words.</a:t>
            </a:r>
            <a:endParaRPr lang="en-GB" b="1" dirty="0"/>
          </a:p>
        </p:txBody>
      </p:sp>
      <p:sp>
        <p:nvSpPr>
          <p:cNvPr id="4" name="Slide Number Placeholder 3"/>
          <p:cNvSpPr>
            <a:spLocks noGrp="1"/>
          </p:cNvSpPr>
          <p:nvPr>
            <p:ph type="sldNum" sz="quarter" idx="5"/>
          </p:nvPr>
        </p:nvSpPr>
        <p:spPr/>
        <p:txBody>
          <a:bodyPr/>
          <a:lstStyle/>
          <a:p>
            <a:fld id="{40879F2B-2A63-4DCA-B3B8-CED69407F4E0}" type="slidenum">
              <a:rPr lang="en-GB" smtClean="0"/>
              <a:t>5</a:t>
            </a:fld>
            <a:endParaRPr lang="en-GB"/>
          </a:p>
        </p:txBody>
      </p:sp>
    </p:spTree>
    <p:extLst>
      <p:ext uri="{BB962C8B-B14F-4D97-AF65-F5344CB8AC3E}">
        <p14:creationId xmlns:p14="http://schemas.microsoft.com/office/powerpoint/2010/main" val="21415175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version of the activity, students need to work without the German words to prompt them.</a:t>
            </a:r>
          </a:p>
          <a:p>
            <a:r>
              <a:rPr lang="en-GB" dirty="0"/>
              <a:t>They still only need to say the article, but they will need to think of the German word and its gender to arrive at the correct </a:t>
            </a:r>
            <a:r>
              <a:rPr lang="en-GB" dirty="0" err="1"/>
              <a:t>ein</a:t>
            </a:r>
            <a:r>
              <a:rPr lang="en-GB" dirty="0"/>
              <a:t>, eine, </a:t>
            </a:r>
            <a:r>
              <a:rPr lang="en-GB" dirty="0" err="1"/>
              <a:t>ein</a:t>
            </a:r>
            <a:r>
              <a:rPr lang="en-GB" dirty="0"/>
              <a:t> so there is more work to do here.</a:t>
            </a:r>
          </a:p>
          <a:p>
            <a:r>
              <a:rPr lang="en-GB" dirty="0"/>
              <a:t>If teachers prefer, they can use this more challenging version for both rounds or the more supported version for both rounds.</a:t>
            </a:r>
          </a:p>
        </p:txBody>
      </p:sp>
      <p:sp>
        <p:nvSpPr>
          <p:cNvPr id="4" name="Slide Number Placeholder 3"/>
          <p:cNvSpPr>
            <a:spLocks noGrp="1"/>
          </p:cNvSpPr>
          <p:nvPr>
            <p:ph type="sldNum" sz="quarter" idx="5"/>
          </p:nvPr>
        </p:nvSpPr>
        <p:spPr/>
        <p:txBody>
          <a:bodyPr/>
          <a:lstStyle/>
          <a:p>
            <a:fld id="{40879F2B-2A63-4DCA-B3B8-CED69407F4E0}" type="slidenum">
              <a:rPr lang="en-GB" smtClean="0"/>
              <a:t>6</a:t>
            </a:fld>
            <a:endParaRPr lang="en-GB"/>
          </a:p>
        </p:txBody>
      </p:sp>
    </p:spTree>
    <p:extLst>
      <p:ext uri="{BB962C8B-B14F-4D97-AF65-F5344CB8AC3E}">
        <p14:creationId xmlns:p14="http://schemas.microsoft.com/office/powerpoint/2010/main" val="2282639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Calibri"/>
                <a:ea typeface="Calibri"/>
              </a:rPr>
              <a:t>Timing: 3 minutes</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verb </a:t>
            </a:r>
            <a:r>
              <a:rPr lang="en-GB" sz="1200" b="0" strike="noStrike" spc="-1" dirty="0" err="1">
                <a:solidFill>
                  <a:srgbClr val="000000"/>
                </a:solidFill>
                <a:latin typeface="Calibri"/>
                <a:ea typeface="Calibri"/>
              </a:rPr>
              <a:t>haben</a:t>
            </a:r>
            <a:r>
              <a:rPr lang="en-GB" sz="1200" b="0" strike="noStrike" spc="-1" dirty="0">
                <a:solidFill>
                  <a:srgbClr val="000000"/>
                </a:solidFill>
                <a:latin typeface="Calibri"/>
                <a:ea typeface="Calibri"/>
              </a:rPr>
              <a:t> in 1</a:t>
            </a:r>
            <a:r>
              <a:rPr lang="en-GB" sz="1200" b="0" strike="noStrike" spc="-1" baseline="30000" dirty="0">
                <a:solidFill>
                  <a:srgbClr val="000000"/>
                </a:solidFill>
                <a:latin typeface="Calibri"/>
                <a:ea typeface="Calibri"/>
              </a:rPr>
              <a:t>st</a:t>
            </a:r>
            <a:r>
              <a:rPr lang="en-GB" sz="1200" b="0" strike="noStrike" spc="-1" dirty="0">
                <a:solidFill>
                  <a:srgbClr val="000000"/>
                </a:solidFill>
                <a:latin typeface="Calibri"/>
                <a:ea typeface="Calibri"/>
              </a:rPr>
              <a:t> and 3</a:t>
            </a:r>
            <a:r>
              <a:rPr lang="en-GB" sz="1200" b="0" strike="noStrike" spc="-1" baseline="30000" dirty="0">
                <a:solidFill>
                  <a:srgbClr val="000000"/>
                </a:solidFill>
                <a:latin typeface="Calibri"/>
                <a:ea typeface="Calibri"/>
              </a:rPr>
              <a:t>rd</a:t>
            </a:r>
            <a:r>
              <a:rPr lang="en-GB" sz="1200" b="0" strike="noStrike" spc="-1" dirty="0">
                <a:solidFill>
                  <a:srgbClr val="000000"/>
                </a:solidFill>
                <a:latin typeface="Calibri"/>
                <a:ea typeface="Calibri"/>
              </a:rPr>
              <a:t> persons singular; to introduce </a:t>
            </a:r>
            <a:r>
              <a:rPr lang="en-GB" b="0" baseline="0" dirty="0"/>
              <a:t>the Row 2 (accusative) form of the definite article (den) that follows most verbs.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kumimoji="0" lang="en-GB" sz="1200" b="0" i="0" u="none" strike="noStrike" kern="1200" cap="none" spc="-1" normalizeH="0" baseline="0" noProof="0" dirty="0">
                <a:ln>
                  <a:noFill/>
                </a:ln>
                <a:solidFill>
                  <a:srgbClr val="000000"/>
                </a:solidFill>
                <a:effectLst/>
                <a:uLnTx/>
                <a:uFillTx/>
                <a:latin typeface="Calibri"/>
                <a:ea typeface="Calibri"/>
              </a:rPr>
              <a:t>Read the grammar explanation about </a:t>
            </a:r>
            <a:r>
              <a:rPr kumimoji="0" lang="en-GB" sz="1200" b="0" i="1" u="none" strike="noStrike" kern="1200" cap="none" spc="-1" normalizeH="0" baseline="0" noProof="0" dirty="0" err="1">
                <a:ln>
                  <a:noFill/>
                </a:ln>
                <a:solidFill>
                  <a:srgbClr val="000000"/>
                </a:solidFill>
                <a:effectLst/>
                <a:uLnTx/>
                <a:uFillTx/>
                <a:latin typeface="Calibri"/>
                <a:ea typeface="Calibri"/>
              </a:rPr>
              <a:t>haben</a:t>
            </a:r>
            <a:r>
              <a:rPr kumimoji="0" lang="en-GB" sz="1200" b="0" i="0" u="none" strike="noStrike" kern="1200" cap="none" spc="-1" normalizeH="0" baseline="0" noProof="0" dirty="0">
                <a:ln>
                  <a:noFill/>
                </a:ln>
                <a:solidFill>
                  <a:srgbClr val="000000"/>
                </a:solidFill>
                <a:effectLst/>
                <a:uLnTx/>
                <a:uFillTx/>
                <a:latin typeface="Calibri"/>
                <a:ea typeface="Calibri"/>
              </a:rPr>
              <a:t>.  Make sure pupils are clear about the ‘I’, ‘he’ and ‘she’ pictures.</a:t>
            </a:r>
            <a:endParaRPr kumimoji="0" lang="en-GB" sz="1200" b="0" i="0" u="none" strike="noStrike" kern="1200" cap="none" spc="-1" normalizeH="0" baseline="0" noProof="0" dirty="0">
              <a:ln>
                <a:noFill/>
              </a:ln>
              <a:solidFill>
                <a:prstClr val="black"/>
              </a:solidFill>
              <a:effectLst/>
              <a:uLnTx/>
              <a:uFillTx/>
              <a:latin typeface="Arial"/>
            </a:endParaRP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kumimoji="0" lang="en-GB" sz="1200" b="0" i="0" u="none" strike="noStrike" kern="1200" cap="none" spc="-1" normalizeH="0" baseline="0" noProof="0" dirty="0">
                <a:ln>
                  <a:noFill/>
                </a:ln>
                <a:solidFill>
                  <a:srgbClr val="000000"/>
                </a:solidFill>
                <a:effectLst/>
                <a:uLnTx/>
                <a:uFillTx/>
                <a:latin typeface="Calibri"/>
                <a:ea typeface="Calibri"/>
              </a:rPr>
              <a:t>Elicit English translations for the German examples provided. </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kumimoji="0" lang="en-GB" sz="1200" b="0" i="0" u="none" strike="noStrike" kern="1200" cap="none" spc="-1" normalizeH="0" baseline="0" noProof="0" dirty="0">
                <a:ln>
                  <a:noFill/>
                </a:ln>
                <a:solidFill>
                  <a:srgbClr val="000000"/>
                </a:solidFill>
                <a:effectLst/>
                <a:uLnTx/>
                <a:uFillTx/>
                <a:latin typeface="Calibri"/>
              </a:rPr>
              <a:t>Draw attention to the </a:t>
            </a:r>
            <a:r>
              <a:rPr kumimoji="0" lang="en-GB" sz="1200" b="0" i="1" u="none" strike="noStrike" kern="1200" cap="none" spc="-1" normalizeH="0" baseline="0" noProof="0" dirty="0">
                <a:ln>
                  <a:noFill/>
                </a:ln>
                <a:solidFill>
                  <a:srgbClr val="000000"/>
                </a:solidFill>
                <a:effectLst/>
                <a:uLnTx/>
                <a:uFillTx/>
                <a:latin typeface="Calibri"/>
              </a:rPr>
              <a:t>den </a:t>
            </a:r>
            <a:r>
              <a:rPr kumimoji="0" lang="en-GB" sz="1200" b="0" i="0" u="none" strike="noStrike" kern="1200" cap="none" spc="-1" normalizeH="0" baseline="0" noProof="0" dirty="0">
                <a:ln>
                  <a:noFill/>
                </a:ln>
                <a:solidFill>
                  <a:srgbClr val="000000"/>
                </a:solidFill>
                <a:effectLst/>
                <a:uLnTx/>
                <a:uFillTx/>
                <a:latin typeface="Calibri"/>
              </a:rPr>
              <a:t>used here after </a:t>
            </a:r>
            <a:r>
              <a:rPr kumimoji="0" lang="en-GB" sz="1200" b="0" i="1" u="none" strike="noStrike" kern="1200" cap="none" spc="-1" normalizeH="0" baseline="0" noProof="0" dirty="0" err="1">
                <a:ln>
                  <a:noFill/>
                </a:ln>
                <a:solidFill>
                  <a:srgbClr val="000000"/>
                </a:solidFill>
                <a:effectLst/>
                <a:uLnTx/>
                <a:uFillTx/>
                <a:latin typeface="Calibri"/>
              </a:rPr>
              <a:t>haben</a:t>
            </a:r>
            <a:r>
              <a:rPr kumimoji="0" lang="en-GB" sz="1200" b="0" i="0" u="none" strike="noStrike" kern="1200" cap="none" spc="-1" normalizeH="0" baseline="0" noProof="0" dirty="0">
                <a:ln>
                  <a:noFill/>
                </a:ln>
                <a:solidFill>
                  <a:srgbClr val="000000"/>
                </a:solidFill>
                <a:effectLst/>
                <a:uLnTx/>
                <a:uFillTx/>
                <a:latin typeface="Calibri"/>
              </a:rPr>
              <a:t> for masculine nouns. </a:t>
            </a:r>
            <a:endParaRPr kumimoji="0" lang="en-GB" sz="1200" b="0" i="0" u="none" strike="noStrike" kern="1200" cap="none" spc="-1" normalizeH="0" baseline="0" noProof="0" dirty="0">
              <a:ln>
                <a:noFill/>
              </a:ln>
              <a:solidFill>
                <a:prstClr val="black"/>
              </a:solidFill>
              <a:effectLst/>
              <a:uLnTx/>
              <a:uFillTx/>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A1CF07-E0A8-443E-994C-90A146CC5C5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4737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7 minutes</a:t>
            </a:r>
            <a:br>
              <a:rPr lang="en-GB" dirty="0"/>
            </a:br>
            <a:br>
              <a:rPr lang="en-GB" b="1" dirty="0"/>
            </a:br>
            <a:r>
              <a:rPr lang="en-GB" b="1" dirty="0"/>
              <a:t>Aim: </a:t>
            </a:r>
            <a:r>
              <a:rPr lang="en-GB" b="0" dirty="0"/>
              <a:t>to practise connecting indefinite articles to the correct nouns in R2 – accusative.</a:t>
            </a:r>
            <a:br>
              <a:rPr lang="en-GB" b="0" dirty="0"/>
            </a:b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Explain the task.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Students write 1-6 in their books and using their knowledge of the noun genders decide which noun Mia has on her list.</a:t>
            </a:r>
            <a:br>
              <a:rPr lang="en-GB" dirty="0"/>
            </a:br>
            <a:r>
              <a:rPr lang="en-GB" dirty="0"/>
              <a:t>3. Elicit and confirm the answers.  Unpack any misunderstanding.</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Extension</a:t>
            </a:r>
            <a:r>
              <a:rPr lang="en-GB" dirty="0"/>
              <a:t>:</a:t>
            </a:r>
            <a:br>
              <a:rPr lang="en-GB" dirty="0"/>
            </a:br>
            <a:r>
              <a:rPr lang="en-GB" dirty="0"/>
              <a:t>Early finishers could be asked to compare what is on the table which the list, and to say if there is anything on the table that isn’t on the list – e.g., </a:t>
            </a:r>
            <a:r>
              <a:rPr lang="en-GB" dirty="0" err="1"/>
              <a:t>Fußball</a:t>
            </a:r>
            <a:r>
              <a:rPr lang="en-GB" dirty="0"/>
              <a:t>, Schule, Hand, Tafel (it’s a </a:t>
            </a:r>
            <a:r>
              <a:rPr lang="en-GB" dirty="0" err="1"/>
              <a:t>Minitafel</a:t>
            </a:r>
            <a:r>
              <a:rPr lang="en-GB" dirty="0"/>
              <a:t> – mini(which) board), Welt.  Students don’t know the word for globe.  They do know Welt and you could offer them either ‘der </a:t>
            </a:r>
            <a:r>
              <a:rPr lang="en-GB" dirty="0" err="1"/>
              <a:t>Erdball</a:t>
            </a:r>
            <a:r>
              <a:rPr lang="en-GB" dirty="0"/>
              <a:t>’ (earth ball) or ‘die </a:t>
            </a:r>
            <a:r>
              <a:rPr lang="en-GB" dirty="0" err="1"/>
              <a:t>Weltkugel</a:t>
            </a:r>
            <a:r>
              <a:rPr lang="en-GB" dirty="0"/>
              <a:t>’ (world ball) as two further examples of compounds.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Students could write the missing sentences to complete the list. </a:t>
            </a:r>
            <a:br>
              <a:rPr lang="en-GB" dirty="0"/>
            </a:br>
            <a:br>
              <a:rPr lang="en-GB" dirty="0"/>
            </a:br>
            <a:r>
              <a:rPr lang="en-GB" dirty="0"/>
              <a:t>Of these words, all except ‘Tafel’ (and </a:t>
            </a:r>
            <a:r>
              <a:rPr lang="en-GB" dirty="0" err="1"/>
              <a:t>Erdball</a:t>
            </a:r>
            <a:r>
              <a:rPr lang="en-GB" dirty="0"/>
              <a:t>/</a:t>
            </a:r>
            <a:r>
              <a:rPr lang="en-GB" dirty="0" err="1"/>
              <a:t>Weltkugel</a:t>
            </a:r>
            <a:r>
              <a:rPr lang="en-GB" dirty="0"/>
              <a:t>) are on all 3 AO lists.  Tafel (board, and bar (of chocolate)) only appears on the </a:t>
            </a:r>
            <a:r>
              <a:rPr lang="en-GB" dirty="0" err="1"/>
              <a:t>Eduqas</a:t>
            </a:r>
            <a:r>
              <a:rPr lang="en-GB" dirty="0"/>
              <a:t> list.</a:t>
            </a:r>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fld id="{40879F2B-2A63-4DCA-B3B8-CED69407F4E0}" type="slidenum">
              <a:rPr lang="en-GB" smtClean="0"/>
              <a:t>8</a:t>
            </a:fld>
            <a:endParaRPr lang="en-GB"/>
          </a:p>
        </p:txBody>
      </p:sp>
    </p:spTree>
    <p:extLst>
      <p:ext uri="{BB962C8B-B14F-4D97-AF65-F5344CB8AC3E}">
        <p14:creationId xmlns:p14="http://schemas.microsoft.com/office/powerpoint/2010/main" val="3730590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8 minutes</a:t>
            </a:r>
            <a:br>
              <a:rPr lang="en-GB" dirty="0"/>
            </a:br>
            <a:br>
              <a:rPr lang="en-GB" b="1" dirty="0"/>
            </a:br>
            <a:r>
              <a:rPr lang="en-GB" b="1" dirty="0"/>
              <a:t>Aim: </a:t>
            </a:r>
            <a:r>
              <a:rPr lang="en-GB" b="0" dirty="0"/>
              <a:t>to practise aural distinction between </a:t>
            </a:r>
            <a:r>
              <a:rPr lang="en-GB" b="1" dirty="0"/>
              <a:t>ich </a:t>
            </a:r>
            <a:r>
              <a:rPr lang="en-GB" b="1" dirty="0" err="1"/>
              <a:t>habe</a:t>
            </a:r>
            <a:r>
              <a:rPr lang="en-GB" b="1" dirty="0"/>
              <a:t> </a:t>
            </a:r>
            <a:r>
              <a:rPr lang="en-GB" b="0" dirty="0"/>
              <a:t>and </a:t>
            </a:r>
            <a:r>
              <a:rPr lang="en-GB" b="1" dirty="0"/>
              <a:t>du hast </a:t>
            </a:r>
            <a:r>
              <a:rPr lang="en-GB" b="0" dirty="0"/>
              <a:t>in a listening activity, and their connection with meaning. In addition, to practise transcription.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Students write 1-6 in their books.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Click</a:t>
            </a:r>
            <a:r>
              <a:rPr lang="en-GB" baseline="0" dirty="0"/>
              <a:t> on the audio button to play each sentence. </a:t>
            </a:r>
            <a:r>
              <a:rPr lang="en-GB" dirty="0"/>
              <a:t>The pronouns have been obscured, so students have to pay attention to the verb forms.</a:t>
            </a:r>
          </a:p>
          <a:p>
            <a:r>
              <a:rPr lang="en-GB" dirty="0"/>
              <a:t>3. Students tick the appropriate column, for ‘I have’ or ‘you</a:t>
            </a:r>
            <a:r>
              <a:rPr lang="en-GB" baseline="0" dirty="0"/>
              <a:t> have</a:t>
            </a:r>
            <a:r>
              <a:rPr lang="en-GB" i="1" baseline="0" dirty="0"/>
              <a: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Click to bring up the answers.</a:t>
            </a:r>
          </a:p>
          <a:p>
            <a:br>
              <a:rPr lang="en-GB" dirty="0"/>
            </a:br>
            <a:r>
              <a:rPr lang="en-GB" b="1" dirty="0"/>
              <a:t>Transcript:</a:t>
            </a:r>
            <a:br>
              <a:rPr lang="en-GB" b="1" dirty="0"/>
            </a:br>
            <a:r>
              <a:rPr lang="en-GB" b="0" dirty="0"/>
              <a:t>1. Ich [</a:t>
            </a:r>
            <a:r>
              <a:rPr lang="en-GB" b="0" dirty="0" err="1"/>
              <a:t>habe</a:t>
            </a:r>
            <a:r>
              <a:rPr lang="en-GB" b="0" dirty="0"/>
              <a:t>] </a:t>
            </a:r>
            <a:r>
              <a:rPr lang="en-GB" b="0" dirty="0" err="1"/>
              <a:t>einen</a:t>
            </a:r>
            <a:r>
              <a:rPr lang="en-GB" b="0" dirty="0"/>
              <a:t> </a:t>
            </a:r>
            <a:r>
              <a:rPr lang="en-GB" b="0" dirty="0" err="1"/>
              <a:t>Fußball</a:t>
            </a:r>
            <a:r>
              <a:rPr lang="en-GB" b="0" dirty="0"/>
              <a:t>.</a:t>
            </a:r>
            <a:br>
              <a:rPr lang="en-GB" b="0" dirty="0"/>
            </a:br>
            <a:r>
              <a:rPr lang="en-GB" b="0" dirty="0"/>
              <a:t>2. Du [hast] eine </a:t>
            </a:r>
            <a:r>
              <a:rPr lang="en-GB" b="0" dirty="0" err="1"/>
              <a:t>Flasche</a:t>
            </a:r>
            <a:r>
              <a:rPr lang="en-GB" b="0" dirty="0"/>
              <a:t>.</a:t>
            </a:r>
            <a:br>
              <a:rPr lang="en-GB" b="0" dirty="0"/>
            </a:br>
            <a:r>
              <a:rPr lang="en-GB" b="0" dirty="0"/>
              <a:t>3. Ich [</a:t>
            </a:r>
            <a:r>
              <a:rPr lang="en-GB" b="0" dirty="0" err="1"/>
              <a:t>habe</a:t>
            </a:r>
            <a:r>
              <a:rPr lang="en-GB" b="0" dirty="0"/>
              <a:t>] </a:t>
            </a:r>
            <a:r>
              <a:rPr lang="en-GB" b="0" dirty="0" err="1"/>
              <a:t>ein</a:t>
            </a:r>
            <a:r>
              <a:rPr lang="en-GB" b="0" dirty="0"/>
              <a:t> Heft.</a:t>
            </a:r>
          </a:p>
          <a:p>
            <a:r>
              <a:rPr lang="en-GB" b="0" dirty="0"/>
              <a:t>4. Ich [</a:t>
            </a:r>
            <a:r>
              <a:rPr lang="en-GB" b="0" dirty="0" err="1"/>
              <a:t>habe</a:t>
            </a:r>
            <a:r>
              <a:rPr lang="en-GB" b="0" dirty="0"/>
              <a:t>] </a:t>
            </a:r>
            <a:r>
              <a:rPr lang="en-GB" b="0" dirty="0" err="1"/>
              <a:t>ein</a:t>
            </a:r>
            <a:r>
              <a:rPr lang="en-GB" b="0" dirty="0"/>
              <a:t> Haus.</a:t>
            </a:r>
          </a:p>
          <a:p>
            <a:r>
              <a:rPr lang="en-GB" b="0" dirty="0"/>
              <a:t>5. Ich [</a:t>
            </a:r>
            <a:r>
              <a:rPr lang="en-GB" b="0" dirty="0" err="1"/>
              <a:t>habe</a:t>
            </a:r>
            <a:r>
              <a:rPr lang="en-GB" b="0" dirty="0"/>
              <a:t>] eine </a:t>
            </a:r>
            <a:r>
              <a:rPr lang="en-GB" b="0" dirty="0" err="1"/>
              <a:t>Nummer</a:t>
            </a:r>
            <a:r>
              <a:rPr lang="en-GB" b="0" dirty="0"/>
              <a:t>.</a:t>
            </a:r>
          </a:p>
          <a:p>
            <a:r>
              <a:rPr lang="en-GB" b="0" dirty="0"/>
              <a:t>6. Du [hast] </a:t>
            </a:r>
            <a:r>
              <a:rPr lang="en-GB" b="0" dirty="0" err="1"/>
              <a:t>ein</a:t>
            </a:r>
            <a:r>
              <a:rPr lang="en-GB" b="0" dirty="0"/>
              <a:t> </a:t>
            </a:r>
            <a:r>
              <a:rPr lang="en-GB" b="0" dirty="0" err="1"/>
              <a:t>Fahrrad</a:t>
            </a:r>
            <a:r>
              <a:rPr lang="en-GB" b="0" dirty="0"/>
              <a:t>.</a:t>
            </a:r>
            <a:br>
              <a:rPr lang="en-GB" b="1" dirty="0"/>
            </a:br>
            <a:endParaRPr lang="en-GB" dirty="0"/>
          </a:p>
        </p:txBody>
      </p:sp>
      <p:sp>
        <p:nvSpPr>
          <p:cNvPr id="4" name="Slide Number Placeholder 3"/>
          <p:cNvSpPr>
            <a:spLocks noGrp="1"/>
          </p:cNvSpPr>
          <p:nvPr>
            <p:ph type="sldNum" sz="quarter" idx="5"/>
          </p:nvPr>
        </p:nvSpPr>
        <p:spPr/>
        <p:txBody>
          <a:bodyPr/>
          <a:lstStyle/>
          <a:p>
            <a:fld id="{40879F2B-2A63-4DCA-B3B8-CED69407F4E0}" type="slidenum">
              <a:rPr lang="en-GB" smtClean="0"/>
              <a:t>9</a:t>
            </a:fld>
            <a:endParaRPr lang="en-GB"/>
          </a:p>
        </p:txBody>
      </p:sp>
    </p:spTree>
    <p:extLst>
      <p:ext uri="{BB962C8B-B14F-4D97-AF65-F5344CB8AC3E}">
        <p14:creationId xmlns:p14="http://schemas.microsoft.com/office/powerpoint/2010/main" val="9090774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Map&#10;&#10;Description automatically generated">
            <a:extLst>
              <a:ext uri="{FF2B5EF4-FFF2-40B4-BE49-F238E27FC236}">
                <a16:creationId xmlns:a16="http://schemas.microsoft.com/office/drawing/2014/main" id="{3141575F-F2C1-4566-A851-BE20CB6C5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3630" y="161531"/>
            <a:ext cx="921940" cy="118073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3" name="Picture 2">
            <a:extLst>
              <a:ext uri="{FF2B5EF4-FFF2-40B4-BE49-F238E27FC236}">
                <a16:creationId xmlns:a16="http://schemas.microsoft.com/office/drawing/2014/main" id="{8467F76C-DA5B-49DF-A177-918DB6A6C24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854384" y="6009187"/>
            <a:ext cx="1337616" cy="947465"/>
          </a:xfrm>
          <a:prstGeom prst="rect">
            <a:avLst/>
          </a:prstGeom>
        </p:spPr>
      </p:pic>
    </p:spTree>
    <p:extLst>
      <p:ext uri="{BB962C8B-B14F-4D97-AF65-F5344CB8AC3E}">
        <p14:creationId xmlns:p14="http://schemas.microsoft.com/office/powerpoint/2010/main" val="1634089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935715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5" name="Title 3">
            <a:extLst>
              <a:ext uri="{FF2B5EF4-FFF2-40B4-BE49-F238E27FC236}">
                <a16:creationId xmlns:a16="http://schemas.microsoft.com/office/drawing/2014/main" id="{50B88E75-CE60-479E-AE59-FAAE8CABA43B}"/>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442896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13933527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
        <p:nvSpPr>
          <p:cNvPr id="12" name="Title 3">
            <a:extLst>
              <a:ext uri="{FF2B5EF4-FFF2-40B4-BE49-F238E27FC236}">
                <a16:creationId xmlns:a16="http://schemas.microsoft.com/office/drawing/2014/main" id="{F8F179C9-7747-4DA5-BE58-0FD87A2A60B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6456233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50" name="Text Placeholder 15">
            <a:extLst>
              <a:ext uri="{FF2B5EF4-FFF2-40B4-BE49-F238E27FC236}">
                <a16:creationId xmlns:a16="http://schemas.microsoft.com/office/drawing/2014/main" id="{E75A78C3-3EF9-4031-834A-4A152180ADEE}"/>
              </a:ext>
            </a:extLst>
          </p:cNvPr>
          <p:cNvSpPr>
            <a:spLocks noGrp="1"/>
          </p:cNvSpPr>
          <p:nvPr>
            <p:ph type="body" sz="quarter" idx="14" hasCustomPrompt="1"/>
          </p:nvPr>
        </p:nvSpPr>
        <p:spPr>
          <a:xfrm>
            <a:off x="1099128" y="124001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1" name="Text Placeholder 15">
            <a:extLst>
              <a:ext uri="{FF2B5EF4-FFF2-40B4-BE49-F238E27FC236}">
                <a16:creationId xmlns:a16="http://schemas.microsoft.com/office/drawing/2014/main" id="{80C6423B-4D1B-4C13-B607-9F8641A841FE}"/>
              </a:ext>
            </a:extLst>
          </p:cNvPr>
          <p:cNvSpPr>
            <a:spLocks noGrp="1"/>
          </p:cNvSpPr>
          <p:nvPr>
            <p:ph type="body" sz="quarter" idx="43" hasCustomPrompt="1"/>
          </p:nvPr>
        </p:nvSpPr>
        <p:spPr>
          <a:xfrm>
            <a:off x="1082563" y="228693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2" name="Text Placeholder 15">
            <a:extLst>
              <a:ext uri="{FF2B5EF4-FFF2-40B4-BE49-F238E27FC236}">
                <a16:creationId xmlns:a16="http://schemas.microsoft.com/office/drawing/2014/main" id="{33483B4E-89A7-4CAD-AB6E-9B7D9C1A8005}"/>
              </a:ext>
            </a:extLst>
          </p:cNvPr>
          <p:cNvSpPr>
            <a:spLocks noGrp="1"/>
          </p:cNvSpPr>
          <p:nvPr>
            <p:ph type="body" sz="quarter" idx="44" hasCustomPrompt="1"/>
          </p:nvPr>
        </p:nvSpPr>
        <p:spPr>
          <a:xfrm>
            <a:off x="1075937" y="3393495"/>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3" name="Text Placeholder 15">
            <a:extLst>
              <a:ext uri="{FF2B5EF4-FFF2-40B4-BE49-F238E27FC236}">
                <a16:creationId xmlns:a16="http://schemas.microsoft.com/office/drawing/2014/main" id="{E024F041-31DA-4FF4-B7FC-4B081D82E4C3}"/>
              </a:ext>
            </a:extLst>
          </p:cNvPr>
          <p:cNvSpPr>
            <a:spLocks noGrp="1"/>
          </p:cNvSpPr>
          <p:nvPr>
            <p:ph type="body" sz="quarter" idx="45" hasCustomPrompt="1"/>
          </p:nvPr>
        </p:nvSpPr>
        <p:spPr>
          <a:xfrm>
            <a:off x="1089189" y="4609382"/>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4" name="Text Placeholder 15">
            <a:extLst>
              <a:ext uri="{FF2B5EF4-FFF2-40B4-BE49-F238E27FC236}">
                <a16:creationId xmlns:a16="http://schemas.microsoft.com/office/drawing/2014/main" id="{DDBCC5C5-AE2D-4CEC-8340-38F909376B02}"/>
              </a:ext>
            </a:extLst>
          </p:cNvPr>
          <p:cNvSpPr>
            <a:spLocks noGrp="1"/>
          </p:cNvSpPr>
          <p:nvPr>
            <p:ph type="body" sz="quarter" idx="46" hasCustomPrompt="1"/>
          </p:nvPr>
        </p:nvSpPr>
        <p:spPr>
          <a:xfrm>
            <a:off x="6608720" y="125326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55" name="Text Placeholder 15">
            <a:extLst>
              <a:ext uri="{FF2B5EF4-FFF2-40B4-BE49-F238E27FC236}">
                <a16:creationId xmlns:a16="http://schemas.microsoft.com/office/drawing/2014/main" id="{EE11F52F-BA8C-49A7-AB78-242ECCE09DAA}"/>
              </a:ext>
            </a:extLst>
          </p:cNvPr>
          <p:cNvSpPr>
            <a:spLocks noGrp="1"/>
          </p:cNvSpPr>
          <p:nvPr>
            <p:ph type="body" sz="quarter" idx="47" hasCustomPrompt="1"/>
          </p:nvPr>
        </p:nvSpPr>
        <p:spPr>
          <a:xfrm>
            <a:off x="6592155" y="2300190"/>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56" name="Text Placeholder 15">
            <a:extLst>
              <a:ext uri="{FF2B5EF4-FFF2-40B4-BE49-F238E27FC236}">
                <a16:creationId xmlns:a16="http://schemas.microsoft.com/office/drawing/2014/main" id="{C88B6196-AD7E-4C72-A796-2011CA63D099}"/>
              </a:ext>
            </a:extLst>
          </p:cNvPr>
          <p:cNvSpPr>
            <a:spLocks noGrp="1"/>
          </p:cNvSpPr>
          <p:nvPr>
            <p:ph type="body" sz="quarter" idx="48" hasCustomPrompt="1"/>
          </p:nvPr>
        </p:nvSpPr>
        <p:spPr>
          <a:xfrm>
            <a:off x="6585529" y="340674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57" name="Text Placeholder 15">
            <a:extLst>
              <a:ext uri="{FF2B5EF4-FFF2-40B4-BE49-F238E27FC236}">
                <a16:creationId xmlns:a16="http://schemas.microsoft.com/office/drawing/2014/main" id="{21A0D542-98BB-4D26-B7AD-027CB98AE0F9}"/>
              </a:ext>
            </a:extLst>
          </p:cNvPr>
          <p:cNvSpPr>
            <a:spLocks noGrp="1"/>
          </p:cNvSpPr>
          <p:nvPr>
            <p:ph type="body" sz="quarter" idx="49" hasCustomPrompt="1"/>
          </p:nvPr>
        </p:nvSpPr>
        <p:spPr>
          <a:xfrm>
            <a:off x="6598781" y="4622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Tree>
    <p:extLst>
      <p:ext uri="{BB962C8B-B14F-4D97-AF65-F5344CB8AC3E}">
        <p14:creationId xmlns:p14="http://schemas.microsoft.com/office/powerpoint/2010/main" val="874110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12242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0358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516919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05656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AC98375E-B78B-4EF2-9183-21DDF299CF36}"/>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687253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3240655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3">
            <a:extLst>
              <a:ext uri="{FF2B5EF4-FFF2-40B4-BE49-F238E27FC236}">
                <a16:creationId xmlns:a16="http://schemas.microsoft.com/office/drawing/2014/main" id="{1C7ECA85-28B6-4349-80F0-9A682E4EFDA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345700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40534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334B27DC-A959-421A-92EF-A2685612DDA4}"/>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267237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9500783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90" r:id="rId15"/>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9.svg"/></Relationships>
</file>

<file path=ppt/slides/_rels/slide13.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image" Target="../media/image62.jpeg"/><Relationship Id="rId18" Type="http://schemas.openxmlformats.org/officeDocument/2006/relationships/audio" Target="../media/audio14.wav"/><Relationship Id="rId26" Type="http://schemas.openxmlformats.org/officeDocument/2006/relationships/image" Target="../media/image69.png"/><Relationship Id="rId3" Type="http://schemas.openxmlformats.org/officeDocument/2006/relationships/image" Target="../media/image57.png"/><Relationship Id="rId21" Type="http://schemas.openxmlformats.org/officeDocument/2006/relationships/image" Target="../media/image66.png"/><Relationship Id="rId7" Type="http://schemas.openxmlformats.org/officeDocument/2006/relationships/image" Target="../media/image59.jpeg"/><Relationship Id="rId12" Type="http://schemas.openxmlformats.org/officeDocument/2006/relationships/audio" Target="../media/audio11.wav"/><Relationship Id="rId17" Type="http://schemas.openxmlformats.org/officeDocument/2006/relationships/image" Target="../media/image64.jpeg"/><Relationship Id="rId25" Type="http://schemas.openxmlformats.org/officeDocument/2006/relationships/image" Target="../media/image68.png"/><Relationship Id="rId2" Type="http://schemas.openxmlformats.org/officeDocument/2006/relationships/notesSlide" Target="../notesSlides/notesSlide13.xml"/><Relationship Id="rId16" Type="http://schemas.openxmlformats.org/officeDocument/2006/relationships/audio" Target="../media/audio13.wav"/><Relationship Id="rId20" Type="http://schemas.openxmlformats.org/officeDocument/2006/relationships/audio" Target="../media/audio15.wav"/><Relationship Id="rId29" Type="http://schemas.openxmlformats.org/officeDocument/2006/relationships/audio" Target="../media/audio19.wav"/><Relationship Id="rId1" Type="http://schemas.openxmlformats.org/officeDocument/2006/relationships/slideLayout" Target="../slideLayouts/slideLayout3.xml"/><Relationship Id="rId6" Type="http://schemas.openxmlformats.org/officeDocument/2006/relationships/audio" Target="../media/audio8.wav"/><Relationship Id="rId11" Type="http://schemas.openxmlformats.org/officeDocument/2006/relationships/image" Target="../media/image61.jpeg"/><Relationship Id="rId24" Type="http://schemas.openxmlformats.org/officeDocument/2006/relationships/audio" Target="../media/audio17.wav"/><Relationship Id="rId32" Type="http://schemas.openxmlformats.org/officeDocument/2006/relationships/image" Target="../media/image72.png"/><Relationship Id="rId5" Type="http://schemas.openxmlformats.org/officeDocument/2006/relationships/image" Target="../media/image58.jpeg"/><Relationship Id="rId15" Type="http://schemas.openxmlformats.org/officeDocument/2006/relationships/image" Target="../media/image63.jpeg"/><Relationship Id="rId23" Type="http://schemas.openxmlformats.org/officeDocument/2006/relationships/image" Target="../media/image67.png"/><Relationship Id="rId28" Type="http://schemas.openxmlformats.org/officeDocument/2006/relationships/image" Target="../media/image70.png"/><Relationship Id="rId10" Type="http://schemas.openxmlformats.org/officeDocument/2006/relationships/audio" Target="../media/audio10.wav"/><Relationship Id="rId19" Type="http://schemas.openxmlformats.org/officeDocument/2006/relationships/image" Target="../media/image65.png"/><Relationship Id="rId31" Type="http://schemas.openxmlformats.org/officeDocument/2006/relationships/audio" Target="../media/audio20.wav"/><Relationship Id="rId4" Type="http://schemas.openxmlformats.org/officeDocument/2006/relationships/audio" Target="../media/audio7.wav"/><Relationship Id="rId9" Type="http://schemas.openxmlformats.org/officeDocument/2006/relationships/image" Target="../media/image60.jpeg"/><Relationship Id="rId14" Type="http://schemas.openxmlformats.org/officeDocument/2006/relationships/audio" Target="../media/audio12.wav"/><Relationship Id="rId22" Type="http://schemas.openxmlformats.org/officeDocument/2006/relationships/audio" Target="../media/audio16.wav"/><Relationship Id="rId27" Type="http://schemas.openxmlformats.org/officeDocument/2006/relationships/audio" Target="../media/audio18.wav"/><Relationship Id="rId30" Type="http://schemas.openxmlformats.org/officeDocument/2006/relationships/image" Target="../media/image71.png"/></Relationships>
</file>

<file path=ppt/slides/_rels/slide14.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gif"/><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80.png"/><Relationship Id="rId18" Type="http://schemas.openxmlformats.org/officeDocument/2006/relationships/image" Target="../media/image54.png"/><Relationship Id="rId3" Type="http://schemas.openxmlformats.org/officeDocument/2006/relationships/audio" Target="../media/audio21.wav"/><Relationship Id="rId7" Type="http://schemas.openxmlformats.org/officeDocument/2006/relationships/audio" Target="../media/audio25.wav"/><Relationship Id="rId12" Type="http://schemas.openxmlformats.org/officeDocument/2006/relationships/image" Target="../media/image26.png"/><Relationship Id="rId17" Type="http://schemas.openxmlformats.org/officeDocument/2006/relationships/image" Target="../media/image6.png"/><Relationship Id="rId2" Type="http://schemas.openxmlformats.org/officeDocument/2006/relationships/notesSlide" Target="../notesSlides/notesSlide16.xml"/><Relationship Id="rId16" Type="http://schemas.openxmlformats.org/officeDocument/2006/relationships/image" Target="../media/image82.png"/><Relationship Id="rId1" Type="http://schemas.openxmlformats.org/officeDocument/2006/relationships/slideLayout" Target="../slideLayouts/slideLayout3.xml"/><Relationship Id="rId6" Type="http://schemas.openxmlformats.org/officeDocument/2006/relationships/audio" Target="../media/audio24.wav"/><Relationship Id="rId11" Type="http://schemas.openxmlformats.org/officeDocument/2006/relationships/image" Target="../media/image79.png"/><Relationship Id="rId5" Type="http://schemas.openxmlformats.org/officeDocument/2006/relationships/audio" Target="../media/audio23.wav"/><Relationship Id="rId15" Type="http://schemas.openxmlformats.org/officeDocument/2006/relationships/image" Target="../media/image49.png"/><Relationship Id="rId10" Type="http://schemas.openxmlformats.org/officeDocument/2006/relationships/image" Target="../media/image78.png"/><Relationship Id="rId4" Type="http://schemas.openxmlformats.org/officeDocument/2006/relationships/audio" Target="../media/audio22.wav"/><Relationship Id="rId9" Type="http://schemas.openxmlformats.org/officeDocument/2006/relationships/image" Target="../media/image9.svg"/><Relationship Id="rId14" Type="http://schemas.openxmlformats.org/officeDocument/2006/relationships/image" Target="../media/image81.png"/></Relationships>
</file>

<file path=ppt/slides/_rels/slide1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1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86.png"/></Relationships>
</file>

<file path=ppt/slides/_rels/slide1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18.sv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9.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87.png"/></Relationships>
</file>

<file path=ppt/slides/_rels/slide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audio" Target="../media/audio31.wav"/><Relationship Id="rId13" Type="http://schemas.openxmlformats.org/officeDocument/2006/relationships/audio" Target="../media/audio36.wav"/><Relationship Id="rId3" Type="http://schemas.openxmlformats.org/officeDocument/2006/relationships/audio" Target="../media/audio26.wav"/><Relationship Id="rId7" Type="http://schemas.openxmlformats.org/officeDocument/2006/relationships/audio" Target="../media/audio30.wav"/><Relationship Id="rId12" Type="http://schemas.openxmlformats.org/officeDocument/2006/relationships/audio" Target="../media/audio35.wav"/><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audio" Target="../media/audio29.wav"/><Relationship Id="rId11" Type="http://schemas.openxmlformats.org/officeDocument/2006/relationships/audio" Target="../media/audio34.wav"/><Relationship Id="rId5" Type="http://schemas.openxmlformats.org/officeDocument/2006/relationships/audio" Target="../media/audio28.wav"/><Relationship Id="rId10" Type="http://schemas.openxmlformats.org/officeDocument/2006/relationships/audio" Target="../media/audio33.wav"/><Relationship Id="rId4" Type="http://schemas.openxmlformats.org/officeDocument/2006/relationships/audio" Target="../media/audio27.wav"/><Relationship Id="rId9" Type="http://schemas.openxmlformats.org/officeDocument/2006/relationships/audio" Target="../media/audio32.wav"/></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90.png"/><Relationship Id="rId3" Type="http://schemas.openxmlformats.org/officeDocument/2006/relationships/image" Target="../media/image15.png"/><Relationship Id="rId7" Type="http://schemas.openxmlformats.org/officeDocument/2006/relationships/image" Target="../media/image35.png"/><Relationship Id="rId12" Type="http://schemas.openxmlformats.org/officeDocument/2006/relationships/image" Target="../media/image89.png"/><Relationship Id="rId2" Type="http://schemas.openxmlformats.org/officeDocument/2006/relationships/notesSlide" Target="../notesSlides/notesSlide24.xml"/><Relationship Id="rId16" Type="http://schemas.openxmlformats.org/officeDocument/2006/relationships/image" Target="../media/image93.png"/><Relationship Id="rId1" Type="http://schemas.openxmlformats.org/officeDocument/2006/relationships/slideLayout" Target="../slideLayouts/slideLayout3.xml"/><Relationship Id="rId6" Type="http://schemas.openxmlformats.org/officeDocument/2006/relationships/image" Target="../media/image34.png"/><Relationship Id="rId11" Type="http://schemas.openxmlformats.org/officeDocument/2006/relationships/image" Target="../media/image28.png"/><Relationship Id="rId5" Type="http://schemas.openxmlformats.org/officeDocument/2006/relationships/image" Target="../media/image24.png"/><Relationship Id="rId15" Type="http://schemas.openxmlformats.org/officeDocument/2006/relationships/image" Target="../media/image92.png"/><Relationship Id="rId10" Type="http://schemas.openxmlformats.org/officeDocument/2006/relationships/image" Target="../media/image88.png"/><Relationship Id="rId4" Type="http://schemas.openxmlformats.org/officeDocument/2006/relationships/image" Target="../media/image16.svg"/><Relationship Id="rId9" Type="http://schemas.openxmlformats.org/officeDocument/2006/relationships/image" Target="../media/image25.png"/><Relationship Id="rId14" Type="http://schemas.openxmlformats.org/officeDocument/2006/relationships/image" Target="../media/image91.jpg"/></Relationships>
</file>

<file path=ppt/slides/_rels/slide2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90.png"/><Relationship Id="rId3" Type="http://schemas.openxmlformats.org/officeDocument/2006/relationships/image" Target="../media/image15.png"/><Relationship Id="rId7" Type="http://schemas.openxmlformats.org/officeDocument/2006/relationships/image" Target="../media/image35.png"/><Relationship Id="rId12" Type="http://schemas.openxmlformats.org/officeDocument/2006/relationships/image" Target="../media/image89.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34.png"/><Relationship Id="rId11" Type="http://schemas.openxmlformats.org/officeDocument/2006/relationships/image" Target="../media/image28.png"/><Relationship Id="rId5" Type="http://schemas.openxmlformats.org/officeDocument/2006/relationships/image" Target="../media/image24.png"/><Relationship Id="rId15" Type="http://schemas.openxmlformats.org/officeDocument/2006/relationships/image" Target="../media/image92.png"/><Relationship Id="rId10" Type="http://schemas.openxmlformats.org/officeDocument/2006/relationships/image" Target="../media/image88.png"/><Relationship Id="rId4" Type="http://schemas.openxmlformats.org/officeDocument/2006/relationships/image" Target="../media/image16.svg"/><Relationship Id="rId9" Type="http://schemas.openxmlformats.org/officeDocument/2006/relationships/image" Target="../media/image25.png"/><Relationship Id="rId14" Type="http://schemas.openxmlformats.org/officeDocument/2006/relationships/image" Target="../media/image91.jpg"/></Relationships>
</file>

<file path=ppt/slides/_rels/slide26.xml.rels><?xml version="1.0" encoding="UTF-8" standalone="yes"?>
<Relationships xmlns="http://schemas.openxmlformats.org/package/2006/relationships"><Relationship Id="rId3" Type="http://schemas.openxmlformats.org/officeDocument/2006/relationships/hyperlink" Target="https://www.rachelhawkes.com/LDPresources/Yr7German/German_Y7_Term1i_Wk7_audio.html"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94.png"/><Relationship Id="rId4" Type="http://schemas.openxmlformats.org/officeDocument/2006/relationships/hyperlink" Target="https://www.rachelhawkes.com/LDPresources/Yr7German/German_Y7_Term1i_Wk7_audio_HW_sheet.docx"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5.png"/><Relationship Id="rId26" Type="http://schemas.openxmlformats.org/officeDocument/2006/relationships/image" Target="../media/image33.png"/><Relationship Id="rId3" Type="http://schemas.openxmlformats.org/officeDocument/2006/relationships/image" Target="../media/image10.png"/><Relationship Id="rId21" Type="http://schemas.openxmlformats.org/officeDocument/2006/relationships/image" Target="../media/image28.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5" Type="http://schemas.openxmlformats.org/officeDocument/2006/relationships/image" Target="../media/image32.gif"/><Relationship Id="rId2" Type="http://schemas.openxmlformats.org/officeDocument/2006/relationships/notesSlide" Target="../notesSlides/notesSlide5.xml"/><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13.svg"/><Relationship Id="rId11" Type="http://schemas.openxmlformats.org/officeDocument/2006/relationships/image" Target="../media/image18.svg"/><Relationship Id="rId24" Type="http://schemas.openxmlformats.org/officeDocument/2006/relationships/image" Target="../media/image31.png"/><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image" Target="../media/image30.png"/><Relationship Id="rId28" Type="http://schemas.openxmlformats.org/officeDocument/2006/relationships/image" Target="../media/image35.png"/><Relationship Id="rId10" Type="http://schemas.openxmlformats.org/officeDocument/2006/relationships/image" Target="../media/image17.png"/><Relationship Id="rId19" Type="http://schemas.openxmlformats.org/officeDocument/2006/relationships/image" Target="../media/image26.pn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1.png"/><Relationship Id="rId22" Type="http://schemas.openxmlformats.org/officeDocument/2006/relationships/image" Target="../media/image29.jpeg"/><Relationship Id="rId27"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5.png"/><Relationship Id="rId26" Type="http://schemas.openxmlformats.org/officeDocument/2006/relationships/image" Target="../media/image33.png"/><Relationship Id="rId3" Type="http://schemas.openxmlformats.org/officeDocument/2006/relationships/image" Target="../media/image10.png"/><Relationship Id="rId21" Type="http://schemas.openxmlformats.org/officeDocument/2006/relationships/image" Target="../media/image28.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5" Type="http://schemas.openxmlformats.org/officeDocument/2006/relationships/image" Target="../media/image32.gif"/><Relationship Id="rId2" Type="http://schemas.openxmlformats.org/officeDocument/2006/relationships/notesSlide" Target="../notesSlides/notesSlide6.xml"/><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13.svg"/><Relationship Id="rId11" Type="http://schemas.openxmlformats.org/officeDocument/2006/relationships/image" Target="../media/image18.svg"/><Relationship Id="rId24" Type="http://schemas.openxmlformats.org/officeDocument/2006/relationships/image" Target="../media/image31.png"/><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image" Target="../media/image30.png"/><Relationship Id="rId28" Type="http://schemas.openxmlformats.org/officeDocument/2006/relationships/image" Target="../media/image35.png"/><Relationship Id="rId10" Type="http://schemas.openxmlformats.org/officeDocument/2006/relationships/image" Target="../media/image17.png"/><Relationship Id="rId19" Type="http://schemas.openxmlformats.org/officeDocument/2006/relationships/image" Target="../media/image26.pn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1.png"/><Relationship Id="rId22" Type="http://schemas.openxmlformats.org/officeDocument/2006/relationships/image" Target="../media/image29.jpeg"/><Relationship Id="rId27"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53.png"/><Relationship Id="rId3" Type="http://schemas.openxmlformats.org/officeDocument/2006/relationships/image" Target="../media/image40.gif"/><Relationship Id="rId7" Type="http://schemas.openxmlformats.org/officeDocument/2006/relationships/image" Target="../media/image9.svg"/><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notesSlide" Target="../notesSlides/notesSlide8.xml"/><Relationship Id="rId16" Type="http://schemas.openxmlformats.org/officeDocument/2006/relationships/image" Target="../media/image51.png"/><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image" Target="../media/image46.png"/><Relationship Id="rId5" Type="http://schemas.openxmlformats.org/officeDocument/2006/relationships/image" Target="../media/image42.png"/><Relationship Id="rId1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image" Target="../media/image41.png"/><Relationship Id="rId9" Type="http://schemas.openxmlformats.org/officeDocument/2006/relationships/image" Target="../media/image44.png"/><Relationship Id="rId14" Type="http://schemas.openxmlformats.org/officeDocument/2006/relationships/image" Target="../media/image49.png"/></Relationships>
</file>

<file path=ppt/slides/_rels/slide9.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image" Target="../media/image40.gif"/><Relationship Id="rId7" Type="http://schemas.openxmlformats.org/officeDocument/2006/relationships/audio" Target="../media/audio4.wav"/><Relationship Id="rId12"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audio" Target="../media/audio3.wav"/><Relationship Id="rId11" Type="http://schemas.openxmlformats.org/officeDocument/2006/relationships/image" Target="../media/image9.svg"/><Relationship Id="rId5" Type="http://schemas.openxmlformats.org/officeDocument/2006/relationships/audio" Target="../media/audio2.wav"/><Relationship Id="rId10" Type="http://schemas.openxmlformats.org/officeDocument/2006/relationships/image" Target="../media/image8.png"/><Relationship Id="rId4" Type="http://schemas.openxmlformats.org/officeDocument/2006/relationships/audio" Target="../media/audio1.wav"/><Relationship Id="rId9" Type="http://schemas.openxmlformats.org/officeDocument/2006/relationships/audio" Target="../media/audio6.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686BEB-CDBF-456C-87DB-24362D169006}"/>
              </a:ext>
            </a:extLst>
          </p:cNvPr>
          <p:cNvSpPr>
            <a:spLocks noGrp="1"/>
          </p:cNvSpPr>
          <p:nvPr>
            <p:ph type="body" sz="quarter" idx="12"/>
          </p:nvPr>
        </p:nvSpPr>
        <p:spPr>
          <a:xfrm>
            <a:off x="244860" y="5590743"/>
            <a:ext cx="3825285" cy="1154112"/>
          </a:xfrm>
        </p:spPr>
        <p:txBody>
          <a:bodyPr>
            <a:normAutofit fontScale="70000" lnSpcReduction="20000"/>
          </a:bodyPr>
          <a:lstStyle/>
          <a:p>
            <a:r>
              <a:rPr lang="en-GB" b="1" dirty="0"/>
              <a:t>Y7 German</a:t>
            </a:r>
            <a:br>
              <a:rPr lang="en-GB" dirty="0"/>
            </a:br>
            <a:r>
              <a:rPr lang="en-GB" sz="1800" dirty="0"/>
              <a:t>Term 1.1 – Week 6 – Lesson 11</a:t>
            </a:r>
            <a:br>
              <a:rPr lang="en-GB" sz="1800" dirty="0"/>
            </a:br>
            <a:br>
              <a:rPr lang="en-GB" sz="1800" dirty="0"/>
            </a:br>
            <a:r>
              <a:rPr lang="en-GB" sz="1800" dirty="0"/>
              <a:t>Inge Alferink / Rachel Hawkes</a:t>
            </a:r>
            <a:br>
              <a:rPr lang="en-GB" sz="1800" dirty="0"/>
            </a:br>
            <a:r>
              <a:rPr lang="en-GB" sz="1800" dirty="0"/>
              <a:t>Artwork: Steve Clarke</a:t>
            </a:r>
            <a:br>
              <a:rPr lang="en-GB" sz="1800" dirty="0"/>
            </a:br>
            <a:br>
              <a:rPr lang="en-GB" sz="1800" dirty="0"/>
            </a:br>
            <a:r>
              <a:rPr lang="en-GB" sz="1800" dirty="0"/>
              <a:t>Date updated: 16.08.23</a:t>
            </a:r>
            <a:endParaRPr lang="en-GB" dirty="0"/>
          </a:p>
        </p:txBody>
      </p:sp>
      <p:sp>
        <p:nvSpPr>
          <p:cNvPr id="3" name="Text Placeholder 2">
            <a:extLst>
              <a:ext uri="{FF2B5EF4-FFF2-40B4-BE49-F238E27FC236}">
                <a16:creationId xmlns:a16="http://schemas.microsoft.com/office/drawing/2014/main" id="{0DE7E49C-EE1D-4553-9FF4-38F95743D8CB}"/>
              </a:ext>
            </a:extLst>
          </p:cNvPr>
          <p:cNvSpPr>
            <a:spLocks noGrp="1"/>
          </p:cNvSpPr>
          <p:nvPr>
            <p:ph type="body" sz="quarter" idx="13"/>
          </p:nvPr>
        </p:nvSpPr>
        <p:spPr>
          <a:xfrm>
            <a:off x="363537" y="2136361"/>
            <a:ext cx="7413217" cy="1928043"/>
          </a:xfrm>
        </p:spPr>
        <p:txBody>
          <a:bodyPr>
            <a:normAutofit/>
          </a:bodyPr>
          <a:lstStyle/>
          <a:p>
            <a:r>
              <a:rPr lang="en-GB" dirty="0"/>
              <a:t>Possessing things: I have ‘the’ or I have ‘a/an’</a:t>
            </a:r>
            <a:br>
              <a:rPr lang="en-GB" dirty="0"/>
            </a:br>
            <a:r>
              <a:rPr lang="en-GB" dirty="0"/>
              <a:t>HABEN (to have, having) ich </a:t>
            </a:r>
            <a:r>
              <a:rPr lang="en-GB" dirty="0" err="1"/>
              <a:t>habe</a:t>
            </a:r>
            <a:r>
              <a:rPr lang="en-GB" dirty="0"/>
              <a:t>, du hast</a:t>
            </a:r>
            <a:br>
              <a:rPr lang="en-GB" dirty="0"/>
            </a:br>
            <a:r>
              <a:rPr lang="en-GB" sz="1900" dirty="0"/>
              <a:t>Indefinite articles (singular), R2 (accusative)</a:t>
            </a:r>
            <a:endParaRPr lang="en-GB" sz="1700" dirty="0"/>
          </a:p>
        </p:txBody>
      </p:sp>
      <p:sp>
        <p:nvSpPr>
          <p:cNvPr id="4" name="Text Placeholder 3">
            <a:extLst>
              <a:ext uri="{FF2B5EF4-FFF2-40B4-BE49-F238E27FC236}">
                <a16:creationId xmlns:a16="http://schemas.microsoft.com/office/drawing/2014/main" id="{CFAC028C-DD14-49A7-852B-AB444B3CC414}"/>
              </a:ext>
            </a:extLst>
          </p:cNvPr>
          <p:cNvSpPr>
            <a:spLocks noGrp="1"/>
          </p:cNvSpPr>
          <p:nvPr>
            <p:ph type="body" sz="quarter" idx="14"/>
          </p:nvPr>
        </p:nvSpPr>
        <p:spPr>
          <a:xfrm>
            <a:off x="363537" y="1714086"/>
            <a:ext cx="7038749" cy="844550"/>
          </a:xfrm>
        </p:spPr>
        <p:txBody>
          <a:bodyPr>
            <a:normAutofit fontScale="70000" lnSpcReduction="20000"/>
          </a:bodyPr>
          <a:lstStyle/>
          <a:p>
            <a:r>
              <a:rPr lang="en-GB" dirty="0"/>
              <a:t>Ich </a:t>
            </a:r>
            <a:r>
              <a:rPr lang="en-GB" dirty="0" err="1"/>
              <a:t>habe</a:t>
            </a:r>
            <a:r>
              <a:rPr lang="en-GB" dirty="0"/>
              <a:t> </a:t>
            </a:r>
            <a:r>
              <a:rPr lang="en-GB" dirty="0" err="1"/>
              <a:t>einen</a:t>
            </a:r>
            <a:r>
              <a:rPr lang="en-GB" dirty="0"/>
              <a:t>, eine, </a:t>
            </a:r>
            <a:r>
              <a:rPr lang="en-GB" dirty="0" err="1"/>
              <a:t>ein</a:t>
            </a:r>
            <a:r>
              <a:rPr lang="en-GB" dirty="0"/>
              <a:t>…</a:t>
            </a:r>
          </a:p>
        </p:txBody>
      </p:sp>
      <p:pic>
        <p:nvPicPr>
          <p:cNvPr id="5" name="Picture 4">
            <a:extLst>
              <a:ext uri="{FF2B5EF4-FFF2-40B4-BE49-F238E27FC236}">
                <a16:creationId xmlns:a16="http://schemas.microsoft.com/office/drawing/2014/main" id="{FF2024B0-E74E-4E87-BC81-384C49515A56}"/>
              </a:ext>
            </a:extLst>
          </p:cNvPr>
          <p:cNvPicPr>
            <a:picLocks noChangeAspect="1"/>
          </p:cNvPicPr>
          <p:nvPr/>
        </p:nvPicPr>
        <p:blipFill>
          <a:blip r:embed="rId3"/>
          <a:stretch>
            <a:fillRect/>
          </a:stretch>
        </p:blipFill>
        <p:spPr>
          <a:xfrm>
            <a:off x="7542852" y="2944457"/>
            <a:ext cx="3714154" cy="4730559"/>
          </a:xfrm>
          <a:prstGeom prst="rect">
            <a:avLst/>
          </a:prstGeom>
        </p:spPr>
      </p:pic>
      <p:sp>
        <p:nvSpPr>
          <p:cNvPr id="6" name="Speech Bubble: Rectangle with Corners Rounded 5">
            <a:extLst>
              <a:ext uri="{FF2B5EF4-FFF2-40B4-BE49-F238E27FC236}">
                <a16:creationId xmlns:a16="http://schemas.microsoft.com/office/drawing/2014/main" id="{D94632AE-7DD9-4757-960D-12925A4211AD}"/>
              </a:ext>
            </a:extLst>
          </p:cNvPr>
          <p:cNvSpPr/>
          <p:nvPr/>
        </p:nvSpPr>
        <p:spPr>
          <a:xfrm>
            <a:off x="10787449" y="2743131"/>
            <a:ext cx="1381779" cy="1260652"/>
          </a:xfrm>
          <a:prstGeom prst="wedgeRoundRectCallout">
            <a:avLst>
              <a:gd name="adj1" fmla="val -69355"/>
              <a:gd name="adj2" fmla="val 31457"/>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Du hast </a:t>
            </a:r>
            <a:r>
              <a:rPr lang="en-GB" dirty="0" err="1"/>
              <a:t>einen</a:t>
            </a:r>
            <a:r>
              <a:rPr lang="en-GB" dirty="0"/>
              <a:t> Ball und </a:t>
            </a:r>
            <a:r>
              <a:rPr lang="en-GB" dirty="0" err="1"/>
              <a:t>ein</a:t>
            </a:r>
            <a:r>
              <a:rPr lang="en-GB" dirty="0"/>
              <a:t> Tier!</a:t>
            </a:r>
          </a:p>
        </p:txBody>
      </p:sp>
      <p:sp>
        <p:nvSpPr>
          <p:cNvPr id="8" name="Speech Bubble: Rectangle with Corners Rounded 7">
            <a:extLst>
              <a:ext uri="{FF2B5EF4-FFF2-40B4-BE49-F238E27FC236}">
                <a16:creationId xmlns:a16="http://schemas.microsoft.com/office/drawing/2014/main" id="{C8D40BC6-E787-4203-BC30-0243B1F08641}"/>
              </a:ext>
            </a:extLst>
          </p:cNvPr>
          <p:cNvSpPr/>
          <p:nvPr/>
        </p:nvSpPr>
        <p:spPr>
          <a:xfrm>
            <a:off x="8688976" y="2385881"/>
            <a:ext cx="1680521" cy="714501"/>
          </a:xfrm>
          <a:prstGeom prst="wedgeRoundRectCallout">
            <a:avLst>
              <a:gd name="adj1" fmla="val 29829"/>
              <a:gd name="adj2" fmla="val 9026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Ich </a:t>
            </a:r>
            <a:r>
              <a:rPr lang="en-GB" dirty="0" err="1"/>
              <a:t>habe</a:t>
            </a:r>
            <a:r>
              <a:rPr lang="en-GB" dirty="0"/>
              <a:t> eine Hand!</a:t>
            </a:r>
          </a:p>
        </p:txBody>
      </p:sp>
    </p:spTree>
    <p:extLst>
      <p:ext uri="{BB962C8B-B14F-4D97-AF65-F5344CB8AC3E}">
        <p14:creationId xmlns:p14="http://schemas.microsoft.com/office/powerpoint/2010/main" val="3233695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A2C64-9DC4-415E-9C54-66A2665701E2}"/>
              </a:ext>
            </a:extLst>
          </p:cNvPr>
          <p:cNvSpPr>
            <a:spLocks noGrp="1"/>
          </p:cNvSpPr>
          <p:nvPr>
            <p:ph type="title"/>
          </p:nvPr>
        </p:nvSpPr>
        <p:spPr>
          <a:xfrm>
            <a:off x="0" y="213557"/>
            <a:ext cx="5424616" cy="647577"/>
          </a:xfrm>
        </p:spPr>
        <p:txBody>
          <a:bodyPr>
            <a:noAutofit/>
          </a:bodyPr>
          <a:lstStyle/>
          <a:p>
            <a:r>
              <a:rPr lang="en-GB" sz="2400" dirty="0"/>
              <a:t>Wie </a:t>
            </a:r>
            <a:r>
              <a:rPr lang="en-GB" sz="2400" dirty="0" err="1"/>
              <a:t>sagt</a:t>
            </a:r>
            <a:r>
              <a:rPr lang="en-GB" sz="2400" dirty="0"/>
              <a:t> man das auf Deutsch?</a:t>
            </a:r>
          </a:p>
        </p:txBody>
      </p:sp>
      <p:sp>
        <p:nvSpPr>
          <p:cNvPr id="4" name="Rounded Rectangle 11">
            <a:extLst>
              <a:ext uri="{FF2B5EF4-FFF2-40B4-BE49-F238E27FC236}">
                <a16:creationId xmlns:a16="http://schemas.microsoft.com/office/drawing/2014/main" id="{D494A101-59D6-4768-B7C3-8656AAC23C4C}"/>
              </a:ext>
            </a:extLst>
          </p:cNvPr>
          <p:cNvSpPr/>
          <p:nvPr/>
        </p:nvSpPr>
        <p:spPr>
          <a:xfrm>
            <a:off x="9636087" y="258166"/>
            <a:ext cx="2292057" cy="420260"/>
          </a:xfrm>
          <a:prstGeom prst="roundRect">
            <a:avLst/>
          </a:prstGeom>
          <a:solidFill>
            <a:srgbClr val="FFCC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graphicFrame>
        <p:nvGraphicFramePr>
          <p:cNvPr id="5" name="Table 5">
            <a:extLst>
              <a:ext uri="{FF2B5EF4-FFF2-40B4-BE49-F238E27FC236}">
                <a16:creationId xmlns:a16="http://schemas.microsoft.com/office/drawing/2014/main" id="{4E1E5075-5E2E-4992-80B0-216A45147058}"/>
              </a:ext>
            </a:extLst>
          </p:cNvPr>
          <p:cNvGraphicFramePr>
            <a:graphicFrameLocks noGrp="1"/>
          </p:cNvGraphicFramePr>
          <p:nvPr>
            <p:extLst>
              <p:ext uri="{D42A27DB-BD31-4B8C-83A1-F6EECF244321}">
                <p14:modId xmlns:p14="http://schemas.microsoft.com/office/powerpoint/2010/main" val="1453844675"/>
              </p:ext>
            </p:extLst>
          </p:nvPr>
        </p:nvGraphicFramePr>
        <p:xfrm>
          <a:off x="1024730" y="1382360"/>
          <a:ext cx="9911000" cy="4846320"/>
        </p:xfrm>
        <a:graphic>
          <a:graphicData uri="http://schemas.openxmlformats.org/drawingml/2006/table">
            <a:tbl>
              <a:tblPr firstRow="1" bandRow="1"/>
              <a:tblGrid>
                <a:gridCol w="2103892">
                  <a:extLst>
                    <a:ext uri="{9D8B030D-6E8A-4147-A177-3AD203B41FA5}">
                      <a16:colId xmlns:a16="http://schemas.microsoft.com/office/drawing/2014/main" val="1799131217"/>
                    </a:ext>
                  </a:extLst>
                </a:gridCol>
                <a:gridCol w="2103892">
                  <a:extLst>
                    <a:ext uri="{9D8B030D-6E8A-4147-A177-3AD203B41FA5}">
                      <a16:colId xmlns:a16="http://schemas.microsoft.com/office/drawing/2014/main" val="2605482868"/>
                    </a:ext>
                  </a:extLst>
                </a:gridCol>
                <a:gridCol w="2900815">
                  <a:extLst>
                    <a:ext uri="{9D8B030D-6E8A-4147-A177-3AD203B41FA5}">
                      <a16:colId xmlns:a16="http://schemas.microsoft.com/office/drawing/2014/main" val="3998369992"/>
                    </a:ext>
                  </a:extLst>
                </a:gridCol>
                <a:gridCol w="2802401">
                  <a:extLst>
                    <a:ext uri="{9D8B030D-6E8A-4147-A177-3AD203B41FA5}">
                      <a16:colId xmlns:a16="http://schemas.microsoft.com/office/drawing/2014/main" val="1877817290"/>
                    </a:ext>
                  </a:extLst>
                </a:gridCol>
              </a:tblGrid>
              <a:tr h="3093909">
                <a:tc>
                  <a:txBody>
                    <a:bodyPr/>
                    <a:lstStyle/>
                    <a:p>
                      <a:pPr algn="ctr"/>
                      <a:r>
                        <a:rPr lang="en-GB" sz="2400" b="0" dirty="0">
                          <a:solidFill>
                            <a:schemeClr val="tx1"/>
                          </a:solidFill>
                          <a:latin typeface="Century Gothic" panose="020B0502020202020204" pitchFamily="34" charset="0"/>
                        </a:rPr>
                        <a:t>Ich </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Du</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Er</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Sie</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Das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400" b="0" dirty="0">
                          <a:solidFill>
                            <a:schemeClr val="tx1"/>
                          </a:solidFill>
                          <a:latin typeface="Century Gothic" panose="020B0502020202020204" pitchFamily="34" charset="0"/>
                        </a:rPr>
                        <a:t>bin</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habe</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bist</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hast</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ist</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hat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400" b="0" dirty="0" err="1">
                          <a:solidFill>
                            <a:schemeClr val="tx1"/>
                          </a:solidFill>
                          <a:latin typeface="Century Gothic" panose="020B0502020202020204" pitchFamily="34" charset="0"/>
                        </a:rPr>
                        <a:t>ein</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einen</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eine</a:t>
                      </a:r>
                    </a:p>
                    <a:p>
                      <a:pPr algn="ctr"/>
                      <a:r>
                        <a:rPr lang="en-GB" sz="2400" b="0" dirty="0">
                          <a:solidFill>
                            <a:schemeClr val="tx1"/>
                          </a:solidFill>
                          <a:latin typeface="Century Gothic" panose="020B0502020202020204" pitchFamily="34" charset="0"/>
                        </a:rPr>
                        <a:t>___</a:t>
                      </a:r>
                    </a:p>
                    <a:p>
                      <a:pPr algn="ctr"/>
                      <a:endParaRPr lang="en-GB" sz="2400" b="0" dirty="0">
                        <a:solidFill>
                          <a:schemeClr val="tx1"/>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400" b="0" dirty="0" err="1">
                          <a:solidFill>
                            <a:schemeClr val="tx1"/>
                          </a:solidFill>
                          <a:latin typeface="Century Gothic" panose="020B0502020202020204" pitchFamily="34" charset="0"/>
                        </a:rPr>
                        <a:t>Mädchen</a:t>
                      </a:r>
                      <a:r>
                        <a:rPr lang="en-GB" sz="2400" b="0" dirty="0">
                          <a:solidFill>
                            <a:schemeClr val="tx1"/>
                          </a:solidFill>
                          <a:latin typeface="Century Gothic" panose="020B0502020202020204" pitchFamily="34" charset="0"/>
                        </a:rPr>
                        <a:t>.</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Freund.</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Gast.</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groß</a:t>
                      </a:r>
                      <a:r>
                        <a:rPr lang="en-GB" sz="2400" b="0" dirty="0">
                          <a:solidFill>
                            <a:schemeClr val="tx1"/>
                          </a:solidFill>
                          <a:latin typeface="Century Gothic" panose="020B0502020202020204" pitchFamily="34" charset="0"/>
                        </a:rPr>
                        <a:t>.</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blau</a:t>
                      </a:r>
                      <a:r>
                        <a:rPr lang="en-GB" sz="2400" b="0" dirty="0">
                          <a:solidFill>
                            <a:schemeClr val="tx1"/>
                          </a:solidFill>
                          <a:latin typeface="Century Gothic" panose="020B0502020202020204" pitchFamily="34" charset="0"/>
                        </a:rPr>
                        <a:t>.</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klein</a:t>
                      </a:r>
                      <a:r>
                        <a:rPr lang="en-GB" sz="2400" b="0" dirty="0">
                          <a:solidFill>
                            <a:schemeClr val="tx1"/>
                          </a:solidFill>
                          <a:latin typeface="Century Gothic" panose="020B0502020202020204" pitchFamily="34" charset="0"/>
                        </a:rPr>
                        <a:t>.</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Beispiel</a:t>
                      </a:r>
                      <a:r>
                        <a:rPr lang="en-GB" sz="2400" b="0" dirty="0">
                          <a:solidFill>
                            <a:schemeClr val="tx1"/>
                          </a:solidFill>
                          <a:latin typeface="Century Gothic" panose="020B0502020202020204" pitchFamily="34" charset="0"/>
                        </a:rPr>
                        <a:t>.</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Problem.</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Grund</a:t>
                      </a:r>
                      <a:r>
                        <a:rPr lang="en-GB" sz="2400" b="0" dirty="0">
                          <a:solidFill>
                            <a:schemeClr val="tx1"/>
                          </a:solidFill>
                          <a:latin typeface="Century Gothic" panose="020B0502020202020204" pitchFamily="34" charset="0"/>
                        </a:rPr>
                        <a:t>.</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Haustier</a:t>
                      </a:r>
                      <a:r>
                        <a:rPr lang="en-GB" sz="2400" b="0" dirty="0">
                          <a:solidFill>
                            <a:schemeClr val="tx1"/>
                          </a:solidFill>
                          <a:latin typeface="Century Gothic" panose="020B0502020202020204" pitchFamily="34" charset="0"/>
                        </a:rPr>
                        <a:t>.</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Fußball</a:t>
                      </a:r>
                      <a:r>
                        <a:rPr lang="en-GB" sz="2400" b="0" dirty="0">
                          <a:solidFill>
                            <a:schemeClr val="tx1"/>
                          </a:solidFill>
                          <a:latin typeface="Century Gothic" panose="020B0502020202020204" pitchFamily="34" charset="0"/>
                        </a:rPr>
                        <a:t>.</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Frage</a:t>
                      </a:r>
                      <a:r>
                        <a:rPr lang="en-GB" sz="2400" b="0" dirty="0">
                          <a:solidFill>
                            <a:schemeClr val="tx1"/>
                          </a:solidFill>
                          <a:latin typeface="Century Gothic" panose="020B0502020202020204" pitchFamily="34" charset="0"/>
                        </a:rPr>
                        <a:t>.</a:t>
                      </a:r>
                    </a:p>
                    <a:p>
                      <a:pPr algn="ctr"/>
                      <a:r>
                        <a:rPr lang="en-GB" sz="2400" b="0" dirty="0">
                          <a:solidFill>
                            <a:schemeClr val="tx1"/>
                          </a:solidFill>
                          <a:latin typeface="Century Gothic" panose="020B0502020202020204" pitchFamily="34" charset="0"/>
                        </a:rPr>
                        <a:t>Haus.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904299085"/>
                  </a:ext>
                </a:extLst>
              </a:tr>
            </a:tbl>
          </a:graphicData>
        </a:graphic>
      </p:graphicFrame>
      <p:grpSp>
        <p:nvGrpSpPr>
          <p:cNvPr id="6" name="Group 5">
            <a:extLst>
              <a:ext uri="{FF2B5EF4-FFF2-40B4-BE49-F238E27FC236}">
                <a16:creationId xmlns:a16="http://schemas.microsoft.com/office/drawing/2014/main" id="{8766F154-01B0-4690-A130-81DA9880227D}"/>
              </a:ext>
            </a:extLst>
          </p:cNvPr>
          <p:cNvGrpSpPr/>
          <p:nvPr/>
        </p:nvGrpSpPr>
        <p:grpSpPr>
          <a:xfrm>
            <a:off x="308148" y="997971"/>
            <a:ext cx="1896243" cy="1134194"/>
            <a:chOff x="-2702857" y="836329"/>
            <a:chExt cx="9681882" cy="5884770"/>
          </a:xfrm>
        </p:grpSpPr>
        <p:pic>
          <p:nvPicPr>
            <p:cNvPr id="7" name="Picture 6" descr="A picture containing text, dark&#10;&#10;Description automatically generated">
              <a:extLst>
                <a:ext uri="{FF2B5EF4-FFF2-40B4-BE49-F238E27FC236}">
                  <a16:creationId xmlns:a16="http://schemas.microsoft.com/office/drawing/2014/main" id="{BB267D7F-925C-4EBE-96C3-C88454B2735C}"/>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702857" y="836329"/>
              <a:ext cx="9681882" cy="5884770"/>
            </a:xfrm>
            <a:prstGeom prst="rect">
              <a:avLst/>
            </a:prstGeom>
          </p:spPr>
        </p:pic>
        <p:sp>
          <p:nvSpPr>
            <p:cNvPr id="8" name="Rectangle: Rounded Corners 7">
              <a:extLst>
                <a:ext uri="{FF2B5EF4-FFF2-40B4-BE49-F238E27FC236}">
                  <a16:creationId xmlns:a16="http://schemas.microsoft.com/office/drawing/2014/main" id="{48728041-882E-4922-B292-CFBD0A388BB5}"/>
                </a:ext>
              </a:extLst>
            </p:cNvPr>
            <p:cNvSpPr/>
            <p:nvPr/>
          </p:nvSpPr>
          <p:spPr>
            <a:xfrm>
              <a:off x="14604" y="1870188"/>
              <a:ext cx="843749" cy="165640"/>
            </a:xfrm>
            <a:prstGeom prst="roundRect">
              <a:avLst/>
            </a:prstGeom>
            <a:solidFill>
              <a:srgbClr val="F4F7F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C99CD696-6083-4253-9158-DFC87C4726C6}"/>
                </a:ext>
              </a:extLst>
            </p:cNvPr>
            <p:cNvSpPr/>
            <p:nvPr/>
          </p:nvSpPr>
          <p:spPr>
            <a:xfrm rot="17788993">
              <a:off x="3033262" y="3185489"/>
              <a:ext cx="648655" cy="199651"/>
            </a:xfrm>
            <a:prstGeom prst="roundRect">
              <a:avLst/>
            </a:prstGeom>
            <a:solidFill>
              <a:srgbClr val="F4F7F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A67E3A73-2CB4-45F0-81F6-F4785BFB45A1}"/>
              </a:ext>
            </a:extLst>
          </p:cNvPr>
          <p:cNvSpPr txBox="1"/>
          <p:nvPr/>
        </p:nvSpPr>
        <p:spPr>
          <a:xfrm>
            <a:off x="5279241" y="213557"/>
            <a:ext cx="5502874" cy="707886"/>
          </a:xfrm>
          <a:prstGeom prst="rect">
            <a:avLst/>
          </a:prstGeom>
          <a:noFill/>
        </p:spPr>
        <p:txBody>
          <a:bodyPr wrap="square" rtlCol="0">
            <a:spAutoFit/>
          </a:bodyPr>
          <a:lstStyle/>
          <a:p>
            <a:r>
              <a:rPr lang="en-GB" sz="2000" dirty="0"/>
              <a:t>Write 5 sentences in English.</a:t>
            </a:r>
            <a:br>
              <a:rPr lang="en-GB" sz="2000" dirty="0"/>
            </a:br>
            <a:r>
              <a:rPr lang="en-GB" sz="2000" dirty="0"/>
              <a:t>Your partner says them in German.</a:t>
            </a:r>
          </a:p>
        </p:txBody>
      </p:sp>
    </p:spTree>
    <p:extLst>
      <p:ext uri="{BB962C8B-B14F-4D97-AF65-F5344CB8AC3E}">
        <p14:creationId xmlns:p14="http://schemas.microsoft.com/office/powerpoint/2010/main" val="437186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686BEB-CDBF-456C-87DB-24362D169006}"/>
              </a:ext>
            </a:extLst>
          </p:cNvPr>
          <p:cNvSpPr>
            <a:spLocks noGrp="1"/>
          </p:cNvSpPr>
          <p:nvPr>
            <p:ph type="body" sz="quarter" idx="12"/>
          </p:nvPr>
        </p:nvSpPr>
        <p:spPr>
          <a:xfrm>
            <a:off x="244860" y="5590743"/>
            <a:ext cx="3825285" cy="1154112"/>
          </a:xfrm>
        </p:spPr>
        <p:txBody>
          <a:bodyPr>
            <a:normAutofit fontScale="70000" lnSpcReduction="20000"/>
          </a:bodyPr>
          <a:lstStyle/>
          <a:p>
            <a:r>
              <a:rPr lang="en-GB" b="1" dirty="0"/>
              <a:t>Y7 German</a:t>
            </a:r>
            <a:br>
              <a:rPr lang="en-GB" dirty="0"/>
            </a:br>
            <a:r>
              <a:rPr lang="en-GB" sz="1800" dirty="0"/>
              <a:t>Term 1.1 – Week 6 – Lesson 12</a:t>
            </a:r>
            <a:br>
              <a:rPr lang="en-GB" sz="1800" dirty="0"/>
            </a:br>
            <a:br>
              <a:rPr lang="en-GB" sz="1800" dirty="0"/>
            </a:br>
            <a:r>
              <a:rPr lang="en-GB" sz="1800" dirty="0"/>
              <a:t>Inge Alferink / Rachel Hawkes</a:t>
            </a:r>
            <a:br>
              <a:rPr lang="en-GB" sz="1800" dirty="0"/>
            </a:br>
            <a:r>
              <a:rPr lang="en-GB" sz="1800" dirty="0"/>
              <a:t>Artwork: Steve Clarke</a:t>
            </a:r>
            <a:br>
              <a:rPr lang="en-GB" sz="1800" dirty="0"/>
            </a:br>
            <a:br>
              <a:rPr lang="en-GB" sz="1800" dirty="0"/>
            </a:br>
            <a:r>
              <a:rPr lang="en-GB" sz="1800" dirty="0"/>
              <a:t>Date updated: 16.08.23</a:t>
            </a:r>
            <a:endParaRPr lang="en-GB" dirty="0"/>
          </a:p>
        </p:txBody>
      </p:sp>
      <p:sp>
        <p:nvSpPr>
          <p:cNvPr id="3" name="Text Placeholder 2">
            <a:extLst>
              <a:ext uri="{FF2B5EF4-FFF2-40B4-BE49-F238E27FC236}">
                <a16:creationId xmlns:a16="http://schemas.microsoft.com/office/drawing/2014/main" id="{0DE7E49C-EE1D-4553-9FF4-38F95743D8CB}"/>
              </a:ext>
            </a:extLst>
          </p:cNvPr>
          <p:cNvSpPr>
            <a:spLocks noGrp="1"/>
          </p:cNvSpPr>
          <p:nvPr>
            <p:ph type="body" sz="quarter" idx="13"/>
          </p:nvPr>
        </p:nvSpPr>
        <p:spPr>
          <a:xfrm>
            <a:off x="363537" y="2136361"/>
            <a:ext cx="7413217" cy="1928043"/>
          </a:xfrm>
        </p:spPr>
        <p:txBody>
          <a:bodyPr>
            <a:normAutofit/>
          </a:bodyPr>
          <a:lstStyle/>
          <a:p>
            <a:r>
              <a:rPr lang="en-GB" dirty="0"/>
              <a:t>Possessing things: I have ‘the’ or I have ‘a/an’</a:t>
            </a:r>
            <a:br>
              <a:rPr lang="en-GB" dirty="0"/>
            </a:br>
            <a:r>
              <a:rPr lang="en-GB" dirty="0"/>
              <a:t>HABEN (to have, having) ich </a:t>
            </a:r>
            <a:r>
              <a:rPr lang="en-GB" dirty="0" err="1"/>
              <a:t>habe</a:t>
            </a:r>
            <a:r>
              <a:rPr lang="en-GB" dirty="0"/>
              <a:t>, du hast</a:t>
            </a:r>
            <a:br>
              <a:rPr lang="en-GB" dirty="0"/>
            </a:br>
            <a:r>
              <a:rPr lang="en-GB" sz="1900" dirty="0"/>
              <a:t>Indefinite articles (singular), R2 (accusative)</a:t>
            </a:r>
            <a:endParaRPr lang="en-GB" sz="1700" dirty="0"/>
          </a:p>
          <a:p>
            <a:r>
              <a:rPr lang="en-GB" sz="1900" dirty="0"/>
              <a:t>SSC Revisit [a] [e] [</a:t>
            </a:r>
            <a:r>
              <a:rPr lang="en-GB" sz="1900" dirty="0" err="1"/>
              <a:t>ei</a:t>
            </a:r>
            <a:r>
              <a:rPr lang="en-GB" sz="1900" dirty="0"/>
              <a:t>] [z] [w]</a:t>
            </a:r>
            <a:br>
              <a:rPr lang="en-GB" dirty="0"/>
            </a:br>
            <a:endParaRPr lang="en-GB" dirty="0"/>
          </a:p>
        </p:txBody>
      </p:sp>
      <p:sp>
        <p:nvSpPr>
          <p:cNvPr id="4" name="Text Placeholder 3">
            <a:extLst>
              <a:ext uri="{FF2B5EF4-FFF2-40B4-BE49-F238E27FC236}">
                <a16:creationId xmlns:a16="http://schemas.microsoft.com/office/drawing/2014/main" id="{CFAC028C-DD14-49A7-852B-AB444B3CC414}"/>
              </a:ext>
            </a:extLst>
          </p:cNvPr>
          <p:cNvSpPr>
            <a:spLocks noGrp="1"/>
          </p:cNvSpPr>
          <p:nvPr>
            <p:ph type="body" sz="quarter" idx="14"/>
          </p:nvPr>
        </p:nvSpPr>
        <p:spPr>
          <a:xfrm>
            <a:off x="363537" y="1714086"/>
            <a:ext cx="7038749" cy="844550"/>
          </a:xfrm>
        </p:spPr>
        <p:txBody>
          <a:bodyPr>
            <a:normAutofit fontScale="70000" lnSpcReduction="20000"/>
          </a:bodyPr>
          <a:lstStyle/>
          <a:p>
            <a:r>
              <a:rPr lang="en-GB" dirty="0"/>
              <a:t>Ich </a:t>
            </a:r>
            <a:r>
              <a:rPr lang="en-GB" dirty="0" err="1"/>
              <a:t>habe</a:t>
            </a:r>
            <a:r>
              <a:rPr lang="en-GB" dirty="0"/>
              <a:t> </a:t>
            </a:r>
            <a:r>
              <a:rPr lang="en-GB" dirty="0" err="1"/>
              <a:t>einen</a:t>
            </a:r>
            <a:r>
              <a:rPr lang="en-GB" dirty="0"/>
              <a:t>, eine, </a:t>
            </a:r>
            <a:r>
              <a:rPr lang="en-GB" dirty="0" err="1"/>
              <a:t>ein</a:t>
            </a:r>
            <a:r>
              <a:rPr lang="en-GB" dirty="0"/>
              <a:t>…</a:t>
            </a:r>
          </a:p>
        </p:txBody>
      </p:sp>
      <p:pic>
        <p:nvPicPr>
          <p:cNvPr id="11" name="Picture 10" descr="A blue circle with a hand holding a sign&#10;&#10;Description automatically generated">
            <a:extLst>
              <a:ext uri="{FF2B5EF4-FFF2-40B4-BE49-F238E27FC236}">
                <a16:creationId xmlns:a16="http://schemas.microsoft.com/office/drawing/2014/main" id="{9ECA9543-59C4-459E-A068-F39A35C6DCA8}"/>
              </a:ext>
            </a:extLst>
          </p:cNvPr>
          <p:cNvPicPr>
            <a:picLocks noChangeAspect="1"/>
          </p:cNvPicPr>
          <p:nvPr/>
        </p:nvPicPr>
        <p:blipFill>
          <a:blip r:embed="rId3">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0200974" y="4064404"/>
            <a:ext cx="1991026" cy="1859982"/>
          </a:xfrm>
          <a:prstGeom prst="rect">
            <a:avLst/>
          </a:prstGeom>
        </p:spPr>
      </p:pic>
    </p:spTree>
    <p:extLst>
      <p:ext uri="{BB962C8B-B14F-4D97-AF65-F5344CB8AC3E}">
        <p14:creationId xmlns:p14="http://schemas.microsoft.com/office/powerpoint/2010/main" val="5673698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A2C64-9DC4-415E-9C54-66A2665701E2}"/>
              </a:ext>
            </a:extLst>
          </p:cNvPr>
          <p:cNvSpPr>
            <a:spLocks noGrp="1"/>
          </p:cNvSpPr>
          <p:nvPr>
            <p:ph type="title"/>
          </p:nvPr>
        </p:nvSpPr>
        <p:spPr>
          <a:xfrm>
            <a:off x="0" y="213557"/>
            <a:ext cx="4300151" cy="647577"/>
          </a:xfrm>
        </p:spPr>
        <p:txBody>
          <a:bodyPr>
            <a:noAutofit/>
          </a:bodyPr>
          <a:lstStyle/>
          <a:p>
            <a:r>
              <a:rPr lang="en-GB" sz="2400" dirty="0"/>
              <a:t>Was </a:t>
            </a:r>
            <a:r>
              <a:rPr lang="en-GB" sz="2400" dirty="0" err="1"/>
              <a:t>ist</a:t>
            </a:r>
            <a:r>
              <a:rPr lang="en-GB" sz="2400" dirty="0"/>
              <a:t> das auf Deutsch?</a:t>
            </a:r>
          </a:p>
        </p:txBody>
      </p:sp>
      <p:sp>
        <p:nvSpPr>
          <p:cNvPr id="4" name="Rounded Rectangle 11">
            <a:extLst>
              <a:ext uri="{FF2B5EF4-FFF2-40B4-BE49-F238E27FC236}">
                <a16:creationId xmlns:a16="http://schemas.microsoft.com/office/drawing/2014/main" id="{D494A101-59D6-4768-B7C3-8656AAC23C4C}"/>
              </a:ext>
            </a:extLst>
          </p:cNvPr>
          <p:cNvSpPr/>
          <p:nvPr/>
        </p:nvSpPr>
        <p:spPr>
          <a:xfrm>
            <a:off x="10602097" y="165251"/>
            <a:ext cx="1479661" cy="420260"/>
          </a:xfrm>
          <a:prstGeom prst="roundRect">
            <a:avLst/>
          </a:prstGeom>
          <a:solidFill>
            <a:srgbClr val="FFCC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graphicFrame>
        <p:nvGraphicFramePr>
          <p:cNvPr id="5" name="Table 5">
            <a:extLst>
              <a:ext uri="{FF2B5EF4-FFF2-40B4-BE49-F238E27FC236}">
                <a16:creationId xmlns:a16="http://schemas.microsoft.com/office/drawing/2014/main" id="{4E1E5075-5E2E-4992-80B0-216A45147058}"/>
              </a:ext>
            </a:extLst>
          </p:cNvPr>
          <p:cNvGraphicFramePr>
            <a:graphicFrameLocks noGrp="1"/>
          </p:cNvGraphicFramePr>
          <p:nvPr>
            <p:extLst>
              <p:ext uri="{D42A27DB-BD31-4B8C-83A1-F6EECF244321}">
                <p14:modId xmlns:p14="http://schemas.microsoft.com/office/powerpoint/2010/main" val="95507015"/>
              </p:ext>
            </p:extLst>
          </p:nvPr>
        </p:nvGraphicFramePr>
        <p:xfrm>
          <a:off x="1024730" y="977251"/>
          <a:ext cx="9911000" cy="4846320"/>
        </p:xfrm>
        <a:graphic>
          <a:graphicData uri="http://schemas.openxmlformats.org/drawingml/2006/table">
            <a:tbl>
              <a:tblPr firstRow="1" bandRow="1"/>
              <a:tblGrid>
                <a:gridCol w="2103892">
                  <a:extLst>
                    <a:ext uri="{9D8B030D-6E8A-4147-A177-3AD203B41FA5}">
                      <a16:colId xmlns:a16="http://schemas.microsoft.com/office/drawing/2014/main" val="1799131217"/>
                    </a:ext>
                  </a:extLst>
                </a:gridCol>
                <a:gridCol w="2103892">
                  <a:extLst>
                    <a:ext uri="{9D8B030D-6E8A-4147-A177-3AD203B41FA5}">
                      <a16:colId xmlns:a16="http://schemas.microsoft.com/office/drawing/2014/main" val="2605482868"/>
                    </a:ext>
                  </a:extLst>
                </a:gridCol>
                <a:gridCol w="2900815">
                  <a:extLst>
                    <a:ext uri="{9D8B030D-6E8A-4147-A177-3AD203B41FA5}">
                      <a16:colId xmlns:a16="http://schemas.microsoft.com/office/drawing/2014/main" val="3998369992"/>
                    </a:ext>
                  </a:extLst>
                </a:gridCol>
                <a:gridCol w="2802401">
                  <a:extLst>
                    <a:ext uri="{9D8B030D-6E8A-4147-A177-3AD203B41FA5}">
                      <a16:colId xmlns:a16="http://schemas.microsoft.com/office/drawing/2014/main" val="1877817290"/>
                    </a:ext>
                  </a:extLst>
                </a:gridCol>
              </a:tblGrid>
              <a:tr h="3093909">
                <a:tc>
                  <a:txBody>
                    <a:bodyPr/>
                    <a:lstStyle/>
                    <a:p>
                      <a:pPr algn="ctr"/>
                      <a:r>
                        <a:rPr lang="en-GB" sz="2400" b="0" dirty="0">
                          <a:solidFill>
                            <a:schemeClr val="tx1"/>
                          </a:solidFill>
                          <a:latin typeface="Century Gothic" panose="020B0502020202020204" pitchFamily="34" charset="0"/>
                        </a:rPr>
                        <a:t>I </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You</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He</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She</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That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400" b="0" dirty="0">
                          <a:solidFill>
                            <a:schemeClr val="tx1"/>
                          </a:solidFill>
                          <a:latin typeface="Century Gothic" panose="020B0502020202020204" pitchFamily="34" charset="0"/>
                        </a:rPr>
                        <a:t>am</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are</a:t>
                      </a:r>
                    </a:p>
                    <a:p>
                      <a:pPr algn="ctr"/>
                      <a:r>
                        <a:rPr lang="en-GB" sz="2400" b="0" dirty="0">
                          <a:solidFill>
                            <a:schemeClr val="tx1"/>
                          </a:solidFill>
                          <a:latin typeface="Century Gothic" panose="020B0502020202020204" pitchFamily="34" charset="0"/>
                        </a:rPr>
                        <a:t>is</a:t>
                      </a:r>
                    </a:p>
                    <a:p>
                      <a:pPr algn="ctr"/>
                      <a:r>
                        <a:rPr lang="en-GB" sz="2400" b="0" dirty="0">
                          <a:solidFill>
                            <a:schemeClr val="tx1"/>
                          </a:solidFill>
                          <a:latin typeface="Century Gothic" panose="020B0502020202020204" pitchFamily="34" charset="0"/>
                        </a:rPr>
                        <a:t>have </a:t>
                      </a:r>
                    </a:p>
                    <a:p>
                      <a:pPr algn="ctr"/>
                      <a:r>
                        <a:rPr lang="en-GB" sz="2400" b="0" dirty="0">
                          <a:solidFill>
                            <a:schemeClr val="tx1"/>
                          </a:solidFill>
                          <a:latin typeface="Century Gothic" panose="020B0502020202020204" pitchFamily="34" charset="0"/>
                        </a:rPr>
                        <a:t>has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400" b="0" dirty="0">
                          <a:solidFill>
                            <a:schemeClr val="tx1"/>
                          </a:solidFill>
                          <a:latin typeface="Century Gothic" panose="020B0502020202020204" pitchFamily="34" charset="0"/>
                        </a:rPr>
                        <a:t>a/an</a:t>
                      </a:r>
                    </a:p>
                    <a:p>
                      <a:pPr algn="ctr"/>
                      <a:endParaRPr lang="en-GB" sz="2400" b="0" dirty="0">
                        <a:solidFill>
                          <a:schemeClr val="tx1"/>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400" b="0" dirty="0">
                          <a:solidFill>
                            <a:schemeClr val="tx1"/>
                          </a:solidFill>
                          <a:latin typeface="Century Gothic" panose="020B0502020202020204" pitchFamily="34" charset="0"/>
                        </a:rPr>
                        <a:t>girl.</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male friend.</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guest (m).</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big, large.</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blue.</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small, little.</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example.</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problem.</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reason.</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pet.</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football.</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question.</a:t>
                      </a:r>
                    </a:p>
                    <a:p>
                      <a:pPr algn="ctr"/>
                      <a:r>
                        <a:rPr lang="en-GB" sz="2400" b="0" dirty="0">
                          <a:solidFill>
                            <a:schemeClr val="tx1"/>
                          </a:solidFill>
                          <a:latin typeface="Century Gothic" panose="020B0502020202020204" pitchFamily="34" charset="0"/>
                        </a:rPr>
                        <a:t>house.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904299085"/>
                  </a:ext>
                </a:extLst>
              </a:tr>
            </a:tbl>
          </a:graphicData>
        </a:graphic>
      </p:graphicFrame>
      <p:pic>
        <p:nvPicPr>
          <p:cNvPr id="11" name="Graphic 10" descr="Teacher with solid fill">
            <a:extLst>
              <a:ext uri="{FF2B5EF4-FFF2-40B4-BE49-F238E27FC236}">
                <a16:creationId xmlns:a16="http://schemas.microsoft.com/office/drawing/2014/main" id="{B527A880-6115-4B7B-ACCF-1506152763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07253" y="62852"/>
            <a:ext cx="885211" cy="914400"/>
          </a:xfrm>
          <a:prstGeom prst="rect">
            <a:avLst/>
          </a:prstGeom>
        </p:spPr>
      </p:pic>
      <p:sp>
        <p:nvSpPr>
          <p:cNvPr id="12" name="Speech Bubble: Rectangle with Corners Rounded 11">
            <a:extLst>
              <a:ext uri="{FF2B5EF4-FFF2-40B4-BE49-F238E27FC236}">
                <a16:creationId xmlns:a16="http://schemas.microsoft.com/office/drawing/2014/main" id="{1FB7D2F0-1264-4478-BB38-9C53EB3644F4}"/>
              </a:ext>
            </a:extLst>
          </p:cNvPr>
          <p:cNvSpPr/>
          <p:nvPr/>
        </p:nvSpPr>
        <p:spPr>
          <a:xfrm>
            <a:off x="5092465" y="310615"/>
            <a:ext cx="2902358" cy="418873"/>
          </a:xfrm>
          <a:prstGeom prst="wedgeRoundRectCallout">
            <a:avLst>
              <a:gd name="adj1" fmla="val -57413"/>
              <a:gd name="adj2" fmla="val -8068"/>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Schreib</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auf Deutsch.</a:t>
            </a:r>
          </a:p>
        </p:txBody>
      </p:sp>
      <p:sp>
        <p:nvSpPr>
          <p:cNvPr id="13" name="Rectangle 12">
            <a:extLst>
              <a:ext uri="{FF2B5EF4-FFF2-40B4-BE49-F238E27FC236}">
                <a16:creationId xmlns:a16="http://schemas.microsoft.com/office/drawing/2014/main" id="{B5CA1DAB-3C87-497E-96A6-6C8375705A74}"/>
              </a:ext>
            </a:extLst>
          </p:cNvPr>
          <p:cNvSpPr/>
          <p:nvPr/>
        </p:nvSpPr>
        <p:spPr>
          <a:xfrm>
            <a:off x="3137953" y="3549509"/>
            <a:ext cx="2078027" cy="396608"/>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14" name="Rectangle 13">
            <a:extLst>
              <a:ext uri="{FF2B5EF4-FFF2-40B4-BE49-F238E27FC236}">
                <a16:creationId xmlns:a16="http://schemas.microsoft.com/office/drawing/2014/main" id="{293C54E9-A94E-4FD9-B420-1BE5F90AFAE7}"/>
              </a:ext>
            </a:extLst>
          </p:cNvPr>
          <p:cNvSpPr/>
          <p:nvPr/>
        </p:nvSpPr>
        <p:spPr>
          <a:xfrm>
            <a:off x="5215980" y="3060183"/>
            <a:ext cx="2939479" cy="396608"/>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15" name="Rectangle 14">
            <a:extLst>
              <a:ext uri="{FF2B5EF4-FFF2-40B4-BE49-F238E27FC236}">
                <a16:creationId xmlns:a16="http://schemas.microsoft.com/office/drawing/2014/main" id="{9EAE7538-F1D9-4876-8547-7F380E6B09B5}"/>
              </a:ext>
            </a:extLst>
          </p:cNvPr>
          <p:cNvSpPr/>
          <p:nvPr/>
        </p:nvSpPr>
        <p:spPr>
          <a:xfrm>
            <a:off x="1024731" y="2861879"/>
            <a:ext cx="2138600" cy="396608"/>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16" name="Rectangle 15">
            <a:extLst>
              <a:ext uri="{FF2B5EF4-FFF2-40B4-BE49-F238E27FC236}">
                <a16:creationId xmlns:a16="http://schemas.microsoft.com/office/drawing/2014/main" id="{33289F62-7E46-4C06-8D7D-22C70AD128F9}"/>
              </a:ext>
            </a:extLst>
          </p:cNvPr>
          <p:cNvSpPr/>
          <p:nvPr/>
        </p:nvSpPr>
        <p:spPr>
          <a:xfrm>
            <a:off x="8155459" y="3946117"/>
            <a:ext cx="2780271" cy="396608"/>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17" name="TextBox 16">
            <a:extLst>
              <a:ext uri="{FF2B5EF4-FFF2-40B4-BE49-F238E27FC236}">
                <a16:creationId xmlns:a16="http://schemas.microsoft.com/office/drawing/2014/main" id="{A2EE616C-2327-492F-970C-560FD257205E}"/>
              </a:ext>
            </a:extLst>
          </p:cNvPr>
          <p:cNvSpPr txBox="1"/>
          <p:nvPr/>
        </p:nvSpPr>
        <p:spPr>
          <a:xfrm>
            <a:off x="2830989" y="5830744"/>
            <a:ext cx="59354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3A3838"/>
                </a:solidFill>
                <a:effectLst/>
                <a:uLnTx/>
                <a:uFillTx/>
                <a:latin typeface="Century Gothic"/>
                <a:ea typeface="+mn-ea"/>
                <a:cs typeface="+mn-cs"/>
              </a:rPr>
              <a:t>Du hast </a:t>
            </a:r>
            <a:r>
              <a:rPr kumimoji="0" lang="en-GB" sz="2800" b="1" i="0" u="none" strike="noStrike" kern="1200" cap="none" spc="0" normalizeH="0" baseline="0" noProof="0" dirty="0" err="1">
                <a:ln>
                  <a:noFill/>
                </a:ln>
                <a:solidFill>
                  <a:srgbClr val="3A3838"/>
                </a:solidFill>
                <a:effectLst/>
                <a:uLnTx/>
                <a:uFillTx/>
                <a:latin typeface="Century Gothic"/>
                <a:ea typeface="+mn-ea"/>
                <a:cs typeface="+mn-cs"/>
              </a:rPr>
              <a:t>einen</a:t>
            </a:r>
            <a:r>
              <a:rPr kumimoji="0" lang="en-GB" sz="28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2800" b="1" i="0" u="none" strike="noStrike" kern="1200" cap="none" spc="0" normalizeH="0" baseline="0" noProof="0" dirty="0" err="1">
                <a:ln>
                  <a:noFill/>
                </a:ln>
                <a:solidFill>
                  <a:srgbClr val="3A3838"/>
                </a:solidFill>
                <a:effectLst/>
                <a:uLnTx/>
                <a:uFillTx/>
                <a:latin typeface="Century Gothic"/>
                <a:ea typeface="+mn-ea"/>
                <a:cs typeface="+mn-cs"/>
              </a:rPr>
              <a:t>Grund</a:t>
            </a:r>
            <a:r>
              <a:rPr kumimoji="0" lang="en-GB" sz="2800" b="1"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18" name="Rectangle 17">
            <a:extLst>
              <a:ext uri="{FF2B5EF4-FFF2-40B4-BE49-F238E27FC236}">
                <a16:creationId xmlns:a16="http://schemas.microsoft.com/office/drawing/2014/main" id="{2CE67693-8ECC-4EBD-96CC-372CB785D774}"/>
              </a:ext>
            </a:extLst>
          </p:cNvPr>
          <p:cNvSpPr/>
          <p:nvPr/>
        </p:nvSpPr>
        <p:spPr>
          <a:xfrm>
            <a:off x="1012042" y="3941249"/>
            <a:ext cx="2138600" cy="396608"/>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19" name="Rectangle 18">
            <a:extLst>
              <a:ext uri="{FF2B5EF4-FFF2-40B4-BE49-F238E27FC236}">
                <a16:creationId xmlns:a16="http://schemas.microsoft.com/office/drawing/2014/main" id="{6667E76B-98C2-47B3-8DD8-17908D53642E}"/>
              </a:ext>
            </a:extLst>
          </p:cNvPr>
          <p:cNvSpPr/>
          <p:nvPr/>
        </p:nvSpPr>
        <p:spPr>
          <a:xfrm>
            <a:off x="3137953" y="3157528"/>
            <a:ext cx="2078027" cy="396608"/>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20" name="Rectangle 19">
            <a:extLst>
              <a:ext uri="{FF2B5EF4-FFF2-40B4-BE49-F238E27FC236}">
                <a16:creationId xmlns:a16="http://schemas.microsoft.com/office/drawing/2014/main" id="{DA8B3480-BA02-4A0B-9610-BE2B053240AA}"/>
              </a:ext>
            </a:extLst>
          </p:cNvPr>
          <p:cNvSpPr/>
          <p:nvPr/>
        </p:nvSpPr>
        <p:spPr>
          <a:xfrm>
            <a:off x="5228668" y="3069659"/>
            <a:ext cx="2939479" cy="396608"/>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21" name="Rectangle 20">
            <a:extLst>
              <a:ext uri="{FF2B5EF4-FFF2-40B4-BE49-F238E27FC236}">
                <a16:creationId xmlns:a16="http://schemas.microsoft.com/office/drawing/2014/main" id="{5A1F4036-A31A-4845-A6EA-99E842AA045F}"/>
              </a:ext>
            </a:extLst>
          </p:cNvPr>
          <p:cNvSpPr/>
          <p:nvPr/>
        </p:nvSpPr>
        <p:spPr>
          <a:xfrm>
            <a:off x="8155458" y="4686540"/>
            <a:ext cx="2780271" cy="396608"/>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22" name="TextBox 21">
            <a:extLst>
              <a:ext uri="{FF2B5EF4-FFF2-40B4-BE49-F238E27FC236}">
                <a16:creationId xmlns:a16="http://schemas.microsoft.com/office/drawing/2014/main" id="{BC7E451E-87DA-4AD4-AFD6-D9843D77DF82}"/>
              </a:ext>
            </a:extLst>
          </p:cNvPr>
          <p:cNvSpPr txBox="1"/>
          <p:nvPr/>
        </p:nvSpPr>
        <p:spPr>
          <a:xfrm>
            <a:off x="2637400" y="5837917"/>
            <a:ext cx="59354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3A3838"/>
                </a:solidFill>
                <a:latin typeface="Century Gothic"/>
              </a:rPr>
              <a:t>Das </a:t>
            </a:r>
            <a:r>
              <a:rPr lang="en-GB" sz="2800" b="1" dirty="0" err="1">
                <a:solidFill>
                  <a:srgbClr val="3A3838"/>
                </a:solidFill>
                <a:latin typeface="Century Gothic"/>
              </a:rPr>
              <a:t>ist</a:t>
            </a:r>
            <a:r>
              <a:rPr lang="en-GB" sz="2800" b="1" dirty="0">
                <a:solidFill>
                  <a:srgbClr val="3A3838"/>
                </a:solidFill>
                <a:latin typeface="Century Gothic"/>
              </a:rPr>
              <a:t> </a:t>
            </a:r>
            <a:r>
              <a:rPr lang="en-GB" sz="2800" b="1" dirty="0" err="1">
                <a:solidFill>
                  <a:srgbClr val="3A3838"/>
                </a:solidFill>
                <a:latin typeface="Century Gothic"/>
              </a:rPr>
              <a:t>ein</a:t>
            </a:r>
            <a:r>
              <a:rPr lang="en-GB" sz="2800" b="1" dirty="0">
                <a:solidFill>
                  <a:srgbClr val="3A3838"/>
                </a:solidFill>
                <a:latin typeface="Century Gothic"/>
              </a:rPr>
              <a:t> </a:t>
            </a:r>
            <a:r>
              <a:rPr lang="en-GB" sz="2800" b="1" dirty="0" err="1">
                <a:solidFill>
                  <a:srgbClr val="3A3838"/>
                </a:solidFill>
                <a:latin typeface="Century Gothic"/>
              </a:rPr>
              <a:t>Fußball</a:t>
            </a:r>
            <a:r>
              <a:rPr lang="en-GB" sz="2800" b="1" dirty="0">
                <a:solidFill>
                  <a:srgbClr val="3A3838"/>
                </a:solidFill>
                <a:latin typeface="Century Gothic"/>
              </a:rPr>
              <a:t>.</a:t>
            </a:r>
            <a:endParaRPr kumimoji="0" lang="en-GB" sz="28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3" name="Rectangle 22">
            <a:extLst>
              <a:ext uri="{FF2B5EF4-FFF2-40B4-BE49-F238E27FC236}">
                <a16:creationId xmlns:a16="http://schemas.microsoft.com/office/drawing/2014/main" id="{17964EA5-B551-4648-B525-062E6360BD8D}"/>
              </a:ext>
            </a:extLst>
          </p:cNvPr>
          <p:cNvSpPr/>
          <p:nvPr/>
        </p:nvSpPr>
        <p:spPr>
          <a:xfrm>
            <a:off x="1012042" y="2450925"/>
            <a:ext cx="2138600" cy="396608"/>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24" name="Rectangle 23">
            <a:extLst>
              <a:ext uri="{FF2B5EF4-FFF2-40B4-BE49-F238E27FC236}">
                <a16:creationId xmlns:a16="http://schemas.microsoft.com/office/drawing/2014/main" id="{F030FA4C-5E35-403C-9301-D9A9EA72353A}"/>
              </a:ext>
            </a:extLst>
          </p:cNvPr>
          <p:cNvSpPr/>
          <p:nvPr/>
        </p:nvSpPr>
        <p:spPr>
          <a:xfrm>
            <a:off x="3154065" y="3542336"/>
            <a:ext cx="2078027" cy="396608"/>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25" name="Rectangle 24">
            <a:extLst>
              <a:ext uri="{FF2B5EF4-FFF2-40B4-BE49-F238E27FC236}">
                <a16:creationId xmlns:a16="http://schemas.microsoft.com/office/drawing/2014/main" id="{CDFF1B0C-CB89-4710-9CA3-4B48509A9865}"/>
              </a:ext>
            </a:extLst>
          </p:cNvPr>
          <p:cNvSpPr/>
          <p:nvPr/>
        </p:nvSpPr>
        <p:spPr>
          <a:xfrm>
            <a:off x="5203292" y="3073532"/>
            <a:ext cx="2939479" cy="396608"/>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26" name="Rectangle 25">
            <a:extLst>
              <a:ext uri="{FF2B5EF4-FFF2-40B4-BE49-F238E27FC236}">
                <a16:creationId xmlns:a16="http://schemas.microsoft.com/office/drawing/2014/main" id="{2F748633-60A4-4F32-B404-AB8BEA3A8DE7}"/>
              </a:ext>
            </a:extLst>
          </p:cNvPr>
          <p:cNvSpPr/>
          <p:nvPr/>
        </p:nvSpPr>
        <p:spPr>
          <a:xfrm>
            <a:off x="8155458" y="5056751"/>
            <a:ext cx="2780271" cy="396608"/>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27" name="TextBox 26">
            <a:extLst>
              <a:ext uri="{FF2B5EF4-FFF2-40B4-BE49-F238E27FC236}">
                <a16:creationId xmlns:a16="http://schemas.microsoft.com/office/drawing/2014/main" id="{FFE5730D-06E3-4EBD-9DA8-892591BE9BD2}"/>
              </a:ext>
            </a:extLst>
          </p:cNvPr>
          <p:cNvSpPr txBox="1"/>
          <p:nvPr/>
        </p:nvSpPr>
        <p:spPr>
          <a:xfrm>
            <a:off x="2711209" y="5852983"/>
            <a:ext cx="59354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3A3838"/>
                </a:solidFill>
                <a:latin typeface="Century Gothic"/>
              </a:rPr>
              <a:t>Ich </a:t>
            </a:r>
            <a:r>
              <a:rPr lang="en-GB" sz="2800" b="1" dirty="0" err="1">
                <a:solidFill>
                  <a:srgbClr val="3A3838"/>
                </a:solidFill>
                <a:latin typeface="Century Gothic"/>
              </a:rPr>
              <a:t>habe</a:t>
            </a:r>
            <a:r>
              <a:rPr lang="en-GB" sz="2800" b="1" dirty="0">
                <a:solidFill>
                  <a:srgbClr val="3A3838"/>
                </a:solidFill>
                <a:latin typeface="Century Gothic"/>
              </a:rPr>
              <a:t> eine </a:t>
            </a:r>
            <a:r>
              <a:rPr lang="en-GB" sz="2800" b="1" dirty="0" err="1">
                <a:solidFill>
                  <a:srgbClr val="3A3838"/>
                </a:solidFill>
                <a:latin typeface="Century Gothic"/>
              </a:rPr>
              <a:t>Frage</a:t>
            </a:r>
            <a:r>
              <a:rPr lang="en-GB" sz="2800" b="1" dirty="0">
                <a:solidFill>
                  <a:srgbClr val="3A3838"/>
                </a:solidFill>
                <a:latin typeface="Century Gothic"/>
              </a:rPr>
              <a:t>.</a:t>
            </a:r>
            <a:endParaRPr kumimoji="0" lang="en-GB" sz="28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8" name="Rectangle 27">
            <a:extLst>
              <a:ext uri="{FF2B5EF4-FFF2-40B4-BE49-F238E27FC236}">
                <a16:creationId xmlns:a16="http://schemas.microsoft.com/office/drawing/2014/main" id="{00D72FA3-DA18-442D-8521-8D182E48EB1D}"/>
              </a:ext>
            </a:extLst>
          </p:cNvPr>
          <p:cNvSpPr/>
          <p:nvPr/>
        </p:nvSpPr>
        <p:spPr>
          <a:xfrm>
            <a:off x="1038047" y="3537468"/>
            <a:ext cx="2138600" cy="396608"/>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29" name="Rectangle 28">
            <a:extLst>
              <a:ext uri="{FF2B5EF4-FFF2-40B4-BE49-F238E27FC236}">
                <a16:creationId xmlns:a16="http://schemas.microsoft.com/office/drawing/2014/main" id="{0D4542B9-66DE-4879-AB1F-A9E36025317C}"/>
              </a:ext>
            </a:extLst>
          </p:cNvPr>
          <p:cNvSpPr/>
          <p:nvPr/>
        </p:nvSpPr>
        <p:spPr>
          <a:xfrm>
            <a:off x="3121841" y="3941249"/>
            <a:ext cx="2078027" cy="396608"/>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30" name="Rectangle 29">
            <a:extLst>
              <a:ext uri="{FF2B5EF4-FFF2-40B4-BE49-F238E27FC236}">
                <a16:creationId xmlns:a16="http://schemas.microsoft.com/office/drawing/2014/main" id="{94BD7DF5-6FF0-41DC-8712-92296F6374C8}"/>
              </a:ext>
            </a:extLst>
          </p:cNvPr>
          <p:cNvSpPr/>
          <p:nvPr/>
        </p:nvSpPr>
        <p:spPr>
          <a:xfrm>
            <a:off x="5209636" y="3029020"/>
            <a:ext cx="2939479" cy="396608"/>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31" name="Rectangle 30">
            <a:extLst>
              <a:ext uri="{FF2B5EF4-FFF2-40B4-BE49-F238E27FC236}">
                <a16:creationId xmlns:a16="http://schemas.microsoft.com/office/drawing/2014/main" id="{CE6A0CBD-2162-4726-AB19-6E6FD8843604}"/>
              </a:ext>
            </a:extLst>
          </p:cNvPr>
          <p:cNvSpPr/>
          <p:nvPr/>
        </p:nvSpPr>
        <p:spPr>
          <a:xfrm>
            <a:off x="8136427" y="3218892"/>
            <a:ext cx="2780271" cy="396608"/>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32" name="TextBox 31">
            <a:extLst>
              <a:ext uri="{FF2B5EF4-FFF2-40B4-BE49-F238E27FC236}">
                <a16:creationId xmlns:a16="http://schemas.microsoft.com/office/drawing/2014/main" id="{9DDD371B-A3CC-4405-B9A3-A1AF0C675AE1}"/>
              </a:ext>
            </a:extLst>
          </p:cNvPr>
          <p:cNvSpPr txBox="1"/>
          <p:nvPr/>
        </p:nvSpPr>
        <p:spPr>
          <a:xfrm>
            <a:off x="2674304" y="5864210"/>
            <a:ext cx="59354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3A3838"/>
                </a:solidFill>
                <a:latin typeface="Century Gothic"/>
              </a:rPr>
              <a:t>Sie hat </a:t>
            </a:r>
            <a:r>
              <a:rPr lang="en-GB" sz="2800" b="1" dirty="0" err="1">
                <a:solidFill>
                  <a:srgbClr val="3A3838"/>
                </a:solidFill>
                <a:latin typeface="Century Gothic"/>
              </a:rPr>
              <a:t>ein</a:t>
            </a:r>
            <a:r>
              <a:rPr lang="en-GB" sz="2800" b="1" dirty="0">
                <a:solidFill>
                  <a:srgbClr val="3A3838"/>
                </a:solidFill>
                <a:latin typeface="Century Gothic"/>
              </a:rPr>
              <a:t> </a:t>
            </a:r>
            <a:r>
              <a:rPr lang="en-GB" sz="2800" b="1" dirty="0" err="1">
                <a:solidFill>
                  <a:srgbClr val="3A3838"/>
                </a:solidFill>
                <a:latin typeface="Century Gothic"/>
              </a:rPr>
              <a:t>Beispiel</a:t>
            </a:r>
            <a:r>
              <a:rPr lang="en-GB" sz="2800" b="1" dirty="0">
                <a:solidFill>
                  <a:srgbClr val="3A3838"/>
                </a:solidFill>
                <a:latin typeface="Century Gothic"/>
              </a:rPr>
              <a:t>.</a:t>
            </a:r>
            <a:endParaRPr kumimoji="0" lang="en-GB" sz="28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33" name="Rectangle 32">
            <a:extLst>
              <a:ext uri="{FF2B5EF4-FFF2-40B4-BE49-F238E27FC236}">
                <a16:creationId xmlns:a16="http://schemas.microsoft.com/office/drawing/2014/main" id="{D122A462-2EDD-4808-8D03-173626055121}"/>
              </a:ext>
            </a:extLst>
          </p:cNvPr>
          <p:cNvSpPr/>
          <p:nvPr/>
        </p:nvSpPr>
        <p:spPr>
          <a:xfrm>
            <a:off x="1051364" y="3215283"/>
            <a:ext cx="2138600" cy="396608"/>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34" name="Rectangle 33">
            <a:extLst>
              <a:ext uri="{FF2B5EF4-FFF2-40B4-BE49-F238E27FC236}">
                <a16:creationId xmlns:a16="http://schemas.microsoft.com/office/drawing/2014/main" id="{2CAEE60F-25C8-485F-9E21-1C1E56E23577}"/>
              </a:ext>
            </a:extLst>
          </p:cNvPr>
          <p:cNvSpPr/>
          <p:nvPr/>
        </p:nvSpPr>
        <p:spPr>
          <a:xfrm>
            <a:off x="3154064" y="3150355"/>
            <a:ext cx="2078027" cy="396608"/>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35" name="Rectangle 34">
            <a:extLst>
              <a:ext uri="{FF2B5EF4-FFF2-40B4-BE49-F238E27FC236}">
                <a16:creationId xmlns:a16="http://schemas.microsoft.com/office/drawing/2014/main" id="{9206495F-D37C-4BDF-B942-59DD218B65F3}"/>
              </a:ext>
            </a:extLst>
          </p:cNvPr>
          <p:cNvSpPr/>
          <p:nvPr/>
        </p:nvSpPr>
        <p:spPr>
          <a:xfrm>
            <a:off x="5224849" y="3046765"/>
            <a:ext cx="2939479" cy="396608"/>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36" name="Rectangle 35">
            <a:extLst>
              <a:ext uri="{FF2B5EF4-FFF2-40B4-BE49-F238E27FC236}">
                <a16:creationId xmlns:a16="http://schemas.microsoft.com/office/drawing/2014/main" id="{3B85498F-C3D8-4AEA-9A9D-9E20AC50C3BA}"/>
              </a:ext>
            </a:extLst>
          </p:cNvPr>
          <p:cNvSpPr/>
          <p:nvPr/>
        </p:nvSpPr>
        <p:spPr>
          <a:xfrm>
            <a:off x="8136426" y="1407210"/>
            <a:ext cx="2780271" cy="396608"/>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37" name="TextBox 36">
            <a:extLst>
              <a:ext uri="{FF2B5EF4-FFF2-40B4-BE49-F238E27FC236}">
                <a16:creationId xmlns:a16="http://schemas.microsoft.com/office/drawing/2014/main" id="{142409BA-7C22-4DBE-A0C2-A3CBD89E17E5}"/>
              </a:ext>
            </a:extLst>
          </p:cNvPr>
          <p:cNvSpPr txBox="1"/>
          <p:nvPr/>
        </p:nvSpPr>
        <p:spPr>
          <a:xfrm>
            <a:off x="2674303" y="5838928"/>
            <a:ext cx="59354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3A3838"/>
                </a:solidFill>
                <a:latin typeface="Century Gothic"/>
              </a:rPr>
              <a:t>Er </a:t>
            </a:r>
            <a:r>
              <a:rPr lang="en-GB" sz="2800" b="1" dirty="0" err="1">
                <a:solidFill>
                  <a:srgbClr val="3A3838"/>
                </a:solidFill>
                <a:latin typeface="Century Gothic"/>
              </a:rPr>
              <a:t>ist</a:t>
            </a:r>
            <a:r>
              <a:rPr lang="en-GB" sz="2800" b="1" dirty="0">
                <a:solidFill>
                  <a:srgbClr val="3A3838"/>
                </a:solidFill>
                <a:latin typeface="Century Gothic"/>
              </a:rPr>
              <a:t> </a:t>
            </a:r>
            <a:r>
              <a:rPr lang="en-GB" sz="2800" b="1" dirty="0" err="1">
                <a:solidFill>
                  <a:srgbClr val="3A3838"/>
                </a:solidFill>
                <a:latin typeface="Century Gothic"/>
              </a:rPr>
              <a:t>ein</a:t>
            </a:r>
            <a:r>
              <a:rPr lang="en-GB" sz="2800" b="1" dirty="0">
                <a:solidFill>
                  <a:srgbClr val="3A3838"/>
                </a:solidFill>
                <a:latin typeface="Century Gothic"/>
              </a:rPr>
              <a:t> Freund.</a:t>
            </a:r>
            <a:endParaRPr kumimoji="0" lang="en-GB" sz="2800" b="1" i="0" u="none" strike="noStrike" kern="1200" cap="none" spc="0" normalizeH="0" baseline="0" noProof="0" dirty="0">
              <a:ln>
                <a:noFill/>
              </a:ln>
              <a:solidFill>
                <a:srgbClr val="3A3838"/>
              </a:solidFill>
              <a:effectLst/>
              <a:uLnTx/>
              <a:uFillTx/>
              <a:latin typeface="Century Gothic"/>
              <a:ea typeface="+mn-ea"/>
              <a:cs typeface="+mn-cs"/>
            </a:endParaRPr>
          </a:p>
        </p:txBody>
      </p:sp>
    </p:spTree>
    <p:extLst>
      <p:ext uri="{BB962C8B-B14F-4D97-AF65-F5344CB8AC3E}">
        <p14:creationId xmlns:p14="http://schemas.microsoft.com/office/powerpoint/2010/main" val="3146051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5"/>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3"/>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4"/>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6"/>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left)">
                                      <p:cBhvr>
                                        <p:cTn id="41" dur="500"/>
                                        <p:tgtEl>
                                          <p:spTgt spid="18"/>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left)">
                                      <p:cBhvr>
                                        <p:cTn id="45" dur="500"/>
                                        <p:tgtEl>
                                          <p:spTgt spid="19"/>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left)">
                                      <p:cBhvr>
                                        <p:cTn id="49" dur="500"/>
                                        <p:tgtEl>
                                          <p:spTgt spid="20"/>
                                        </p:tgtEl>
                                      </p:cBhvr>
                                    </p:animEffect>
                                  </p:childTnLst>
                                </p:cTn>
                              </p:par>
                            </p:childTnLst>
                          </p:cTn>
                        </p:par>
                        <p:par>
                          <p:cTn id="50" fill="hold">
                            <p:stCondLst>
                              <p:cond delay="1500"/>
                            </p:stCondLst>
                            <p:childTnLst>
                              <p:par>
                                <p:cTn id="51" presetID="22" presetClass="entr" presetSubtype="8"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left)">
                                      <p:cBhvr>
                                        <p:cTn id="53" dur="5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wipe(left)">
                                      <p:cBhvr>
                                        <p:cTn id="58" dur="500"/>
                                        <p:tgtEl>
                                          <p:spTgt spid="22"/>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18"/>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19"/>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20"/>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21"/>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2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wipe(left)">
                                      <p:cBhvr>
                                        <p:cTn id="75" dur="500"/>
                                        <p:tgtEl>
                                          <p:spTgt spid="23"/>
                                        </p:tgtEl>
                                      </p:cBhvr>
                                    </p:animEffect>
                                  </p:childTnLst>
                                </p:cTn>
                              </p:par>
                            </p:childTnLst>
                          </p:cTn>
                        </p:par>
                        <p:par>
                          <p:cTn id="76" fill="hold">
                            <p:stCondLst>
                              <p:cond delay="500"/>
                            </p:stCondLst>
                            <p:childTnLst>
                              <p:par>
                                <p:cTn id="77" presetID="22" presetClass="entr" presetSubtype="8" fill="hold" grpId="0" nodeType="after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wipe(left)">
                                      <p:cBhvr>
                                        <p:cTn id="79" dur="500"/>
                                        <p:tgtEl>
                                          <p:spTgt spid="24"/>
                                        </p:tgtEl>
                                      </p:cBhvr>
                                    </p:animEffect>
                                  </p:childTnLst>
                                </p:cTn>
                              </p:par>
                            </p:childTnLst>
                          </p:cTn>
                        </p:par>
                        <p:par>
                          <p:cTn id="80" fill="hold">
                            <p:stCondLst>
                              <p:cond delay="1000"/>
                            </p:stCondLst>
                            <p:childTnLst>
                              <p:par>
                                <p:cTn id="81" presetID="22" presetClass="entr" presetSubtype="8" fill="hold" grpId="0" nodeType="after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wipe(left)">
                                      <p:cBhvr>
                                        <p:cTn id="83" dur="500"/>
                                        <p:tgtEl>
                                          <p:spTgt spid="25"/>
                                        </p:tgtEl>
                                      </p:cBhvr>
                                    </p:animEffect>
                                  </p:childTnLst>
                                </p:cTn>
                              </p:par>
                            </p:childTnLst>
                          </p:cTn>
                        </p:par>
                        <p:par>
                          <p:cTn id="84" fill="hold">
                            <p:stCondLst>
                              <p:cond delay="1500"/>
                            </p:stCondLst>
                            <p:childTnLst>
                              <p:par>
                                <p:cTn id="85" presetID="22" presetClass="entr" presetSubtype="8" fill="hold" grpId="0" nodeType="after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wipe(left)">
                                      <p:cBhvr>
                                        <p:cTn id="87" dur="500"/>
                                        <p:tgtEl>
                                          <p:spTgt spid="26"/>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wipe(left)">
                                      <p:cBhvr>
                                        <p:cTn id="92" dur="500"/>
                                        <p:tgtEl>
                                          <p:spTgt spid="27"/>
                                        </p:tgtEl>
                                      </p:cBhvr>
                                    </p:animEffec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23"/>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24"/>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25"/>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26"/>
                                        </p:tgtEl>
                                        <p:attrNameLst>
                                          <p:attrName>style.visibility</p:attrName>
                                        </p:attrNameLst>
                                      </p:cBhvr>
                                      <p:to>
                                        <p:strVal val="hidden"/>
                                      </p:to>
                                    </p:set>
                                  </p:childTnLst>
                                </p:cTn>
                              </p:par>
                              <p:par>
                                <p:cTn id="103" presetID="1" presetClass="exit" presetSubtype="0" fill="hold" grpId="1" nodeType="withEffect">
                                  <p:stCondLst>
                                    <p:cond delay="0"/>
                                  </p:stCondLst>
                                  <p:childTnLst>
                                    <p:set>
                                      <p:cBhvr>
                                        <p:cTn id="104" dur="1" fill="hold">
                                          <p:stCondLst>
                                            <p:cond delay="0"/>
                                          </p:stCondLst>
                                        </p:cTn>
                                        <p:tgtEl>
                                          <p:spTgt spid="27"/>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28"/>
                                        </p:tgtEl>
                                        <p:attrNameLst>
                                          <p:attrName>style.visibility</p:attrName>
                                        </p:attrNameLst>
                                      </p:cBhvr>
                                      <p:to>
                                        <p:strVal val="visible"/>
                                      </p:to>
                                    </p:set>
                                    <p:animEffect transition="in" filter="wipe(left)">
                                      <p:cBhvr>
                                        <p:cTn id="109" dur="500"/>
                                        <p:tgtEl>
                                          <p:spTgt spid="28"/>
                                        </p:tgtEl>
                                      </p:cBhvr>
                                    </p:animEffect>
                                  </p:childTnLst>
                                </p:cTn>
                              </p:par>
                            </p:childTnLst>
                          </p:cTn>
                        </p:par>
                        <p:par>
                          <p:cTn id="110" fill="hold">
                            <p:stCondLst>
                              <p:cond delay="500"/>
                            </p:stCondLst>
                            <p:childTnLst>
                              <p:par>
                                <p:cTn id="111" presetID="22" presetClass="entr" presetSubtype="8" fill="hold" grpId="0" nodeType="afterEffect">
                                  <p:stCondLst>
                                    <p:cond delay="0"/>
                                  </p:stCondLst>
                                  <p:childTnLst>
                                    <p:set>
                                      <p:cBhvr>
                                        <p:cTn id="112" dur="1" fill="hold">
                                          <p:stCondLst>
                                            <p:cond delay="0"/>
                                          </p:stCondLst>
                                        </p:cTn>
                                        <p:tgtEl>
                                          <p:spTgt spid="29"/>
                                        </p:tgtEl>
                                        <p:attrNameLst>
                                          <p:attrName>style.visibility</p:attrName>
                                        </p:attrNameLst>
                                      </p:cBhvr>
                                      <p:to>
                                        <p:strVal val="visible"/>
                                      </p:to>
                                    </p:set>
                                    <p:animEffect transition="in" filter="wipe(left)">
                                      <p:cBhvr>
                                        <p:cTn id="113" dur="500"/>
                                        <p:tgtEl>
                                          <p:spTgt spid="29"/>
                                        </p:tgtEl>
                                      </p:cBhvr>
                                    </p:animEffect>
                                  </p:childTnLst>
                                </p:cTn>
                              </p:par>
                            </p:childTnLst>
                          </p:cTn>
                        </p:par>
                        <p:par>
                          <p:cTn id="114" fill="hold">
                            <p:stCondLst>
                              <p:cond delay="1000"/>
                            </p:stCondLst>
                            <p:childTnLst>
                              <p:par>
                                <p:cTn id="115" presetID="22" presetClass="entr" presetSubtype="8" fill="hold" grpId="0" nodeType="afterEffect">
                                  <p:stCondLst>
                                    <p:cond delay="0"/>
                                  </p:stCondLst>
                                  <p:childTnLst>
                                    <p:set>
                                      <p:cBhvr>
                                        <p:cTn id="116" dur="1" fill="hold">
                                          <p:stCondLst>
                                            <p:cond delay="0"/>
                                          </p:stCondLst>
                                        </p:cTn>
                                        <p:tgtEl>
                                          <p:spTgt spid="30"/>
                                        </p:tgtEl>
                                        <p:attrNameLst>
                                          <p:attrName>style.visibility</p:attrName>
                                        </p:attrNameLst>
                                      </p:cBhvr>
                                      <p:to>
                                        <p:strVal val="visible"/>
                                      </p:to>
                                    </p:set>
                                    <p:animEffect transition="in" filter="wipe(left)">
                                      <p:cBhvr>
                                        <p:cTn id="117" dur="500"/>
                                        <p:tgtEl>
                                          <p:spTgt spid="30"/>
                                        </p:tgtEl>
                                      </p:cBhvr>
                                    </p:animEffect>
                                  </p:childTnLst>
                                </p:cTn>
                              </p:par>
                            </p:childTnLst>
                          </p:cTn>
                        </p:par>
                        <p:par>
                          <p:cTn id="118" fill="hold">
                            <p:stCondLst>
                              <p:cond delay="1500"/>
                            </p:stCondLst>
                            <p:childTnLst>
                              <p:par>
                                <p:cTn id="119" presetID="22" presetClass="entr" presetSubtype="8" fill="hold" grpId="0" nodeType="afterEffect">
                                  <p:stCondLst>
                                    <p:cond delay="0"/>
                                  </p:stCondLst>
                                  <p:childTnLst>
                                    <p:set>
                                      <p:cBhvr>
                                        <p:cTn id="120" dur="1" fill="hold">
                                          <p:stCondLst>
                                            <p:cond delay="0"/>
                                          </p:stCondLst>
                                        </p:cTn>
                                        <p:tgtEl>
                                          <p:spTgt spid="31"/>
                                        </p:tgtEl>
                                        <p:attrNameLst>
                                          <p:attrName>style.visibility</p:attrName>
                                        </p:attrNameLst>
                                      </p:cBhvr>
                                      <p:to>
                                        <p:strVal val="visible"/>
                                      </p:to>
                                    </p:set>
                                    <p:animEffect transition="in" filter="wipe(left)">
                                      <p:cBhvr>
                                        <p:cTn id="121" dur="500"/>
                                        <p:tgtEl>
                                          <p:spTgt spid="31"/>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8" fill="hold" grpId="0" nodeType="clickEffect">
                                  <p:stCondLst>
                                    <p:cond delay="0"/>
                                  </p:stCondLst>
                                  <p:childTnLst>
                                    <p:set>
                                      <p:cBhvr>
                                        <p:cTn id="125" dur="1" fill="hold">
                                          <p:stCondLst>
                                            <p:cond delay="0"/>
                                          </p:stCondLst>
                                        </p:cTn>
                                        <p:tgtEl>
                                          <p:spTgt spid="32"/>
                                        </p:tgtEl>
                                        <p:attrNameLst>
                                          <p:attrName>style.visibility</p:attrName>
                                        </p:attrNameLst>
                                      </p:cBhvr>
                                      <p:to>
                                        <p:strVal val="visible"/>
                                      </p:to>
                                    </p:set>
                                    <p:animEffect transition="in" filter="wipe(left)">
                                      <p:cBhvr>
                                        <p:cTn id="126" dur="500"/>
                                        <p:tgtEl>
                                          <p:spTgt spid="32"/>
                                        </p:tgtEl>
                                      </p:cBhvr>
                                    </p:animEffec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1" nodeType="clickEffect">
                                  <p:stCondLst>
                                    <p:cond delay="0"/>
                                  </p:stCondLst>
                                  <p:childTnLst>
                                    <p:set>
                                      <p:cBhvr>
                                        <p:cTn id="130" dur="1" fill="hold">
                                          <p:stCondLst>
                                            <p:cond delay="0"/>
                                          </p:stCondLst>
                                        </p:cTn>
                                        <p:tgtEl>
                                          <p:spTgt spid="28"/>
                                        </p:tgtEl>
                                        <p:attrNameLst>
                                          <p:attrName>style.visibility</p:attrName>
                                        </p:attrNameLst>
                                      </p:cBhvr>
                                      <p:to>
                                        <p:strVal val="hidden"/>
                                      </p:to>
                                    </p:set>
                                  </p:childTnLst>
                                </p:cTn>
                              </p:par>
                              <p:par>
                                <p:cTn id="131" presetID="1" presetClass="exit" presetSubtype="0" fill="hold" grpId="1" nodeType="withEffect">
                                  <p:stCondLst>
                                    <p:cond delay="0"/>
                                  </p:stCondLst>
                                  <p:childTnLst>
                                    <p:set>
                                      <p:cBhvr>
                                        <p:cTn id="132" dur="1" fill="hold">
                                          <p:stCondLst>
                                            <p:cond delay="0"/>
                                          </p:stCondLst>
                                        </p:cTn>
                                        <p:tgtEl>
                                          <p:spTgt spid="29"/>
                                        </p:tgtEl>
                                        <p:attrNameLst>
                                          <p:attrName>style.visibility</p:attrName>
                                        </p:attrNameLst>
                                      </p:cBhvr>
                                      <p:to>
                                        <p:strVal val="hidden"/>
                                      </p:to>
                                    </p:set>
                                  </p:childTnLst>
                                </p:cTn>
                              </p:par>
                              <p:par>
                                <p:cTn id="133" presetID="1" presetClass="exit" presetSubtype="0" fill="hold" grpId="1" nodeType="withEffect">
                                  <p:stCondLst>
                                    <p:cond delay="0"/>
                                  </p:stCondLst>
                                  <p:childTnLst>
                                    <p:set>
                                      <p:cBhvr>
                                        <p:cTn id="134" dur="1" fill="hold">
                                          <p:stCondLst>
                                            <p:cond delay="0"/>
                                          </p:stCondLst>
                                        </p:cTn>
                                        <p:tgtEl>
                                          <p:spTgt spid="30"/>
                                        </p:tgtEl>
                                        <p:attrNameLst>
                                          <p:attrName>style.visibility</p:attrName>
                                        </p:attrNameLst>
                                      </p:cBhvr>
                                      <p:to>
                                        <p:strVal val="hidden"/>
                                      </p:to>
                                    </p:set>
                                  </p:childTnLst>
                                </p:cTn>
                              </p:par>
                              <p:par>
                                <p:cTn id="135" presetID="1" presetClass="exit" presetSubtype="0" fill="hold" grpId="1" nodeType="withEffect">
                                  <p:stCondLst>
                                    <p:cond delay="0"/>
                                  </p:stCondLst>
                                  <p:childTnLst>
                                    <p:set>
                                      <p:cBhvr>
                                        <p:cTn id="136" dur="1" fill="hold">
                                          <p:stCondLst>
                                            <p:cond delay="0"/>
                                          </p:stCondLst>
                                        </p:cTn>
                                        <p:tgtEl>
                                          <p:spTgt spid="31"/>
                                        </p:tgtEl>
                                        <p:attrNameLst>
                                          <p:attrName>style.visibility</p:attrName>
                                        </p:attrNameLst>
                                      </p:cBhvr>
                                      <p:to>
                                        <p:strVal val="hidden"/>
                                      </p:to>
                                    </p:set>
                                  </p:childTnLst>
                                </p:cTn>
                              </p:par>
                              <p:par>
                                <p:cTn id="137" presetID="1" presetClass="exit" presetSubtype="0" fill="hold" grpId="1" nodeType="withEffect">
                                  <p:stCondLst>
                                    <p:cond delay="0"/>
                                  </p:stCondLst>
                                  <p:childTnLst>
                                    <p:set>
                                      <p:cBhvr>
                                        <p:cTn id="138" dur="1" fill="hold">
                                          <p:stCondLst>
                                            <p:cond delay="0"/>
                                          </p:stCondLst>
                                        </p:cTn>
                                        <p:tgtEl>
                                          <p:spTgt spid="32"/>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22" presetClass="entr" presetSubtype="8" fill="hold" grpId="0" nodeType="clickEffect">
                                  <p:stCondLst>
                                    <p:cond delay="0"/>
                                  </p:stCondLst>
                                  <p:childTnLst>
                                    <p:set>
                                      <p:cBhvr>
                                        <p:cTn id="142" dur="1" fill="hold">
                                          <p:stCondLst>
                                            <p:cond delay="0"/>
                                          </p:stCondLst>
                                        </p:cTn>
                                        <p:tgtEl>
                                          <p:spTgt spid="33"/>
                                        </p:tgtEl>
                                        <p:attrNameLst>
                                          <p:attrName>style.visibility</p:attrName>
                                        </p:attrNameLst>
                                      </p:cBhvr>
                                      <p:to>
                                        <p:strVal val="visible"/>
                                      </p:to>
                                    </p:set>
                                    <p:animEffect transition="in" filter="wipe(left)">
                                      <p:cBhvr>
                                        <p:cTn id="143" dur="500"/>
                                        <p:tgtEl>
                                          <p:spTgt spid="33"/>
                                        </p:tgtEl>
                                      </p:cBhvr>
                                    </p:animEffect>
                                  </p:childTnLst>
                                </p:cTn>
                              </p:par>
                            </p:childTnLst>
                          </p:cTn>
                        </p:par>
                        <p:par>
                          <p:cTn id="144" fill="hold">
                            <p:stCondLst>
                              <p:cond delay="500"/>
                            </p:stCondLst>
                            <p:childTnLst>
                              <p:par>
                                <p:cTn id="145" presetID="22" presetClass="entr" presetSubtype="8" fill="hold" grpId="0" nodeType="afterEffect">
                                  <p:stCondLst>
                                    <p:cond delay="0"/>
                                  </p:stCondLst>
                                  <p:childTnLst>
                                    <p:set>
                                      <p:cBhvr>
                                        <p:cTn id="146" dur="1" fill="hold">
                                          <p:stCondLst>
                                            <p:cond delay="0"/>
                                          </p:stCondLst>
                                        </p:cTn>
                                        <p:tgtEl>
                                          <p:spTgt spid="34"/>
                                        </p:tgtEl>
                                        <p:attrNameLst>
                                          <p:attrName>style.visibility</p:attrName>
                                        </p:attrNameLst>
                                      </p:cBhvr>
                                      <p:to>
                                        <p:strVal val="visible"/>
                                      </p:to>
                                    </p:set>
                                    <p:animEffect transition="in" filter="wipe(left)">
                                      <p:cBhvr>
                                        <p:cTn id="147" dur="500"/>
                                        <p:tgtEl>
                                          <p:spTgt spid="34"/>
                                        </p:tgtEl>
                                      </p:cBhvr>
                                    </p:animEffect>
                                  </p:childTnLst>
                                </p:cTn>
                              </p:par>
                            </p:childTnLst>
                          </p:cTn>
                        </p:par>
                        <p:par>
                          <p:cTn id="148" fill="hold">
                            <p:stCondLst>
                              <p:cond delay="1000"/>
                            </p:stCondLst>
                            <p:childTnLst>
                              <p:par>
                                <p:cTn id="149" presetID="22" presetClass="entr" presetSubtype="8" fill="hold" grpId="0" nodeType="afterEffect">
                                  <p:stCondLst>
                                    <p:cond delay="0"/>
                                  </p:stCondLst>
                                  <p:childTnLst>
                                    <p:set>
                                      <p:cBhvr>
                                        <p:cTn id="150" dur="1" fill="hold">
                                          <p:stCondLst>
                                            <p:cond delay="0"/>
                                          </p:stCondLst>
                                        </p:cTn>
                                        <p:tgtEl>
                                          <p:spTgt spid="35"/>
                                        </p:tgtEl>
                                        <p:attrNameLst>
                                          <p:attrName>style.visibility</p:attrName>
                                        </p:attrNameLst>
                                      </p:cBhvr>
                                      <p:to>
                                        <p:strVal val="visible"/>
                                      </p:to>
                                    </p:set>
                                    <p:animEffect transition="in" filter="wipe(left)">
                                      <p:cBhvr>
                                        <p:cTn id="151" dur="500"/>
                                        <p:tgtEl>
                                          <p:spTgt spid="35"/>
                                        </p:tgtEl>
                                      </p:cBhvr>
                                    </p:animEffect>
                                  </p:childTnLst>
                                </p:cTn>
                              </p:par>
                            </p:childTnLst>
                          </p:cTn>
                        </p:par>
                        <p:par>
                          <p:cTn id="152" fill="hold">
                            <p:stCondLst>
                              <p:cond delay="1500"/>
                            </p:stCondLst>
                            <p:childTnLst>
                              <p:par>
                                <p:cTn id="153" presetID="22" presetClass="entr" presetSubtype="8" fill="hold" grpId="0" nodeType="afterEffect">
                                  <p:stCondLst>
                                    <p:cond delay="0"/>
                                  </p:stCondLst>
                                  <p:childTnLst>
                                    <p:set>
                                      <p:cBhvr>
                                        <p:cTn id="154" dur="1" fill="hold">
                                          <p:stCondLst>
                                            <p:cond delay="0"/>
                                          </p:stCondLst>
                                        </p:cTn>
                                        <p:tgtEl>
                                          <p:spTgt spid="36"/>
                                        </p:tgtEl>
                                        <p:attrNameLst>
                                          <p:attrName>style.visibility</p:attrName>
                                        </p:attrNameLst>
                                      </p:cBhvr>
                                      <p:to>
                                        <p:strVal val="visible"/>
                                      </p:to>
                                    </p:set>
                                    <p:animEffect transition="in" filter="wipe(left)">
                                      <p:cBhvr>
                                        <p:cTn id="155" dur="500"/>
                                        <p:tgtEl>
                                          <p:spTgt spid="36"/>
                                        </p:tgtEl>
                                      </p:cBhvr>
                                    </p:animEffect>
                                  </p:childTnLst>
                                </p:cTn>
                              </p:par>
                            </p:childTnLst>
                          </p:cTn>
                        </p:par>
                      </p:childTnLst>
                    </p:cTn>
                  </p:par>
                  <p:par>
                    <p:cTn id="156" fill="hold">
                      <p:stCondLst>
                        <p:cond delay="indefinite"/>
                      </p:stCondLst>
                      <p:childTnLst>
                        <p:par>
                          <p:cTn id="157" fill="hold">
                            <p:stCondLst>
                              <p:cond delay="0"/>
                            </p:stCondLst>
                            <p:childTnLst>
                              <p:par>
                                <p:cTn id="158" presetID="22" presetClass="entr" presetSubtype="8" fill="hold" grpId="0" nodeType="clickEffect">
                                  <p:stCondLst>
                                    <p:cond delay="0"/>
                                  </p:stCondLst>
                                  <p:childTnLst>
                                    <p:set>
                                      <p:cBhvr>
                                        <p:cTn id="159" dur="1" fill="hold">
                                          <p:stCondLst>
                                            <p:cond delay="0"/>
                                          </p:stCondLst>
                                        </p:cTn>
                                        <p:tgtEl>
                                          <p:spTgt spid="37"/>
                                        </p:tgtEl>
                                        <p:attrNameLst>
                                          <p:attrName>style.visibility</p:attrName>
                                        </p:attrNameLst>
                                      </p:cBhvr>
                                      <p:to>
                                        <p:strVal val="visible"/>
                                      </p:to>
                                    </p:set>
                                    <p:animEffect transition="in" filter="wipe(left)">
                                      <p:cBhvr>
                                        <p:cTn id="160" dur="500"/>
                                        <p:tgtEl>
                                          <p:spTgt spid="37"/>
                                        </p:tgtEl>
                                      </p:cBhvr>
                                    </p:animEffect>
                                  </p:childTnLst>
                                </p:cTn>
                              </p:par>
                            </p:childTnLst>
                          </p:cTn>
                        </p:par>
                      </p:childTnLst>
                    </p:cTn>
                  </p:par>
                  <p:par>
                    <p:cTn id="161" fill="hold">
                      <p:stCondLst>
                        <p:cond delay="indefinite"/>
                      </p:stCondLst>
                      <p:childTnLst>
                        <p:par>
                          <p:cTn id="162" fill="hold">
                            <p:stCondLst>
                              <p:cond delay="0"/>
                            </p:stCondLst>
                            <p:childTnLst>
                              <p:par>
                                <p:cTn id="163" presetID="1" presetClass="exit" presetSubtype="0" fill="hold" grpId="1" nodeType="clickEffect">
                                  <p:stCondLst>
                                    <p:cond delay="0"/>
                                  </p:stCondLst>
                                  <p:childTnLst>
                                    <p:set>
                                      <p:cBhvr>
                                        <p:cTn id="164" dur="1" fill="hold">
                                          <p:stCondLst>
                                            <p:cond delay="0"/>
                                          </p:stCondLst>
                                        </p:cTn>
                                        <p:tgtEl>
                                          <p:spTgt spid="33"/>
                                        </p:tgtEl>
                                        <p:attrNameLst>
                                          <p:attrName>style.visibility</p:attrName>
                                        </p:attrNameLst>
                                      </p:cBhvr>
                                      <p:to>
                                        <p:strVal val="hidden"/>
                                      </p:to>
                                    </p:set>
                                  </p:childTnLst>
                                </p:cTn>
                              </p:par>
                              <p:par>
                                <p:cTn id="165" presetID="1" presetClass="exit" presetSubtype="0" fill="hold" grpId="1" nodeType="withEffect">
                                  <p:stCondLst>
                                    <p:cond delay="0"/>
                                  </p:stCondLst>
                                  <p:childTnLst>
                                    <p:set>
                                      <p:cBhvr>
                                        <p:cTn id="166" dur="1" fill="hold">
                                          <p:stCondLst>
                                            <p:cond delay="0"/>
                                          </p:stCondLst>
                                        </p:cTn>
                                        <p:tgtEl>
                                          <p:spTgt spid="34"/>
                                        </p:tgtEl>
                                        <p:attrNameLst>
                                          <p:attrName>style.visibility</p:attrName>
                                        </p:attrNameLst>
                                      </p:cBhvr>
                                      <p:to>
                                        <p:strVal val="hidden"/>
                                      </p:to>
                                    </p:set>
                                  </p:childTnLst>
                                </p:cTn>
                              </p:par>
                              <p:par>
                                <p:cTn id="167" presetID="1" presetClass="exit" presetSubtype="0" fill="hold" grpId="1" nodeType="withEffect">
                                  <p:stCondLst>
                                    <p:cond delay="0"/>
                                  </p:stCondLst>
                                  <p:childTnLst>
                                    <p:set>
                                      <p:cBhvr>
                                        <p:cTn id="168" dur="1" fill="hold">
                                          <p:stCondLst>
                                            <p:cond delay="0"/>
                                          </p:stCondLst>
                                        </p:cTn>
                                        <p:tgtEl>
                                          <p:spTgt spid="35"/>
                                        </p:tgtEl>
                                        <p:attrNameLst>
                                          <p:attrName>style.visibility</p:attrName>
                                        </p:attrNameLst>
                                      </p:cBhvr>
                                      <p:to>
                                        <p:strVal val="hidden"/>
                                      </p:to>
                                    </p:set>
                                  </p:childTnLst>
                                </p:cTn>
                              </p:par>
                              <p:par>
                                <p:cTn id="169" presetID="1" presetClass="exit" presetSubtype="0" fill="hold" grpId="1" nodeType="withEffect">
                                  <p:stCondLst>
                                    <p:cond delay="0"/>
                                  </p:stCondLst>
                                  <p:childTnLst>
                                    <p:set>
                                      <p:cBhvr>
                                        <p:cTn id="170" dur="1" fill="hold">
                                          <p:stCondLst>
                                            <p:cond delay="0"/>
                                          </p:stCondLst>
                                        </p:cTn>
                                        <p:tgtEl>
                                          <p:spTgt spid="36"/>
                                        </p:tgtEl>
                                        <p:attrNameLst>
                                          <p:attrName>style.visibility</p:attrName>
                                        </p:attrNameLst>
                                      </p:cBhvr>
                                      <p:to>
                                        <p:strVal val="hidden"/>
                                      </p:to>
                                    </p:set>
                                  </p:childTnLst>
                                </p:cTn>
                              </p:par>
                              <p:par>
                                <p:cTn id="171" presetID="1" presetClass="exit" presetSubtype="0" fill="hold" grpId="1" nodeType="withEffect">
                                  <p:stCondLst>
                                    <p:cond delay="0"/>
                                  </p:stCondLst>
                                  <p:childTnLst>
                                    <p:set>
                                      <p:cBhvr>
                                        <p:cTn id="172"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P spid="16" grpId="0" animBg="1"/>
      <p:bldP spid="16" grpId="1" animBg="1"/>
      <p:bldP spid="17" grpId="0"/>
      <p:bldP spid="17" grpId="1"/>
      <p:bldP spid="18" grpId="0" animBg="1"/>
      <p:bldP spid="18" grpId="1" animBg="1"/>
      <p:bldP spid="19" grpId="0" animBg="1"/>
      <p:bldP spid="19" grpId="1" animBg="1"/>
      <p:bldP spid="20" grpId="0" animBg="1"/>
      <p:bldP spid="20" grpId="1" animBg="1"/>
      <p:bldP spid="21" grpId="0" animBg="1"/>
      <p:bldP spid="21" grpId="1" animBg="1"/>
      <p:bldP spid="22" grpId="0"/>
      <p:bldP spid="22" grpId="1"/>
      <p:bldP spid="23" grpId="0" animBg="1"/>
      <p:bldP spid="23" grpId="1" animBg="1"/>
      <p:bldP spid="24" grpId="0" animBg="1"/>
      <p:bldP spid="24" grpId="1" animBg="1"/>
      <p:bldP spid="25" grpId="0" animBg="1"/>
      <p:bldP spid="25" grpId="1" animBg="1"/>
      <p:bldP spid="26" grpId="0" animBg="1"/>
      <p:bldP spid="26" grpId="1" animBg="1"/>
      <p:bldP spid="27" grpId="0"/>
      <p:bldP spid="27" grpId="1"/>
      <p:bldP spid="28" grpId="0" animBg="1"/>
      <p:bldP spid="28" grpId="1" animBg="1"/>
      <p:bldP spid="29" grpId="0" animBg="1"/>
      <p:bldP spid="29" grpId="1" animBg="1"/>
      <p:bldP spid="30" grpId="0" animBg="1"/>
      <p:bldP spid="30" grpId="1" animBg="1"/>
      <p:bldP spid="31" grpId="0" animBg="1"/>
      <p:bldP spid="31" grpId="1" animBg="1"/>
      <p:bldP spid="32" grpId="0"/>
      <p:bldP spid="32" grpId="1"/>
      <p:bldP spid="33" grpId="0" animBg="1"/>
      <p:bldP spid="33" grpId="1" animBg="1"/>
      <p:bldP spid="34" grpId="0" animBg="1"/>
      <p:bldP spid="34" grpId="1" animBg="1"/>
      <p:bldP spid="35" grpId="0" animBg="1"/>
      <p:bldP spid="35" grpId="1" animBg="1"/>
      <p:bldP spid="36" grpId="0" animBg="1"/>
      <p:bldP spid="36" grpId="1" animBg="1"/>
      <p:bldP spid="37" grpId="0"/>
      <p:bldP spid="37"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Google Shape;410;p19">
            <a:extLst>
              <a:ext uri="{FF2B5EF4-FFF2-40B4-BE49-F238E27FC236}">
                <a16:creationId xmlns:a16="http://schemas.microsoft.com/office/drawing/2014/main" id="{8BEF9B49-15FA-4FA4-8341-4975688B91BD}"/>
              </a:ext>
            </a:extLst>
          </p:cNvPr>
          <p:cNvSpPr txBox="1"/>
          <p:nvPr/>
        </p:nvSpPr>
        <p:spPr>
          <a:xfrm>
            <a:off x="11556542" y="3020841"/>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41" name="Google Shape;387;p19">
            <a:extLst>
              <a:ext uri="{FF2B5EF4-FFF2-40B4-BE49-F238E27FC236}">
                <a16:creationId xmlns:a16="http://schemas.microsoft.com/office/drawing/2014/main" id="{95E2ED6E-268D-49F5-B3F6-603BBFA684E9}"/>
              </a:ext>
            </a:extLst>
          </p:cNvPr>
          <p:cNvSpPr/>
          <p:nvPr/>
        </p:nvSpPr>
        <p:spPr>
          <a:xfrm>
            <a:off x="10926299" y="1482163"/>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2" name="Google Shape;388;p19">
            <a:extLst>
              <a:ext uri="{FF2B5EF4-FFF2-40B4-BE49-F238E27FC236}">
                <a16:creationId xmlns:a16="http://schemas.microsoft.com/office/drawing/2014/main" id="{C82C0BCD-2F39-485D-852C-3B6ACB5197D9}"/>
              </a:ext>
            </a:extLst>
          </p:cNvPr>
          <p:cNvSpPr/>
          <p:nvPr/>
        </p:nvSpPr>
        <p:spPr>
          <a:xfrm>
            <a:off x="10936093" y="1462045"/>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3" name="Google Shape;389;p19">
            <a:extLst>
              <a:ext uri="{FF2B5EF4-FFF2-40B4-BE49-F238E27FC236}">
                <a16:creationId xmlns:a16="http://schemas.microsoft.com/office/drawing/2014/main" id="{7E222C7A-18DF-4BF4-855B-B2AEEEF2DF02}"/>
              </a:ext>
            </a:extLst>
          </p:cNvPr>
          <p:cNvCxnSpPr/>
          <p:nvPr/>
        </p:nvCxnSpPr>
        <p:spPr>
          <a:xfrm>
            <a:off x="11609671" y="1470735"/>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4" name="Google Shape;390;p19">
            <a:extLst>
              <a:ext uri="{FF2B5EF4-FFF2-40B4-BE49-F238E27FC236}">
                <a16:creationId xmlns:a16="http://schemas.microsoft.com/office/drawing/2014/main" id="{9F797611-EE8E-46BD-977C-2D5A889834D6}"/>
              </a:ext>
            </a:extLst>
          </p:cNvPr>
          <p:cNvCxnSpPr/>
          <p:nvPr/>
        </p:nvCxnSpPr>
        <p:spPr>
          <a:xfrm>
            <a:off x="11587062" y="1470734"/>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45" name="Google Shape;391;p19">
            <a:extLst>
              <a:ext uri="{FF2B5EF4-FFF2-40B4-BE49-F238E27FC236}">
                <a16:creationId xmlns:a16="http://schemas.microsoft.com/office/drawing/2014/main" id="{A963F885-44DB-4D00-ACD7-E30DAF43596B}"/>
              </a:ext>
            </a:extLst>
          </p:cNvPr>
          <p:cNvCxnSpPr/>
          <p:nvPr/>
        </p:nvCxnSpPr>
        <p:spPr>
          <a:xfrm>
            <a:off x="11609672" y="5626993"/>
            <a:ext cx="216791" cy="0"/>
          </a:xfrm>
          <a:prstGeom prst="straightConnector1">
            <a:avLst/>
          </a:prstGeom>
          <a:noFill/>
          <a:ln w="28575" cap="flat" cmpd="sng">
            <a:solidFill>
              <a:srgbClr val="1E4E79"/>
            </a:solidFill>
            <a:prstDash val="solid"/>
            <a:round/>
            <a:headEnd type="none" w="med" len="med"/>
            <a:tailEnd type="none" w="med" len="med"/>
          </a:ln>
        </p:spPr>
      </p:cxnSp>
      <p:sp>
        <p:nvSpPr>
          <p:cNvPr id="46" name="Google Shape;393;p19">
            <a:extLst>
              <a:ext uri="{FF2B5EF4-FFF2-40B4-BE49-F238E27FC236}">
                <a16:creationId xmlns:a16="http://schemas.microsoft.com/office/drawing/2014/main" id="{D6ED5B8F-E264-4E39-801E-C945DCA3A29D}"/>
              </a:ext>
            </a:extLst>
          </p:cNvPr>
          <p:cNvSpPr txBox="1"/>
          <p:nvPr/>
        </p:nvSpPr>
        <p:spPr>
          <a:xfrm>
            <a:off x="11726593" y="1267042"/>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effectLst/>
                <a:uLnTx/>
                <a:uFillTx/>
                <a:latin typeface="Century Gothic"/>
                <a:ea typeface="Century Gothic"/>
                <a:cs typeface="Century Gothic"/>
                <a:sym typeface="Century Gothic"/>
              </a:rPr>
              <a:t>60</a:t>
            </a:r>
            <a:endParaRPr kumimoji="0" sz="1400" b="0" i="0" u="none" strike="noStrike" kern="0" cap="none" spc="0" normalizeH="0" baseline="0" noProof="0">
              <a:ln>
                <a:noFill/>
              </a:ln>
              <a:effectLst/>
              <a:uLnTx/>
              <a:uFillTx/>
              <a:latin typeface="Arial"/>
              <a:cs typeface="Arial"/>
              <a:sym typeface="Arial"/>
            </a:endParaRPr>
          </a:p>
        </p:txBody>
      </p:sp>
      <p:sp>
        <p:nvSpPr>
          <p:cNvPr id="47" name="Google Shape;394;p19">
            <a:extLst>
              <a:ext uri="{FF2B5EF4-FFF2-40B4-BE49-F238E27FC236}">
                <a16:creationId xmlns:a16="http://schemas.microsoft.com/office/drawing/2014/main" id="{51AE33CF-A626-444D-AB53-C634D9F7461D}"/>
              </a:ext>
            </a:extLst>
          </p:cNvPr>
          <p:cNvSpPr txBox="1"/>
          <p:nvPr/>
        </p:nvSpPr>
        <p:spPr>
          <a:xfrm>
            <a:off x="11692636" y="5220724"/>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effectLst/>
              <a:uLnTx/>
              <a:uFillTx/>
              <a:latin typeface="Arial"/>
              <a:cs typeface="Arial"/>
              <a:sym typeface="Arial"/>
            </a:endParaRPr>
          </a:p>
        </p:txBody>
      </p:sp>
      <p:sp>
        <p:nvSpPr>
          <p:cNvPr id="48" name="Google Shape;395;p19">
            <a:extLst>
              <a:ext uri="{FF2B5EF4-FFF2-40B4-BE49-F238E27FC236}">
                <a16:creationId xmlns:a16="http://schemas.microsoft.com/office/drawing/2014/main" id="{DEE1642F-9F24-4DD0-BDAB-97A01D36756B}"/>
              </a:ext>
            </a:extLst>
          </p:cNvPr>
          <p:cNvSpPr/>
          <p:nvPr/>
        </p:nvSpPr>
        <p:spPr>
          <a:xfrm>
            <a:off x="10783349" y="5857413"/>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chemeClr val="tx1"/>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0" y="213557"/>
            <a:ext cx="2001795" cy="647577"/>
          </a:xfrm>
        </p:spPr>
        <p:txBody>
          <a:bodyPr>
            <a:normAutofit/>
          </a:bodyPr>
          <a:lstStyle/>
          <a:p>
            <a:r>
              <a:rPr lang="es-AR" sz="2800" b="1" dirty="0">
                <a:solidFill>
                  <a:schemeClr val="tx1"/>
                </a:solidFill>
                <a:latin typeface="Century Gothic" panose="020B0502020202020204" pitchFamily="34" charset="0"/>
                <a:cs typeface="Arial"/>
                <a:sym typeface="Arial"/>
              </a:rPr>
              <a:t>Phonetik</a:t>
            </a:r>
            <a:endParaRPr lang="en-GB" sz="2800" dirty="0">
              <a:solidFill>
                <a:schemeClr val="tx1"/>
              </a:solidFill>
            </a:endParaRPr>
          </a:p>
        </p:txBody>
      </p:sp>
      <p:graphicFrame>
        <p:nvGraphicFramePr>
          <p:cNvPr id="4" name="Table 5">
            <a:extLst>
              <a:ext uri="{FF2B5EF4-FFF2-40B4-BE49-F238E27FC236}">
                <a16:creationId xmlns:a16="http://schemas.microsoft.com/office/drawing/2014/main" id="{6FBC3214-6587-44C1-B715-32200A7F2D86}"/>
              </a:ext>
            </a:extLst>
          </p:cNvPr>
          <p:cNvGraphicFramePr>
            <a:graphicFrameLocks noGrp="1"/>
          </p:cNvGraphicFramePr>
          <p:nvPr>
            <p:extLst>
              <p:ext uri="{D42A27DB-BD31-4B8C-83A1-F6EECF244321}">
                <p14:modId xmlns:p14="http://schemas.microsoft.com/office/powerpoint/2010/main" val="3167109425"/>
              </p:ext>
            </p:extLst>
          </p:nvPr>
        </p:nvGraphicFramePr>
        <p:xfrm>
          <a:off x="125012" y="1642081"/>
          <a:ext cx="10280186" cy="4443732"/>
        </p:xfrm>
        <a:graphic>
          <a:graphicData uri="http://schemas.openxmlformats.org/drawingml/2006/table">
            <a:tbl>
              <a:tblPr firstRow="1" bandRow="1">
                <a:tableStyleId>{5940675A-B579-460E-94D1-54222C63F5DA}</a:tableStyleId>
              </a:tblPr>
              <a:tblGrid>
                <a:gridCol w="1468598">
                  <a:extLst>
                    <a:ext uri="{9D8B030D-6E8A-4147-A177-3AD203B41FA5}">
                      <a16:colId xmlns:a16="http://schemas.microsoft.com/office/drawing/2014/main" val="3762972055"/>
                    </a:ext>
                  </a:extLst>
                </a:gridCol>
                <a:gridCol w="1468598">
                  <a:extLst>
                    <a:ext uri="{9D8B030D-6E8A-4147-A177-3AD203B41FA5}">
                      <a16:colId xmlns:a16="http://schemas.microsoft.com/office/drawing/2014/main" val="178701953"/>
                    </a:ext>
                  </a:extLst>
                </a:gridCol>
                <a:gridCol w="1468598">
                  <a:extLst>
                    <a:ext uri="{9D8B030D-6E8A-4147-A177-3AD203B41FA5}">
                      <a16:colId xmlns:a16="http://schemas.microsoft.com/office/drawing/2014/main" val="3592940227"/>
                    </a:ext>
                  </a:extLst>
                </a:gridCol>
                <a:gridCol w="1468598">
                  <a:extLst>
                    <a:ext uri="{9D8B030D-6E8A-4147-A177-3AD203B41FA5}">
                      <a16:colId xmlns:a16="http://schemas.microsoft.com/office/drawing/2014/main" val="1255437448"/>
                    </a:ext>
                  </a:extLst>
                </a:gridCol>
                <a:gridCol w="1468598">
                  <a:extLst>
                    <a:ext uri="{9D8B030D-6E8A-4147-A177-3AD203B41FA5}">
                      <a16:colId xmlns:a16="http://schemas.microsoft.com/office/drawing/2014/main" val="4027068115"/>
                    </a:ext>
                  </a:extLst>
                </a:gridCol>
                <a:gridCol w="1468598">
                  <a:extLst>
                    <a:ext uri="{9D8B030D-6E8A-4147-A177-3AD203B41FA5}">
                      <a16:colId xmlns:a16="http://schemas.microsoft.com/office/drawing/2014/main" val="2144741330"/>
                    </a:ext>
                  </a:extLst>
                </a:gridCol>
                <a:gridCol w="1468598">
                  <a:extLst>
                    <a:ext uri="{9D8B030D-6E8A-4147-A177-3AD203B41FA5}">
                      <a16:colId xmlns:a16="http://schemas.microsoft.com/office/drawing/2014/main" val="3501905077"/>
                    </a:ext>
                  </a:extLst>
                </a:gridCol>
              </a:tblGrid>
              <a:tr h="1481244">
                <a:tc>
                  <a:txBody>
                    <a:bodyPr/>
                    <a:lstStyle/>
                    <a:p>
                      <a:pPr algn="ctr"/>
                      <a:r>
                        <a:rPr lang="en-GB" sz="2400" b="1" dirty="0">
                          <a:solidFill>
                            <a:srgbClr val="FF0066"/>
                          </a:solidFill>
                          <a:latin typeface="Century Gothic" panose="020B0502020202020204" pitchFamily="34" charset="0"/>
                        </a:rPr>
                        <a:t>W</a:t>
                      </a:r>
                      <a:r>
                        <a:rPr lang="en-GB" sz="2400" b="1" dirty="0">
                          <a:solidFill>
                            <a:schemeClr val="bg1"/>
                          </a:solidFill>
                          <a:latin typeface="Century Gothic" panose="020B0502020202020204" pitchFamily="34" charset="0"/>
                        </a:rPr>
                        <a:t>elt</a:t>
                      </a: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4">
                        <a:lumMod val="60000"/>
                        <a:lumOff val="40000"/>
                      </a:schemeClr>
                    </a:solidFill>
                  </a:tcPr>
                </a:tc>
                <a:tc>
                  <a:txBody>
                    <a:bodyPr/>
                    <a:lstStyle/>
                    <a:p>
                      <a:pPr algn="ctr"/>
                      <a:endParaRPr lang="en-GB" sz="24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err="1">
                          <a:solidFill>
                            <a:schemeClr val="tx1"/>
                          </a:solidFill>
                          <a:latin typeface="Century Gothic" panose="020B0502020202020204" pitchFamily="34" charset="0"/>
                        </a:rPr>
                        <a:t>s</a:t>
                      </a:r>
                      <a:r>
                        <a:rPr lang="en-GB" sz="2400" b="1" dirty="0" err="1">
                          <a:solidFill>
                            <a:srgbClr val="FF0066"/>
                          </a:solidFill>
                          <a:latin typeface="Century Gothic" panose="020B0502020202020204" pitchFamily="34" charset="0"/>
                        </a:rPr>
                        <a:t>a</a:t>
                      </a:r>
                      <a:r>
                        <a:rPr lang="en-GB" sz="2400" b="1" dirty="0" err="1">
                          <a:solidFill>
                            <a:schemeClr val="tx1"/>
                          </a:solidFill>
                          <a:latin typeface="Century Gothic" panose="020B0502020202020204" pitchFamily="34" charset="0"/>
                        </a:rPr>
                        <a:t>gen</a:t>
                      </a:r>
                      <a:endParaRPr lang="en-GB" sz="2400" b="1" dirty="0">
                        <a:solidFill>
                          <a:schemeClr val="tx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4">
                        <a:lumMod val="20000"/>
                        <a:lumOff val="80000"/>
                      </a:schemeClr>
                    </a:solidFill>
                  </a:tcPr>
                </a:tc>
                <a:tc>
                  <a:txBody>
                    <a:bodyPr/>
                    <a:lstStyle/>
                    <a:p>
                      <a:pPr algn="ctr"/>
                      <a:r>
                        <a:rPr lang="en-US" sz="2400" b="1" dirty="0" err="1">
                          <a:solidFill>
                            <a:schemeClr val="tx1"/>
                          </a:solidFill>
                          <a:latin typeface="Century Gothic" panose="020B0502020202020204" pitchFamily="34" charset="0"/>
                        </a:rPr>
                        <a:t>Ar</a:t>
                      </a:r>
                      <a:r>
                        <a:rPr lang="en-US" sz="2400" b="1" dirty="0" err="1">
                          <a:solidFill>
                            <a:srgbClr val="FF0066"/>
                          </a:solidFill>
                          <a:latin typeface="Century Gothic" panose="020B0502020202020204" pitchFamily="34" charset="0"/>
                        </a:rPr>
                        <a:t>z</a:t>
                      </a:r>
                      <a:r>
                        <a:rPr lang="en-US" sz="2400" b="1" dirty="0" err="1">
                          <a:solidFill>
                            <a:schemeClr val="tx1"/>
                          </a:solidFill>
                          <a:latin typeface="Century Gothic" panose="020B0502020202020204" pitchFamily="34" charset="0"/>
                        </a:rPr>
                        <a:t>t</a:t>
                      </a:r>
                      <a:endParaRPr lang="en-GB" sz="2400" b="1" dirty="0">
                        <a:solidFill>
                          <a:schemeClr val="tx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319"/>
                    </a:solidFill>
                  </a:tcPr>
                </a:tc>
                <a:tc>
                  <a:txBody>
                    <a:bodyPr/>
                    <a:lstStyle/>
                    <a:p>
                      <a:pPr algn="ctr"/>
                      <a:r>
                        <a:rPr lang="en-GB" sz="2000" b="1" dirty="0" err="1">
                          <a:solidFill>
                            <a:schemeClr val="tx1"/>
                          </a:solidFill>
                          <a:latin typeface="Century Gothic" panose="020B0502020202020204" pitchFamily="34" charset="0"/>
                        </a:rPr>
                        <a:t>ant</a:t>
                      </a:r>
                      <a:r>
                        <a:rPr lang="en-GB" sz="2000" b="1" dirty="0" err="1">
                          <a:solidFill>
                            <a:srgbClr val="FF0066"/>
                          </a:solidFill>
                          <a:latin typeface="Century Gothic" panose="020B0502020202020204" pitchFamily="34" charset="0"/>
                        </a:rPr>
                        <a:t>w</a:t>
                      </a:r>
                      <a:r>
                        <a:rPr lang="en-GB" sz="2000" b="1" dirty="0" err="1">
                          <a:solidFill>
                            <a:schemeClr val="tx1"/>
                          </a:solidFill>
                          <a:latin typeface="Century Gothic" panose="020B0502020202020204" pitchFamily="34" charset="0"/>
                        </a:rPr>
                        <a:t>orten</a:t>
                      </a:r>
                      <a:endParaRPr lang="en-GB" sz="2000" b="1" dirty="0">
                        <a:solidFill>
                          <a:schemeClr val="tx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99CCFF"/>
                    </a:solidFill>
                  </a:tcPr>
                </a:tc>
                <a:tc>
                  <a:txBody>
                    <a:bodyPr/>
                    <a:lstStyle/>
                    <a:p>
                      <a:pPr algn="ctr"/>
                      <a:endParaRPr lang="en-GB" sz="2000" b="1" dirty="0">
                        <a:solidFill>
                          <a:schemeClr val="tx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tx1"/>
                          </a:solidFill>
                          <a:latin typeface="Century Gothic" panose="020B0502020202020204" pitchFamily="34" charset="0"/>
                        </a:rPr>
                        <a:t>Auf Wieder-</a:t>
                      </a:r>
                      <a:r>
                        <a:rPr lang="en-GB" sz="2000" b="1" dirty="0" err="1">
                          <a:solidFill>
                            <a:schemeClr val="tx1"/>
                          </a:solidFill>
                          <a:latin typeface="Century Gothic" panose="020B0502020202020204" pitchFamily="34" charset="0"/>
                        </a:rPr>
                        <a:t>sehen</a:t>
                      </a:r>
                      <a:r>
                        <a:rPr lang="en-GB" sz="2000" b="1" dirty="0">
                          <a:solidFill>
                            <a:schemeClr val="tx1"/>
                          </a:solidFill>
                          <a:latin typeface="Century Gothic" panose="020B0502020202020204" pitchFamily="34" charset="0"/>
                        </a:rPr>
                        <a:t>!</a:t>
                      </a: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12926510"/>
                  </a:ext>
                </a:extLst>
              </a:tr>
              <a:tr h="1481244">
                <a:tc>
                  <a:txBody>
                    <a:bodyPr/>
                    <a:lstStyle/>
                    <a:p>
                      <a:pPr algn="ctr"/>
                      <a:r>
                        <a:rPr lang="en-GB" sz="2400" b="1" dirty="0" err="1">
                          <a:solidFill>
                            <a:schemeClr val="tx1"/>
                          </a:solidFill>
                          <a:latin typeface="Century Gothic" panose="020B0502020202020204" pitchFamily="34" charset="0"/>
                        </a:rPr>
                        <a:t>fr</a:t>
                      </a:r>
                      <a:r>
                        <a:rPr lang="en-GB" sz="2400" b="1" dirty="0" err="1">
                          <a:solidFill>
                            <a:srgbClr val="FF0066"/>
                          </a:solidFill>
                          <a:latin typeface="Century Gothic" panose="020B0502020202020204" pitchFamily="34" charset="0"/>
                        </a:rPr>
                        <a:t>ei</a:t>
                      </a:r>
                      <a:endParaRPr lang="en-GB" sz="2400" b="1" dirty="0">
                        <a:solidFill>
                          <a:srgbClr val="FF0066"/>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ED9F"/>
                    </a:solidFill>
                  </a:tcPr>
                </a:tc>
                <a:tc>
                  <a:txBody>
                    <a:bodyPr/>
                    <a:lstStyle/>
                    <a:p>
                      <a:pPr algn="ctr"/>
                      <a:endParaRPr lang="en-GB" sz="24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err="1">
                          <a:solidFill>
                            <a:schemeClr val="tx1"/>
                          </a:solidFill>
                          <a:latin typeface="Century Gothic" panose="020B0502020202020204" pitchFamily="34" charset="0"/>
                        </a:rPr>
                        <a:t>d</a:t>
                      </a:r>
                      <a:r>
                        <a:rPr lang="en-US" sz="2400" b="1" dirty="0" err="1">
                          <a:solidFill>
                            <a:srgbClr val="FF0066"/>
                          </a:solidFill>
                          <a:latin typeface="Century Gothic" panose="020B0502020202020204" pitchFamily="34" charset="0"/>
                        </a:rPr>
                        <a:t>e</a:t>
                      </a:r>
                      <a:r>
                        <a:rPr lang="en-US" sz="2400" b="1" dirty="0" err="1">
                          <a:solidFill>
                            <a:schemeClr val="tx1"/>
                          </a:solidFill>
                          <a:latin typeface="Century Gothic" panose="020B0502020202020204" pitchFamily="34" charset="0"/>
                        </a:rPr>
                        <a:t>nken</a:t>
                      </a:r>
                      <a:endParaRPr lang="en-GB" sz="2400" b="1" dirty="0">
                        <a:solidFill>
                          <a:schemeClr val="tx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ED9F"/>
                    </a:solidFill>
                  </a:tcPr>
                </a:tc>
                <a:tc>
                  <a:txBody>
                    <a:bodyPr/>
                    <a:lstStyle/>
                    <a:p>
                      <a:pPr algn="ctr"/>
                      <a:endParaRPr lang="en-GB" sz="2400" b="1" dirty="0">
                        <a:solidFill>
                          <a:schemeClr val="tx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err="1">
                          <a:solidFill>
                            <a:schemeClr val="tx1"/>
                          </a:solidFill>
                          <a:latin typeface="Century Gothic" panose="020B0502020202020204" pitchFamily="34" charset="0"/>
                        </a:rPr>
                        <a:t>all</a:t>
                      </a:r>
                      <a:r>
                        <a:rPr lang="en-GB" sz="2400" b="1" dirty="0" err="1">
                          <a:solidFill>
                            <a:srgbClr val="FF0066"/>
                          </a:solidFill>
                          <a:latin typeface="Century Gothic" panose="020B0502020202020204" pitchFamily="34" charset="0"/>
                        </a:rPr>
                        <a:t>ei</a:t>
                      </a:r>
                      <a:r>
                        <a:rPr lang="en-GB" sz="2400" b="1" dirty="0" err="1">
                          <a:solidFill>
                            <a:schemeClr val="tx1"/>
                          </a:solidFill>
                          <a:latin typeface="Century Gothic" panose="020B0502020202020204" pitchFamily="34" charset="0"/>
                        </a:rPr>
                        <a:t>n</a:t>
                      </a:r>
                      <a:endParaRPr lang="en-GB" sz="2400" b="1" dirty="0">
                        <a:solidFill>
                          <a:schemeClr val="tx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ED9F"/>
                    </a:solidFill>
                  </a:tcPr>
                </a:tc>
                <a:tc>
                  <a:txBody>
                    <a:bodyPr/>
                    <a:lstStyle/>
                    <a:p>
                      <a:pPr algn="ctr"/>
                      <a:endParaRPr lang="en-GB" sz="2400" b="1" dirty="0">
                        <a:solidFill>
                          <a:schemeClr val="tx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err="1">
                          <a:solidFill>
                            <a:schemeClr val="tx1"/>
                          </a:solidFill>
                          <a:latin typeface="Century Gothic" panose="020B0502020202020204" pitchFamily="34" charset="0"/>
                        </a:rPr>
                        <a:t>kl</a:t>
                      </a:r>
                      <a:r>
                        <a:rPr lang="en-GB" sz="2400" b="1" dirty="0" err="1">
                          <a:solidFill>
                            <a:srgbClr val="FF0066"/>
                          </a:solidFill>
                          <a:latin typeface="Century Gothic" panose="020B0502020202020204" pitchFamily="34" charset="0"/>
                        </a:rPr>
                        <a:t>ei</a:t>
                      </a:r>
                      <a:r>
                        <a:rPr lang="en-GB" sz="2400" b="1" dirty="0" err="1">
                          <a:solidFill>
                            <a:schemeClr val="tx1"/>
                          </a:solidFill>
                          <a:latin typeface="Century Gothic" panose="020B0502020202020204" pitchFamily="34" charset="0"/>
                        </a:rPr>
                        <a:t>n</a:t>
                      </a:r>
                      <a:endParaRPr lang="en-GB" sz="2400" b="1" dirty="0">
                        <a:solidFill>
                          <a:schemeClr val="tx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ED9F"/>
                    </a:solidFill>
                  </a:tcPr>
                </a:tc>
                <a:extLst>
                  <a:ext uri="{0D108BD9-81ED-4DB2-BD59-A6C34878D82A}">
                    <a16:rowId xmlns:a16="http://schemas.microsoft.com/office/drawing/2014/main" val="3372756021"/>
                  </a:ext>
                </a:extLst>
              </a:tr>
              <a:tr h="1481244">
                <a:tc>
                  <a:txBody>
                    <a:bodyPr/>
                    <a:lstStyle/>
                    <a:p>
                      <a:pPr algn="ctr"/>
                      <a:r>
                        <a:rPr lang="en-GB" sz="2000" b="1" dirty="0">
                          <a:solidFill>
                            <a:srgbClr val="FF0066"/>
                          </a:solidFill>
                          <a:latin typeface="Century Gothic" panose="020B0502020202020204" pitchFamily="34" charset="0"/>
                        </a:rPr>
                        <a:t>Z</a:t>
                      </a:r>
                      <a:r>
                        <a:rPr lang="en-GB" sz="2000" b="1" dirty="0">
                          <a:solidFill>
                            <a:schemeClr val="tx1"/>
                          </a:solidFill>
                          <a:latin typeface="Century Gothic" panose="020B0502020202020204" pitchFamily="34" charset="0"/>
                        </a:rPr>
                        <a:t>ug</a:t>
                      </a: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4">
                        <a:lumMod val="20000"/>
                        <a:lumOff val="80000"/>
                      </a:schemeClr>
                    </a:solidFill>
                  </a:tcPr>
                </a:tc>
                <a:tc>
                  <a:txBody>
                    <a:bodyPr/>
                    <a:lstStyle/>
                    <a:p>
                      <a:pPr algn="ctr"/>
                      <a:r>
                        <a:rPr lang="en-US" sz="2400" b="1" dirty="0" err="1">
                          <a:solidFill>
                            <a:schemeClr val="bg1"/>
                          </a:solidFill>
                          <a:latin typeface="Century Gothic" panose="020B0502020202020204" pitchFamily="34" charset="0"/>
                        </a:rPr>
                        <a:t>g</a:t>
                      </a:r>
                      <a:r>
                        <a:rPr lang="en-US" sz="2400" b="1" dirty="0" err="1">
                          <a:solidFill>
                            <a:srgbClr val="FF0066"/>
                          </a:solidFill>
                          <a:latin typeface="Century Gothic" panose="020B0502020202020204" pitchFamily="34" charset="0"/>
                        </a:rPr>
                        <a:t>e</a:t>
                      </a:r>
                      <a:r>
                        <a:rPr lang="en-US" sz="2400" b="1" dirty="0" err="1">
                          <a:solidFill>
                            <a:schemeClr val="bg1"/>
                          </a:solidFill>
                          <a:latin typeface="Century Gothic" panose="020B0502020202020204" pitchFamily="34" charset="0"/>
                        </a:rPr>
                        <a:t>ben</a:t>
                      </a:r>
                      <a:endParaRPr lang="en-GB" sz="24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319"/>
                    </a:solidFill>
                  </a:tcPr>
                </a:tc>
                <a:tc>
                  <a:txBody>
                    <a:bodyPr/>
                    <a:lstStyle/>
                    <a:p>
                      <a:pPr algn="ctr"/>
                      <a:r>
                        <a:rPr lang="en-GB" sz="2400" b="1" dirty="0" err="1">
                          <a:solidFill>
                            <a:schemeClr val="bg1"/>
                          </a:solidFill>
                          <a:latin typeface="Century Gothic" panose="020B0502020202020204" pitchFamily="34" charset="0"/>
                        </a:rPr>
                        <a:t>k</a:t>
                      </a:r>
                      <a:r>
                        <a:rPr lang="en-GB" sz="2400" b="1" dirty="0" err="1">
                          <a:solidFill>
                            <a:srgbClr val="FF0066"/>
                          </a:solidFill>
                          <a:latin typeface="Century Gothic" panose="020B0502020202020204" pitchFamily="34" charset="0"/>
                        </a:rPr>
                        <a:t>a</a:t>
                      </a:r>
                      <a:r>
                        <a:rPr lang="en-GB" sz="2400" b="1" dirty="0" err="1">
                          <a:solidFill>
                            <a:schemeClr val="bg1"/>
                          </a:solidFill>
                          <a:latin typeface="Century Gothic" panose="020B0502020202020204" pitchFamily="34" charset="0"/>
                        </a:rPr>
                        <a:t>lt</a:t>
                      </a:r>
                      <a:endParaRPr lang="en-GB" sz="24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99CCFF"/>
                    </a:solidFill>
                  </a:tcPr>
                </a:tc>
                <a:tc>
                  <a:txBody>
                    <a:bodyPr/>
                    <a:lstStyle/>
                    <a:p>
                      <a:pPr algn="ctr"/>
                      <a:endParaRPr lang="en-GB" sz="24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err="1">
                          <a:solidFill>
                            <a:srgbClr val="FF0066"/>
                          </a:solidFill>
                          <a:latin typeface="Century Gothic" panose="020B0502020202020204" pitchFamily="34" charset="0"/>
                        </a:rPr>
                        <a:t>z</a:t>
                      </a:r>
                      <a:r>
                        <a:rPr lang="en-US" sz="2400" b="1" dirty="0" err="1">
                          <a:solidFill>
                            <a:schemeClr val="tx1"/>
                          </a:solidFill>
                          <a:latin typeface="Century Gothic" panose="020B0502020202020204" pitchFamily="34" charset="0"/>
                        </a:rPr>
                        <a:t>ehn</a:t>
                      </a:r>
                      <a:endParaRPr lang="en-GB" sz="2400" b="1" dirty="0">
                        <a:solidFill>
                          <a:schemeClr val="tx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4">
                        <a:lumMod val="20000"/>
                        <a:lumOff val="80000"/>
                      </a:schemeClr>
                    </a:solidFill>
                  </a:tcPr>
                </a:tc>
                <a:tc>
                  <a:txBody>
                    <a:bodyPr/>
                    <a:lstStyle/>
                    <a:p>
                      <a:pPr algn="ctr"/>
                      <a:r>
                        <a:rPr lang="en-US" sz="2400" b="1" dirty="0">
                          <a:solidFill>
                            <a:srgbClr val="FF0066"/>
                          </a:solidFill>
                          <a:latin typeface="Century Gothic" panose="020B0502020202020204" pitchFamily="34" charset="0"/>
                        </a:rPr>
                        <a:t>W</a:t>
                      </a:r>
                      <a:r>
                        <a:rPr lang="en-US" sz="2400" b="1" dirty="0">
                          <a:solidFill>
                            <a:schemeClr val="tx1"/>
                          </a:solidFill>
                          <a:latin typeface="Century Gothic" panose="020B0502020202020204" pitchFamily="34" charset="0"/>
                        </a:rPr>
                        <a:t>asser</a:t>
                      </a:r>
                      <a:endParaRPr lang="en-GB" sz="2400" b="1" dirty="0">
                        <a:solidFill>
                          <a:schemeClr val="tx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319"/>
                    </a:solidFill>
                  </a:tcPr>
                </a:tc>
                <a:tc>
                  <a:txBody>
                    <a:bodyPr/>
                    <a:lstStyle/>
                    <a:p>
                      <a:pPr algn="ctr"/>
                      <a:r>
                        <a:rPr lang="en-US" sz="2400" b="1" dirty="0">
                          <a:solidFill>
                            <a:schemeClr val="tx1"/>
                          </a:solidFill>
                          <a:latin typeface="Century Gothic" panose="020B0502020202020204" pitchFamily="34" charset="0"/>
                        </a:rPr>
                        <a:t>M</a:t>
                      </a:r>
                      <a:r>
                        <a:rPr lang="en-US" sz="2400" b="1" dirty="0">
                          <a:solidFill>
                            <a:srgbClr val="FF0066"/>
                          </a:solidFill>
                          <a:latin typeface="Century Gothic" panose="020B0502020202020204" pitchFamily="34" charset="0"/>
                        </a:rPr>
                        <a:t>ee</a:t>
                      </a:r>
                      <a:r>
                        <a:rPr lang="en-US" sz="2400" b="1" dirty="0">
                          <a:solidFill>
                            <a:schemeClr val="tx1"/>
                          </a:solidFill>
                          <a:latin typeface="Century Gothic" panose="020B0502020202020204" pitchFamily="34" charset="0"/>
                        </a:rPr>
                        <a:t>r</a:t>
                      </a:r>
                      <a:endParaRPr lang="en-GB" sz="2400" b="1" dirty="0">
                        <a:solidFill>
                          <a:schemeClr val="tx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937828032"/>
                  </a:ext>
                </a:extLst>
              </a:tr>
            </a:tbl>
          </a:graphicData>
        </a:graphic>
      </p:graphicFrame>
      <p:pic>
        <p:nvPicPr>
          <p:cNvPr id="32" name="Picture 31" descr="Logo&#10;&#10;Description automatically generated">
            <a:extLst>
              <a:ext uri="{FF2B5EF4-FFF2-40B4-BE49-F238E27FC236}">
                <a16:creationId xmlns:a16="http://schemas.microsoft.com/office/drawing/2014/main" id="{5480783A-3BAE-4B5C-AA31-CC5A59FA69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70387">
            <a:off x="9800347" y="1669898"/>
            <a:ext cx="502239" cy="531294"/>
          </a:xfrm>
          <a:prstGeom prst="rect">
            <a:avLst/>
          </a:prstGeom>
        </p:spPr>
      </p:pic>
      <p:sp>
        <p:nvSpPr>
          <p:cNvPr id="65" name="Callout: Up Arrow 64">
            <a:extLst>
              <a:ext uri="{FF2B5EF4-FFF2-40B4-BE49-F238E27FC236}">
                <a16:creationId xmlns:a16="http://schemas.microsoft.com/office/drawing/2014/main" id="{A2632D81-715E-446F-970B-B20DAE923176}"/>
              </a:ext>
            </a:extLst>
          </p:cNvPr>
          <p:cNvSpPr/>
          <p:nvPr/>
        </p:nvSpPr>
        <p:spPr>
          <a:xfrm>
            <a:off x="8950321" y="1370316"/>
            <a:ext cx="1455898" cy="1756722"/>
          </a:xfrm>
          <a:prstGeom prst="upArrowCallout">
            <a:avLst/>
          </a:prstGeom>
          <a:solidFill>
            <a:schemeClr val="bg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entury Gothic" panose="020B0502020202020204" pitchFamily="34" charset="0"/>
              </a:rPr>
              <a:t>Auf</a:t>
            </a:r>
            <a:r>
              <a:rPr lang="en-US" sz="2000" b="1" dirty="0">
                <a:solidFill>
                  <a:schemeClr val="tx1"/>
                </a:solidFill>
                <a:latin typeface="Century Gothic" panose="020B0502020202020204" pitchFamily="34" charset="0"/>
              </a:rPr>
              <a:t> W</a:t>
            </a:r>
            <a:r>
              <a:rPr lang="en-US" sz="2000" dirty="0">
                <a:solidFill>
                  <a:schemeClr val="tx1"/>
                </a:solidFill>
                <a:latin typeface="Century Gothic" panose="020B0502020202020204" pitchFamily="34" charset="0"/>
              </a:rPr>
              <a:t>ieder-</a:t>
            </a:r>
            <a:r>
              <a:rPr lang="en-US" sz="2000" dirty="0" err="1">
                <a:solidFill>
                  <a:schemeClr val="tx1"/>
                </a:solidFill>
                <a:latin typeface="Century Gothic" panose="020B0502020202020204" pitchFamily="34" charset="0"/>
              </a:rPr>
              <a:t>sehen</a:t>
            </a:r>
            <a:r>
              <a:rPr lang="en-US" sz="2000" dirty="0">
                <a:solidFill>
                  <a:schemeClr val="tx1"/>
                </a:solidFill>
                <a:latin typeface="Century Gothic" panose="020B0502020202020204" pitchFamily="34" charset="0"/>
              </a:rPr>
              <a:t> </a:t>
            </a:r>
            <a:r>
              <a:rPr lang="en-US" sz="1600" dirty="0">
                <a:solidFill>
                  <a:schemeClr val="tx1"/>
                </a:solidFill>
                <a:latin typeface="Century Gothic" panose="020B0502020202020204" pitchFamily="34" charset="0"/>
              </a:rPr>
              <a:t>[goodbye]</a:t>
            </a:r>
            <a:endParaRPr lang="en-GB" sz="2000" dirty="0">
              <a:solidFill>
                <a:schemeClr val="tx1"/>
              </a:solidFill>
              <a:latin typeface="Century Gothic" panose="020B0502020202020204" pitchFamily="34" charset="0"/>
            </a:endParaRPr>
          </a:p>
        </p:txBody>
      </p:sp>
      <p:pic>
        <p:nvPicPr>
          <p:cNvPr id="51" name="Picture 50">
            <a:hlinkClick r:id="" action="ppaction://noaction">
              <a:snd r:embed="rId4" name="frei new.wav"/>
            </a:hlinkClick>
            <a:extLst>
              <a:ext uri="{FF2B5EF4-FFF2-40B4-BE49-F238E27FC236}">
                <a16:creationId xmlns:a16="http://schemas.microsoft.com/office/drawing/2014/main" id="{E3BF7699-9455-4E96-A0CC-F295021238A3}"/>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0675" y="3206655"/>
            <a:ext cx="1235067" cy="1124016"/>
          </a:xfrm>
          <a:prstGeom prst="rect">
            <a:avLst/>
          </a:prstGeom>
        </p:spPr>
      </p:pic>
      <p:pic>
        <p:nvPicPr>
          <p:cNvPr id="55" name="Picture 54">
            <a:hlinkClick r:id="" action="ppaction://noaction">
              <a:snd r:embed="rId6" name="Welt new.wav"/>
            </a:hlinkClick>
            <a:extLst>
              <a:ext uri="{FF2B5EF4-FFF2-40B4-BE49-F238E27FC236}">
                <a16:creationId xmlns:a16="http://schemas.microsoft.com/office/drawing/2014/main" id="{692D8F63-C735-4463-BCCC-81CCFD26B42A}"/>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3242" y="1718844"/>
            <a:ext cx="1194224" cy="1032785"/>
          </a:xfrm>
          <a:prstGeom prst="rect">
            <a:avLst/>
          </a:prstGeom>
        </p:spPr>
      </p:pic>
      <p:pic>
        <p:nvPicPr>
          <p:cNvPr id="66" name="Picture 65">
            <a:hlinkClick r:id="" action="ppaction://noaction">
              <a:snd r:embed="rId8" name="Zug new.wav"/>
            </a:hlinkClick>
            <a:extLst>
              <a:ext uri="{FF2B5EF4-FFF2-40B4-BE49-F238E27FC236}">
                <a16:creationId xmlns:a16="http://schemas.microsoft.com/office/drawing/2014/main" id="{BF52B4D2-0448-4A17-9CEB-BCB439E1CD10}"/>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6916" y="4751455"/>
            <a:ext cx="1456247" cy="820565"/>
          </a:xfrm>
          <a:prstGeom prst="rect">
            <a:avLst/>
          </a:prstGeom>
        </p:spPr>
      </p:pic>
      <p:pic>
        <p:nvPicPr>
          <p:cNvPr id="67" name="Picture 66" descr="present">
            <a:hlinkClick r:id="" action="ppaction://noaction">
              <a:snd r:embed="rId10" name="geben new.wav"/>
            </a:hlinkClick>
            <a:extLst>
              <a:ext uri="{FF2B5EF4-FFF2-40B4-BE49-F238E27FC236}">
                <a16:creationId xmlns:a16="http://schemas.microsoft.com/office/drawing/2014/main" id="{B232519C-0BAE-47B3-A75C-7A8D53054285}"/>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12959" y="4694240"/>
            <a:ext cx="944405" cy="935819"/>
          </a:xfrm>
          <a:prstGeom prst="rect">
            <a:avLst/>
          </a:prstGeom>
        </p:spPr>
      </p:pic>
      <p:pic>
        <p:nvPicPr>
          <p:cNvPr id="68" name="Picture 67" descr="cold penguin">
            <a:hlinkClick r:id="" action="ppaction://noaction">
              <a:snd r:embed="rId12" name="kalt new.wav"/>
            </a:hlinkClick>
            <a:extLst>
              <a:ext uri="{FF2B5EF4-FFF2-40B4-BE49-F238E27FC236}">
                <a16:creationId xmlns:a16="http://schemas.microsoft.com/office/drawing/2014/main" id="{C1F78220-D0D4-421E-AFC0-80B18758CAD9}"/>
              </a:ext>
            </a:extLst>
          </p:cNvPr>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03501" y="4715407"/>
            <a:ext cx="629698" cy="987650"/>
          </a:xfrm>
          <a:prstGeom prst="rect">
            <a:avLst/>
          </a:prstGeom>
        </p:spPr>
      </p:pic>
      <p:pic>
        <p:nvPicPr>
          <p:cNvPr id="69" name="Picture 68" descr="man thinking">
            <a:hlinkClick r:id="" action="ppaction://noaction">
              <a:snd r:embed="rId14" name="denken new (1).wav"/>
            </a:hlinkClick>
            <a:extLst>
              <a:ext uri="{FF2B5EF4-FFF2-40B4-BE49-F238E27FC236}">
                <a16:creationId xmlns:a16="http://schemas.microsoft.com/office/drawing/2014/main" id="{DA5345D9-9B0D-4013-A3C2-ADB00573A633}"/>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91594" y="3154845"/>
            <a:ext cx="853107" cy="1133018"/>
          </a:xfrm>
          <a:prstGeom prst="rect">
            <a:avLst/>
          </a:prstGeom>
        </p:spPr>
      </p:pic>
      <p:sp>
        <p:nvSpPr>
          <p:cNvPr id="19" name="Callout: Down Arrow 70">
            <a:extLst>
              <a:ext uri="{FF2B5EF4-FFF2-40B4-BE49-F238E27FC236}">
                <a16:creationId xmlns:a16="http://schemas.microsoft.com/office/drawing/2014/main" id="{AF250371-5C52-42FA-9140-E92E385C9BE3}"/>
              </a:ext>
            </a:extLst>
          </p:cNvPr>
          <p:cNvSpPr/>
          <p:nvPr/>
        </p:nvSpPr>
        <p:spPr>
          <a:xfrm>
            <a:off x="125012" y="1645471"/>
            <a:ext cx="1456247" cy="1481567"/>
          </a:xfrm>
          <a:prstGeom prst="downArrowCallout">
            <a:avLst/>
          </a:prstGeom>
          <a:solidFill>
            <a:schemeClr val="bg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die </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W</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elt</a:t>
            </a:r>
            <a:endPar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[world]</a:t>
            </a:r>
          </a:p>
        </p:txBody>
      </p:sp>
      <p:sp>
        <p:nvSpPr>
          <p:cNvPr id="49" name="Callout: Down Arrow 70">
            <a:extLst>
              <a:ext uri="{FF2B5EF4-FFF2-40B4-BE49-F238E27FC236}">
                <a16:creationId xmlns:a16="http://schemas.microsoft.com/office/drawing/2014/main" id="{03730F83-C43E-41D8-B905-870362FD7DAB}"/>
              </a:ext>
            </a:extLst>
          </p:cNvPr>
          <p:cNvSpPr/>
          <p:nvPr/>
        </p:nvSpPr>
        <p:spPr>
          <a:xfrm>
            <a:off x="125012" y="3123163"/>
            <a:ext cx="1456247" cy="1481567"/>
          </a:xfrm>
          <a:prstGeom prst="downArrowCallout">
            <a:avLst/>
          </a:prstGeom>
          <a:solidFill>
            <a:schemeClr val="bg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err="1">
                <a:solidFill>
                  <a:schemeClr val="tx1"/>
                </a:solidFill>
              </a:rPr>
              <a:t>fr</a:t>
            </a: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ei</a:t>
            </a:r>
            <a:endPar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[free]</a:t>
            </a:r>
          </a:p>
        </p:txBody>
      </p:sp>
      <p:pic>
        <p:nvPicPr>
          <p:cNvPr id="70" name="Picture 69" descr="man with speech bubble ">
            <a:hlinkClick r:id="" action="ppaction://noaction">
              <a:snd r:embed="rId16" name="sagen new.wav"/>
            </a:hlinkClick>
            <a:extLst>
              <a:ext uri="{FF2B5EF4-FFF2-40B4-BE49-F238E27FC236}">
                <a16:creationId xmlns:a16="http://schemas.microsoft.com/office/drawing/2014/main" id="{4B7CC7BE-2976-4D6B-84AC-C07A4830166E}"/>
              </a:ext>
            </a:extLst>
          </p:cNvPr>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03963" y="2043300"/>
            <a:ext cx="1100429" cy="647405"/>
          </a:xfrm>
          <a:prstGeom prst="rect">
            <a:avLst/>
          </a:prstGeom>
        </p:spPr>
      </p:pic>
      <p:pic>
        <p:nvPicPr>
          <p:cNvPr id="8" name="Picture 7" descr="A person in a white coat holding a clipboard&#10;&#10;Description automatically generated">
            <a:hlinkClick r:id="" action="ppaction://noaction">
              <a:snd r:embed="rId18" name="Arzt new.wav"/>
            </a:hlinkClick>
            <a:extLst>
              <a:ext uri="{FF2B5EF4-FFF2-40B4-BE49-F238E27FC236}">
                <a16:creationId xmlns:a16="http://schemas.microsoft.com/office/drawing/2014/main" id="{BBC04E7B-127B-456B-A196-3A5421D5FBB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022954" y="1750935"/>
            <a:ext cx="484301" cy="968602"/>
          </a:xfrm>
          <a:prstGeom prst="rect">
            <a:avLst/>
          </a:prstGeom>
        </p:spPr>
      </p:pic>
      <p:sp>
        <p:nvSpPr>
          <p:cNvPr id="53" name="Callout: Down Arrow 70">
            <a:extLst>
              <a:ext uri="{FF2B5EF4-FFF2-40B4-BE49-F238E27FC236}">
                <a16:creationId xmlns:a16="http://schemas.microsoft.com/office/drawing/2014/main" id="{FE2AF758-FAC8-B524-907F-C551E2C24632}"/>
              </a:ext>
            </a:extLst>
          </p:cNvPr>
          <p:cNvSpPr/>
          <p:nvPr/>
        </p:nvSpPr>
        <p:spPr>
          <a:xfrm rot="16200000">
            <a:off x="3076295" y="1629421"/>
            <a:ext cx="1456247" cy="1481567"/>
          </a:xfrm>
          <a:prstGeom prst="downArrowCallout">
            <a:avLst/>
          </a:prstGeom>
          <a:solidFill>
            <a:schemeClr val="bg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latin typeface="Century Gothic" panose="020F0302020204030204"/>
              </a:rPr>
              <a:t>s</a:t>
            </a:r>
            <a:r>
              <a:rPr lang="en-GB" sz="2000" b="1" dirty="0" err="1">
                <a:solidFill>
                  <a:schemeClr val="tx1"/>
                </a:solidFill>
                <a:latin typeface="Century Gothic" panose="020F0302020204030204"/>
              </a:rPr>
              <a:t>a</a:t>
            </a:r>
            <a:r>
              <a:rPr lang="en-GB" sz="2000" dirty="0" err="1">
                <a:solidFill>
                  <a:schemeClr val="tx1"/>
                </a:solidFill>
                <a:latin typeface="Century Gothic" panose="020F0302020204030204"/>
              </a:rPr>
              <a:t>gen</a:t>
            </a:r>
            <a:endParaRPr kumimoji="0" lang="en-GB" sz="2000" i="0" u="none" strike="noStrike" kern="1200" cap="none" spc="0" normalizeH="0" baseline="0" noProof="0" dirty="0">
              <a:ln>
                <a:noFill/>
              </a:ln>
              <a:solidFill>
                <a:schemeClr val="tx1"/>
              </a:solidFill>
              <a:effectLst/>
              <a:uLnTx/>
              <a:uFillTx/>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chemeClr val="tx1"/>
                </a:solidFill>
                <a:effectLst/>
                <a:uLnTx/>
                <a:uFillTx/>
                <a:latin typeface="Century Gothic" panose="020F0302020204030204"/>
              </a:rPr>
              <a:t>[</a:t>
            </a:r>
            <a:r>
              <a:rPr lang="en-GB" noProof="0" dirty="0">
                <a:solidFill>
                  <a:schemeClr val="tx1"/>
                </a:solidFill>
                <a:latin typeface="Century Gothic" panose="020F0302020204030204"/>
              </a:rPr>
              <a:t>to say, tell</a:t>
            </a:r>
            <a:r>
              <a:rPr kumimoji="0" lang="en-GB" b="0" i="0" u="none" strike="noStrike" kern="1200" cap="none" spc="0" normalizeH="0" baseline="0" noProof="0" dirty="0">
                <a:ln>
                  <a:noFill/>
                </a:ln>
                <a:solidFill>
                  <a:schemeClr val="tx1"/>
                </a:solidFill>
                <a:effectLst/>
                <a:uLnTx/>
                <a:uFillTx/>
                <a:latin typeface="Century Gothic" panose="020F0302020204030204"/>
              </a:rPr>
              <a:t>]</a:t>
            </a:r>
          </a:p>
        </p:txBody>
      </p:sp>
      <p:sp>
        <p:nvSpPr>
          <p:cNvPr id="52" name="Callout: Up Arrow 51">
            <a:extLst>
              <a:ext uri="{FF2B5EF4-FFF2-40B4-BE49-F238E27FC236}">
                <a16:creationId xmlns:a16="http://schemas.microsoft.com/office/drawing/2014/main" id="{9A2C3930-8923-35BF-86D3-3EE14538A08E}"/>
              </a:ext>
            </a:extLst>
          </p:cNvPr>
          <p:cNvSpPr/>
          <p:nvPr/>
        </p:nvSpPr>
        <p:spPr>
          <a:xfrm>
            <a:off x="3049162" y="3151151"/>
            <a:ext cx="1456247" cy="1456247"/>
          </a:xfrm>
          <a:prstGeom prst="upArrowCallout">
            <a:avLst/>
          </a:prstGeom>
          <a:solidFill>
            <a:schemeClr val="bg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Century Gothic" panose="020B0502020202020204" pitchFamily="34" charset="0"/>
              </a:rPr>
              <a:t>d</a:t>
            </a:r>
            <a:r>
              <a:rPr lang="en-US" sz="2000" b="1" dirty="0" err="1">
                <a:solidFill>
                  <a:schemeClr val="tx1"/>
                </a:solidFill>
                <a:latin typeface="Century Gothic" panose="020B0502020202020204" pitchFamily="34" charset="0"/>
              </a:rPr>
              <a:t>e</a:t>
            </a:r>
            <a:r>
              <a:rPr lang="en-US" sz="2000" dirty="0" err="1">
                <a:solidFill>
                  <a:schemeClr val="tx1"/>
                </a:solidFill>
                <a:latin typeface="Century Gothic" panose="020B0502020202020204" pitchFamily="34" charset="0"/>
              </a:rPr>
              <a:t>nken</a:t>
            </a:r>
            <a:br>
              <a:rPr lang="en-US" sz="2000" dirty="0">
                <a:solidFill>
                  <a:schemeClr val="tx1"/>
                </a:solidFill>
                <a:latin typeface="Century Gothic" panose="020B0502020202020204" pitchFamily="34" charset="0"/>
              </a:rPr>
            </a:br>
            <a:r>
              <a:rPr lang="en-US" dirty="0">
                <a:solidFill>
                  <a:schemeClr val="tx1"/>
                </a:solidFill>
                <a:latin typeface="Century Gothic" panose="020B0502020202020204" pitchFamily="34" charset="0"/>
              </a:rPr>
              <a:t>[to think, thinking]</a:t>
            </a:r>
            <a:endParaRPr lang="en-GB" sz="2000" dirty="0">
              <a:solidFill>
                <a:schemeClr val="tx1"/>
              </a:solidFill>
              <a:latin typeface="Century Gothic" panose="020B0502020202020204" pitchFamily="34" charset="0"/>
            </a:endParaRPr>
          </a:p>
        </p:txBody>
      </p:sp>
      <p:sp>
        <p:nvSpPr>
          <p:cNvPr id="31" name="Callout: Down Arrow 70">
            <a:extLst>
              <a:ext uri="{FF2B5EF4-FFF2-40B4-BE49-F238E27FC236}">
                <a16:creationId xmlns:a16="http://schemas.microsoft.com/office/drawing/2014/main" id="{69A0CE73-5610-6C71-2932-3F44FDB32116}"/>
              </a:ext>
            </a:extLst>
          </p:cNvPr>
          <p:cNvSpPr/>
          <p:nvPr/>
        </p:nvSpPr>
        <p:spPr>
          <a:xfrm rot="16200000">
            <a:off x="131899" y="4604427"/>
            <a:ext cx="1456247" cy="1481567"/>
          </a:xfrm>
          <a:prstGeom prst="downArrowCallout">
            <a:avLst/>
          </a:prstGeom>
          <a:solidFill>
            <a:schemeClr val="bg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chemeClr val="tx1"/>
                </a:solidFill>
                <a:effectLst/>
                <a:uLnTx/>
                <a:uFillTx/>
                <a:latin typeface="Century Gothic" panose="020F0302020204030204"/>
                <a:ea typeface="+mn-ea"/>
                <a:cs typeface="+mn-cs"/>
              </a:rPr>
              <a:t>der </a:t>
            </a:r>
            <a:r>
              <a:rPr kumimoji="0" lang="en-GB" sz="2000" b="1" i="0" u="none" strike="noStrike" kern="1200" cap="none" spc="0" normalizeH="0" baseline="0" noProof="0" dirty="0">
                <a:ln>
                  <a:noFill/>
                </a:ln>
                <a:solidFill>
                  <a:schemeClr val="tx1"/>
                </a:solidFill>
                <a:effectLst/>
                <a:uLnTx/>
                <a:uFillTx/>
                <a:latin typeface="Century Gothic" panose="020F0302020204030204"/>
              </a:rPr>
              <a:t>Z</a:t>
            </a:r>
            <a:r>
              <a:rPr kumimoji="0" lang="en-GB" sz="2000" i="0" u="none" strike="noStrike" kern="1200" cap="none" spc="0" normalizeH="0" baseline="0" noProof="0" dirty="0">
                <a:ln>
                  <a:noFill/>
                </a:ln>
                <a:solidFill>
                  <a:schemeClr val="tx1"/>
                </a:solidFill>
                <a:effectLst/>
                <a:uLnTx/>
                <a:uFillTx/>
                <a:latin typeface="Century Gothic" panose="020F0302020204030204"/>
              </a:rPr>
              <a:t>ug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a:t>
            </a:r>
            <a:r>
              <a:rPr lang="en-GB" sz="2000" dirty="0">
                <a:solidFill>
                  <a:schemeClr val="tx1"/>
                </a:solidFill>
                <a:latin typeface="Century Gothic" panose="020F0302020204030204"/>
              </a:rPr>
              <a:t>train</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sp>
        <p:nvSpPr>
          <p:cNvPr id="33" name="Callout: Down Arrow 70">
            <a:extLst>
              <a:ext uri="{FF2B5EF4-FFF2-40B4-BE49-F238E27FC236}">
                <a16:creationId xmlns:a16="http://schemas.microsoft.com/office/drawing/2014/main" id="{70CF39FF-E62C-9430-6FEA-3FD1DB1ABE6E}"/>
              </a:ext>
            </a:extLst>
          </p:cNvPr>
          <p:cNvSpPr/>
          <p:nvPr/>
        </p:nvSpPr>
        <p:spPr>
          <a:xfrm rot="16200000">
            <a:off x="1623260" y="4602108"/>
            <a:ext cx="1456247" cy="1481567"/>
          </a:xfrm>
          <a:prstGeom prst="downArrowCallout">
            <a:avLst/>
          </a:prstGeom>
          <a:solidFill>
            <a:schemeClr val="bg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latin typeface="Century Gothic" panose="020F0302020204030204"/>
              </a:rPr>
              <a:t>g</a:t>
            </a:r>
            <a:r>
              <a:rPr lang="en-GB" sz="2000" b="1" dirty="0" err="1">
                <a:solidFill>
                  <a:schemeClr val="tx1"/>
                </a:solidFill>
                <a:latin typeface="Century Gothic" panose="020F0302020204030204"/>
              </a:rPr>
              <a:t>e</a:t>
            </a:r>
            <a:r>
              <a:rPr lang="en-GB" sz="2000" dirty="0" err="1">
                <a:solidFill>
                  <a:schemeClr val="tx1"/>
                </a:solidFill>
                <a:latin typeface="Century Gothic" panose="020F0302020204030204"/>
              </a:rPr>
              <a:t>ben</a:t>
            </a:r>
            <a:endParaRPr kumimoji="0" lang="en-GB" sz="2000" b="1" i="0" u="none" strike="noStrike" kern="1200" cap="none" spc="0" normalizeH="0" baseline="0" noProof="0" dirty="0">
              <a:ln>
                <a:noFill/>
              </a:ln>
              <a:solidFill>
                <a:schemeClr val="tx1"/>
              </a:solidFill>
              <a:effectLst/>
              <a:uLnTx/>
              <a:uFillTx/>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rPr>
              <a:t>[to</a:t>
            </a:r>
            <a:r>
              <a:rPr kumimoji="0" lang="en-GB" sz="1600" b="0" i="0" u="none" strike="noStrike" kern="1200" cap="none" spc="0" normalizeH="0" noProof="0" dirty="0">
                <a:ln>
                  <a:noFill/>
                </a:ln>
                <a:solidFill>
                  <a:schemeClr val="tx1"/>
                </a:solidFill>
                <a:effectLst/>
                <a:uLnTx/>
                <a:uFillTx/>
                <a:latin typeface="Century Gothic" panose="020F0302020204030204"/>
                <a:ea typeface="+mn-ea"/>
                <a:cs typeface="+mn-cs"/>
              </a:rPr>
              <a:t> give, giving</a:t>
            </a:r>
            <a:r>
              <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sp>
        <p:nvSpPr>
          <p:cNvPr id="6" name="Callout: Up Arrow 5">
            <a:extLst>
              <a:ext uri="{FF2B5EF4-FFF2-40B4-BE49-F238E27FC236}">
                <a16:creationId xmlns:a16="http://schemas.microsoft.com/office/drawing/2014/main" id="{3FD607D6-5263-A229-AB9F-5CE275A0B76F}"/>
              </a:ext>
            </a:extLst>
          </p:cNvPr>
          <p:cNvSpPr/>
          <p:nvPr/>
        </p:nvSpPr>
        <p:spPr>
          <a:xfrm>
            <a:off x="3072951" y="4633251"/>
            <a:ext cx="1456247" cy="1456247"/>
          </a:xfrm>
          <a:prstGeom prst="upArrowCallout">
            <a:avLst/>
          </a:prstGeom>
          <a:solidFill>
            <a:schemeClr val="bg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latin typeface="Century Gothic" panose="020B0502020202020204" pitchFamily="34" charset="0"/>
              </a:rPr>
              <a:t>k</a:t>
            </a:r>
            <a:r>
              <a:rPr lang="en-US" sz="2000" dirty="0" err="1">
                <a:solidFill>
                  <a:schemeClr val="tx1"/>
                </a:solidFill>
                <a:latin typeface="Century Gothic" panose="020B0502020202020204" pitchFamily="34" charset="0"/>
              </a:rPr>
              <a:t>alt</a:t>
            </a:r>
            <a:endParaRPr lang="en-US" sz="2000" dirty="0">
              <a:solidFill>
                <a:schemeClr val="tx1"/>
              </a:solidFill>
              <a:latin typeface="Century Gothic" panose="020B0502020202020204" pitchFamily="34" charset="0"/>
            </a:endParaRPr>
          </a:p>
          <a:p>
            <a:pPr algn="ctr"/>
            <a:r>
              <a:rPr lang="en-US" sz="2000" dirty="0">
                <a:solidFill>
                  <a:schemeClr val="tx1"/>
                </a:solidFill>
                <a:latin typeface="Century Gothic" panose="020B0502020202020204" pitchFamily="34" charset="0"/>
              </a:rPr>
              <a:t>[cold]</a:t>
            </a:r>
            <a:endParaRPr lang="en-GB" sz="2000" dirty="0">
              <a:solidFill>
                <a:schemeClr val="tx1"/>
              </a:solidFill>
              <a:latin typeface="Century Gothic" panose="020B0502020202020204" pitchFamily="34" charset="0"/>
            </a:endParaRPr>
          </a:p>
        </p:txBody>
      </p:sp>
      <p:sp>
        <p:nvSpPr>
          <p:cNvPr id="54" name="Callout: Down Arrow 70">
            <a:extLst>
              <a:ext uri="{FF2B5EF4-FFF2-40B4-BE49-F238E27FC236}">
                <a16:creationId xmlns:a16="http://schemas.microsoft.com/office/drawing/2014/main" id="{E10FF86B-5B8C-4548-3A7C-E6089A2D2D0D}"/>
              </a:ext>
            </a:extLst>
          </p:cNvPr>
          <p:cNvSpPr/>
          <p:nvPr/>
        </p:nvSpPr>
        <p:spPr>
          <a:xfrm rot="16200000">
            <a:off x="4553752" y="1632811"/>
            <a:ext cx="1456246" cy="1481567"/>
          </a:xfrm>
          <a:prstGeom prst="downArrowCallout">
            <a:avLst/>
          </a:prstGeom>
          <a:solidFill>
            <a:schemeClr val="bg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entury Gothic" panose="020F0302020204030204"/>
              </a:rPr>
              <a:t>der</a:t>
            </a:r>
            <a:r>
              <a:rPr lang="en-GB" sz="2000" b="1" dirty="0">
                <a:solidFill>
                  <a:schemeClr val="tx1"/>
                </a:solidFill>
                <a:latin typeface="Century Gothic" panose="020F0302020204030204"/>
              </a:rPr>
              <a:t> </a:t>
            </a:r>
            <a:r>
              <a:rPr lang="en-GB" sz="2000" b="1" dirty="0" err="1">
                <a:solidFill>
                  <a:schemeClr val="tx1"/>
                </a:solidFill>
                <a:latin typeface="Century Gothic" panose="020F0302020204030204"/>
              </a:rPr>
              <a:t>A</a:t>
            </a:r>
            <a:r>
              <a:rPr lang="en-GB" sz="2000" dirty="0" err="1">
                <a:solidFill>
                  <a:schemeClr val="tx1"/>
                </a:solidFill>
                <a:latin typeface="Century Gothic" panose="020F0302020204030204"/>
              </a:rPr>
              <a:t>rzt</a:t>
            </a:r>
            <a:endParaRPr kumimoji="0" lang="en-GB" sz="2000" i="0" u="none" strike="noStrike" kern="1200" cap="none" spc="0" normalizeH="0" baseline="0" noProof="0" dirty="0">
              <a:ln>
                <a:noFill/>
              </a:ln>
              <a:solidFill>
                <a:schemeClr val="tx1"/>
              </a:solidFill>
              <a:effectLst/>
              <a:uLnTx/>
              <a:uFillTx/>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chemeClr val="tx1"/>
                </a:solidFill>
                <a:effectLst/>
                <a:uLnTx/>
                <a:uFillTx/>
                <a:latin typeface="Century Gothic" panose="020F0302020204030204"/>
              </a:rPr>
              <a:t>[</a:t>
            </a:r>
            <a:r>
              <a:rPr lang="en-GB" noProof="0" dirty="0">
                <a:solidFill>
                  <a:schemeClr val="tx1"/>
                </a:solidFill>
                <a:latin typeface="Century Gothic" panose="020F0302020204030204"/>
              </a:rPr>
              <a:t>doctor(m)</a:t>
            </a:r>
            <a:r>
              <a:rPr kumimoji="0" lang="en-GB" b="0" i="0" u="none" strike="noStrike" kern="1200" cap="none" spc="0" normalizeH="0" baseline="0" noProof="0" dirty="0">
                <a:ln>
                  <a:noFill/>
                </a:ln>
                <a:solidFill>
                  <a:schemeClr val="tx1"/>
                </a:solidFill>
                <a:effectLst/>
                <a:uLnTx/>
                <a:uFillTx/>
                <a:latin typeface="Century Gothic" panose="020F0302020204030204"/>
              </a:rPr>
              <a:t>]</a:t>
            </a:r>
          </a:p>
        </p:txBody>
      </p:sp>
      <p:pic>
        <p:nvPicPr>
          <p:cNvPr id="72" name="Picture 71">
            <a:hlinkClick r:id="" action="ppaction://noaction">
              <a:snd r:embed="rId20" name="antworten new.wav"/>
            </a:hlinkClick>
            <a:extLst>
              <a:ext uri="{FF2B5EF4-FFF2-40B4-BE49-F238E27FC236}">
                <a16:creationId xmlns:a16="http://schemas.microsoft.com/office/drawing/2014/main" id="{E32FB502-D49C-45C9-89CA-53DF0688E844}"/>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149362" y="1750935"/>
            <a:ext cx="1182818" cy="782571"/>
          </a:xfrm>
          <a:prstGeom prst="rect">
            <a:avLst/>
          </a:prstGeom>
        </p:spPr>
      </p:pic>
      <p:sp>
        <p:nvSpPr>
          <p:cNvPr id="56" name="Callout: Down Arrow 70">
            <a:extLst>
              <a:ext uri="{FF2B5EF4-FFF2-40B4-BE49-F238E27FC236}">
                <a16:creationId xmlns:a16="http://schemas.microsoft.com/office/drawing/2014/main" id="{9F893C69-E88E-B05A-2F5D-46280D18A7BF}"/>
              </a:ext>
            </a:extLst>
          </p:cNvPr>
          <p:cNvSpPr/>
          <p:nvPr/>
        </p:nvSpPr>
        <p:spPr>
          <a:xfrm>
            <a:off x="6002666" y="1638396"/>
            <a:ext cx="1456247" cy="1481567"/>
          </a:xfrm>
          <a:prstGeom prst="downArrowCallout">
            <a:avLst/>
          </a:prstGeom>
          <a:solidFill>
            <a:schemeClr val="bg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ant</a:t>
            </a: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w</a:t>
            </a:r>
            <a:r>
              <a:rPr kumimoji="0" lang="en-GB" sz="2000" i="0" u="none" strike="noStrike" kern="1200" cap="none" spc="0" normalizeH="0" baseline="0" noProof="0" dirty="0" err="1">
                <a:ln>
                  <a:noFill/>
                </a:ln>
                <a:solidFill>
                  <a:schemeClr val="tx1"/>
                </a:solidFill>
                <a:effectLst/>
                <a:uLnTx/>
                <a:uFillTx/>
                <a:latin typeface="Century Gothic" panose="020F0302020204030204"/>
                <a:ea typeface="+mn-ea"/>
                <a:cs typeface="+mn-cs"/>
              </a:rPr>
              <a:t>orten</a:t>
            </a:r>
            <a:r>
              <a:rPr kumimoji="0" lang="en-GB" b="0" i="0" u="none" strike="noStrike" kern="1200" cap="none" spc="0" normalizeH="0" baseline="0" noProof="0" dirty="0">
                <a:ln>
                  <a:noFill/>
                </a:ln>
                <a:solidFill>
                  <a:schemeClr val="tx1"/>
                </a:solidFill>
                <a:effectLst/>
                <a:uLnTx/>
                <a:uFillTx/>
                <a:latin typeface="Century Gothic" panose="020F0302020204030204"/>
              </a:rPr>
              <a:t>[</a:t>
            </a:r>
            <a:r>
              <a:rPr lang="en-GB" dirty="0">
                <a:solidFill>
                  <a:schemeClr val="tx1"/>
                </a:solidFill>
                <a:latin typeface="Century Gothic" panose="020F0302020204030204"/>
              </a:rPr>
              <a:t>to answer</a:t>
            </a:r>
            <a:r>
              <a:rPr kumimoji="0" lang="en-GB" b="0" i="0" u="none" strike="noStrike" kern="1200" cap="none" spc="0" normalizeH="0" baseline="0" noProof="0" dirty="0">
                <a:ln>
                  <a:noFill/>
                </a:ln>
                <a:solidFill>
                  <a:schemeClr val="tx1"/>
                </a:solidFill>
                <a:effectLst/>
                <a:uLnTx/>
                <a:uFillTx/>
                <a:latin typeface="Century Gothic" panose="020F0302020204030204"/>
              </a:rPr>
              <a:t>]</a:t>
            </a:r>
            <a:endParaRPr kumimoji="0" lang="en-GB" sz="2000" b="0" i="0" u="none" strike="noStrike" kern="1200" cap="none" spc="0" normalizeH="0" baseline="0" noProof="0" dirty="0">
              <a:ln>
                <a:noFill/>
              </a:ln>
              <a:solidFill>
                <a:schemeClr val="tx1"/>
              </a:solidFill>
              <a:effectLst/>
              <a:uLnTx/>
              <a:uFillTx/>
              <a:latin typeface="Century Gothic" panose="020F0302020204030204"/>
            </a:endParaRPr>
          </a:p>
        </p:txBody>
      </p:sp>
      <p:pic>
        <p:nvPicPr>
          <p:cNvPr id="73" name="Picture 72">
            <a:hlinkClick r:id="" action="ppaction://noaction">
              <a:snd r:embed="rId22" name="allein new.wav"/>
            </a:hlinkClick>
            <a:extLst>
              <a:ext uri="{FF2B5EF4-FFF2-40B4-BE49-F238E27FC236}">
                <a16:creationId xmlns:a16="http://schemas.microsoft.com/office/drawing/2014/main" id="{37FAC51E-ACFB-4D53-BBEA-1E07F0234919}"/>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547038" y="3314453"/>
            <a:ext cx="415355" cy="843425"/>
          </a:xfrm>
          <a:prstGeom prst="rect">
            <a:avLst/>
          </a:prstGeom>
        </p:spPr>
      </p:pic>
      <p:sp>
        <p:nvSpPr>
          <p:cNvPr id="60" name="Callout: Down Arrow 70">
            <a:extLst>
              <a:ext uri="{FF2B5EF4-FFF2-40B4-BE49-F238E27FC236}">
                <a16:creationId xmlns:a16="http://schemas.microsoft.com/office/drawing/2014/main" id="{F71C78E4-547B-8708-8776-9CF7C50F9572}"/>
              </a:ext>
            </a:extLst>
          </p:cNvPr>
          <p:cNvSpPr/>
          <p:nvPr/>
        </p:nvSpPr>
        <p:spPr>
          <a:xfrm>
            <a:off x="6008594" y="3107386"/>
            <a:ext cx="1456247" cy="1481567"/>
          </a:xfrm>
          <a:prstGeom prst="downArrowCallout">
            <a:avLst/>
          </a:prstGeom>
          <a:solidFill>
            <a:schemeClr val="bg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lang="en-GB" sz="2000" dirty="0" err="1">
                <a:solidFill>
                  <a:schemeClr val="tx1"/>
                </a:solidFill>
                <a:latin typeface="Century Gothic" panose="020F0302020204030204"/>
              </a:rPr>
              <a:t>all</a:t>
            </a:r>
            <a:r>
              <a:rPr lang="en-GB" sz="2000" b="1" dirty="0" err="1">
                <a:solidFill>
                  <a:schemeClr val="tx1"/>
                </a:solidFill>
                <a:latin typeface="Century Gothic" panose="020F0302020204030204"/>
              </a:rPr>
              <a:t>ei</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n</a:t>
            </a:r>
            <a:endPar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a:t>
            </a:r>
            <a:r>
              <a:rPr lang="en-GB" sz="2000" dirty="0">
                <a:solidFill>
                  <a:schemeClr val="tx1"/>
                </a:solidFill>
                <a:latin typeface="Century Gothic" panose="020F0302020204030204"/>
              </a:rPr>
              <a:t>alone</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pic>
        <p:nvPicPr>
          <p:cNvPr id="74" name="Picture 73">
            <a:hlinkClick r:id="" action="ppaction://noaction">
              <a:snd r:embed="rId24" name="zehn new.wav"/>
            </a:hlinkClick>
            <a:extLst>
              <a:ext uri="{FF2B5EF4-FFF2-40B4-BE49-F238E27FC236}">
                <a16:creationId xmlns:a16="http://schemas.microsoft.com/office/drawing/2014/main" id="{C231BBBC-9962-4F48-94A6-235E93640803}"/>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310002" y="4914751"/>
            <a:ext cx="447607" cy="638976"/>
          </a:xfrm>
          <a:prstGeom prst="rect">
            <a:avLst/>
          </a:prstGeom>
        </p:spPr>
      </p:pic>
      <p:pic>
        <p:nvPicPr>
          <p:cNvPr id="75" name="Picture 74">
            <a:hlinkClick r:id="" action="ppaction://noaction">
              <a:snd r:embed="rId24" name="zehn new.wav"/>
            </a:hlinkClick>
            <a:extLst>
              <a:ext uri="{FF2B5EF4-FFF2-40B4-BE49-F238E27FC236}">
                <a16:creationId xmlns:a16="http://schemas.microsoft.com/office/drawing/2014/main" id="{2E2A32CB-7CE2-4829-A1FB-491003FCAC0B}"/>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6780218" y="4926468"/>
            <a:ext cx="439342" cy="627632"/>
          </a:xfrm>
          <a:prstGeom prst="rect">
            <a:avLst/>
          </a:prstGeom>
        </p:spPr>
      </p:pic>
      <p:sp>
        <p:nvSpPr>
          <p:cNvPr id="61" name="Callout: Down Arrow 70">
            <a:extLst>
              <a:ext uri="{FF2B5EF4-FFF2-40B4-BE49-F238E27FC236}">
                <a16:creationId xmlns:a16="http://schemas.microsoft.com/office/drawing/2014/main" id="{5478F252-A704-4A64-5A6C-E77245587FD3}"/>
              </a:ext>
            </a:extLst>
          </p:cNvPr>
          <p:cNvSpPr/>
          <p:nvPr/>
        </p:nvSpPr>
        <p:spPr>
          <a:xfrm rot="16200000">
            <a:off x="5996791" y="4602107"/>
            <a:ext cx="1471088" cy="1481567"/>
          </a:xfrm>
          <a:prstGeom prst="downArrowCallout">
            <a:avLst/>
          </a:prstGeom>
          <a:solidFill>
            <a:schemeClr val="bg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tx1"/>
                </a:solidFill>
                <a:latin typeface="Century Gothic" panose="020F0302020204030204"/>
              </a:rPr>
              <a:t>z</a:t>
            </a:r>
            <a:r>
              <a:rPr lang="en-GB" sz="2000" dirty="0" err="1">
                <a:solidFill>
                  <a:schemeClr val="tx1"/>
                </a:solidFill>
                <a:latin typeface="Century Gothic" panose="020F0302020204030204"/>
              </a:rPr>
              <a:t>ehn</a:t>
            </a:r>
            <a:endParaRPr kumimoji="0" lang="en-GB" sz="2000" i="0" u="none" strike="noStrike" kern="1200" cap="none" spc="0" normalizeH="0" baseline="0" noProof="0" dirty="0">
              <a:ln>
                <a:noFill/>
              </a:ln>
              <a:solidFill>
                <a:schemeClr val="tx1"/>
              </a:solidFill>
              <a:effectLst/>
              <a:uLnTx/>
              <a:uFillTx/>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chemeClr val="tx1"/>
                </a:solidFill>
                <a:effectLst/>
                <a:uLnTx/>
                <a:uFillTx/>
                <a:latin typeface="Century Gothic" panose="020F0302020204030204"/>
              </a:rPr>
              <a:t>[</a:t>
            </a:r>
            <a:r>
              <a:rPr lang="en-GB" noProof="0" dirty="0">
                <a:solidFill>
                  <a:schemeClr val="tx1"/>
                </a:solidFill>
                <a:latin typeface="Century Gothic" panose="020F0302020204030204"/>
              </a:rPr>
              <a:t>ten]</a:t>
            </a:r>
            <a:endParaRPr kumimoji="0" lang="en-GB" b="0" i="0" u="none" strike="noStrike" kern="1200" cap="none" spc="0" normalizeH="0" baseline="0" noProof="0" dirty="0">
              <a:ln>
                <a:noFill/>
              </a:ln>
              <a:solidFill>
                <a:schemeClr val="tx1"/>
              </a:solidFill>
              <a:effectLst/>
              <a:uLnTx/>
              <a:uFillTx/>
              <a:latin typeface="Century Gothic" panose="020F0302020204030204"/>
            </a:endParaRPr>
          </a:p>
        </p:txBody>
      </p:sp>
      <p:pic>
        <p:nvPicPr>
          <p:cNvPr id="76" name="Picture 75">
            <a:hlinkClick r:id="" action="ppaction://noaction">
              <a:snd r:embed="rId27" name="Wasser new.wav"/>
            </a:hlinkClick>
            <a:extLst>
              <a:ext uri="{FF2B5EF4-FFF2-40B4-BE49-F238E27FC236}">
                <a16:creationId xmlns:a16="http://schemas.microsoft.com/office/drawing/2014/main" id="{B0EB2009-14B8-458D-AF64-81AA0A7B68FA}"/>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8008034" y="4926468"/>
            <a:ext cx="488920" cy="720002"/>
          </a:xfrm>
          <a:prstGeom prst="rect">
            <a:avLst/>
          </a:prstGeom>
        </p:spPr>
      </p:pic>
      <p:sp>
        <p:nvSpPr>
          <p:cNvPr id="62" name="Callout: Down Arrow 70">
            <a:extLst>
              <a:ext uri="{FF2B5EF4-FFF2-40B4-BE49-F238E27FC236}">
                <a16:creationId xmlns:a16="http://schemas.microsoft.com/office/drawing/2014/main" id="{2E67BE10-094B-0193-8484-992A9EEF4B54}"/>
              </a:ext>
            </a:extLst>
          </p:cNvPr>
          <p:cNvSpPr/>
          <p:nvPr/>
        </p:nvSpPr>
        <p:spPr>
          <a:xfrm rot="16200000">
            <a:off x="7477140" y="4583496"/>
            <a:ext cx="1481565" cy="1481567"/>
          </a:xfrm>
          <a:prstGeom prst="downArrowCallout">
            <a:avLst/>
          </a:prstGeom>
          <a:solidFill>
            <a:schemeClr val="bg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W</a:t>
            </a:r>
            <a:r>
              <a:rPr lang="en-GB" sz="2000" dirty="0" err="1">
                <a:solidFill>
                  <a:schemeClr val="tx1"/>
                </a:solidFill>
                <a:latin typeface="Century Gothic" panose="020F0302020204030204"/>
              </a:rPr>
              <a:t>asser</a:t>
            </a:r>
            <a:r>
              <a:rPr kumimoji="0" lang="en-GB" b="0" i="0" u="none" strike="noStrike" kern="1200" cap="none" spc="0" normalizeH="0" baseline="0" noProof="0" dirty="0">
                <a:ln>
                  <a:noFill/>
                </a:ln>
                <a:solidFill>
                  <a:schemeClr val="tx1"/>
                </a:solidFill>
                <a:effectLst/>
                <a:uLnTx/>
                <a:uFillTx/>
                <a:latin typeface="Century Gothic" panose="020F0302020204030204"/>
              </a:rPr>
              <a:t>[</a:t>
            </a:r>
            <a:r>
              <a:rPr lang="en-GB" noProof="0" dirty="0">
                <a:solidFill>
                  <a:schemeClr val="tx1"/>
                </a:solidFill>
                <a:latin typeface="Century Gothic" panose="020F0302020204030204"/>
              </a:rPr>
              <a:t>water</a:t>
            </a:r>
            <a:r>
              <a:rPr kumimoji="0" lang="en-GB" b="0" i="0" u="none" strike="noStrike" kern="1200" cap="none" spc="0" normalizeH="0" baseline="0" noProof="0" dirty="0">
                <a:ln>
                  <a:noFill/>
                </a:ln>
                <a:solidFill>
                  <a:schemeClr val="tx1"/>
                </a:solidFill>
                <a:effectLst/>
                <a:uLnTx/>
                <a:uFillTx/>
                <a:latin typeface="Century Gothic" panose="020F0302020204030204"/>
              </a:rPr>
              <a:t>]</a:t>
            </a:r>
            <a:endParaRPr kumimoji="0" lang="en-GB" sz="2000" b="0" i="0" u="none" strike="noStrike" kern="1200" cap="none" spc="0" normalizeH="0" baseline="0" noProof="0" dirty="0">
              <a:ln>
                <a:noFill/>
              </a:ln>
              <a:solidFill>
                <a:schemeClr val="tx1"/>
              </a:solidFill>
              <a:effectLst/>
              <a:uLnTx/>
              <a:uFillTx/>
              <a:latin typeface="Century Gothic" panose="020F0302020204030204"/>
            </a:endParaRPr>
          </a:p>
        </p:txBody>
      </p:sp>
      <p:pic>
        <p:nvPicPr>
          <p:cNvPr id="15" name="Picture 14" descr="A group of fish swimming in the ocean&#10;&#10;Description automatically generated">
            <a:hlinkClick r:id="" action="ppaction://noaction">
              <a:snd r:embed="rId29" name="mehr new.wav"/>
            </a:hlinkClick>
            <a:extLst>
              <a:ext uri="{FF2B5EF4-FFF2-40B4-BE49-F238E27FC236}">
                <a16:creationId xmlns:a16="http://schemas.microsoft.com/office/drawing/2014/main" id="{C6DE981B-42F7-4095-B285-2AAB6B10823B}"/>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8898319" y="4591053"/>
            <a:ext cx="1480722" cy="1027251"/>
          </a:xfrm>
          <a:prstGeom prst="rect">
            <a:avLst/>
          </a:prstGeom>
        </p:spPr>
      </p:pic>
      <p:sp>
        <p:nvSpPr>
          <p:cNvPr id="63" name="Callout: Up Arrow 62">
            <a:extLst>
              <a:ext uri="{FF2B5EF4-FFF2-40B4-BE49-F238E27FC236}">
                <a16:creationId xmlns:a16="http://schemas.microsoft.com/office/drawing/2014/main" id="{07EC0C04-F2ED-47B3-A99A-1DF666206720}"/>
              </a:ext>
            </a:extLst>
          </p:cNvPr>
          <p:cNvSpPr/>
          <p:nvPr/>
        </p:nvSpPr>
        <p:spPr>
          <a:xfrm>
            <a:off x="8939343" y="4631408"/>
            <a:ext cx="1456247" cy="1456247"/>
          </a:xfrm>
          <a:prstGeom prst="upArrowCallout">
            <a:avLst/>
          </a:prstGeom>
          <a:solidFill>
            <a:schemeClr val="bg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entury Gothic" panose="020B0502020202020204" pitchFamily="34" charset="0"/>
              </a:rPr>
              <a:t>das M</a:t>
            </a:r>
            <a:r>
              <a:rPr lang="en-US" sz="2000" b="1" dirty="0">
                <a:solidFill>
                  <a:schemeClr val="tx1"/>
                </a:solidFill>
                <a:latin typeface="Century Gothic" panose="020B0502020202020204" pitchFamily="34" charset="0"/>
              </a:rPr>
              <a:t>ee</a:t>
            </a:r>
            <a:r>
              <a:rPr lang="en-US" sz="2000" dirty="0">
                <a:solidFill>
                  <a:schemeClr val="tx1"/>
                </a:solidFill>
                <a:latin typeface="Century Gothic" panose="020B0502020202020204" pitchFamily="34" charset="0"/>
              </a:rPr>
              <a:t>r</a:t>
            </a:r>
            <a:br>
              <a:rPr lang="en-US" sz="2000" dirty="0">
                <a:solidFill>
                  <a:schemeClr val="tx1"/>
                </a:solidFill>
                <a:latin typeface="Century Gothic" panose="020B0502020202020204" pitchFamily="34" charset="0"/>
              </a:rPr>
            </a:br>
            <a:r>
              <a:rPr lang="en-US" sz="2000" dirty="0">
                <a:solidFill>
                  <a:schemeClr val="tx1"/>
                </a:solidFill>
                <a:latin typeface="Century Gothic" panose="020B0502020202020204" pitchFamily="34" charset="0"/>
              </a:rPr>
              <a:t>[sea]</a:t>
            </a:r>
            <a:endParaRPr lang="en-GB" sz="2000" dirty="0">
              <a:solidFill>
                <a:schemeClr val="tx1"/>
              </a:solidFill>
              <a:latin typeface="Century Gothic" panose="020B0502020202020204" pitchFamily="34" charset="0"/>
            </a:endParaRPr>
          </a:p>
        </p:txBody>
      </p:sp>
      <p:pic>
        <p:nvPicPr>
          <p:cNvPr id="17" name="Picture 16">
            <a:hlinkClick r:id="" action="ppaction://noaction">
              <a:snd r:embed="rId31" name="klein new.wav"/>
            </a:hlinkClick>
            <a:extLst>
              <a:ext uri="{FF2B5EF4-FFF2-40B4-BE49-F238E27FC236}">
                <a16:creationId xmlns:a16="http://schemas.microsoft.com/office/drawing/2014/main" id="{BE6DDCD3-FA98-4B31-A70A-CAEF207A4C0D}"/>
              </a:ext>
            </a:extLst>
          </p:cNvPr>
          <p:cNvPicPr>
            <a:picLocks noChangeAspect="1"/>
          </p:cNvPicPr>
          <p:nvPr/>
        </p:nvPicPr>
        <p:blipFill>
          <a:blip r:embed="rId32"/>
          <a:stretch>
            <a:fillRect/>
          </a:stretch>
        </p:blipFill>
        <p:spPr>
          <a:xfrm>
            <a:off x="9138907" y="3380665"/>
            <a:ext cx="1164886" cy="735019"/>
          </a:xfrm>
          <a:prstGeom prst="rect">
            <a:avLst/>
          </a:prstGeom>
        </p:spPr>
      </p:pic>
      <p:sp>
        <p:nvSpPr>
          <p:cNvPr id="64" name="Callout: Up Arrow 63">
            <a:extLst>
              <a:ext uri="{FF2B5EF4-FFF2-40B4-BE49-F238E27FC236}">
                <a16:creationId xmlns:a16="http://schemas.microsoft.com/office/drawing/2014/main" id="{075DAD66-72BF-2DD5-51B7-1704E60FBBEF}"/>
              </a:ext>
            </a:extLst>
          </p:cNvPr>
          <p:cNvSpPr/>
          <p:nvPr/>
        </p:nvSpPr>
        <p:spPr>
          <a:xfrm>
            <a:off x="8943394" y="3148047"/>
            <a:ext cx="1445441" cy="1456247"/>
          </a:xfrm>
          <a:prstGeom prst="upArrowCallout">
            <a:avLst/>
          </a:prstGeom>
          <a:solidFill>
            <a:schemeClr val="bg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Century Gothic" panose="020B0502020202020204" pitchFamily="34" charset="0"/>
              </a:rPr>
              <a:t>kl</a:t>
            </a:r>
            <a:r>
              <a:rPr lang="en-US" sz="2000" b="1" dirty="0" err="1">
                <a:solidFill>
                  <a:schemeClr val="tx1"/>
                </a:solidFill>
                <a:latin typeface="Century Gothic" panose="020B0502020202020204" pitchFamily="34" charset="0"/>
              </a:rPr>
              <a:t>ei</a:t>
            </a:r>
            <a:r>
              <a:rPr lang="en-US" sz="2000" dirty="0" err="1">
                <a:solidFill>
                  <a:schemeClr val="tx1"/>
                </a:solidFill>
                <a:latin typeface="Century Gothic" panose="020B0502020202020204" pitchFamily="34" charset="0"/>
              </a:rPr>
              <a:t>n</a:t>
            </a:r>
            <a:br>
              <a:rPr lang="en-US" sz="2000" dirty="0">
                <a:solidFill>
                  <a:schemeClr val="tx1"/>
                </a:solidFill>
                <a:latin typeface="Century Gothic" panose="020B0502020202020204" pitchFamily="34" charset="0"/>
              </a:rPr>
            </a:br>
            <a:r>
              <a:rPr lang="en-US" dirty="0">
                <a:solidFill>
                  <a:schemeClr val="tx1"/>
                </a:solidFill>
                <a:latin typeface="Century Gothic" panose="020B0502020202020204" pitchFamily="34" charset="0"/>
              </a:rPr>
              <a:t>[small, little]</a:t>
            </a:r>
            <a:endParaRPr lang="en-GB" sz="2000" dirty="0">
              <a:solidFill>
                <a:schemeClr val="tx1"/>
              </a:solidFill>
              <a:latin typeface="Century Gothic" panose="020B0502020202020204" pitchFamily="34" charset="0"/>
            </a:endParaRPr>
          </a:p>
        </p:txBody>
      </p:sp>
      <p:sp>
        <p:nvSpPr>
          <p:cNvPr id="83" name="Rounded Rectangle 11">
            <a:extLst>
              <a:ext uri="{FF2B5EF4-FFF2-40B4-BE49-F238E27FC236}">
                <a16:creationId xmlns:a16="http://schemas.microsoft.com/office/drawing/2014/main" id="{8D0E4B91-4E53-45B1-9F02-24D595838082}"/>
              </a:ext>
            </a:extLst>
          </p:cNvPr>
          <p:cNvSpPr/>
          <p:nvPr/>
        </p:nvSpPr>
        <p:spPr>
          <a:xfrm>
            <a:off x="7219560" y="122752"/>
            <a:ext cx="4865869"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hören</a:t>
            </a:r>
            <a:r>
              <a:rPr lang="en-GB" sz="2000" b="1" dirty="0">
                <a:solidFill>
                  <a:schemeClr val="tx1"/>
                </a:solidFill>
                <a:latin typeface="Century Gothic" panose="020B0502020202020204" pitchFamily="34" charset="0"/>
              </a:rPr>
              <a:t> / </a:t>
            </a:r>
            <a:r>
              <a:rPr lang="en-GB" sz="2000" b="1" dirty="0" err="1">
                <a:solidFill>
                  <a:schemeClr val="tx1"/>
                </a:solidFill>
                <a:latin typeface="Century Gothic" panose="020B0502020202020204" pitchFamily="34" charset="0"/>
              </a:rPr>
              <a:t>schreiben</a:t>
            </a:r>
            <a:r>
              <a:rPr lang="en-GB" sz="2000" b="1" dirty="0">
                <a:solidFill>
                  <a:schemeClr val="tx1"/>
                </a:solidFill>
                <a:latin typeface="Century Gothic" panose="020B0502020202020204" pitchFamily="34" charset="0"/>
              </a:rPr>
              <a:t> | </a:t>
            </a:r>
            <a:r>
              <a:rPr lang="en-GB" sz="2000" b="1" dirty="0" err="1">
                <a:solidFill>
                  <a:schemeClr val="tx1"/>
                </a:solidFill>
                <a:latin typeface="Century Gothic" panose="020B0502020202020204" pitchFamily="34" charset="0"/>
              </a:rPr>
              <a:t>lesen</a:t>
            </a:r>
            <a:r>
              <a:rPr lang="en-GB" sz="2000" b="1" dirty="0">
                <a:solidFill>
                  <a:schemeClr val="tx1"/>
                </a:solidFill>
                <a:latin typeface="Century Gothic" panose="020B0502020202020204" pitchFamily="34" charset="0"/>
              </a:rPr>
              <a:t> / </a:t>
            </a:r>
            <a:r>
              <a:rPr lang="en-GB" sz="2000" b="1" dirty="0" err="1">
                <a:solidFill>
                  <a:schemeClr val="tx1"/>
                </a:solidFill>
                <a:latin typeface="Century Gothic" panose="020B0502020202020204" pitchFamily="34" charset="0"/>
              </a:rPr>
              <a:t>sprechen</a:t>
            </a:r>
            <a:endParaRPr lang="en-GB" sz="20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09729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48"/>
                    </p:tgtEl>
                  </p:cond>
                </p:stCondLst>
                <p:endSync evt="end" delay="0">
                  <p:rtn val="all"/>
                </p:endSync>
                <p:childTnLst>
                  <p:par>
                    <p:cTn id="64" fill="hold">
                      <p:stCondLst>
                        <p:cond delay="0"/>
                      </p:stCondLst>
                      <p:childTnLst>
                        <p:par>
                          <p:cTn id="65" fill="hold">
                            <p:stCondLst>
                              <p:cond delay="0"/>
                            </p:stCondLst>
                            <p:childTnLst>
                              <p:par>
                                <p:cTn id="66" presetID="12" presetClass="exit" presetSubtype="4" fill="remove" grpId="0" nodeType="clickEffect">
                                  <p:stCondLst>
                                    <p:cond delay="0"/>
                                  </p:stCondLst>
                                  <p:childTnLst>
                                    <p:anim calcmode="lin" valueType="num">
                                      <p:cBhvr additive="base">
                                        <p:cTn id="67" dur="59000"/>
                                        <p:tgtEl>
                                          <p:spTgt spid="42"/>
                                        </p:tgtEl>
                                        <p:attrNameLst>
                                          <p:attrName>ppt_y</p:attrName>
                                        </p:attrNameLst>
                                      </p:cBhvr>
                                      <p:tavLst>
                                        <p:tav tm="0">
                                          <p:val>
                                            <p:strVal val="#ppt_y"/>
                                          </p:val>
                                        </p:tav>
                                        <p:tav tm="100000">
                                          <p:val>
                                            <p:strVal val="#ppt_y+#ppt_h*1.125000"/>
                                          </p:val>
                                        </p:tav>
                                      </p:tavLst>
                                    </p:anim>
                                    <p:animEffect transition="out" filter="wipe(down)">
                                      <p:cBhvr>
                                        <p:cTn id="68" dur="59000"/>
                                        <p:tgtEl>
                                          <p:spTgt spid="42"/>
                                        </p:tgtEl>
                                      </p:cBhvr>
                                    </p:animEffect>
                                    <p:set>
                                      <p:cBhvr>
                                        <p:cTn id="69" dur="1" fill="hold">
                                          <p:stCondLst>
                                            <p:cond delay="58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2" grpId="0" animBg="1"/>
      <p:bldP spid="65" grpId="0" animBg="1"/>
      <p:bldP spid="19" grpId="0" animBg="1"/>
      <p:bldP spid="49" grpId="0" animBg="1"/>
      <p:bldP spid="53" grpId="0" animBg="1"/>
      <p:bldP spid="52" grpId="0" animBg="1"/>
      <p:bldP spid="31" grpId="0" animBg="1"/>
      <p:bldP spid="33" grpId="0" animBg="1"/>
      <p:bldP spid="6" grpId="0" animBg="1"/>
      <p:bldP spid="54" grpId="0" animBg="1"/>
      <p:bldP spid="56" grpId="0" animBg="1"/>
      <p:bldP spid="60" grpId="0" animBg="1"/>
      <p:bldP spid="61" grpId="0" animBg="1"/>
      <p:bldP spid="62" grpId="0" animBg="1"/>
      <p:bldP spid="63" grpId="0" animBg="1"/>
      <p:bldP spid="6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1964724" cy="647577"/>
          </a:xfrm>
        </p:spPr>
        <p:txBody>
          <a:bodyPr>
            <a:normAutofit/>
          </a:bodyPr>
          <a:lstStyle/>
          <a:p>
            <a:r>
              <a:rPr lang="en-GB" sz="2800" b="1" dirty="0" err="1">
                <a:solidFill>
                  <a:schemeClr val="bg1"/>
                </a:solidFill>
              </a:rPr>
              <a:t>Phonetik</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576487" y="247046"/>
            <a:ext cx="2380840"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hören</a:t>
            </a:r>
            <a:r>
              <a:rPr lang="en-GB" sz="2000" b="1" dirty="0">
                <a:solidFill>
                  <a:schemeClr val="tx1"/>
                </a:solidFill>
                <a:latin typeface="Century Gothic" panose="020B0502020202020204" pitchFamily="34" charset="0"/>
              </a:rPr>
              <a:t> </a:t>
            </a:r>
            <a:r>
              <a:rPr lang="en-GB" sz="2000" b="1">
                <a:solidFill>
                  <a:schemeClr val="tx1"/>
                </a:solidFill>
                <a:latin typeface="Century Gothic" panose="020B0502020202020204" pitchFamily="34" charset="0"/>
              </a:rPr>
              <a:t>/ sprechen</a:t>
            </a:r>
            <a:endParaRPr lang="en-GB" sz="2000" b="1" dirty="0">
              <a:solidFill>
                <a:schemeClr val="tx1"/>
              </a:solidFill>
              <a:latin typeface="Century Gothic" panose="020B0502020202020204" pitchFamily="34" charset="0"/>
            </a:endParaRPr>
          </a:p>
        </p:txBody>
      </p:sp>
      <p:pic>
        <p:nvPicPr>
          <p:cNvPr id="6" name="Picture 4" descr="Image result for bird chirping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7805" y="3122700"/>
            <a:ext cx="5101823" cy="31438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bird chirping clip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865243" y="3348749"/>
            <a:ext cx="2335103" cy="26917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Image result for notes"/>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08020" y="3299226"/>
            <a:ext cx="1054427" cy="6363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notes"/>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10524" y="2497560"/>
            <a:ext cx="1054427" cy="63636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500379" y="1141967"/>
            <a:ext cx="10368643" cy="1323439"/>
          </a:xfrm>
          <a:prstGeom prst="rect">
            <a:avLst/>
          </a:prstGeom>
        </p:spPr>
        <p:txBody>
          <a:bodyPr wrap="square">
            <a:spAutoFit/>
          </a:bodyPr>
          <a:lstStyle/>
          <a:p>
            <a:r>
              <a:rPr lang="de-DE" sz="4000" b="1" u="sng" dirty="0">
                <a:solidFill>
                  <a:srgbClr val="115076"/>
                </a:solidFill>
                <a:latin typeface="Century Gothic" panose="020B0502020202020204" pitchFamily="34" charset="0"/>
              </a:rPr>
              <a:t>Ei</a:t>
            </a:r>
            <a:r>
              <a:rPr lang="de-DE" sz="4000" dirty="0">
                <a:solidFill>
                  <a:srgbClr val="115076"/>
                </a:solidFill>
                <a:latin typeface="Century Gothic" panose="020B0502020202020204" pitchFamily="34" charset="0"/>
              </a:rPr>
              <a:t>ne kl</a:t>
            </a:r>
            <a:r>
              <a:rPr lang="de-DE" sz="4000" b="1" u="sng" dirty="0">
                <a:solidFill>
                  <a:srgbClr val="115076"/>
                </a:solidFill>
                <a:latin typeface="Century Gothic" panose="020B0502020202020204" pitchFamily="34" charset="0"/>
              </a:rPr>
              <a:t>ei</a:t>
            </a:r>
            <a:r>
              <a:rPr lang="de-DE" sz="4000" dirty="0">
                <a:solidFill>
                  <a:srgbClr val="115076"/>
                </a:solidFill>
                <a:latin typeface="Century Gothic" panose="020B0502020202020204" pitchFamily="34" charset="0"/>
              </a:rPr>
              <a:t>ne M</a:t>
            </a:r>
            <a:r>
              <a:rPr lang="de-DE" sz="4000" b="1" u="sng" dirty="0">
                <a:solidFill>
                  <a:srgbClr val="115076"/>
                </a:solidFill>
                <a:latin typeface="Century Gothic" panose="020B0502020202020204" pitchFamily="34" charset="0"/>
              </a:rPr>
              <a:t>ei</a:t>
            </a:r>
            <a:r>
              <a:rPr lang="de-DE" sz="4000" dirty="0">
                <a:solidFill>
                  <a:srgbClr val="115076"/>
                </a:solidFill>
                <a:latin typeface="Century Gothic" panose="020B0502020202020204" pitchFamily="34" charset="0"/>
              </a:rPr>
              <a:t>se g</a:t>
            </a:r>
            <a:r>
              <a:rPr lang="de-DE" sz="4000" b="1" u="sng" dirty="0">
                <a:solidFill>
                  <a:srgbClr val="115076"/>
                </a:solidFill>
                <a:latin typeface="Century Gothic" panose="020B0502020202020204" pitchFamily="34" charset="0"/>
              </a:rPr>
              <a:t>ei</a:t>
            </a:r>
            <a:r>
              <a:rPr lang="de-DE" sz="4000" dirty="0">
                <a:solidFill>
                  <a:srgbClr val="115076"/>
                </a:solidFill>
                <a:latin typeface="Century Gothic" panose="020B0502020202020204" pitchFamily="34" charset="0"/>
              </a:rPr>
              <a:t>gt all</a:t>
            </a:r>
            <a:r>
              <a:rPr lang="de-DE" sz="4000" b="1" u="sng" dirty="0">
                <a:solidFill>
                  <a:srgbClr val="115076"/>
                </a:solidFill>
                <a:latin typeface="Century Gothic" panose="020B0502020202020204" pitchFamily="34" charset="0"/>
              </a:rPr>
              <a:t>ei</a:t>
            </a:r>
            <a:r>
              <a:rPr lang="de-DE" sz="4000" dirty="0">
                <a:solidFill>
                  <a:srgbClr val="115076"/>
                </a:solidFill>
                <a:latin typeface="Century Gothic" panose="020B0502020202020204" pitchFamily="34" charset="0"/>
              </a:rPr>
              <a:t>n </a:t>
            </a:r>
            <a:r>
              <a:rPr lang="de-DE" sz="4000" b="1" u="sng" dirty="0">
                <a:solidFill>
                  <a:srgbClr val="115076"/>
                </a:solidFill>
                <a:latin typeface="Century Gothic" panose="020B0502020202020204" pitchFamily="34" charset="0"/>
              </a:rPr>
              <a:t>ei</a:t>
            </a:r>
            <a:r>
              <a:rPr lang="de-DE" sz="4000" dirty="0">
                <a:solidFill>
                  <a:srgbClr val="115076"/>
                </a:solidFill>
                <a:latin typeface="Century Gothic" panose="020B0502020202020204" pitchFamily="34" charset="0"/>
              </a:rPr>
              <a:t>ne l</a:t>
            </a:r>
            <a:r>
              <a:rPr lang="de-DE" sz="4000" b="1" u="sng" dirty="0">
                <a:solidFill>
                  <a:srgbClr val="115076"/>
                </a:solidFill>
                <a:latin typeface="Century Gothic" panose="020B0502020202020204" pitchFamily="34" charset="0"/>
              </a:rPr>
              <a:t>ei</a:t>
            </a:r>
            <a:r>
              <a:rPr lang="de-DE" sz="4000" dirty="0">
                <a:solidFill>
                  <a:srgbClr val="115076"/>
                </a:solidFill>
                <a:latin typeface="Century Gothic" panose="020B0502020202020204" pitchFamily="34" charset="0"/>
              </a:rPr>
              <a:t>se W</a:t>
            </a:r>
            <a:r>
              <a:rPr lang="de-DE" sz="4000" b="1" u="sng" dirty="0">
                <a:solidFill>
                  <a:srgbClr val="115076"/>
                </a:solidFill>
                <a:latin typeface="Century Gothic" panose="020B0502020202020204" pitchFamily="34" charset="0"/>
              </a:rPr>
              <a:t>ei</a:t>
            </a:r>
            <a:r>
              <a:rPr lang="de-DE" sz="4000" dirty="0">
                <a:solidFill>
                  <a:srgbClr val="115076"/>
                </a:solidFill>
                <a:latin typeface="Century Gothic" panose="020B0502020202020204" pitchFamily="34" charset="0"/>
              </a:rPr>
              <a:t>se, </a:t>
            </a:r>
            <a:r>
              <a:rPr lang="de-DE" sz="4000" b="1" u="sng" dirty="0">
                <a:solidFill>
                  <a:srgbClr val="115076"/>
                </a:solidFill>
                <a:latin typeface="Century Gothic" panose="020B0502020202020204" pitchFamily="34" charset="0"/>
              </a:rPr>
              <a:t>ei</a:t>
            </a:r>
            <a:r>
              <a:rPr lang="de-DE" sz="4000" dirty="0">
                <a:solidFill>
                  <a:srgbClr val="115076"/>
                </a:solidFill>
                <a:latin typeface="Century Gothic" panose="020B0502020202020204" pitchFamily="34" charset="0"/>
              </a:rPr>
              <a:t>ne zw</a:t>
            </a:r>
            <a:r>
              <a:rPr lang="de-DE" sz="4000" b="1" u="sng" dirty="0">
                <a:solidFill>
                  <a:srgbClr val="115076"/>
                </a:solidFill>
                <a:latin typeface="Century Gothic" panose="020B0502020202020204" pitchFamily="34" charset="0"/>
              </a:rPr>
              <a:t>ei</a:t>
            </a:r>
            <a:r>
              <a:rPr lang="de-DE" sz="4000" dirty="0">
                <a:solidFill>
                  <a:srgbClr val="115076"/>
                </a:solidFill>
                <a:latin typeface="Century Gothic" panose="020B0502020202020204" pitchFamily="34" charset="0"/>
              </a:rPr>
              <a:t>te schw</a:t>
            </a:r>
            <a:r>
              <a:rPr lang="de-DE" sz="4000" b="1" u="sng" dirty="0">
                <a:solidFill>
                  <a:srgbClr val="115076"/>
                </a:solidFill>
                <a:latin typeface="Century Gothic" panose="020B0502020202020204" pitchFamily="34" charset="0"/>
              </a:rPr>
              <a:t>ei</a:t>
            </a:r>
            <a:r>
              <a:rPr lang="de-DE" sz="4000" dirty="0">
                <a:solidFill>
                  <a:srgbClr val="115076"/>
                </a:solidFill>
                <a:latin typeface="Century Gothic" panose="020B0502020202020204" pitchFamily="34" charset="0"/>
              </a:rPr>
              <a:t>gt l</a:t>
            </a:r>
            <a:r>
              <a:rPr lang="de-DE" sz="4000" b="1" u="sng" dirty="0">
                <a:solidFill>
                  <a:srgbClr val="115076"/>
                </a:solidFill>
                <a:latin typeface="Century Gothic" panose="020B0502020202020204" pitchFamily="34" charset="0"/>
              </a:rPr>
              <a:t>ei</a:t>
            </a:r>
            <a:r>
              <a:rPr lang="de-DE" sz="4000" dirty="0">
                <a:solidFill>
                  <a:srgbClr val="115076"/>
                </a:solidFill>
                <a:latin typeface="Century Gothic" panose="020B0502020202020204" pitchFamily="34" charset="0"/>
              </a:rPr>
              <a:t>der.</a:t>
            </a:r>
          </a:p>
        </p:txBody>
      </p:sp>
      <p:pic>
        <p:nvPicPr>
          <p:cNvPr id="12" name="Picture 11" descr="A violin with a string&#10;&#10;Description automatically generated">
            <a:extLst>
              <a:ext uri="{FF2B5EF4-FFF2-40B4-BE49-F238E27FC236}">
                <a16:creationId xmlns:a16="http://schemas.microsoft.com/office/drawing/2014/main" id="{72C0FAAB-780B-4050-8B0B-5B104AD104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44672">
            <a:off x="4655941" y="4264686"/>
            <a:ext cx="1104157" cy="606424"/>
          </a:xfrm>
          <a:prstGeom prst="rect">
            <a:avLst/>
          </a:prstGeom>
        </p:spPr>
      </p:pic>
      <p:pic>
        <p:nvPicPr>
          <p:cNvPr id="14" name="Picture 13" descr="Cartoon of a person biting a hotdog&#10;&#10;Description automatically generated">
            <a:extLst>
              <a:ext uri="{FF2B5EF4-FFF2-40B4-BE49-F238E27FC236}">
                <a16:creationId xmlns:a16="http://schemas.microsoft.com/office/drawing/2014/main" id="{89D21C9E-E1EC-457B-A655-C2A54CC46D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050324"/>
            <a:ext cx="1386936" cy="1248032"/>
          </a:xfrm>
          <a:prstGeom prst="rect">
            <a:avLst/>
          </a:prstGeom>
        </p:spPr>
      </p:pic>
    </p:spTree>
    <p:extLst>
      <p:ext uri="{BB962C8B-B14F-4D97-AF65-F5344CB8AC3E}">
        <p14:creationId xmlns:p14="http://schemas.microsoft.com/office/powerpoint/2010/main" val="2769121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B8375-78A2-4035-A86F-7835B541108E}"/>
              </a:ext>
            </a:extLst>
          </p:cNvPr>
          <p:cNvSpPr>
            <a:spLocks noGrp="1"/>
          </p:cNvSpPr>
          <p:nvPr>
            <p:ph type="title"/>
          </p:nvPr>
        </p:nvSpPr>
        <p:spPr>
          <a:xfrm>
            <a:off x="-1" y="213557"/>
            <a:ext cx="8711515" cy="676129"/>
          </a:xfrm>
        </p:spPr>
        <p:txBody>
          <a:bodyPr>
            <a:normAutofit/>
          </a:bodyPr>
          <a:lstStyle/>
          <a:p>
            <a:r>
              <a:rPr lang="en-GB" sz="2800" b="1" spc="-1" dirty="0">
                <a:latin typeface="Century Gothic" panose="020B0502020202020204" pitchFamily="34" charset="0"/>
              </a:rPr>
              <a:t>‘a’ </a:t>
            </a:r>
            <a:r>
              <a:rPr lang="en-GB" sz="2800" b="0" spc="-1" dirty="0">
                <a:latin typeface="Century Gothic" panose="020B0502020202020204" pitchFamily="34" charset="0"/>
              </a:rPr>
              <a:t>(</a:t>
            </a:r>
            <a:r>
              <a:rPr lang="en-GB" sz="2800" b="0" spc="-1" dirty="0" err="1">
                <a:latin typeface="Century Gothic" panose="020B0502020202020204" pitchFamily="34" charset="0"/>
              </a:rPr>
              <a:t>ein</a:t>
            </a:r>
            <a:r>
              <a:rPr lang="en-GB" sz="2800" b="0" spc="-1" dirty="0">
                <a:latin typeface="Century Gothic" panose="020B0502020202020204" pitchFamily="34" charset="0"/>
              </a:rPr>
              <a:t>, eine, </a:t>
            </a:r>
            <a:r>
              <a:rPr lang="en-GB" sz="2800" b="0" spc="-1" dirty="0" err="1">
                <a:latin typeface="Century Gothic" panose="020B0502020202020204" pitchFamily="34" charset="0"/>
              </a:rPr>
              <a:t>ein</a:t>
            </a:r>
            <a:r>
              <a:rPr lang="en-GB" sz="2800" b="0" spc="-1" dirty="0">
                <a:latin typeface="Century Gothic" panose="020B0502020202020204" pitchFamily="34" charset="0"/>
              </a:rPr>
              <a:t>) </a:t>
            </a:r>
            <a:r>
              <a:rPr lang="en-GB" sz="2800" b="0" spc="-1" dirty="0" err="1">
                <a:latin typeface="Century Gothic" panose="020B0502020202020204" pitchFamily="34" charset="0"/>
              </a:rPr>
              <a:t>oder</a:t>
            </a:r>
            <a:r>
              <a:rPr lang="en-GB" sz="2800" b="0" spc="-1" dirty="0">
                <a:latin typeface="Century Gothic" panose="020B0502020202020204" pitchFamily="34" charset="0"/>
              </a:rPr>
              <a:t> </a:t>
            </a:r>
            <a:r>
              <a:rPr lang="en-GB" sz="2800" b="1" spc="-1" dirty="0">
                <a:latin typeface="Century Gothic" panose="020B0502020202020204" pitchFamily="34" charset="0"/>
              </a:rPr>
              <a:t>‘the’ </a:t>
            </a:r>
            <a:r>
              <a:rPr lang="en-GB" sz="2800" b="0" spc="-1" dirty="0">
                <a:latin typeface="Century Gothic" panose="020B0502020202020204" pitchFamily="34" charset="0"/>
              </a:rPr>
              <a:t>(der, die, das)</a:t>
            </a:r>
            <a:endParaRPr lang="en-GB" sz="2800" b="0" dirty="0"/>
          </a:p>
        </p:txBody>
      </p:sp>
      <p:sp>
        <p:nvSpPr>
          <p:cNvPr id="4" name="Rounded Rectangle 11">
            <a:extLst>
              <a:ext uri="{FF2B5EF4-FFF2-40B4-BE49-F238E27FC236}">
                <a16:creationId xmlns:a16="http://schemas.microsoft.com/office/drawing/2014/main" id="{E1510E0C-869F-407E-AD42-0B7BB0B25CAE}"/>
              </a:ext>
            </a:extLst>
          </p:cNvPr>
          <p:cNvSpPr/>
          <p:nvPr/>
        </p:nvSpPr>
        <p:spPr>
          <a:xfrm>
            <a:off x="10293177" y="247046"/>
            <a:ext cx="1664149"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Grammatik</a:t>
            </a:r>
          </a:p>
        </p:txBody>
      </p:sp>
      <p:sp>
        <p:nvSpPr>
          <p:cNvPr id="5" name="Content Placeholder 2">
            <a:extLst>
              <a:ext uri="{FF2B5EF4-FFF2-40B4-BE49-F238E27FC236}">
                <a16:creationId xmlns:a16="http://schemas.microsoft.com/office/drawing/2014/main" id="{72BF2EF3-219F-40BC-86B1-893B83ECBF27}"/>
              </a:ext>
            </a:extLst>
          </p:cNvPr>
          <p:cNvSpPr txBox="1">
            <a:spLocks/>
          </p:cNvSpPr>
          <p:nvPr/>
        </p:nvSpPr>
        <p:spPr>
          <a:xfrm>
            <a:off x="260584" y="1332997"/>
            <a:ext cx="11696742" cy="75715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solidFill>
                  <a:schemeClr val="tx1"/>
                </a:solidFill>
              </a:rPr>
              <a:t>‘</a:t>
            </a:r>
            <a:r>
              <a:rPr lang="en-GB" b="1" dirty="0">
                <a:solidFill>
                  <a:schemeClr val="tx1"/>
                </a:solidFill>
              </a:rPr>
              <a:t>the</a:t>
            </a:r>
            <a:r>
              <a:rPr lang="en-GB" dirty="0">
                <a:solidFill>
                  <a:schemeClr val="tx1"/>
                </a:solidFill>
              </a:rPr>
              <a:t>’ (der, die, das) often refers to the </a:t>
            </a:r>
            <a:r>
              <a:rPr lang="en-GB" i="1" dirty="0">
                <a:solidFill>
                  <a:schemeClr val="tx1"/>
                </a:solidFill>
              </a:rPr>
              <a:t>only one</a:t>
            </a:r>
            <a:r>
              <a:rPr lang="en-GB" dirty="0">
                <a:solidFill>
                  <a:schemeClr val="tx1"/>
                </a:solidFill>
              </a:rPr>
              <a:t>:</a:t>
            </a:r>
          </a:p>
        </p:txBody>
      </p:sp>
      <p:sp>
        <p:nvSpPr>
          <p:cNvPr id="6" name="Content Placeholder 2">
            <a:extLst>
              <a:ext uri="{FF2B5EF4-FFF2-40B4-BE49-F238E27FC236}">
                <a16:creationId xmlns:a16="http://schemas.microsoft.com/office/drawing/2014/main" id="{BE1C1BB0-41EE-45EE-BF9E-C2AD104B6447}"/>
              </a:ext>
            </a:extLst>
          </p:cNvPr>
          <p:cNvSpPr txBox="1">
            <a:spLocks/>
          </p:cNvSpPr>
          <p:nvPr/>
        </p:nvSpPr>
        <p:spPr>
          <a:xfrm>
            <a:off x="247629" y="4028525"/>
            <a:ext cx="11696742" cy="75715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solidFill>
                  <a:schemeClr val="tx1"/>
                </a:solidFill>
              </a:rPr>
              <a:t>‘</a:t>
            </a:r>
            <a:r>
              <a:rPr lang="en-GB" b="1" dirty="0">
                <a:solidFill>
                  <a:schemeClr val="tx1"/>
                </a:solidFill>
              </a:rPr>
              <a:t>a</a:t>
            </a:r>
            <a:r>
              <a:rPr lang="en-GB" dirty="0">
                <a:solidFill>
                  <a:schemeClr val="tx1"/>
                </a:solidFill>
              </a:rPr>
              <a:t>’ (</a:t>
            </a:r>
            <a:r>
              <a:rPr lang="en-GB" dirty="0" err="1">
                <a:solidFill>
                  <a:schemeClr val="tx1"/>
                </a:solidFill>
              </a:rPr>
              <a:t>ein</a:t>
            </a:r>
            <a:r>
              <a:rPr lang="en-GB" dirty="0">
                <a:solidFill>
                  <a:schemeClr val="tx1"/>
                </a:solidFill>
              </a:rPr>
              <a:t>, eine, </a:t>
            </a:r>
            <a:r>
              <a:rPr lang="en-GB" dirty="0" err="1">
                <a:solidFill>
                  <a:schemeClr val="tx1"/>
                </a:solidFill>
              </a:rPr>
              <a:t>ein</a:t>
            </a:r>
            <a:r>
              <a:rPr lang="en-GB" dirty="0">
                <a:solidFill>
                  <a:schemeClr val="tx1"/>
                </a:solidFill>
              </a:rPr>
              <a:t>) often identifies </a:t>
            </a:r>
            <a:r>
              <a:rPr lang="en-GB" i="1" dirty="0">
                <a:solidFill>
                  <a:schemeClr val="tx1"/>
                </a:solidFill>
              </a:rPr>
              <a:t>one of many</a:t>
            </a:r>
            <a:r>
              <a:rPr lang="en-GB" dirty="0">
                <a:solidFill>
                  <a:schemeClr val="tx1"/>
                </a:solidFill>
              </a:rPr>
              <a:t>:</a:t>
            </a:r>
          </a:p>
        </p:txBody>
      </p:sp>
      <p:sp>
        <p:nvSpPr>
          <p:cNvPr id="7" name="Content Placeholder 2">
            <a:extLst>
              <a:ext uri="{FF2B5EF4-FFF2-40B4-BE49-F238E27FC236}">
                <a16:creationId xmlns:a16="http://schemas.microsoft.com/office/drawing/2014/main" id="{00B0641E-5590-45D0-9441-A90F2F44C03C}"/>
              </a:ext>
            </a:extLst>
          </p:cNvPr>
          <p:cNvSpPr txBox="1">
            <a:spLocks/>
          </p:cNvSpPr>
          <p:nvPr/>
        </p:nvSpPr>
        <p:spPr>
          <a:xfrm>
            <a:off x="260584" y="2237447"/>
            <a:ext cx="3359946" cy="59202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solidFill>
                  <a:schemeClr val="tx1"/>
                </a:solidFill>
              </a:rPr>
              <a:t>Du hast </a:t>
            </a:r>
            <a:r>
              <a:rPr lang="en-GB" b="1" dirty="0">
                <a:solidFill>
                  <a:schemeClr val="tx1"/>
                </a:solidFill>
              </a:rPr>
              <a:t>den</a:t>
            </a:r>
            <a:r>
              <a:rPr lang="en-GB" dirty="0">
                <a:solidFill>
                  <a:schemeClr val="tx1"/>
                </a:solidFill>
              </a:rPr>
              <a:t> Ball.  </a:t>
            </a:r>
          </a:p>
        </p:txBody>
      </p:sp>
      <p:sp>
        <p:nvSpPr>
          <p:cNvPr id="8" name="Content Placeholder 2">
            <a:extLst>
              <a:ext uri="{FF2B5EF4-FFF2-40B4-BE49-F238E27FC236}">
                <a16:creationId xmlns:a16="http://schemas.microsoft.com/office/drawing/2014/main" id="{7326360E-9483-433F-94DD-BE548314ECC8}"/>
              </a:ext>
            </a:extLst>
          </p:cNvPr>
          <p:cNvSpPr txBox="1">
            <a:spLocks/>
          </p:cNvSpPr>
          <p:nvPr/>
        </p:nvSpPr>
        <p:spPr>
          <a:xfrm>
            <a:off x="3620530" y="2237446"/>
            <a:ext cx="3359946" cy="59202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solidFill>
                  <a:schemeClr val="tx1"/>
                </a:solidFill>
              </a:rPr>
              <a:t>You have </a:t>
            </a:r>
            <a:r>
              <a:rPr lang="en-GB" b="1" dirty="0">
                <a:solidFill>
                  <a:schemeClr val="tx1"/>
                </a:solidFill>
              </a:rPr>
              <a:t>the</a:t>
            </a:r>
            <a:r>
              <a:rPr lang="en-GB" dirty="0">
                <a:solidFill>
                  <a:schemeClr val="tx1"/>
                </a:solidFill>
              </a:rPr>
              <a:t> Ball.  </a:t>
            </a:r>
          </a:p>
        </p:txBody>
      </p:sp>
      <p:sp>
        <p:nvSpPr>
          <p:cNvPr id="9" name="Speech Bubble: Rectangle with Corners Rounded 8">
            <a:extLst>
              <a:ext uri="{FF2B5EF4-FFF2-40B4-BE49-F238E27FC236}">
                <a16:creationId xmlns:a16="http://schemas.microsoft.com/office/drawing/2014/main" id="{7651F3F7-5EC4-4325-9C0C-B010FD431F17}"/>
              </a:ext>
            </a:extLst>
          </p:cNvPr>
          <p:cNvSpPr/>
          <p:nvPr/>
        </p:nvSpPr>
        <p:spPr>
          <a:xfrm>
            <a:off x="7568514" y="1903265"/>
            <a:ext cx="2286000" cy="1260389"/>
          </a:xfrm>
          <a:prstGeom prst="wedgeRoundRectCallout">
            <a:avLst>
              <a:gd name="adj1" fmla="val -71840"/>
              <a:gd name="adj2" fmla="val -318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There is only one ball and you have it!</a:t>
            </a:r>
          </a:p>
        </p:txBody>
      </p:sp>
      <p:sp>
        <p:nvSpPr>
          <p:cNvPr id="10" name="Content Placeholder 2">
            <a:extLst>
              <a:ext uri="{FF2B5EF4-FFF2-40B4-BE49-F238E27FC236}">
                <a16:creationId xmlns:a16="http://schemas.microsoft.com/office/drawing/2014/main" id="{7CD2E1A0-81D0-4587-90FB-63909132D44F}"/>
              </a:ext>
            </a:extLst>
          </p:cNvPr>
          <p:cNvSpPr txBox="1">
            <a:spLocks/>
          </p:cNvSpPr>
          <p:nvPr/>
        </p:nvSpPr>
        <p:spPr>
          <a:xfrm>
            <a:off x="284699" y="5009636"/>
            <a:ext cx="3359946" cy="59202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solidFill>
                  <a:schemeClr val="tx1"/>
                </a:solidFill>
              </a:rPr>
              <a:t>Du hast </a:t>
            </a:r>
            <a:r>
              <a:rPr lang="en-GB" b="1" dirty="0" err="1">
                <a:solidFill>
                  <a:schemeClr val="tx1"/>
                </a:solidFill>
              </a:rPr>
              <a:t>ein</a:t>
            </a:r>
            <a:r>
              <a:rPr lang="en-GB" b="1" dirty="0">
                <a:solidFill>
                  <a:schemeClr val="tx1"/>
                </a:solidFill>
              </a:rPr>
              <a:t> </a:t>
            </a:r>
            <a:r>
              <a:rPr lang="en-GB" dirty="0">
                <a:solidFill>
                  <a:schemeClr val="tx1"/>
                </a:solidFill>
              </a:rPr>
              <a:t>Heft.</a:t>
            </a:r>
          </a:p>
        </p:txBody>
      </p:sp>
      <p:sp>
        <p:nvSpPr>
          <p:cNvPr id="11" name="Content Placeholder 2">
            <a:extLst>
              <a:ext uri="{FF2B5EF4-FFF2-40B4-BE49-F238E27FC236}">
                <a16:creationId xmlns:a16="http://schemas.microsoft.com/office/drawing/2014/main" id="{E7F07008-25D6-4ACA-BC8A-DB802C7CEB25}"/>
              </a:ext>
            </a:extLst>
          </p:cNvPr>
          <p:cNvSpPr txBox="1">
            <a:spLocks/>
          </p:cNvSpPr>
          <p:nvPr/>
        </p:nvSpPr>
        <p:spPr>
          <a:xfrm>
            <a:off x="3644645" y="5009635"/>
            <a:ext cx="5177481" cy="59202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solidFill>
                  <a:schemeClr val="tx1"/>
                </a:solidFill>
              </a:rPr>
              <a:t>You have </a:t>
            </a:r>
            <a:r>
              <a:rPr lang="en-GB" b="1" dirty="0">
                <a:solidFill>
                  <a:schemeClr val="tx1"/>
                </a:solidFill>
              </a:rPr>
              <a:t>an</a:t>
            </a:r>
            <a:r>
              <a:rPr lang="en-GB" dirty="0">
                <a:solidFill>
                  <a:schemeClr val="tx1"/>
                </a:solidFill>
              </a:rPr>
              <a:t> exercise book.</a:t>
            </a:r>
          </a:p>
        </p:txBody>
      </p:sp>
      <p:sp>
        <p:nvSpPr>
          <p:cNvPr id="12" name="Speech Bubble: Rectangle with Corners Rounded 11">
            <a:extLst>
              <a:ext uri="{FF2B5EF4-FFF2-40B4-BE49-F238E27FC236}">
                <a16:creationId xmlns:a16="http://schemas.microsoft.com/office/drawing/2014/main" id="{DB70A2FC-D94B-48B5-B403-FC647D6BF198}"/>
              </a:ext>
            </a:extLst>
          </p:cNvPr>
          <p:cNvSpPr/>
          <p:nvPr/>
        </p:nvSpPr>
        <p:spPr>
          <a:xfrm>
            <a:off x="9174292" y="4598795"/>
            <a:ext cx="2286000" cy="1260389"/>
          </a:xfrm>
          <a:prstGeom prst="wedgeRoundRectCallout">
            <a:avLst>
              <a:gd name="adj1" fmla="val -71840"/>
              <a:gd name="adj2" fmla="val -318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You have one but there are other exercise books, too.</a:t>
            </a:r>
          </a:p>
        </p:txBody>
      </p:sp>
    </p:spTree>
    <p:extLst>
      <p:ext uri="{BB962C8B-B14F-4D97-AF65-F5344CB8AC3E}">
        <p14:creationId xmlns:p14="http://schemas.microsoft.com/office/powerpoint/2010/main" val="38473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animBg="1"/>
      <p:bldP spid="10" grpId="0"/>
      <p:bldP spid="11" grpId="0"/>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879124" cy="647577"/>
          </a:xfrm>
        </p:spPr>
        <p:txBody>
          <a:bodyPr>
            <a:normAutofit/>
          </a:bodyPr>
          <a:lstStyle/>
          <a:p>
            <a:r>
              <a:rPr lang="en-GB" sz="2800" b="1" dirty="0">
                <a:solidFill>
                  <a:schemeClr val="bg1"/>
                </a:solidFill>
              </a:rPr>
              <a:t>Was hat Wolf?</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52" name="Rectangle 51">
            <a:extLst>
              <a:ext uri="{FF2B5EF4-FFF2-40B4-BE49-F238E27FC236}">
                <a16:creationId xmlns:a16="http://schemas.microsoft.com/office/drawing/2014/main" id="{FD11B9CF-3937-F84D-B132-E3B9B53C2FB3}"/>
              </a:ext>
            </a:extLst>
          </p:cNvPr>
          <p:cNvSpPr/>
          <p:nvPr/>
        </p:nvSpPr>
        <p:spPr>
          <a:xfrm>
            <a:off x="2879124" y="109905"/>
            <a:ext cx="10246758" cy="707886"/>
          </a:xfrm>
          <a:prstGeom prst="rect">
            <a:avLst/>
          </a:prstGeom>
        </p:spPr>
        <p:txBody>
          <a:bodyPr wrap="square">
            <a:spAutoFit/>
          </a:bodyPr>
          <a:lstStyle/>
          <a:p>
            <a:r>
              <a:rPr lang="en-GB" sz="2000" dirty="0">
                <a:latin typeface="Century Gothic" panose="020B0502020202020204" pitchFamily="34" charset="0"/>
              </a:rPr>
              <a:t>Wolfgang is donating some things. </a:t>
            </a:r>
            <a:br>
              <a:rPr lang="en-GB" sz="2000" dirty="0">
                <a:latin typeface="Century Gothic" panose="020B0502020202020204" pitchFamily="34" charset="0"/>
              </a:rPr>
            </a:br>
            <a:r>
              <a:rPr lang="en-GB" sz="2000" dirty="0">
                <a:latin typeface="Century Gothic" panose="020B0502020202020204" pitchFamily="34" charset="0"/>
              </a:rPr>
              <a:t>Mia asks him what he has.</a:t>
            </a:r>
          </a:p>
        </p:txBody>
      </p:sp>
      <p:sp>
        <p:nvSpPr>
          <p:cNvPr id="87" name="Action Button: Custom 16">
            <a:hlinkClick r:id="" action="ppaction://noaction" highlightClick="1">
              <a:snd r:embed="rId3" name="media8.wav"/>
            </a:hlinkClick>
            <a:extLst>
              <a:ext uri="{FF2B5EF4-FFF2-40B4-BE49-F238E27FC236}">
                <a16:creationId xmlns:a16="http://schemas.microsoft.com/office/drawing/2014/main" id="{DA5FAA28-0FFE-FD44-82BD-8BEA8CA05A2D}"/>
              </a:ext>
            </a:extLst>
          </p:cNvPr>
          <p:cNvSpPr/>
          <p:nvPr/>
        </p:nvSpPr>
        <p:spPr>
          <a:xfrm>
            <a:off x="545371" y="2095022"/>
            <a:ext cx="599181" cy="40615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1</a:t>
            </a:r>
            <a:endParaRPr kumimoji="0" lang="en-GB" sz="2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93" name="Action Button: Custom 16">
            <a:hlinkClick r:id="" action="ppaction://noaction" highlightClick="1">
              <a:snd r:embed="rId4" name="media9.wav"/>
            </a:hlinkClick>
            <a:extLst>
              <a:ext uri="{FF2B5EF4-FFF2-40B4-BE49-F238E27FC236}">
                <a16:creationId xmlns:a16="http://schemas.microsoft.com/office/drawing/2014/main" id="{DA5FAA28-0FFE-FD44-82BD-8BEA8CA05A2D}"/>
              </a:ext>
            </a:extLst>
          </p:cNvPr>
          <p:cNvSpPr/>
          <p:nvPr/>
        </p:nvSpPr>
        <p:spPr>
          <a:xfrm>
            <a:off x="545372" y="3011065"/>
            <a:ext cx="599181" cy="40615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a:solidFill>
                  <a:schemeClr val="tx1"/>
                </a:solidFill>
                <a:latin typeface="Century Gothic" panose="020B0502020202020204" pitchFamily="34" charset="0"/>
              </a:rPr>
              <a:t>2</a:t>
            </a:r>
            <a:endParaRPr kumimoji="0" lang="en-GB" sz="2800" b="1" i="0" u="none" strike="noStrike" kern="1200" cap="none" spc="0" normalizeH="0" baseline="0" noProof="0" dirty="0">
              <a:ln>
                <a:noFill/>
              </a:ln>
              <a:solidFill>
                <a:schemeClr val="tx1"/>
              </a:solidFill>
              <a:effectLst/>
              <a:uLnTx/>
              <a:uFillTx/>
              <a:latin typeface="Century Gothic" panose="020B0502020202020204" pitchFamily="34" charset="0"/>
            </a:endParaRPr>
          </a:p>
        </p:txBody>
      </p:sp>
      <p:sp>
        <p:nvSpPr>
          <p:cNvPr id="94" name="Action Button: Custom 16">
            <a:hlinkClick r:id="" action="ppaction://noaction" highlightClick="1">
              <a:snd r:embed="rId5" name="media10.wav"/>
            </a:hlinkClick>
            <a:extLst>
              <a:ext uri="{FF2B5EF4-FFF2-40B4-BE49-F238E27FC236}">
                <a16:creationId xmlns:a16="http://schemas.microsoft.com/office/drawing/2014/main" id="{DA5FAA28-0FFE-FD44-82BD-8BEA8CA05A2D}"/>
              </a:ext>
            </a:extLst>
          </p:cNvPr>
          <p:cNvSpPr/>
          <p:nvPr/>
        </p:nvSpPr>
        <p:spPr>
          <a:xfrm>
            <a:off x="551527" y="3809221"/>
            <a:ext cx="599181" cy="40615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a:solidFill>
                  <a:schemeClr val="tx1"/>
                </a:solidFill>
                <a:latin typeface="Century Gothic" panose="020B0502020202020204" pitchFamily="34" charset="0"/>
              </a:rPr>
              <a:t>3</a:t>
            </a:r>
            <a:endParaRPr kumimoji="0" lang="en-GB" sz="2800" b="1" i="0" u="none" strike="noStrike" kern="1200" cap="none" spc="0" normalizeH="0" baseline="0" noProof="0" dirty="0">
              <a:ln>
                <a:noFill/>
              </a:ln>
              <a:solidFill>
                <a:schemeClr val="tx1"/>
              </a:solidFill>
              <a:effectLst/>
              <a:uLnTx/>
              <a:uFillTx/>
              <a:latin typeface="Century Gothic" panose="020B0502020202020204" pitchFamily="34" charset="0"/>
            </a:endParaRPr>
          </a:p>
        </p:txBody>
      </p:sp>
      <p:sp>
        <p:nvSpPr>
          <p:cNvPr id="95" name="Action Button: Custom 16">
            <a:hlinkClick r:id="" action="ppaction://noaction" highlightClick="1">
              <a:snd r:embed="rId6" name="media11.wav"/>
            </a:hlinkClick>
            <a:extLst>
              <a:ext uri="{FF2B5EF4-FFF2-40B4-BE49-F238E27FC236}">
                <a16:creationId xmlns:a16="http://schemas.microsoft.com/office/drawing/2014/main" id="{DA5FAA28-0FFE-FD44-82BD-8BEA8CA05A2D}"/>
              </a:ext>
            </a:extLst>
          </p:cNvPr>
          <p:cNvSpPr/>
          <p:nvPr/>
        </p:nvSpPr>
        <p:spPr>
          <a:xfrm>
            <a:off x="551527" y="4725264"/>
            <a:ext cx="599181" cy="40615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a:solidFill>
                  <a:schemeClr val="tx1"/>
                </a:solidFill>
                <a:latin typeface="Century Gothic" panose="020B0502020202020204" pitchFamily="34" charset="0"/>
              </a:rPr>
              <a:t>4 </a:t>
            </a:r>
            <a:endParaRPr kumimoji="0" lang="en-GB" sz="2800" b="1" i="0" u="none" strike="noStrike" kern="1200" cap="none" spc="0" normalizeH="0" baseline="0" noProof="0" dirty="0">
              <a:ln>
                <a:noFill/>
              </a:ln>
              <a:solidFill>
                <a:schemeClr val="tx1"/>
              </a:solidFill>
              <a:effectLst/>
              <a:uLnTx/>
              <a:uFillTx/>
              <a:latin typeface="Century Gothic" panose="020B0502020202020204" pitchFamily="34" charset="0"/>
            </a:endParaRPr>
          </a:p>
        </p:txBody>
      </p:sp>
      <p:sp>
        <p:nvSpPr>
          <p:cNvPr id="96" name="Action Button: Custom 16">
            <a:hlinkClick r:id="" action="ppaction://noaction" highlightClick="1">
              <a:snd r:embed="rId7" name="media12.wav"/>
            </a:hlinkClick>
            <a:extLst>
              <a:ext uri="{FF2B5EF4-FFF2-40B4-BE49-F238E27FC236}">
                <a16:creationId xmlns:a16="http://schemas.microsoft.com/office/drawing/2014/main" id="{DA5FAA28-0FFE-FD44-82BD-8BEA8CA05A2D}"/>
              </a:ext>
            </a:extLst>
          </p:cNvPr>
          <p:cNvSpPr/>
          <p:nvPr/>
        </p:nvSpPr>
        <p:spPr>
          <a:xfrm>
            <a:off x="551528" y="5571139"/>
            <a:ext cx="599181" cy="40615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a:solidFill>
                  <a:schemeClr val="tx1"/>
                </a:solidFill>
                <a:latin typeface="Century Gothic" panose="020B0502020202020204" pitchFamily="34" charset="0"/>
              </a:rPr>
              <a:t>5</a:t>
            </a:r>
            <a:endParaRPr kumimoji="0" lang="en-GB" sz="2800" b="1" i="0" u="none" strike="noStrike" kern="1200" cap="none" spc="0" normalizeH="0" baseline="0" noProof="0" dirty="0">
              <a:ln>
                <a:noFill/>
              </a:ln>
              <a:solidFill>
                <a:schemeClr val="tx1"/>
              </a:solidFill>
              <a:effectLst/>
              <a:uLnTx/>
              <a:uFillTx/>
              <a:latin typeface="Century Gothic" panose="020B0502020202020204" pitchFamily="34" charset="0"/>
            </a:endParaRPr>
          </a:p>
        </p:txBody>
      </p:sp>
      <p:pic>
        <p:nvPicPr>
          <p:cNvPr id="50" name="Graphic 49" descr="Teacher with solid fill">
            <a:extLst>
              <a:ext uri="{FF2B5EF4-FFF2-40B4-BE49-F238E27FC236}">
                <a16:creationId xmlns:a16="http://schemas.microsoft.com/office/drawing/2014/main" id="{7EA011A5-5165-494B-9226-76941115625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86377" y="38924"/>
            <a:ext cx="885211" cy="914400"/>
          </a:xfrm>
          <a:prstGeom prst="rect">
            <a:avLst/>
          </a:prstGeom>
        </p:spPr>
      </p:pic>
      <p:sp>
        <p:nvSpPr>
          <p:cNvPr id="51" name="Speech Bubble: Rectangle with Corners Rounded 50">
            <a:extLst>
              <a:ext uri="{FF2B5EF4-FFF2-40B4-BE49-F238E27FC236}">
                <a16:creationId xmlns:a16="http://schemas.microsoft.com/office/drawing/2014/main" id="{D28C789C-1C43-474A-8721-8E83B282E304}"/>
              </a:ext>
            </a:extLst>
          </p:cNvPr>
          <p:cNvSpPr/>
          <p:nvPr/>
        </p:nvSpPr>
        <p:spPr>
          <a:xfrm>
            <a:off x="8038599" y="162805"/>
            <a:ext cx="2902358" cy="602085"/>
          </a:xfrm>
          <a:prstGeom prst="wedgeRoundRectCallout">
            <a:avLst>
              <a:gd name="adj1" fmla="val -57413"/>
              <a:gd name="adj2" fmla="val -8068"/>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Hör</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zu</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Ist</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es ‘a/an’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oder</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‘the’?</a:t>
            </a:r>
          </a:p>
        </p:txBody>
      </p:sp>
      <p:graphicFrame>
        <p:nvGraphicFramePr>
          <p:cNvPr id="6" name="Table 6">
            <a:extLst>
              <a:ext uri="{FF2B5EF4-FFF2-40B4-BE49-F238E27FC236}">
                <a16:creationId xmlns:a16="http://schemas.microsoft.com/office/drawing/2014/main" id="{905D3FAF-8B76-4CE5-B732-8EAD02831340}"/>
              </a:ext>
            </a:extLst>
          </p:cNvPr>
          <p:cNvGraphicFramePr>
            <a:graphicFrameLocks noGrp="1"/>
          </p:cNvGraphicFramePr>
          <p:nvPr>
            <p:extLst>
              <p:ext uri="{D42A27DB-BD31-4B8C-83A1-F6EECF244321}">
                <p14:modId xmlns:p14="http://schemas.microsoft.com/office/powerpoint/2010/main" val="913839444"/>
              </p:ext>
            </p:extLst>
          </p:nvPr>
        </p:nvGraphicFramePr>
        <p:xfrm>
          <a:off x="1265881" y="1056976"/>
          <a:ext cx="8128000" cy="5076774"/>
        </p:xfrm>
        <a:graphic>
          <a:graphicData uri="http://schemas.openxmlformats.org/drawingml/2006/table">
            <a:tbl>
              <a:tblPr firstRow="1" bandRow="1">
                <a:tableStyleId>{93296810-A885-4BE3-A3E7-6D5BEEA58F35}</a:tableStyleId>
              </a:tblPr>
              <a:tblGrid>
                <a:gridCol w="4064000">
                  <a:extLst>
                    <a:ext uri="{9D8B030D-6E8A-4147-A177-3AD203B41FA5}">
                      <a16:colId xmlns:a16="http://schemas.microsoft.com/office/drawing/2014/main" val="3534263800"/>
                    </a:ext>
                  </a:extLst>
                </a:gridCol>
                <a:gridCol w="4064000">
                  <a:extLst>
                    <a:ext uri="{9D8B030D-6E8A-4147-A177-3AD203B41FA5}">
                      <a16:colId xmlns:a16="http://schemas.microsoft.com/office/drawing/2014/main" val="1406816724"/>
                    </a:ext>
                  </a:extLst>
                </a:gridCol>
              </a:tblGrid>
              <a:tr h="846129">
                <a:tc>
                  <a:txBody>
                    <a:bodyPr/>
                    <a:lstStyle/>
                    <a:p>
                      <a:pPr algn="ctr"/>
                      <a:r>
                        <a:rPr lang="en-GB" sz="2400" dirty="0"/>
                        <a:t>one of many</a:t>
                      </a:r>
                    </a:p>
                  </a:txBody>
                  <a:tcPr anchor="ctr"/>
                </a:tc>
                <a:tc>
                  <a:txBody>
                    <a:bodyPr/>
                    <a:lstStyle/>
                    <a:p>
                      <a:pPr algn="ctr"/>
                      <a:r>
                        <a:rPr lang="en-GB" sz="2400" dirty="0"/>
                        <a:t>the only one</a:t>
                      </a:r>
                    </a:p>
                  </a:txBody>
                  <a:tcPr anchor="ctr"/>
                </a:tc>
                <a:extLst>
                  <a:ext uri="{0D108BD9-81ED-4DB2-BD59-A6C34878D82A}">
                    <a16:rowId xmlns:a16="http://schemas.microsoft.com/office/drawing/2014/main" val="4173775448"/>
                  </a:ext>
                </a:extLst>
              </a:tr>
              <a:tr h="846129">
                <a:tc>
                  <a:txBody>
                    <a:bodyPr/>
                    <a:lstStyle/>
                    <a:p>
                      <a:endParaRPr lang="en-GB"/>
                    </a:p>
                  </a:txBody>
                  <a:tcPr/>
                </a:tc>
                <a:tc>
                  <a:txBody>
                    <a:bodyPr/>
                    <a:lstStyle/>
                    <a:p>
                      <a:endParaRPr lang="en-GB"/>
                    </a:p>
                  </a:txBody>
                  <a:tcPr/>
                </a:tc>
                <a:extLst>
                  <a:ext uri="{0D108BD9-81ED-4DB2-BD59-A6C34878D82A}">
                    <a16:rowId xmlns:a16="http://schemas.microsoft.com/office/drawing/2014/main" val="30520047"/>
                  </a:ext>
                </a:extLst>
              </a:tr>
              <a:tr h="846129">
                <a:tc>
                  <a:txBody>
                    <a:bodyPr/>
                    <a:lstStyle/>
                    <a:p>
                      <a:endParaRPr lang="en-GB"/>
                    </a:p>
                  </a:txBody>
                  <a:tcPr/>
                </a:tc>
                <a:tc>
                  <a:txBody>
                    <a:bodyPr/>
                    <a:lstStyle/>
                    <a:p>
                      <a:endParaRPr lang="en-GB"/>
                    </a:p>
                  </a:txBody>
                  <a:tcPr/>
                </a:tc>
                <a:extLst>
                  <a:ext uri="{0D108BD9-81ED-4DB2-BD59-A6C34878D82A}">
                    <a16:rowId xmlns:a16="http://schemas.microsoft.com/office/drawing/2014/main" val="2018459926"/>
                  </a:ext>
                </a:extLst>
              </a:tr>
              <a:tr h="846129">
                <a:tc>
                  <a:txBody>
                    <a:bodyPr/>
                    <a:lstStyle/>
                    <a:p>
                      <a:endParaRPr lang="en-GB"/>
                    </a:p>
                  </a:txBody>
                  <a:tcPr/>
                </a:tc>
                <a:tc>
                  <a:txBody>
                    <a:bodyPr/>
                    <a:lstStyle/>
                    <a:p>
                      <a:endParaRPr lang="en-GB"/>
                    </a:p>
                  </a:txBody>
                  <a:tcPr/>
                </a:tc>
                <a:extLst>
                  <a:ext uri="{0D108BD9-81ED-4DB2-BD59-A6C34878D82A}">
                    <a16:rowId xmlns:a16="http://schemas.microsoft.com/office/drawing/2014/main" val="1468723898"/>
                  </a:ext>
                </a:extLst>
              </a:tr>
              <a:tr h="846129">
                <a:tc>
                  <a:txBody>
                    <a:bodyPr/>
                    <a:lstStyle/>
                    <a:p>
                      <a:endParaRPr lang="en-GB"/>
                    </a:p>
                  </a:txBody>
                  <a:tcPr/>
                </a:tc>
                <a:tc>
                  <a:txBody>
                    <a:bodyPr/>
                    <a:lstStyle/>
                    <a:p>
                      <a:endParaRPr lang="en-GB"/>
                    </a:p>
                  </a:txBody>
                  <a:tcPr/>
                </a:tc>
                <a:extLst>
                  <a:ext uri="{0D108BD9-81ED-4DB2-BD59-A6C34878D82A}">
                    <a16:rowId xmlns:a16="http://schemas.microsoft.com/office/drawing/2014/main" val="669367849"/>
                  </a:ext>
                </a:extLst>
              </a:tr>
              <a:tr h="846129">
                <a:tc>
                  <a:txBody>
                    <a:bodyPr/>
                    <a:lstStyle/>
                    <a:p>
                      <a:endParaRPr lang="en-GB"/>
                    </a:p>
                  </a:txBody>
                  <a:tcPr/>
                </a:tc>
                <a:tc>
                  <a:txBody>
                    <a:bodyPr/>
                    <a:lstStyle/>
                    <a:p>
                      <a:endParaRPr lang="en-GB" dirty="0"/>
                    </a:p>
                  </a:txBody>
                  <a:tcPr/>
                </a:tc>
                <a:extLst>
                  <a:ext uri="{0D108BD9-81ED-4DB2-BD59-A6C34878D82A}">
                    <a16:rowId xmlns:a16="http://schemas.microsoft.com/office/drawing/2014/main" val="692522470"/>
                  </a:ext>
                </a:extLst>
              </a:tr>
            </a:tbl>
          </a:graphicData>
        </a:graphic>
      </p:graphicFrame>
      <p:pic>
        <p:nvPicPr>
          <p:cNvPr id="32" name="Picture 31">
            <a:extLst>
              <a:ext uri="{FF2B5EF4-FFF2-40B4-BE49-F238E27FC236}">
                <a16:creationId xmlns:a16="http://schemas.microsoft.com/office/drawing/2014/main" id="{0EE75A7B-C6D0-094A-8FA9-BBAE8FE8DC8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86377" y="2038354"/>
            <a:ext cx="290607" cy="581213"/>
          </a:xfrm>
          <a:prstGeom prst="rect">
            <a:avLst/>
          </a:prstGeom>
        </p:spPr>
      </p:pic>
      <p:pic>
        <p:nvPicPr>
          <p:cNvPr id="61" name="Picture 60">
            <a:extLst>
              <a:ext uri="{FF2B5EF4-FFF2-40B4-BE49-F238E27FC236}">
                <a16:creationId xmlns:a16="http://schemas.microsoft.com/office/drawing/2014/main" id="{582827C4-671B-4541-9E11-FC2757DDB44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72286" y="3709975"/>
            <a:ext cx="1073794" cy="650784"/>
          </a:xfrm>
          <a:prstGeom prst="rect">
            <a:avLst/>
          </a:prstGeom>
        </p:spPr>
      </p:pic>
      <p:pic>
        <p:nvPicPr>
          <p:cNvPr id="67" name="Picture 66">
            <a:extLst>
              <a:ext uri="{FF2B5EF4-FFF2-40B4-BE49-F238E27FC236}">
                <a16:creationId xmlns:a16="http://schemas.microsoft.com/office/drawing/2014/main" id="{D3A983FC-24A2-7641-8673-299718723E0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63340" y="4528195"/>
            <a:ext cx="960172" cy="650783"/>
          </a:xfrm>
          <a:prstGeom prst="rect">
            <a:avLst/>
          </a:prstGeom>
        </p:spPr>
      </p:pic>
      <p:pic>
        <p:nvPicPr>
          <p:cNvPr id="74" name="Picture 73">
            <a:extLst>
              <a:ext uri="{FF2B5EF4-FFF2-40B4-BE49-F238E27FC236}">
                <a16:creationId xmlns:a16="http://schemas.microsoft.com/office/drawing/2014/main" id="{34AF9E52-542C-C04B-B2E4-BF4B96B752E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013138" y="5379334"/>
            <a:ext cx="558803" cy="702896"/>
          </a:xfrm>
          <a:prstGeom prst="rect">
            <a:avLst/>
          </a:prstGeom>
        </p:spPr>
      </p:pic>
      <p:pic>
        <p:nvPicPr>
          <p:cNvPr id="7" name="Picture 6">
            <a:extLst>
              <a:ext uri="{FF2B5EF4-FFF2-40B4-BE49-F238E27FC236}">
                <a16:creationId xmlns:a16="http://schemas.microsoft.com/office/drawing/2014/main" id="{DCF4A304-BC4F-4702-A70D-057EA8462000}"/>
              </a:ext>
            </a:extLst>
          </p:cNvPr>
          <p:cNvPicPr>
            <a:picLocks noChangeAspect="1"/>
          </p:cNvPicPr>
          <p:nvPr/>
        </p:nvPicPr>
        <p:blipFill>
          <a:blip r:embed="rId14"/>
          <a:stretch>
            <a:fillRect/>
          </a:stretch>
        </p:blipFill>
        <p:spPr>
          <a:xfrm>
            <a:off x="2989898" y="1950723"/>
            <a:ext cx="627878" cy="755343"/>
          </a:xfrm>
          <a:prstGeom prst="rect">
            <a:avLst/>
          </a:prstGeom>
        </p:spPr>
      </p:pic>
      <p:pic>
        <p:nvPicPr>
          <p:cNvPr id="9" name="Picture 8" descr="A close-up of a football ball&#10;&#10;Description automatically generated">
            <a:extLst>
              <a:ext uri="{FF2B5EF4-FFF2-40B4-BE49-F238E27FC236}">
                <a16:creationId xmlns:a16="http://schemas.microsoft.com/office/drawing/2014/main" id="{880CEFAF-CE95-4690-B007-19FEE3F67B9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19668" y="2849993"/>
            <a:ext cx="647515" cy="647515"/>
          </a:xfrm>
          <a:prstGeom prst="rect">
            <a:avLst/>
          </a:prstGeom>
        </p:spPr>
      </p:pic>
      <p:pic>
        <p:nvPicPr>
          <p:cNvPr id="12" name="Picture 11">
            <a:extLst>
              <a:ext uri="{FF2B5EF4-FFF2-40B4-BE49-F238E27FC236}">
                <a16:creationId xmlns:a16="http://schemas.microsoft.com/office/drawing/2014/main" id="{E80C85F6-7F13-4457-A8F8-BC1D4B7A8CD4}"/>
              </a:ext>
            </a:extLst>
          </p:cNvPr>
          <p:cNvPicPr>
            <a:picLocks noChangeAspect="1"/>
          </p:cNvPicPr>
          <p:nvPr/>
        </p:nvPicPr>
        <p:blipFill>
          <a:blip r:embed="rId16"/>
          <a:stretch>
            <a:fillRect/>
          </a:stretch>
        </p:blipFill>
        <p:spPr>
          <a:xfrm>
            <a:off x="2879124" y="2870571"/>
            <a:ext cx="901825" cy="626937"/>
          </a:xfrm>
          <a:prstGeom prst="rect">
            <a:avLst/>
          </a:prstGeom>
        </p:spPr>
      </p:pic>
      <p:pic>
        <p:nvPicPr>
          <p:cNvPr id="89" name="Picture 88">
            <a:extLst>
              <a:ext uri="{FF2B5EF4-FFF2-40B4-BE49-F238E27FC236}">
                <a16:creationId xmlns:a16="http://schemas.microsoft.com/office/drawing/2014/main" id="{9EABD5FF-F584-4348-BBC0-BB84B052647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93659" y="3752199"/>
            <a:ext cx="1073794" cy="650784"/>
          </a:xfrm>
          <a:prstGeom prst="rect">
            <a:avLst/>
          </a:prstGeom>
        </p:spPr>
      </p:pic>
      <p:pic>
        <p:nvPicPr>
          <p:cNvPr id="90" name="Picture 89">
            <a:extLst>
              <a:ext uri="{FF2B5EF4-FFF2-40B4-BE49-F238E27FC236}">
                <a16:creationId xmlns:a16="http://schemas.microsoft.com/office/drawing/2014/main" id="{B94201A7-4B09-4DAE-8F5D-4D6C2313A10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74796" y="3742225"/>
            <a:ext cx="1073794" cy="650784"/>
          </a:xfrm>
          <a:prstGeom prst="rect">
            <a:avLst/>
          </a:prstGeom>
        </p:spPr>
      </p:pic>
      <p:pic>
        <p:nvPicPr>
          <p:cNvPr id="91" name="Picture 90">
            <a:extLst>
              <a:ext uri="{FF2B5EF4-FFF2-40B4-BE49-F238E27FC236}">
                <a16:creationId xmlns:a16="http://schemas.microsoft.com/office/drawing/2014/main" id="{795388FF-EC4F-4CD6-968D-E93A3BCEB46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02158" y="3742225"/>
            <a:ext cx="1073794" cy="650784"/>
          </a:xfrm>
          <a:prstGeom prst="rect">
            <a:avLst/>
          </a:prstGeom>
        </p:spPr>
      </p:pic>
      <p:pic>
        <p:nvPicPr>
          <p:cNvPr id="92" name="Picture 91">
            <a:extLst>
              <a:ext uri="{FF2B5EF4-FFF2-40B4-BE49-F238E27FC236}">
                <a16:creationId xmlns:a16="http://schemas.microsoft.com/office/drawing/2014/main" id="{22F10404-B420-4ABF-9C59-86839A1F70A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36404" y="3766088"/>
            <a:ext cx="1073794" cy="650784"/>
          </a:xfrm>
          <a:prstGeom prst="rect">
            <a:avLst/>
          </a:prstGeom>
        </p:spPr>
      </p:pic>
      <p:pic>
        <p:nvPicPr>
          <p:cNvPr id="97" name="Picture 96">
            <a:extLst>
              <a:ext uri="{FF2B5EF4-FFF2-40B4-BE49-F238E27FC236}">
                <a16:creationId xmlns:a16="http://schemas.microsoft.com/office/drawing/2014/main" id="{82ABF4E1-165F-496D-A798-714011EA8D6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54343" y="4506635"/>
            <a:ext cx="960172" cy="650783"/>
          </a:xfrm>
          <a:prstGeom prst="rect">
            <a:avLst/>
          </a:prstGeom>
        </p:spPr>
      </p:pic>
      <p:pic>
        <p:nvPicPr>
          <p:cNvPr id="98" name="Picture 97">
            <a:extLst>
              <a:ext uri="{FF2B5EF4-FFF2-40B4-BE49-F238E27FC236}">
                <a16:creationId xmlns:a16="http://schemas.microsoft.com/office/drawing/2014/main" id="{696405AB-52D3-439D-8884-BF4739E22F2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39458" y="4519661"/>
            <a:ext cx="960172" cy="650783"/>
          </a:xfrm>
          <a:prstGeom prst="rect">
            <a:avLst/>
          </a:prstGeom>
        </p:spPr>
      </p:pic>
      <p:pic>
        <p:nvPicPr>
          <p:cNvPr id="99" name="Picture 98">
            <a:extLst>
              <a:ext uri="{FF2B5EF4-FFF2-40B4-BE49-F238E27FC236}">
                <a16:creationId xmlns:a16="http://schemas.microsoft.com/office/drawing/2014/main" id="{871F1D6C-218F-48C4-861C-4E1DCD2C54A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09975" y="4528195"/>
            <a:ext cx="960172" cy="650783"/>
          </a:xfrm>
          <a:prstGeom prst="rect">
            <a:avLst/>
          </a:prstGeom>
        </p:spPr>
      </p:pic>
      <p:pic>
        <p:nvPicPr>
          <p:cNvPr id="100" name="Picture 99">
            <a:extLst>
              <a:ext uri="{FF2B5EF4-FFF2-40B4-BE49-F238E27FC236}">
                <a16:creationId xmlns:a16="http://schemas.microsoft.com/office/drawing/2014/main" id="{9C242824-EA26-47E9-8E74-8525E683046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81700" y="4506635"/>
            <a:ext cx="960172" cy="650783"/>
          </a:xfrm>
          <a:prstGeom prst="rect">
            <a:avLst/>
          </a:prstGeom>
        </p:spPr>
      </p:pic>
      <p:pic>
        <p:nvPicPr>
          <p:cNvPr id="101" name="Picture 100">
            <a:extLst>
              <a:ext uri="{FF2B5EF4-FFF2-40B4-BE49-F238E27FC236}">
                <a16:creationId xmlns:a16="http://schemas.microsoft.com/office/drawing/2014/main" id="{A90FC883-7EC6-4B51-BFD1-2D6ABED5E6D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73577" y="5354202"/>
            <a:ext cx="558803" cy="702896"/>
          </a:xfrm>
          <a:prstGeom prst="rect">
            <a:avLst/>
          </a:prstGeom>
        </p:spPr>
      </p:pic>
      <p:pic>
        <p:nvPicPr>
          <p:cNvPr id="102" name="Picture 101">
            <a:extLst>
              <a:ext uri="{FF2B5EF4-FFF2-40B4-BE49-F238E27FC236}">
                <a16:creationId xmlns:a16="http://schemas.microsoft.com/office/drawing/2014/main" id="{FFD0D78D-EA45-432C-B1D0-BE8B8935022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668150" y="5350763"/>
            <a:ext cx="558803" cy="702896"/>
          </a:xfrm>
          <a:prstGeom prst="rect">
            <a:avLst/>
          </a:prstGeom>
        </p:spPr>
      </p:pic>
      <p:pic>
        <p:nvPicPr>
          <p:cNvPr id="103" name="Picture 102">
            <a:extLst>
              <a:ext uri="{FF2B5EF4-FFF2-40B4-BE49-F238E27FC236}">
                <a16:creationId xmlns:a16="http://schemas.microsoft.com/office/drawing/2014/main" id="{CA7BFB0A-3FFE-465E-8DB4-CA18FF5947B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14224" y="5350763"/>
            <a:ext cx="558803" cy="702896"/>
          </a:xfrm>
          <a:prstGeom prst="rect">
            <a:avLst/>
          </a:prstGeom>
        </p:spPr>
      </p:pic>
      <p:pic>
        <p:nvPicPr>
          <p:cNvPr id="104" name="Picture 103">
            <a:extLst>
              <a:ext uri="{FF2B5EF4-FFF2-40B4-BE49-F238E27FC236}">
                <a16:creationId xmlns:a16="http://schemas.microsoft.com/office/drawing/2014/main" id="{3EF9DFFA-58F7-4CFE-ACAA-C3A0FBB074A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75552" y="5357992"/>
            <a:ext cx="558803" cy="702896"/>
          </a:xfrm>
          <a:prstGeom prst="rect">
            <a:avLst/>
          </a:prstGeom>
        </p:spPr>
      </p:pic>
      <p:pic>
        <p:nvPicPr>
          <p:cNvPr id="105" name="Picture 104">
            <a:extLst>
              <a:ext uri="{FF2B5EF4-FFF2-40B4-BE49-F238E27FC236}">
                <a16:creationId xmlns:a16="http://schemas.microsoft.com/office/drawing/2014/main" id="{9BA73CDC-2EB4-48EA-BDC8-1E076165829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030573" y="5350106"/>
            <a:ext cx="558803" cy="702896"/>
          </a:xfrm>
          <a:prstGeom prst="rect">
            <a:avLst/>
          </a:prstGeom>
        </p:spPr>
      </p:pic>
      <p:pic>
        <p:nvPicPr>
          <p:cNvPr id="106" name="Picture 105">
            <a:extLst>
              <a:ext uri="{FF2B5EF4-FFF2-40B4-BE49-F238E27FC236}">
                <a16:creationId xmlns:a16="http://schemas.microsoft.com/office/drawing/2014/main" id="{E87327E2-5389-45E3-BFA7-FD97A0C2B1EC}"/>
              </a:ext>
            </a:extLst>
          </p:cNvPr>
          <p:cNvPicPr>
            <a:picLocks noChangeAspect="1"/>
          </p:cNvPicPr>
          <p:nvPr/>
        </p:nvPicPr>
        <p:blipFill>
          <a:blip r:embed="rId17"/>
          <a:stretch>
            <a:fillRect/>
          </a:stretch>
        </p:blipFill>
        <p:spPr>
          <a:xfrm>
            <a:off x="8745218" y="2466746"/>
            <a:ext cx="3714154" cy="4730559"/>
          </a:xfrm>
          <a:prstGeom prst="rect">
            <a:avLst/>
          </a:prstGeom>
        </p:spPr>
      </p:pic>
      <p:pic>
        <p:nvPicPr>
          <p:cNvPr id="14" name="Picture 13" descr="A green check mark on a black background&#10;&#10;Description automatically generated">
            <a:extLst>
              <a:ext uri="{FF2B5EF4-FFF2-40B4-BE49-F238E27FC236}">
                <a16:creationId xmlns:a16="http://schemas.microsoft.com/office/drawing/2014/main" id="{952B91ED-30A4-4BBA-A8E7-D3607981E57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720167" y="2083729"/>
            <a:ext cx="552527" cy="514422"/>
          </a:xfrm>
          <a:prstGeom prst="rect">
            <a:avLst/>
          </a:prstGeom>
        </p:spPr>
      </p:pic>
      <p:pic>
        <p:nvPicPr>
          <p:cNvPr id="35" name="Picture 34" descr="A green check mark on a black background&#10;&#10;Description automatically generated">
            <a:extLst>
              <a:ext uri="{FF2B5EF4-FFF2-40B4-BE49-F238E27FC236}">
                <a16:creationId xmlns:a16="http://schemas.microsoft.com/office/drawing/2014/main" id="{7FDF05A3-0A43-43C8-A8B4-ECEF5A94DDF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347626" y="2849993"/>
            <a:ext cx="552527" cy="514422"/>
          </a:xfrm>
          <a:prstGeom prst="rect">
            <a:avLst/>
          </a:prstGeom>
        </p:spPr>
      </p:pic>
      <p:pic>
        <p:nvPicPr>
          <p:cNvPr id="36" name="Picture 35" descr="A green check mark on a black background&#10;&#10;Description automatically generated">
            <a:extLst>
              <a:ext uri="{FF2B5EF4-FFF2-40B4-BE49-F238E27FC236}">
                <a16:creationId xmlns:a16="http://schemas.microsoft.com/office/drawing/2014/main" id="{7AAF595C-B30C-4D6B-B93A-4D71CAC53C6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549257" y="3742225"/>
            <a:ext cx="552527" cy="514422"/>
          </a:xfrm>
          <a:prstGeom prst="rect">
            <a:avLst/>
          </a:prstGeom>
        </p:spPr>
      </p:pic>
      <p:pic>
        <p:nvPicPr>
          <p:cNvPr id="37" name="Picture 36" descr="A green check mark on a black background&#10;&#10;Description automatically generated">
            <a:extLst>
              <a:ext uri="{FF2B5EF4-FFF2-40B4-BE49-F238E27FC236}">
                <a16:creationId xmlns:a16="http://schemas.microsoft.com/office/drawing/2014/main" id="{49C292E5-DEAC-45F7-A1C7-BA91B516BE0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347626" y="4587841"/>
            <a:ext cx="552527" cy="514422"/>
          </a:xfrm>
          <a:prstGeom prst="rect">
            <a:avLst/>
          </a:prstGeom>
        </p:spPr>
      </p:pic>
      <p:pic>
        <p:nvPicPr>
          <p:cNvPr id="38" name="Picture 37" descr="A green check mark on a black background&#10;&#10;Description automatically generated">
            <a:extLst>
              <a:ext uri="{FF2B5EF4-FFF2-40B4-BE49-F238E27FC236}">
                <a16:creationId xmlns:a16="http://schemas.microsoft.com/office/drawing/2014/main" id="{25A7B702-0781-4018-AD42-074F156A967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361032" y="5473571"/>
            <a:ext cx="552527" cy="514422"/>
          </a:xfrm>
          <a:prstGeom prst="rect">
            <a:avLst/>
          </a:prstGeom>
        </p:spPr>
      </p:pic>
    </p:spTree>
    <p:extLst>
      <p:ext uri="{BB962C8B-B14F-4D97-AF65-F5344CB8AC3E}">
        <p14:creationId xmlns:p14="http://schemas.microsoft.com/office/powerpoint/2010/main" val="242311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202195" cy="647577"/>
          </a:xfrm>
        </p:spPr>
        <p:txBody>
          <a:bodyPr>
            <a:noAutofit/>
          </a:bodyPr>
          <a:lstStyle/>
          <a:p>
            <a:r>
              <a:rPr lang="en-GB" sz="2400" b="1" dirty="0">
                <a:solidFill>
                  <a:schemeClr val="bg1"/>
                </a:solidFill>
              </a:rPr>
              <a:t>Wie </a:t>
            </a:r>
            <a:r>
              <a:rPr lang="en-GB" sz="2400" b="1" dirty="0" err="1">
                <a:solidFill>
                  <a:schemeClr val="bg1"/>
                </a:solidFill>
              </a:rPr>
              <a:t>ist</a:t>
            </a:r>
            <a:r>
              <a:rPr lang="en-GB" sz="2400" b="1" dirty="0">
                <a:solidFill>
                  <a:schemeClr val="bg1"/>
                </a:solidFill>
              </a:rPr>
              <a:t> das auf Deutsch? </a:t>
            </a:r>
            <a:r>
              <a:rPr lang="en-GB" sz="2400" b="0" dirty="0">
                <a:solidFill>
                  <a:schemeClr val="bg1"/>
                </a:solidFill>
              </a:rPr>
              <a:t>(1/6)</a:t>
            </a:r>
            <a:endParaRPr lang="en-GB" sz="24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p:cNvSpPr txBox="1"/>
          <p:nvPr/>
        </p:nvSpPr>
        <p:spPr>
          <a:xfrm>
            <a:off x="1997711" y="4636758"/>
            <a:ext cx="8405776" cy="923330"/>
          </a:xfrm>
          <a:prstGeom prst="rect">
            <a:avLst/>
          </a:prstGeom>
          <a:noFill/>
        </p:spPr>
        <p:txBody>
          <a:bodyPr wrap="square" rtlCol="0">
            <a:spAutoFit/>
          </a:bodyPr>
          <a:lstStyle/>
          <a:p>
            <a:r>
              <a:rPr lang="en-GB" sz="5400" dirty="0">
                <a:latin typeface="Century Gothic" panose="020B0502020202020204" pitchFamily="34" charset="0"/>
              </a:rPr>
              <a:t>Du hast </a:t>
            </a:r>
            <a:r>
              <a:rPr lang="en-GB" sz="5400" dirty="0" err="1">
                <a:latin typeface="Century Gothic" panose="020B0502020202020204" pitchFamily="34" charset="0"/>
              </a:rPr>
              <a:t>eine</a:t>
            </a:r>
            <a:r>
              <a:rPr lang="en-GB" sz="5400" dirty="0">
                <a:latin typeface="Century Gothic" panose="020B0502020202020204" pitchFamily="34" charset="0"/>
              </a:rPr>
              <a:t> </a:t>
            </a:r>
            <a:r>
              <a:rPr lang="en-GB" sz="5400" dirty="0" err="1">
                <a:latin typeface="Century Gothic" panose="020B0502020202020204" pitchFamily="34" charset="0"/>
              </a:rPr>
              <a:t>Flasche</a:t>
            </a:r>
            <a:r>
              <a:rPr lang="en-GB" sz="5400" dirty="0">
                <a:latin typeface="Century Gothic" panose="020B0502020202020204" pitchFamily="34" charset="0"/>
              </a:rPr>
              <a:t>.</a:t>
            </a:r>
          </a:p>
        </p:txBody>
      </p:sp>
      <p:pic>
        <p:nvPicPr>
          <p:cNvPr id="9" name="Picture 8">
            <a:extLst>
              <a:ext uri="{FF2B5EF4-FFF2-40B4-BE49-F238E27FC236}">
                <a16:creationId xmlns:a16="http://schemas.microsoft.com/office/drawing/2014/main" id="{ED95194B-4385-0F40-8AEE-B9B28A6529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2323" y="1891849"/>
            <a:ext cx="1115135" cy="2230267"/>
          </a:xfrm>
          <a:prstGeom prst="rect">
            <a:avLst/>
          </a:prstGeom>
        </p:spPr>
      </p:pic>
      <p:pic>
        <p:nvPicPr>
          <p:cNvPr id="10" name="Picture 9" descr="A cartoon of a child pointing at a child&#10;&#10;Description automatically generated">
            <a:extLst>
              <a:ext uri="{FF2B5EF4-FFF2-40B4-BE49-F238E27FC236}">
                <a16:creationId xmlns:a16="http://schemas.microsoft.com/office/drawing/2014/main" id="{2735B59D-C755-4A9E-A724-5BF7CF454F65}"/>
              </a:ext>
            </a:extLst>
          </p:cNvPr>
          <p:cNvPicPr>
            <a:picLocks noChangeAspect="1"/>
          </p:cNvPicPr>
          <p:nvPr/>
        </p:nvPicPr>
        <p:blipFill>
          <a:blip r:embed="rId4">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2213790" y="1116234"/>
            <a:ext cx="4768995" cy="3351922"/>
          </a:xfrm>
          <a:prstGeom prst="rect">
            <a:avLst/>
          </a:prstGeom>
        </p:spPr>
      </p:pic>
    </p:spTree>
    <p:extLst>
      <p:ext uri="{BB962C8B-B14F-4D97-AF65-F5344CB8AC3E}">
        <p14:creationId xmlns:p14="http://schemas.microsoft.com/office/powerpoint/2010/main" val="408606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202195" cy="647577"/>
          </a:xfrm>
        </p:spPr>
        <p:txBody>
          <a:bodyPr>
            <a:noAutofit/>
          </a:bodyPr>
          <a:lstStyle/>
          <a:p>
            <a:r>
              <a:rPr lang="en-GB" sz="2400" b="1" dirty="0">
                <a:solidFill>
                  <a:schemeClr val="bg1"/>
                </a:solidFill>
              </a:rPr>
              <a:t>Wie </a:t>
            </a:r>
            <a:r>
              <a:rPr lang="en-GB" sz="2400" b="1" dirty="0" err="1">
                <a:solidFill>
                  <a:schemeClr val="bg1"/>
                </a:solidFill>
              </a:rPr>
              <a:t>ist</a:t>
            </a:r>
            <a:r>
              <a:rPr lang="en-GB" sz="2400" b="1" dirty="0">
                <a:solidFill>
                  <a:schemeClr val="bg1"/>
                </a:solidFill>
              </a:rPr>
              <a:t> das auf Deutsch? </a:t>
            </a:r>
            <a:r>
              <a:rPr lang="en-GB" sz="2400" b="0" dirty="0">
                <a:solidFill>
                  <a:schemeClr val="bg1"/>
                </a:solidFill>
              </a:rPr>
              <a:t>(2/6)</a:t>
            </a:r>
            <a:endParaRPr lang="en-GB" sz="24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p:cNvSpPr txBox="1"/>
          <p:nvPr/>
        </p:nvSpPr>
        <p:spPr>
          <a:xfrm>
            <a:off x="1997711" y="4636758"/>
            <a:ext cx="8405776" cy="923330"/>
          </a:xfrm>
          <a:prstGeom prst="rect">
            <a:avLst/>
          </a:prstGeom>
          <a:noFill/>
        </p:spPr>
        <p:txBody>
          <a:bodyPr wrap="square" rtlCol="0">
            <a:spAutoFit/>
          </a:bodyPr>
          <a:lstStyle/>
          <a:p>
            <a:r>
              <a:rPr lang="en-GB" sz="5400" dirty="0">
                <a:latin typeface="Century Gothic" panose="020B0502020202020204" pitchFamily="34" charset="0"/>
              </a:rPr>
              <a:t>Ich </a:t>
            </a:r>
            <a:r>
              <a:rPr lang="en-GB" sz="5400" dirty="0" err="1">
                <a:latin typeface="Century Gothic" panose="020B0502020202020204" pitchFamily="34" charset="0"/>
              </a:rPr>
              <a:t>habe</a:t>
            </a:r>
            <a:r>
              <a:rPr lang="en-GB" sz="5400" dirty="0">
                <a:latin typeface="Century Gothic" panose="020B0502020202020204" pitchFamily="34" charset="0"/>
              </a:rPr>
              <a:t> </a:t>
            </a:r>
            <a:r>
              <a:rPr lang="en-GB" sz="5400" dirty="0" err="1">
                <a:latin typeface="Century Gothic" panose="020B0502020202020204" pitchFamily="34" charset="0"/>
              </a:rPr>
              <a:t>einen</a:t>
            </a:r>
            <a:r>
              <a:rPr lang="en-GB" sz="5400" dirty="0">
                <a:latin typeface="Century Gothic" panose="020B0502020202020204" pitchFamily="34" charset="0"/>
              </a:rPr>
              <a:t> </a:t>
            </a:r>
            <a:r>
              <a:rPr lang="en-GB" sz="5400" dirty="0" err="1">
                <a:latin typeface="Century Gothic" panose="020B0502020202020204" pitchFamily="34" charset="0"/>
              </a:rPr>
              <a:t>Fußball</a:t>
            </a:r>
            <a:r>
              <a:rPr lang="en-GB" sz="5400" dirty="0">
                <a:latin typeface="Century Gothic" panose="020B0502020202020204" pitchFamily="34" charset="0"/>
              </a:rPr>
              <a:t>.</a:t>
            </a:r>
          </a:p>
        </p:txBody>
      </p:sp>
      <p:pic>
        <p:nvPicPr>
          <p:cNvPr id="7" name="Picture 6">
            <a:extLst>
              <a:ext uri="{FF2B5EF4-FFF2-40B4-BE49-F238E27FC236}">
                <a16:creationId xmlns:a16="http://schemas.microsoft.com/office/drawing/2014/main" id="{7AAC3091-9DE4-4059-BAD9-4125142145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3579" y="2063014"/>
            <a:ext cx="2323462" cy="2335196"/>
          </a:xfrm>
          <a:prstGeom prst="rect">
            <a:avLst/>
          </a:prstGeom>
        </p:spPr>
      </p:pic>
      <p:pic>
        <p:nvPicPr>
          <p:cNvPr id="11" name="Picture 10" descr="A cartoon of a child&#10;&#10;Description automatically generated">
            <a:extLst>
              <a:ext uri="{FF2B5EF4-FFF2-40B4-BE49-F238E27FC236}">
                <a16:creationId xmlns:a16="http://schemas.microsoft.com/office/drawing/2014/main" id="{DA2E97F0-298A-4F5D-8841-B7BCA7DFE497}"/>
              </a:ext>
            </a:extLst>
          </p:cNvPr>
          <p:cNvPicPr>
            <a:picLocks noChangeAspect="1"/>
          </p:cNvPicPr>
          <p:nvPr/>
        </p:nvPicPr>
        <p:blipFill rotWithShape="1">
          <a:blip r:embed="rId4">
            <a:extLst>
              <a:ext uri="{28A0092B-C50C-407E-A947-70E740481C1C}">
                <a14:useLocalDpi xmlns:a14="http://schemas.microsoft.com/office/drawing/2010/main" val="0"/>
              </a:ext>
            </a:extLst>
          </a:blip>
          <a:srcRect l="35409" t="15439" r="24313"/>
          <a:stretch/>
        </p:blipFill>
        <p:spPr>
          <a:xfrm>
            <a:off x="2929401" y="1534468"/>
            <a:ext cx="2124904" cy="3145539"/>
          </a:xfrm>
          <a:prstGeom prst="rect">
            <a:avLst/>
          </a:prstGeom>
        </p:spPr>
      </p:pic>
    </p:spTree>
    <p:extLst>
      <p:ext uri="{BB962C8B-B14F-4D97-AF65-F5344CB8AC3E}">
        <p14:creationId xmlns:p14="http://schemas.microsoft.com/office/powerpoint/2010/main" val="3085394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202195" cy="647577"/>
          </a:xfrm>
        </p:spPr>
        <p:txBody>
          <a:bodyPr>
            <a:noAutofit/>
          </a:bodyPr>
          <a:lstStyle/>
          <a:p>
            <a:r>
              <a:rPr lang="en-GB" sz="2400" b="1" dirty="0">
                <a:solidFill>
                  <a:schemeClr val="bg1"/>
                </a:solidFill>
              </a:rPr>
              <a:t>Wie </a:t>
            </a:r>
            <a:r>
              <a:rPr lang="en-GB" sz="2400" b="1" dirty="0" err="1">
                <a:solidFill>
                  <a:schemeClr val="bg1"/>
                </a:solidFill>
              </a:rPr>
              <a:t>ist</a:t>
            </a:r>
            <a:r>
              <a:rPr lang="en-GB" sz="2400" b="1" dirty="0">
                <a:solidFill>
                  <a:schemeClr val="bg1"/>
                </a:solidFill>
              </a:rPr>
              <a:t> das auf Deutsch? </a:t>
            </a:r>
            <a:r>
              <a:rPr lang="en-GB" sz="2400" b="0" dirty="0">
                <a:solidFill>
                  <a:schemeClr val="bg1"/>
                </a:solidFill>
              </a:rPr>
              <a:t>(3/6)</a:t>
            </a:r>
            <a:endParaRPr lang="en-GB" sz="24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p:cNvSpPr txBox="1"/>
          <p:nvPr/>
        </p:nvSpPr>
        <p:spPr>
          <a:xfrm>
            <a:off x="1997711" y="4636758"/>
            <a:ext cx="8405776" cy="923330"/>
          </a:xfrm>
          <a:prstGeom prst="rect">
            <a:avLst/>
          </a:prstGeom>
          <a:noFill/>
        </p:spPr>
        <p:txBody>
          <a:bodyPr wrap="square" rtlCol="0">
            <a:spAutoFit/>
          </a:bodyPr>
          <a:lstStyle/>
          <a:p>
            <a:r>
              <a:rPr lang="en-GB" sz="5400" dirty="0">
                <a:latin typeface="Century Gothic" panose="020B0502020202020204" pitchFamily="34" charset="0"/>
              </a:rPr>
              <a:t>Ich </a:t>
            </a:r>
            <a:r>
              <a:rPr lang="en-GB" sz="5400" dirty="0" err="1">
                <a:latin typeface="Century Gothic" panose="020B0502020202020204" pitchFamily="34" charset="0"/>
              </a:rPr>
              <a:t>habe</a:t>
            </a:r>
            <a:r>
              <a:rPr lang="en-GB" sz="5400" dirty="0">
                <a:latin typeface="Century Gothic" panose="020B0502020202020204" pitchFamily="34" charset="0"/>
              </a:rPr>
              <a:t> </a:t>
            </a:r>
            <a:r>
              <a:rPr lang="en-GB" sz="5400" dirty="0" err="1">
                <a:latin typeface="Century Gothic" panose="020B0502020202020204" pitchFamily="34" charset="0"/>
              </a:rPr>
              <a:t>ein</a:t>
            </a:r>
            <a:r>
              <a:rPr lang="en-GB" sz="5400" dirty="0">
                <a:latin typeface="Century Gothic" panose="020B0502020202020204" pitchFamily="34" charset="0"/>
              </a:rPr>
              <a:t> </a:t>
            </a:r>
            <a:r>
              <a:rPr lang="en-GB" sz="5400" dirty="0" err="1">
                <a:latin typeface="Century Gothic" panose="020B0502020202020204" pitchFamily="34" charset="0"/>
              </a:rPr>
              <a:t>Haustier</a:t>
            </a:r>
            <a:r>
              <a:rPr lang="en-GB" sz="5400" dirty="0">
                <a:latin typeface="Century Gothic" panose="020B0502020202020204" pitchFamily="34" charset="0"/>
              </a:rPr>
              <a:t>.</a:t>
            </a:r>
          </a:p>
        </p:txBody>
      </p:sp>
      <p:pic>
        <p:nvPicPr>
          <p:cNvPr id="8" name="Picture 7" descr="A cartoon of a child&#10;&#10;Description automatically generated">
            <a:extLst>
              <a:ext uri="{FF2B5EF4-FFF2-40B4-BE49-F238E27FC236}">
                <a16:creationId xmlns:a16="http://schemas.microsoft.com/office/drawing/2014/main" id="{AD8F7F72-59FC-4DD2-AD77-2A98FA462A94}"/>
              </a:ext>
            </a:extLst>
          </p:cNvPr>
          <p:cNvPicPr>
            <a:picLocks noChangeAspect="1"/>
          </p:cNvPicPr>
          <p:nvPr/>
        </p:nvPicPr>
        <p:blipFill rotWithShape="1">
          <a:blip r:embed="rId3">
            <a:extLst>
              <a:ext uri="{28A0092B-C50C-407E-A947-70E740481C1C}">
                <a14:useLocalDpi xmlns:a14="http://schemas.microsoft.com/office/drawing/2010/main" val="0"/>
              </a:ext>
            </a:extLst>
          </a:blip>
          <a:srcRect l="35409" t="15439" r="24313"/>
          <a:stretch/>
        </p:blipFill>
        <p:spPr>
          <a:xfrm>
            <a:off x="2929401" y="1534468"/>
            <a:ext cx="2124904" cy="3145539"/>
          </a:xfrm>
          <a:prstGeom prst="rect">
            <a:avLst/>
          </a:prstGeom>
        </p:spPr>
      </p:pic>
      <p:pic>
        <p:nvPicPr>
          <p:cNvPr id="9" name="Graphic 8" descr="Hamster with solid fill">
            <a:extLst>
              <a:ext uri="{FF2B5EF4-FFF2-40B4-BE49-F238E27FC236}">
                <a16:creationId xmlns:a16="http://schemas.microsoft.com/office/drawing/2014/main" id="{D8DA7BCE-AE45-4F14-8158-EA43D3B27ED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30221" y="1874853"/>
            <a:ext cx="2578443" cy="2578443"/>
          </a:xfrm>
          <a:prstGeom prst="rect">
            <a:avLst/>
          </a:prstGeom>
        </p:spPr>
      </p:pic>
    </p:spTree>
    <p:extLst>
      <p:ext uri="{BB962C8B-B14F-4D97-AF65-F5344CB8AC3E}">
        <p14:creationId xmlns:p14="http://schemas.microsoft.com/office/powerpoint/2010/main" val="267618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83115B-0B9B-448C-B31C-04BB986EAF96}"/>
              </a:ext>
            </a:extLst>
          </p:cNvPr>
          <p:cNvSpPr>
            <a:spLocks noGrp="1"/>
          </p:cNvSpPr>
          <p:nvPr>
            <p:ph type="title"/>
          </p:nvPr>
        </p:nvSpPr>
        <p:spPr>
          <a:xfrm>
            <a:off x="1" y="213557"/>
            <a:ext cx="2286000" cy="647577"/>
          </a:xfrm>
        </p:spPr>
        <p:txBody>
          <a:bodyPr>
            <a:normAutofit/>
          </a:bodyPr>
          <a:lstStyle/>
          <a:p>
            <a:r>
              <a:rPr lang="en-GB" sz="2800" dirty="0" err="1"/>
              <a:t>Vokabeln</a:t>
            </a:r>
            <a:endParaRPr lang="en-GB" sz="2800" dirty="0"/>
          </a:p>
        </p:txBody>
      </p:sp>
      <p:sp>
        <p:nvSpPr>
          <p:cNvPr id="42" name="Rounded Rectangle 11">
            <a:extLst>
              <a:ext uri="{FF2B5EF4-FFF2-40B4-BE49-F238E27FC236}">
                <a16:creationId xmlns:a16="http://schemas.microsoft.com/office/drawing/2014/main" id="{01D1B03B-DEF3-4E4F-AD99-3097B207A569}"/>
              </a:ext>
            </a:extLst>
          </p:cNvPr>
          <p:cNvSpPr/>
          <p:nvPr/>
        </p:nvSpPr>
        <p:spPr>
          <a:xfrm>
            <a:off x="10391012" y="258166"/>
            <a:ext cx="1537131" cy="461665"/>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43" name="Picture 42">
            <a:extLst>
              <a:ext uri="{FF2B5EF4-FFF2-40B4-BE49-F238E27FC236}">
                <a16:creationId xmlns:a16="http://schemas.microsoft.com/office/drawing/2014/main" id="{2993B737-8CE1-4610-8EA7-90436950C100}"/>
              </a:ext>
            </a:extLst>
          </p:cNvPr>
          <p:cNvPicPr>
            <a:picLocks noChangeAspect="1"/>
          </p:cNvPicPr>
          <p:nvPr/>
        </p:nvPicPr>
        <p:blipFill>
          <a:blip r:embed="rId3"/>
          <a:stretch>
            <a:fillRect/>
          </a:stretch>
        </p:blipFill>
        <p:spPr>
          <a:xfrm>
            <a:off x="2342484" y="138265"/>
            <a:ext cx="1143604" cy="860957"/>
          </a:xfrm>
          <a:prstGeom prst="rect">
            <a:avLst/>
          </a:prstGeom>
        </p:spPr>
      </p:pic>
      <p:sp>
        <p:nvSpPr>
          <p:cNvPr id="44" name="TextBox 43">
            <a:extLst>
              <a:ext uri="{FF2B5EF4-FFF2-40B4-BE49-F238E27FC236}">
                <a16:creationId xmlns:a16="http://schemas.microsoft.com/office/drawing/2014/main" id="{34888C15-E292-428C-AFC6-B3DDE91DF491}"/>
              </a:ext>
            </a:extLst>
          </p:cNvPr>
          <p:cNvSpPr txBox="1"/>
          <p:nvPr/>
        </p:nvSpPr>
        <p:spPr>
          <a:xfrm>
            <a:off x="1271032" y="1594556"/>
            <a:ext cx="228278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blue</a:t>
            </a:r>
          </a:p>
        </p:txBody>
      </p:sp>
      <p:sp>
        <p:nvSpPr>
          <p:cNvPr id="45" name="TextBox 44">
            <a:extLst>
              <a:ext uri="{FF2B5EF4-FFF2-40B4-BE49-F238E27FC236}">
                <a16:creationId xmlns:a16="http://schemas.microsoft.com/office/drawing/2014/main" id="{CF5DC9F8-915C-44AD-8684-B5D464D88003}"/>
              </a:ext>
            </a:extLst>
          </p:cNvPr>
          <p:cNvSpPr txBox="1"/>
          <p:nvPr/>
        </p:nvSpPr>
        <p:spPr>
          <a:xfrm>
            <a:off x="3859078" y="1584566"/>
            <a:ext cx="228278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small, little</a:t>
            </a:r>
          </a:p>
        </p:txBody>
      </p:sp>
      <p:sp>
        <p:nvSpPr>
          <p:cNvPr id="46" name="Rectangle 45">
            <a:extLst>
              <a:ext uri="{FF2B5EF4-FFF2-40B4-BE49-F238E27FC236}">
                <a16:creationId xmlns:a16="http://schemas.microsoft.com/office/drawing/2014/main" id="{D8003476-3E33-4908-B8EF-9858CD941381}"/>
              </a:ext>
            </a:extLst>
          </p:cNvPr>
          <p:cNvSpPr/>
          <p:nvPr/>
        </p:nvSpPr>
        <p:spPr>
          <a:xfrm flipH="1">
            <a:off x="3867414" y="1437577"/>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effectLst/>
              <a:uLnTx/>
              <a:uFillTx/>
            </a:endParaRPr>
          </a:p>
        </p:txBody>
      </p:sp>
      <p:sp>
        <p:nvSpPr>
          <p:cNvPr id="47" name="TextBox 46">
            <a:extLst>
              <a:ext uri="{FF2B5EF4-FFF2-40B4-BE49-F238E27FC236}">
                <a16:creationId xmlns:a16="http://schemas.microsoft.com/office/drawing/2014/main" id="{70F6EC31-5836-4D11-8FC1-2AA77E915F49}"/>
              </a:ext>
            </a:extLst>
          </p:cNvPr>
          <p:cNvSpPr txBox="1"/>
          <p:nvPr/>
        </p:nvSpPr>
        <p:spPr>
          <a:xfrm>
            <a:off x="6424610" y="1600732"/>
            <a:ext cx="228278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big, large</a:t>
            </a:r>
          </a:p>
        </p:txBody>
      </p:sp>
      <p:sp>
        <p:nvSpPr>
          <p:cNvPr id="48" name="Rectangle 47">
            <a:extLst>
              <a:ext uri="{FF2B5EF4-FFF2-40B4-BE49-F238E27FC236}">
                <a16:creationId xmlns:a16="http://schemas.microsoft.com/office/drawing/2014/main" id="{CFD9DDFA-6049-46D0-841B-4100F2158E69}"/>
              </a:ext>
            </a:extLst>
          </p:cNvPr>
          <p:cNvSpPr/>
          <p:nvPr/>
        </p:nvSpPr>
        <p:spPr>
          <a:xfrm flipH="1">
            <a:off x="6410049" y="1437577"/>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effectLst/>
              <a:uLnTx/>
              <a:uFillTx/>
            </a:endParaRPr>
          </a:p>
        </p:txBody>
      </p:sp>
      <p:sp>
        <p:nvSpPr>
          <p:cNvPr id="49" name="TextBox 48">
            <a:extLst>
              <a:ext uri="{FF2B5EF4-FFF2-40B4-BE49-F238E27FC236}">
                <a16:creationId xmlns:a16="http://schemas.microsoft.com/office/drawing/2014/main" id="{28E0E7EA-7E4F-4E69-9070-D73EDCE670BF}"/>
              </a:ext>
            </a:extLst>
          </p:cNvPr>
          <p:cNvSpPr txBox="1"/>
          <p:nvPr/>
        </p:nvSpPr>
        <p:spPr>
          <a:xfrm>
            <a:off x="8932698" y="1622017"/>
            <a:ext cx="228278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good</a:t>
            </a:r>
          </a:p>
        </p:txBody>
      </p:sp>
      <p:sp>
        <p:nvSpPr>
          <p:cNvPr id="50" name="Rectangle 49">
            <a:extLst>
              <a:ext uri="{FF2B5EF4-FFF2-40B4-BE49-F238E27FC236}">
                <a16:creationId xmlns:a16="http://schemas.microsoft.com/office/drawing/2014/main" id="{DA5374EC-DCD8-424C-ACAB-94650E90CEED}"/>
              </a:ext>
            </a:extLst>
          </p:cNvPr>
          <p:cNvSpPr/>
          <p:nvPr/>
        </p:nvSpPr>
        <p:spPr>
          <a:xfrm flipH="1">
            <a:off x="8888225" y="1437577"/>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effectLst/>
              <a:uLnTx/>
              <a:uFillTx/>
            </a:endParaRPr>
          </a:p>
        </p:txBody>
      </p:sp>
      <p:sp>
        <p:nvSpPr>
          <p:cNvPr id="51" name="Rectangle 50">
            <a:extLst>
              <a:ext uri="{FF2B5EF4-FFF2-40B4-BE49-F238E27FC236}">
                <a16:creationId xmlns:a16="http://schemas.microsoft.com/office/drawing/2014/main" id="{D42E99A6-2AB6-4BF6-8709-21BA9FB5F845}"/>
              </a:ext>
            </a:extLst>
          </p:cNvPr>
          <p:cNvSpPr/>
          <p:nvPr/>
        </p:nvSpPr>
        <p:spPr>
          <a:xfrm flipH="1">
            <a:off x="1294491" y="1423625"/>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effectLst/>
              <a:uLnTx/>
              <a:uFillTx/>
            </a:endParaRPr>
          </a:p>
        </p:txBody>
      </p:sp>
      <p:sp>
        <p:nvSpPr>
          <p:cNvPr id="52" name="Rectangle 51">
            <a:extLst>
              <a:ext uri="{FF2B5EF4-FFF2-40B4-BE49-F238E27FC236}">
                <a16:creationId xmlns:a16="http://schemas.microsoft.com/office/drawing/2014/main" id="{BF378BE7-C533-4AEB-8DE5-922D887E3615}"/>
              </a:ext>
            </a:extLst>
          </p:cNvPr>
          <p:cNvSpPr/>
          <p:nvPr/>
        </p:nvSpPr>
        <p:spPr>
          <a:xfrm flipH="1">
            <a:off x="3758105" y="1298490"/>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err="1">
                <a:ln>
                  <a:noFill/>
                </a:ln>
                <a:solidFill>
                  <a:prstClr val="white"/>
                </a:solidFill>
                <a:effectLst/>
                <a:uLnTx/>
                <a:uFillTx/>
                <a:latin typeface="Arial"/>
              </a:rPr>
              <a:t>klein</a:t>
            </a:r>
            <a:endParaRPr kumimoji="0" lang="en-GB" sz="4000" b="1" i="0" u="none" strike="noStrike" kern="0" cap="none" spc="0" normalizeH="0" baseline="0" noProof="0" dirty="0">
              <a:ln>
                <a:noFill/>
              </a:ln>
              <a:solidFill>
                <a:prstClr val="white"/>
              </a:solidFill>
              <a:effectLst/>
              <a:uLnTx/>
              <a:uFillTx/>
              <a:latin typeface="Arial"/>
            </a:endParaRPr>
          </a:p>
        </p:txBody>
      </p:sp>
      <p:sp>
        <p:nvSpPr>
          <p:cNvPr id="53" name="Rectangle 52">
            <a:extLst>
              <a:ext uri="{FF2B5EF4-FFF2-40B4-BE49-F238E27FC236}">
                <a16:creationId xmlns:a16="http://schemas.microsoft.com/office/drawing/2014/main" id="{20E697F3-8118-4EAA-A642-CF3B865F45B0}"/>
              </a:ext>
            </a:extLst>
          </p:cNvPr>
          <p:cNvSpPr/>
          <p:nvPr/>
        </p:nvSpPr>
        <p:spPr>
          <a:xfrm flipH="1">
            <a:off x="1217304" y="1321034"/>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800" b="1" i="0" u="none" strike="noStrike" kern="0" cap="none" spc="0" normalizeH="0" baseline="0" noProof="0" dirty="0" err="1">
                <a:ln>
                  <a:noFill/>
                </a:ln>
                <a:solidFill>
                  <a:prstClr val="white"/>
                </a:solidFill>
                <a:effectLst/>
                <a:uLnTx/>
                <a:uFillTx/>
                <a:latin typeface="Arial"/>
              </a:rPr>
              <a:t>blau</a:t>
            </a:r>
            <a:endParaRPr kumimoji="0" lang="en-GB" sz="3800" b="1" i="0" u="none" strike="noStrike" kern="0" cap="none" spc="0" normalizeH="0" baseline="0" noProof="0" dirty="0">
              <a:ln>
                <a:noFill/>
              </a:ln>
              <a:solidFill>
                <a:prstClr val="white"/>
              </a:solidFill>
              <a:effectLst/>
              <a:uLnTx/>
              <a:uFillTx/>
              <a:latin typeface="Arial"/>
            </a:endParaRPr>
          </a:p>
        </p:txBody>
      </p:sp>
      <p:sp>
        <p:nvSpPr>
          <p:cNvPr id="54" name="Rectangle 53">
            <a:extLst>
              <a:ext uri="{FF2B5EF4-FFF2-40B4-BE49-F238E27FC236}">
                <a16:creationId xmlns:a16="http://schemas.microsoft.com/office/drawing/2014/main" id="{8CC04EBC-7B6A-4C2F-8A97-3D3D53A1AB20}"/>
              </a:ext>
            </a:extLst>
          </p:cNvPr>
          <p:cNvSpPr/>
          <p:nvPr/>
        </p:nvSpPr>
        <p:spPr>
          <a:xfrm flipH="1">
            <a:off x="6314824" y="1301303"/>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lvl="0" algn="ctr">
              <a:defRPr/>
            </a:pPr>
            <a:r>
              <a:rPr lang="en-GB" sz="4000" b="1" kern="0" dirty="0" err="1">
                <a:solidFill>
                  <a:prstClr val="white"/>
                </a:solidFill>
                <a:latin typeface="Arial"/>
              </a:rPr>
              <a:t>groß</a:t>
            </a:r>
            <a:endParaRPr lang="en-GB" sz="4000" b="1" kern="0" dirty="0">
              <a:solidFill>
                <a:prstClr val="white"/>
              </a:solidFill>
              <a:latin typeface="Arial"/>
            </a:endParaRPr>
          </a:p>
        </p:txBody>
      </p:sp>
      <p:sp>
        <p:nvSpPr>
          <p:cNvPr id="55" name="Rectangle 54">
            <a:extLst>
              <a:ext uri="{FF2B5EF4-FFF2-40B4-BE49-F238E27FC236}">
                <a16:creationId xmlns:a16="http://schemas.microsoft.com/office/drawing/2014/main" id="{E7DA567C-0990-4B3F-B422-952D6C5446CE}"/>
              </a:ext>
            </a:extLst>
          </p:cNvPr>
          <p:cNvSpPr/>
          <p:nvPr/>
        </p:nvSpPr>
        <p:spPr>
          <a:xfrm flipH="1">
            <a:off x="8810013" y="1298490"/>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prstClr val="white"/>
                </a:solidFill>
                <a:effectLst/>
                <a:uLnTx/>
                <a:uFillTx/>
                <a:latin typeface="Arial"/>
              </a:rPr>
              <a:t>gut</a:t>
            </a:r>
          </a:p>
        </p:txBody>
      </p:sp>
      <p:sp>
        <p:nvSpPr>
          <p:cNvPr id="56" name="Rectangle 55">
            <a:extLst>
              <a:ext uri="{FF2B5EF4-FFF2-40B4-BE49-F238E27FC236}">
                <a16:creationId xmlns:a16="http://schemas.microsoft.com/office/drawing/2014/main" id="{6BB220C9-3FA5-4209-BAD5-8BC732902722}"/>
              </a:ext>
            </a:extLst>
          </p:cNvPr>
          <p:cNvSpPr/>
          <p:nvPr/>
        </p:nvSpPr>
        <p:spPr>
          <a:xfrm flipH="1">
            <a:off x="379882" y="2434789"/>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effectLst/>
              <a:uLnTx/>
              <a:uFillTx/>
            </a:endParaRPr>
          </a:p>
        </p:txBody>
      </p:sp>
      <p:sp>
        <p:nvSpPr>
          <p:cNvPr id="57" name="TextBox 56">
            <a:extLst>
              <a:ext uri="{FF2B5EF4-FFF2-40B4-BE49-F238E27FC236}">
                <a16:creationId xmlns:a16="http://schemas.microsoft.com/office/drawing/2014/main" id="{0D3F488C-8C53-4692-A0F2-3B3290EB0036}"/>
              </a:ext>
            </a:extLst>
          </p:cNvPr>
          <p:cNvSpPr txBox="1"/>
          <p:nvPr/>
        </p:nvSpPr>
        <p:spPr>
          <a:xfrm>
            <a:off x="337220" y="2612945"/>
            <a:ext cx="228278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kern="0" dirty="0"/>
              <a:t>the thing</a:t>
            </a:r>
            <a:endParaRPr kumimoji="0" lang="en-GB" sz="2400" b="0" i="0" u="none" strike="noStrike" kern="0" cap="none" spc="0" normalizeH="0" baseline="0" noProof="0" dirty="0">
              <a:ln>
                <a:noFill/>
              </a:ln>
              <a:effectLst/>
              <a:uLnTx/>
              <a:uFillTx/>
            </a:endParaRPr>
          </a:p>
        </p:txBody>
      </p:sp>
      <p:sp>
        <p:nvSpPr>
          <p:cNvPr id="58" name="TextBox 57">
            <a:extLst>
              <a:ext uri="{FF2B5EF4-FFF2-40B4-BE49-F238E27FC236}">
                <a16:creationId xmlns:a16="http://schemas.microsoft.com/office/drawing/2014/main" id="{7EC77452-772A-45B7-AA2B-50316DAB359F}"/>
              </a:ext>
            </a:extLst>
          </p:cNvPr>
          <p:cNvSpPr txBox="1"/>
          <p:nvPr/>
        </p:nvSpPr>
        <p:spPr>
          <a:xfrm>
            <a:off x="2901473" y="2615787"/>
            <a:ext cx="228278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I am</a:t>
            </a:r>
          </a:p>
        </p:txBody>
      </p:sp>
      <p:sp>
        <p:nvSpPr>
          <p:cNvPr id="59" name="Rectangle 58">
            <a:extLst>
              <a:ext uri="{FF2B5EF4-FFF2-40B4-BE49-F238E27FC236}">
                <a16:creationId xmlns:a16="http://schemas.microsoft.com/office/drawing/2014/main" id="{5D16DEBC-0290-4BDC-B8D6-4616ADB2C96F}"/>
              </a:ext>
            </a:extLst>
          </p:cNvPr>
          <p:cNvSpPr/>
          <p:nvPr/>
        </p:nvSpPr>
        <p:spPr>
          <a:xfrm flipH="1">
            <a:off x="2865957" y="2441624"/>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effectLst/>
              <a:uLnTx/>
              <a:uFillTx/>
            </a:endParaRPr>
          </a:p>
        </p:txBody>
      </p:sp>
      <p:sp>
        <p:nvSpPr>
          <p:cNvPr id="60" name="TextBox 59">
            <a:extLst>
              <a:ext uri="{FF2B5EF4-FFF2-40B4-BE49-F238E27FC236}">
                <a16:creationId xmlns:a16="http://schemas.microsoft.com/office/drawing/2014/main" id="{442513B6-E63F-48BA-BAC7-935C534958F8}"/>
              </a:ext>
            </a:extLst>
          </p:cNvPr>
          <p:cNvSpPr txBox="1"/>
          <p:nvPr/>
        </p:nvSpPr>
        <p:spPr>
          <a:xfrm>
            <a:off x="5469862" y="2446538"/>
            <a:ext cx="2282789"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the form, shape</a:t>
            </a:r>
          </a:p>
        </p:txBody>
      </p:sp>
      <p:sp>
        <p:nvSpPr>
          <p:cNvPr id="61" name="Rectangle 60">
            <a:extLst>
              <a:ext uri="{FF2B5EF4-FFF2-40B4-BE49-F238E27FC236}">
                <a16:creationId xmlns:a16="http://schemas.microsoft.com/office/drawing/2014/main" id="{3F0E8414-B032-46FF-A0A9-F806A4CD17C5}"/>
              </a:ext>
            </a:extLst>
          </p:cNvPr>
          <p:cNvSpPr/>
          <p:nvPr/>
        </p:nvSpPr>
        <p:spPr>
          <a:xfrm flipH="1">
            <a:off x="5450466" y="2441406"/>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effectLst/>
              <a:uLnTx/>
              <a:uFillTx/>
            </a:endParaRPr>
          </a:p>
        </p:txBody>
      </p:sp>
      <p:sp>
        <p:nvSpPr>
          <p:cNvPr id="62" name="TextBox 61">
            <a:extLst>
              <a:ext uri="{FF2B5EF4-FFF2-40B4-BE49-F238E27FC236}">
                <a16:creationId xmlns:a16="http://schemas.microsoft.com/office/drawing/2014/main" id="{EB8EF83E-D02E-4483-A248-1F71E0C202C2}"/>
              </a:ext>
            </a:extLst>
          </p:cNvPr>
          <p:cNvSpPr txBox="1"/>
          <p:nvPr/>
        </p:nvSpPr>
        <p:spPr>
          <a:xfrm>
            <a:off x="7977475" y="2405725"/>
            <a:ext cx="2282789"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kern="0" dirty="0"/>
              <a:t>human being, person, </a:t>
            </a:r>
            <a:endParaRPr kumimoji="0" lang="en-GB" sz="2400" b="0" i="0" u="none" strike="noStrike" kern="0" cap="none" spc="0" normalizeH="0" baseline="0" noProof="0" dirty="0">
              <a:ln>
                <a:noFill/>
              </a:ln>
              <a:effectLst/>
              <a:uLnTx/>
              <a:uFillTx/>
            </a:endParaRPr>
          </a:p>
        </p:txBody>
      </p:sp>
      <p:sp>
        <p:nvSpPr>
          <p:cNvPr id="63" name="Rectangle 62">
            <a:extLst>
              <a:ext uri="{FF2B5EF4-FFF2-40B4-BE49-F238E27FC236}">
                <a16:creationId xmlns:a16="http://schemas.microsoft.com/office/drawing/2014/main" id="{FCFCDCE7-92F6-4D04-9944-4606B2C0456B}"/>
              </a:ext>
            </a:extLst>
          </p:cNvPr>
          <p:cNvSpPr/>
          <p:nvPr/>
        </p:nvSpPr>
        <p:spPr>
          <a:xfrm flipH="1">
            <a:off x="7960925" y="2447591"/>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effectLst/>
              <a:uLnTx/>
              <a:uFillTx/>
            </a:endParaRPr>
          </a:p>
        </p:txBody>
      </p:sp>
      <p:sp>
        <p:nvSpPr>
          <p:cNvPr id="64" name="Rectangle 63">
            <a:extLst>
              <a:ext uri="{FF2B5EF4-FFF2-40B4-BE49-F238E27FC236}">
                <a16:creationId xmlns:a16="http://schemas.microsoft.com/office/drawing/2014/main" id="{E5E4695D-B6E4-4EB3-A70F-55611208C3B6}"/>
              </a:ext>
            </a:extLst>
          </p:cNvPr>
          <p:cNvSpPr/>
          <p:nvPr/>
        </p:nvSpPr>
        <p:spPr>
          <a:xfrm flipH="1">
            <a:off x="1549526" y="3426101"/>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effectLst/>
              <a:uLnTx/>
              <a:uFillTx/>
            </a:endParaRPr>
          </a:p>
        </p:txBody>
      </p:sp>
      <p:sp>
        <p:nvSpPr>
          <p:cNvPr id="65" name="TextBox 64">
            <a:extLst>
              <a:ext uri="{FF2B5EF4-FFF2-40B4-BE49-F238E27FC236}">
                <a16:creationId xmlns:a16="http://schemas.microsoft.com/office/drawing/2014/main" id="{6B631737-605D-4434-BC05-0BD1AF43219D}"/>
              </a:ext>
            </a:extLst>
          </p:cNvPr>
          <p:cNvSpPr txBox="1"/>
          <p:nvPr/>
        </p:nvSpPr>
        <p:spPr>
          <a:xfrm>
            <a:off x="1506034" y="3424922"/>
            <a:ext cx="2282789"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to have, having</a:t>
            </a:r>
          </a:p>
        </p:txBody>
      </p:sp>
      <p:sp>
        <p:nvSpPr>
          <p:cNvPr id="66" name="TextBox 65">
            <a:extLst>
              <a:ext uri="{FF2B5EF4-FFF2-40B4-BE49-F238E27FC236}">
                <a16:creationId xmlns:a16="http://schemas.microsoft.com/office/drawing/2014/main" id="{E0750946-B203-427A-BF1B-4CB0F33EDAFA}"/>
              </a:ext>
            </a:extLst>
          </p:cNvPr>
          <p:cNvSpPr txBox="1"/>
          <p:nvPr/>
        </p:nvSpPr>
        <p:spPr>
          <a:xfrm>
            <a:off x="4089546" y="3622691"/>
            <a:ext cx="228278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I have</a:t>
            </a:r>
          </a:p>
        </p:txBody>
      </p:sp>
      <p:sp>
        <p:nvSpPr>
          <p:cNvPr id="67" name="Rectangle 66">
            <a:extLst>
              <a:ext uri="{FF2B5EF4-FFF2-40B4-BE49-F238E27FC236}">
                <a16:creationId xmlns:a16="http://schemas.microsoft.com/office/drawing/2014/main" id="{BF0F4C6C-E9E7-456B-9985-7A15B267DE54}"/>
              </a:ext>
            </a:extLst>
          </p:cNvPr>
          <p:cNvSpPr/>
          <p:nvPr/>
        </p:nvSpPr>
        <p:spPr>
          <a:xfrm flipH="1">
            <a:off x="4107305" y="3432936"/>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effectLst/>
              <a:uLnTx/>
              <a:uFillTx/>
            </a:endParaRPr>
          </a:p>
        </p:txBody>
      </p:sp>
      <p:sp>
        <p:nvSpPr>
          <p:cNvPr id="68" name="TextBox 67">
            <a:extLst>
              <a:ext uri="{FF2B5EF4-FFF2-40B4-BE49-F238E27FC236}">
                <a16:creationId xmlns:a16="http://schemas.microsoft.com/office/drawing/2014/main" id="{3FD99ADB-3278-4DBD-9567-14D1A34B3BD4}"/>
              </a:ext>
            </a:extLst>
          </p:cNvPr>
          <p:cNvSpPr txBox="1"/>
          <p:nvPr/>
        </p:nvSpPr>
        <p:spPr>
          <a:xfrm>
            <a:off x="6665083" y="3614912"/>
            <a:ext cx="228278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she has</a:t>
            </a:r>
          </a:p>
        </p:txBody>
      </p:sp>
      <p:sp>
        <p:nvSpPr>
          <p:cNvPr id="69" name="Rectangle 68">
            <a:extLst>
              <a:ext uri="{FF2B5EF4-FFF2-40B4-BE49-F238E27FC236}">
                <a16:creationId xmlns:a16="http://schemas.microsoft.com/office/drawing/2014/main" id="{87179476-AD44-475D-ADC7-ACA1822D1DA3}"/>
              </a:ext>
            </a:extLst>
          </p:cNvPr>
          <p:cNvSpPr/>
          <p:nvPr/>
        </p:nvSpPr>
        <p:spPr>
          <a:xfrm flipH="1">
            <a:off x="6665084" y="3432936"/>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effectLst/>
              <a:uLnTx/>
              <a:uFillTx/>
            </a:endParaRPr>
          </a:p>
        </p:txBody>
      </p:sp>
      <p:sp>
        <p:nvSpPr>
          <p:cNvPr id="70" name="TextBox 69">
            <a:extLst>
              <a:ext uri="{FF2B5EF4-FFF2-40B4-BE49-F238E27FC236}">
                <a16:creationId xmlns:a16="http://schemas.microsoft.com/office/drawing/2014/main" id="{B0587F84-25F2-4995-8E27-1699F03FAE9A}"/>
              </a:ext>
            </a:extLst>
          </p:cNvPr>
          <p:cNvSpPr txBox="1"/>
          <p:nvPr/>
        </p:nvSpPr>
        <p:spPr>
          <a:xfrm>
            <a:off x="9194991" y="3618710"/>
            <a:ext cx="228278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he has</a:t>
            </a:r>
          </a:p>
        </p:txBody>
      </p:sp>
      <p:sp>
        <p:nvSpPr>
          <p:cNvPr id="71" name="Rectangle 70">
            <a:extLst>
              <a:ext uri="{FF2B5EF4-FFF2-40B4-BE49-F238E27FC236}">
                <a16:creationId xmlns:a16="http://schemas.microsoft.com/office/drawing/2014/main" id="{EBD5B9F4-9503-4C8D-A113-D187F74C181C}"/>
              </a:ext>
            </a:extLst>
          </p:cNvPr>
          <p:cNvSpPr/>
          <p:nvPr/>
        </p:nvSpPr>
        <p:spPr>
          <a:xfrm flipH="1">
            <a:off x="9238484" y="3426101"/>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effectLst/>
              <a:uLnTx/>
              <a:uFillTx/>
            </a:endParaRPr>
          </a:p>
        </p:txBody>
      </p:sp>
      <p:sp>
        <p:nvSpPr>
          <p:cNvPr id="88" name="Rectangle 87">
            <a:extLst>
              <a:ext uri="{FF2B5EF4-FFF2-40B4-BE49-F238E27FC236}">
                <a16:creationId xmlns:a16="http://schemas.microsoft.com/office/drawing/2014/main" id="{2C51FEAF-C034-4BC7-82F9-2F843D5286CD}"/>
              </a:ext>
            </a:extLst>
          </p:cNvPr>
          <p:cNvSpPr/>
          <p:nvPr/>
        </p:nvSpPr>
        <p:spPr>
          <a:xfrm flipH="1">
            <a:off x="321882" y="2303643"/>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Arial"/>
              </a:rPr>
              <a:t>das Ding</a:t>
            </a:r>
          </a:p>
        </p:txBody>
      </p:sp>
      <p:sp>
        <p:nvSpPr>
          <p:cNvPr id="89" name="Rectangle 88">
            <a:extLst>
              <a:ext uri="{FF2B5EF4-FFF2-40B4-BE49-F238E27FC236}">
                <a16:creationId xmlns:a16="http://schemas.microsoft.com/office/drawing/2014/main" id="{97F4C9BD-DDA5-46EB-A3A7-33FFE7E1AD55}"/>
              </a:ext>
            </a:extLst>
          </p:cNvPr>
          <p:cNvSpPr/>
          <p:nvPr/>
        </p:nvSpPr>
        <p:spPr>
          <a:xfrm flipH="1">
            <a:off x="2818491" y="2308752"/>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Arial"/>
              </a:rPr>
              <a:t>ich bin</a:t>
            </a:r>
          </a:p>
        </p:txBody>
      </p:sp>
      <p:sp>
        <p:nvSpPr>
          <p:cNvPr id="90" name="Rectangle 89">
            <a:extLst>
              <a:ext uri="{FF2B5EF4-FFF2-40B4-BE49-F238E27FC236}">
                <a16:creationId xmlns:a16="http://schemas.microsoft.com/office/drawing/2014/main" id="{7E2A52B6-0BBB-4684-A542-1C59503EC3E6}"/>
              </a:ext>
            </a:extLst>
          </p:cNvPr>
          <p:cNvSpPr/>
          <p:nvPr/>
        </p:nvSpPr>
        <p:spPr>
          <a:xfrm flipH="1">
            <a:off x="5376882" y="2291639"/>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Arial"/>
              </a:rPr>
              <a:t>die Form</a:t>
            </a:r>
          </a:p>
        </p:txBody>
      </p:sp>
      <p:sp>
        <p:nvSpPr>
          <p:cNvPr id="91" name="Rectangle 90">
            <a:extLst>
              <a:ext uri="{FF2B5EF4-FFF2-40B4-BE49-F238E27FC236}">
                <a16:creationId xmlns:a16="http://schemas.microsoft.com/office/drawing/2014/main" id="{256F449A-CB9E-427B-96E9-E8184D0D3D6E}"/>
              </a:ext>
            </a:extLst>
          </p:cNvPr>
          <p:cNvSpPr/>
          <p:nvPr/>
        </p:nvSpPr>
        <p:spPr>
          <a:xfrm flipH="1">
            <a:off x="7903697" y="2281289"/>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Arial"/>
              </a:rPr>
              <a:t>der Mensch</a:t>
            </a:r>
          </a:p>
        </p:txBody>
      </p:sp>
      <p:sp>
        <p:nvSpPr>
          <p:cNvPr id="92" name="Rectangle 91">
            <a:extLst>
              <a:ext uri="{FF2B5EF4-FFF2-40B4-BE49-F238E27FC236}">
                <a16:creationId xmlns:a16="http://schemas.microsoft.com/office/drawing/2014/main" id="{4BF2276D-E7DD-4D84-A6B0-A7F32F2366A3}"/>
              </a:ext>
            </a:extLst>
          </p:cNvPr>
          <p:cNvSpPr/>
          <p:nvPr/>
        </p:nvSpPr>
        <p:spPr>
          <a:xfrm flipH="1">
            <a:off x="1410972" y="3328516"/>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err="1">
                <a:ln>
                  <a:noFill/>
                </a:ln>
                <a:solidFill>
                  <a:prstClr val="white"/>
                </a:solidFill>
                <a:effectLst/>
                <a:uLnTx/>
                <a:uFillTx/>
                <a:latin typeface="Arial"/>
              </a:rPr>
              <a:t>haben</a:t>
            </a:r>
            <a:endParaRPr kumimoji="0" lang="en-GB" sz="4000" b="1" i="0" u="none" strike="noStrike" kern="0" cap="none" spc="0" normalizeH="0" baseline="0" noProof="0" dirty="0">
              <a:ln>
                <a:noFill/>
              </a:ln>
              <a:solidFill>
                <a:prstClr val="white"/>
              </a:solidFill>
              <a:effectLst/>
              <a:uLnTx/>
              <a:uFillTx/>
              <a:latin typeface="Arial"/>
            </a:endParaRPr>
          </a:p>
        </p:txBody>
      </p:sp>
      <p:sp>
        <p:nvSpPr>
          <p:cNvPr id="93" name="Rectangle 92">
            <a:extLst>
              <a:ext uri="{FF2B5EF4-FFF2-40B4-BE49-F238E27FC236}">
                <a16:creationId xmlns:a16="http://schemas.microsoft.com/office/drawing/2014/main" id="{C82CBD51-BCC7-474F-9B10-4CB2742FFF9A}"/>
              </a:ext>
            </a:extLst>
          </p:cNvPr>
          <p:cNvSpPr/>
          <p:nvPr/>
        </p:nvSpPr>
        <p:spPr>
          <a:xfrm flipH="1">
            <a:off x="3927701" y="3337459"/>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prstClr val="white"/>
                </a:solidFill>
                <a:effectLst/>
                <a:uLnTx/>
                <a:uFillTx/>
                <a:latin typeface="Arial"/>
              </a:rPr>
              <a:t>ich </a:t>
            </a:r>
            <a:r>
              <a:rPr kumimoji="0" lang="en-GB" sz="4000" b="1" i="0" u="none" strike="noStrike" kern="0" cap="none" spc="0" normalizeH="0" baseline="0" noProof="0" dirty="0" err="1">
                <a:ln>
                  <a:noFill/>
                </a:ln>
                <a:solidFill>
                  <a:prstClr val="white"/>
                </a:solidFill>
                <a:effectLst/>
                <a:uLnTx/>
                <a:uFillTx/>
                <a:latin typeface="Arial"/>
              </a:rPr>
              <a:t>habe</a:t>
            </a:r>
            <a:endParaRPr kumimoji="0" lang="en-GB" sz="4000" b="1" i="0" u="none" strike="noStrike" kern="0" cap="none" spc="0" normalizeH="0" baseline="0" noProof="0" dirty="0">
              <a:ln>
                <a:noFill/>
              </a:ln>
              <a:solidFill>
                <a:prstClr val="white"/>
              </a:solidFill>
              <a:effectLst/>
              <a:uLnTx/>
              <a:uFillTx/>
              <a:latin typeface="Arial"/>
            </a:endParaRPr>
          </a:p>
        </p:txBody>
      </p:sp>
      <p:sp>
        <p:nvSpPr>
          <p:cNvPr id="94" name="Rectangle 93">
            <a:extLst>
              <a:ext uri="{FF2B5EF4-FFF2-40B4-BE49-F238E27FC236}">
                <a16:creationId xmlns:a16="http://schemas.microsoft.com/office/drawing/2014/main" id="{BF84B687-A34B-4EFA-9626-8EB454CFEE4F}"/>
              </a:ext>
            </a:extLst>
          </p:cNvPr>
          <p:cNvSpPr/>
          <p:nvPr/>
        </p:nvSpPr>
        <p:spPr>
          <a:xfrm flipH="1">
            <a:off x="6470959" y="3332913"/>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err="1">
                <a:ln>
                  <a:noFill/>
                </a:ln>
                <a:solidFill>
                  <a:prstClr val="white"/>
                </a:solidFill>
                <a:effectLst/>
                <a:uLnTx/>
                <a:uFillTx/>
                <a:latin typeface="Arial"/>
              </a:rPr>
              <a:t>sie</a:t>
            </a:r>
            <a:r>
              <a:rPr kumimoji="0" lang="en-GB" sz="3600" b="1" i="0" u="none" strike="noStrike" kern="0" cap="none" spc="0" normalizeH="0" baseline="0" noProof="0" dirty="0">
                <a:ln>
                  <a:noFill/>
                </a:ln>
                <a:solidFill>
                  <a:prstClr val="white"/>
                </a:solidFill>
                <a:effectLst/>
                <a:uLnTx/>
                <a:uFillTx/>
                <a:latin typeface="Arial"/>
              </a:rPr>
              <a:t> hat</a:t>
            </a:r>
          </a:p>
        </p:txBody>
      </p:sp>
      <p:sp>
        <p:nvSpPr>
          <p:cNvPr id="95" name="Rectangle 94">
            <a:extLst>
              <a:ext uri="{FF2B5EF4-FFF2-40B4-BE49-F238E27FC236}">
                <a16:creationId xmlns:a16="http://schemas.microsoft.com/office/drawing/2014/main" id="{FA1DD9EE-BF8F-4503-8A66-BFB0F7963C1E}"/>
              </a:ext>
            </a:extLst>
          </p:cNvPr>
          <p:cNvSpPr/>
          <p:nvPr/>
        </p:nvSpPr>
        <p:spPr>
          <a:xfrm flipH="1">
            <a:off x="9031475" y="3331931"/>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Arial"/>
              </a:rPr>
              <a:t>er hat</a:t>
            </a:r>
          </a:p>
        </p:txBody>
      </p:sp>
      <p:sp>
        <p:nvSpPr>
          <p:cNvPr id="105" name="Rectangle 104">
            <a:extLst>
              <a:ext uri="{FF2B5EF4-FFF2-40B4-BE49-F238E27FC236}">
                <a16:creationId xmlns:a16="http://schemas.microsoft.com/office/drawing/2014/main" id="{65F5FE5A-C9D8-4773-A458-7BEB1E6A3E19}"/>
              </a:ext>
            </a:extLst>
          </p:cNvPr>
          <p:cNvSpPr/>
          <p:nvPr/>
        </p:nvSpPr>
        <p:spPr>
          <a:xfrm flipH="1">
            <a:off x="516047" y="4382704"/>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effectLst/>
              <a:uLnTx/>
              <a:uFillTx/>
            </a:endParaRPr>
          </a:p>
        </p:txBody>
      </p:sp>
      <p:sp>
        <p:nvSpPr>
          <p:cNvPr id="106" name="TextBox 105">
            <a:extLst>
              <a:ext uri="{FF2B5EF4-FFF2-40B4-BE49-F238E27FC236}">
                <a16:creationId xmlns:a16="http://schemas.microsoft.com/office/drawing/2014/main" id="{752C7482-7628-4A91-BD07-090642FC3517}"/>
              </a:ext>
            </a:extLst>
          </p:cNvPr>
          <p:cNvSpPr txBox="1"/>
          <p:nvPr/>
        </p:nvSpPr>
        <p:spPr>
          <a:xfrm>
            <a:off x="473385" y="4560860"/>
            <a:ext cx="228278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kern="0" dirty="0"/>
              <a:t>yellow</a:t>
            </a:r>
            <a:endParaRPr kumimoji="0" lang="en-GB" sz="2400" b="0" i="0" u="none" strike="noStrike" kern="0" cap="none" spc="0" normalizeH="0" baseline="0" noProof="0" dirty="0">
              <a:ln>
                <a:noFill/>
              </a:ln>
              <a:effectLst/>
              <a:uLnTx/>
              <a:uFillTx/>
            </a:endParaRPr>
          </a:p>
        </p:txBody>
      </p:sp>
      <p:sp>
        <p:nvSpPr>
          <p:cNvPr id="107" name="TextBox 106">
            <a:extLst>
              <a:ext uri="{FF2B5EF4-FFF2-40B4-BE49-F238E27FC236}">
                <a16:creationId xmlns:a16="http://schemas.microsoft.com/office/drawing/2014/main" id="{69ED443B-F7A6-4305-A807-FA41F10B5A89}"/>
              </a:ext>
            </a:extLst>
          </p:cNvPr>
          <p:cNvSpPr txBox="1"/>
          <p:nvPr/>
        </p:nvSpPr>
        <p:spPr>
          <a:xfrm>
            <a:off x="3037638" y="4563702"/>
            <a:ext cx="228278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red</a:t>
            </a:r>
          </a:p>
        </p:txBody>
      </p:sp>
      <p:sp>
        <p:nvSpPr>
          <p:cNvPr id="108" name="Rectangle 107">
            <a:extLst>
              <a:ext uri="{FF2B5EF4-FFF2-40B4-BE49-F238E27FC236}">
                <a16:creationId xmlns:a16="http://schemas.microsoft.com/office/drawing/2014/main" id="{7F51F6C3-BA3F-4625-BAF0-3E34157E08FB}"/>
              </a:ext>
            </a:extLst>
          </p:cNvPr>
          <p:cNvSpPr/>
          <p:nvPr/>
        </p:nvSpPr>
        <p:spPr>
          <a:xfrm flipH="1">
            <a:off x="3002122" y="4389539"/>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effectLst/>
              <a:uLnTx/>
              <a:uFillTx/>
            </a:endParaRPr>
          </a:p>
        </p:txBody>
      </p:sp>
      <p:sp>
        <p:nvSpPr>
          <p:cNvPr id="109" name="TextBox 108">
            <a:extLst>
              <a:ext uri="{FF2B5EF4-FFF2-40B4-BE49-F238E27FC236}">
                <a16:creationId xmlns:a16="http://schemas.microsoft.com/office/drawing/2014/main" id="{015D9449-A265-493C-9002-7D7D94BAE2D1}"/>
              </a:ext>
            </a:extLst>
          </p:cNvPr>
          <p:cNvSpPr txBox="1"/>
          <p:nvPr/>
        </p:nvSpPr>
        <p:spPr>
          <a:xfrm>
            <a:off x="5639153" y="4590247"/>
            <a:ext cx="228278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how?</a:t>
            </a:r>
          </a:p>
        </p:txBody>
      </p:sp>
      <p:sp>
        <p:nvSpPr>
          <p:cNvPr id="110" name="Rectangle 109">
            <a:extLst>
              <a:ext uri="{FF2B5EF4-FFF2-40B4-BE49-F238E27FC236}">
                <a16:creationId xmlns:a16="http://schemas.microsoft.com/office/drawing/2014/main" id="{12E89603-A379-40B3-8BB4-DE7E0C8236FA}"/>
              </a:ext>
            </a:extLst>
          </p:cNvPr>
          <p:cNvSpPr/>
          <p:nvPr/>
        </p:nvSpPr>
        <p:spPr>
          <a:xfrm flipH="1">
            <a:off x="5586631" y="4389321"/>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effectLst/>
              <a:uLnTx/>
              <a:uFillTx/>
            </a:endParaRPr>
          </a:p>
        </p:txBody>
      </p:sp>
      <p:sp>
        <p:nvSpPr>
          <p:cNvPr id="111" name="TextBox 110">
            <a:extLst>
              <a:ext uri="{FF2B5EF4-FFF2-40B4-BE49-F238E27FC236}">
                <a16:creationId xmlns:a16="http://schemas.microsoft.com/office/drawing/2014/main" id="{C5DA631A-783C-4589-BD23-EDA1F1934245}"/>
              </a:ext>
            </a:extLst>
          </p:cNvPr>
          <p:cNvSpPr txBox="1"/>
          <p:nvPr/>
        </p:nvSpPr>
        <p:spPr>
          <a:xfrm>
            <a:off x="8108223" y="4583178"/>
            <a:ext cx="228278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and</a:t>
            </a:r>
          </a:p>
        </p:txBody>
      </p:sp>
      <p:sp>
        <p:nvSpPr>
          <p:cNvPr id="112" name="Rectangle 111">
            <a:extLst>
              <a:ext uri="{FF2B5EF4-FFF2-40B4-BE49-F238E27FC236}">
                <a16:creationId xmlns:a16="http://schemas.microsoft.com/office/drawing/2014/main" id="{D9B35BBC-5006-4577-8601-697935B54255}"/>
              </a:ext>
            </a:extLst>
          </p:cNvPr>
          <p:cNvSpPr/>
          <p:nvPr/>
        </p:nvSpPr>
        <p:spPr>
          <a:xfrm flipH="1">
            <a:off x="8097090" y="4395506"/>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effectLst/>
              <a:uLnTx/>
              <a:uFillTx/>
            </a:endParaRPr>
          </a:p>
        </p:txBody>
      </p:sp>
      <p:sp>
        <p:nvSpPr>
          <p:cNvPr id="113" name="Rectangle 112">
            <a:extLst>
              <a:ext uri="{FF2B5EF4-FFF2-40B4-BE49-F238E27FC236}">
                <a16:creationId xmlns:a16="http://schemas.microsoft.com/office/drawing/2014/main" id="{F045B1D9-D666-4C5C-BBC7-F218A0B75515}"/>
              </a:ext>
            </a:extLst>
          </p:cNvPr>
          <p:cNvSpPr/>
          <p:nvPr/>
        </p:nvSpPr>
        <p:spPr>
          <a:xfrm flipH="1">
            <a:off x="1685691" y="5374016"/>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effectLst/>
              <a:uLnTx/>
              <a:uFillTx/>
            </a:endParaRPr>
          </a:p>
        </p:txBody>
      </p:sp>
      <p:sp>
        <p:nvSpPr>
          <p:cNvPr id="114" name="TextBox 113">
            <a:extLst>
              <a:ext uri="{FF2B5EF4-FFF2-40B4-BE49-F238E27FC236}">
                <a16:creationId xmlns:a16="http://schemas.microsoft.com/office/drawing/2014/main" id="{5AC44A7C-B7FE-4416-8E62-E53A692C87B2}"/>
              </a:ext>
            </a:extLst>
          </p:cNvPr>
          <p:cNvSpPr txBox="1"/>
          <p:nvPr/>
        </p:nvSpPr>
        <p:spPr>
          <a:xfrm>
            <a:off x="1657441" y="5529875"/>
            <a:ext cx="228278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please</a:t>
            </a:r>
          </a:p>
        </p:txBody>
      </p:sp>
      <p:sp>
        <p:nvSpPr>
          <p:cNvPr id="115" name="TextBox 114">
            <a:extLst>
              <a:ext uri="{FF2B5EF4-FFF2-40B4-BE49-F238E27FC236}">
                <a16:creationId xmlns:a16="http://schemas.microsoft.com/office/drawing/2014/main" id="{827D1EBC-2E83-4906-A158-36E9719771CE}"/>
              </a:ext>
            </a:extLst>
          </p:cNvPr>
          <p:cNvSpPr txBox="1"/>
          <p:nvPr/>
        </p:nvSpPr>
        <p:spPr>
          <a:xfrm>
            <a:off x="4294458" y="5500323"/>
            <a:ext cx="228278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thank you</a:t>
            </a:r>
          </a:p>
        </p:txBody>
      </p:sp>
      <p:sp>
        <p:nvSpPr>
          <p:cNvPr id="116" name="Rectangle 115">
            <a:extLst>
              <a:ext uri="{FF2B5EF4-FFF2-40B4-BE49-F238E27FC236}">
                <a16:creationId xmlns:a16="http://schemas.microsoft.com/office/drawing/2014/main" id="{4423DA3E-9ED7-44B6-B645-E8DF3109BB42}"/>
              </a:ext>
            </a:extLst>
          </p:cNvPr>
          <p:cNvSpPr/>
          <p:nvPr/>
        </p:nvSpPr>
        <p:spPr>
          <a:xfrm flipH="1">
            <a:off x="4243470" y="5380851"/>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effectLst/>
              <a:uLnTx/>
              <a:uFillTx/>
            </a:endParaRPr>
          </a:p>
        </p:txBody>
      </p:sp>
      <p:sp>
        <p:nvSpPr>
          <p:cNvPr id="117" name="TextBox 116">
            <a:extLst>
              <a:ext uri="{FF2B5EF4-FFF2-40B4-BE49-F238E27FC236}">
                <a16:creationId xmlns:a16="http://schemas.microsoft.com/office/drawing/2014/main" id="{0EC25DDE-E0B2-44A1-B91A-D7A6E0FA9231}"/>
              </a:ext>
            </a:extLst>
          </p:cNvPr>
          <p:cNvSpPr txBox="1"/>
          <p:nvPr/>
        </p:nvSpPr>
        <p:spPr>
          <a:xfrm>
            <a:off x="6801248" y="5562827"/>
            <a:ext cx="228278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a/an</a:t>
            </a:r>
          </a:p>
        </p:txBody>
      </p:sp>
      <p:sp>
        <p:nvSpPr>
          <p:cNvPr id="118" name="Rectangle 117">
            <a:extLst>
              <a:ext uri="{FF2B5EF4-FFF2-40B4-BE49-F238E27FC236}">
                <a16:creationId xmlns:a16="http://schemas.microsoft.com/office/drawing/2014/main" id="{55203C41-8D53-4DC9-A06F-22AB7A5AA2C0}"/>
              </a:ext>
            </a:extLst>
          </p:cNvPr>
          <p:cNvSpPr/>
          <p:nvPr/>
        </p:nvSpPr>
        <p:spPr>
          <a:xfrm flipH="1">
            <a:off x="6801249" y="5380851"/>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effectLst/>
              <a:uLnTx/>
              <a:uFillTx/>
            </a:endParaRPr>
          </a:p>
        </p:txBody>
      </p:sp>
      <p:sp>
        <p:nvSpPr>
          <p:cNvPr id="119" name="TextBox 118">
            <a:extLst>
              <a:ext uri="{FF2B5EF4-FFF2-40B4-BE49-F238E27FC236}">
                <a16:creationId xmlns:a16="http://schemas.microsoft.com/office/drawing/2014/main" id="{13520EC2-B280-4982-A620-827021E36E86}"/>
              </a:ext>
            </a:extLst>
          </p:cNvPr>
          <p:cNvSpPr txBox="1"/>
          <p:nvPr/>
        </p:nvSpPr>
        <p:spPr>
          <a:xfrm>
            <a:off x="9374648" y="5359745"/>
            <a:ext cx="2282789"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How’s it going?</a:t>
            </a:r>
          </a:p>
        </p:txBody>
      </p:sp>
      <p:sp>
        <p:nvSpPr>
          <p:cNvPr id="120" name="Rectangle 119">
            <a:extLst>
              <a:ext uri="{FF2B5EF4-FFF2-40B4-BE49-F238E27FC236}">
                <a16:creationId xmlns:a16="http://schemas.microsoft.com/office/drawing/2014/main" id="{641F30B4-07C9-4B1B-8051-13A1AEF501D2}"/>
              </a:ext>
            </a:extLst>
          </p:cNvPr>
          <p:cNvSpPr/>
          <p:nvPr/>
        </p:nvSpPr>
        <p:spPr>
          <a:xfrm flipH="1">
            <a:off x="9374649" y="5374016"/>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effectLst/>
              <a:uLnTx/>
              <a:uFillTx/>
            </a:endParaRPr>
          </a:p>
        </p:txBody>
      </p:sp>
      <p:sp>
        <p:nvSpPr>
          <p:cNvPr id="121" name="Rectangle 120">
            <a:extLst>
              <a:ext uri="{FF2B5EF4-FFF2-40B4-BE49-F238E27FC236}">
                <a16:creationId xmlns:a16="http://schemas.microsoft.com/office/drawing/2014/main" id="{4B7567FF-C346-4493-A193-C12AD94146FC}"/>
              </a:ext>
            </a:extLst>
          </p:cNvPr>
          <p:cNvSpPr/>
          <p:nvPr/>
        </p:nvSpPr>
        <p:spPr>
          <a:xfrm flipH="1">
            <a:off x="436955" y="4331336"/>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err="1">
                <a:ln>
                  <a:noFill/>
                </a:ln>
                <a:solidFill>
                  <a:prstClr val="white"/>
                </a:solidFill>
                <a:effectLst/>
                <a:uLnTx/>
                <a:uFillTx/>
                <a:latin typeface="Arial"/>
              </a:rPr>
              <a:t>gelb</a:t>
            </a:r>
            <a:endParaRPr kumimoji="0" lang="en-GB" sz="4000" b="1" i="0" u="none" strike="noStrike" kern="0" cap="none" spc="0" normalizeH="0" baseline="0" noProof="0" dirty="0">
              <a:ln>
                <a:noFill/>
              </a:ln>
              <a:solidFill>
                <a:prstClr val="white"/>
              </a:solidFill>
              <a:effectLst/>
              <a:uLnTx/>
              <a:uFillTx/>
              <a:latin typeface="Arial"/>
            </a:endParaRPr>
          </a:p>
        </p:txBody>
      </p:sp>
      <p:sp>
        <p:nvSpPr>
          <p:cNvPr id="122" name="Rectangle 121">
            <a:extLst>
              <a:ext uri="{FF2B5EF4-FFF2-40B4-BE49-F238E27FC236}">
                <a16:creationId xmlns:a16="http://schemas.microsoft.com/office/drawing/2014/main" id="{B4B63685-2E83-402D-A79A-A497754043AB}"/>
              </a:ext>
            </a:extLst>
          </p:cNvPr>
          <p:cNvSpPr/>
          <p:nvPr/>
        </p:nvSpPr>
        <p:spPr>
          <a:xfrm flipH="1">
            <a:off x="2953284" y="4340889"/>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prstClr val="white"/>
                </a:solidFill>
                <a:effectLst/>
                <a:uLnTx/>
                <a:uFillTx/>
                <a:latin typeface="Arial"/>
              </a:rPr>
              <a:t>rot</a:t>
            </a:r>
          </a:p>
        </p:txBody>
      </p:sp>
      <p:sp>
        <p:nvSpPr>
          <p:cNvPr id="123" name="Rectangle 122">
            <a:extLst>
              <a:ext uri="{FF2B5EF4-FFF2-40B4-BE49-F238E27FC236}">
                <a16:creationId xmlns:a16="http://schemas.microsoft.com/office/drawing/2014/main" id="{AED7F491-8CB8-4CFD-B450-2A133C620144}"/>
              </a:ext>
            </a:extLst>
          </p:cNvPr>
          <p:cNvSpPr/>
          <p:nvPr/>
        </p:nvSpPr>
        <p:spPr>
          <a:xfrm flipH="1">
            <a:off x="5469260" y="4341937"/>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err="1">
                <a:ln>
                  <a:noFill/>
                </a:ln>
                <a:solidFill>
                  <a:prstClr val="white"/>
                </a:solidFill>
                <a:effectLst/>
                <a:uLnTx/>
                <a:uFillTx/>
                <a:latin typeface="Arial"/>
              </a:rPr>
              <a:t>wie</a:t>
            </a:r>
            <a:r>
              <a:rPr kumimoji="0" lang="en-GB" sz="3600" b="1" i="0" u="none" strike="noStrike" kern="0" cap="none" spc="0" normalizeH="0" baseline="0" noProof="0" dirty="0">
                <a:ln>
                  <a:noFill/>
                </a:ln>
                <a:solidFill>
                  <a:prstClr val="white"/>
                </a:solidFill>
                <a:effectLst/>
                <a:uLnTx/>
                <a:uFillTx/>
                <a:latin typeface="Arial"/>
              </a:rPr>
              <a:t>?</a:t>
            </a:r>
          </a:p>
        </p:txBody>
      </p:sp>
      <p:sp>
        <p:nvSpPr>
          <p:cNvPr id="124" name="Rectangle 123">
            <a:extLst>
              <a:ext uri="{FF2B5EF4-FFF2-40B4-BE49-F238E27FC236}">
                <a16:creationId xmlns:a16="http://schemas.microsoft.com/office/drawing/2014/main" id="{970F789B-E5D5-43AF-B4A7-737C19D0624B}"/>
              </a:ext>
            </a:extLst>
          </p:cNvPr>
          <p:cNvSpPr/>
          <p:nvPr/>
        </p:nvSpPr>
        <p:spPr>
          <a:xfrm flipH="1">
            <a:off x="7953259" y="4354330"/>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Arial"/>
              </a:rPr>
              <a:t>und</a:t>
            </a:r>
          </a:p>
        </p:txBody>
      </p:sp>
      <p:sp>
        <p:nvSpPr>
          <p:cNvPr id="125" name="Rectangle 124">
            <a:extLst>
              <a:ext uri="{FF2B5EF4-FFF2-40B4-BE49-F238E27FC236}">
                <a16:creationId xmlns:a16="http://schemas.microsoft.com/office/drawing/2014/main" id="{5EB4BAE6-D3B9-48F8-A84D-AE36DE1E7D1F}"/>
              </a:ext>
            </a:extLst>
          </p:cNvPr>
          <p:cNvSpPr/>
          <p:nvPr/>
        </p:nvSpPr>
        <p:spPr>
          <a:xfrm flipH="1">
            <a:off x="1530609" y="5320627"/>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prstClr val="white"/>
                </a:solidFill>
                <a:effectLst/>
                <a:uLnTx/>
                <a:uFillTx/>
                <a:latin typeface="Arial"/>
              </a:rPr>
              <a:t>bitte</a:t>
            </a:r>
          </a:p>
        </p:txBody>
      </p:sp>
      <p:sp>
        <p:nvSpPr>
          <p:cNvPr id="126" name="Rectangle 125">
            <a:extLst>
              <a:ext uri="{FF2B5EF4-FFF2-40B4-BE49-F238E27FC236}">
                <a16:creationId xmlns:a16="http://schemas.microsoft.com/office/drawing/2014/main" id="{79614F4B-2EC6-4729-B199-4424C27B5656}"/>
              </a:ext>
            </a:extLst>
          </p:cNvPr>
          <p:cNvSpPr/>
          <p:nvPr/>
        </p:nvSpPr>
        <p:spPr>
          <a:xfrm flipH="1">
            <a:off x="4140263" y="5320628"/>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err="1">
                <a:ln>
                  <a:noFill/>
                </a:ln>
                <a:solidFill>
                  <a:prstClr val="white"/>
                </a:solidFill>
                <a:effectLst/>
                <a:uLnTx/>
                <a:uFillTx/>
                <a:latin typeface="Arial"/>
              </a:rPr>
              <a:t>danke</a:t>
            </a:r>
            <a:endParaRPr kumimoji="0" lang="en-GB" sz="4000" b="1" i="0" u="none" strike="noStrike" kern="0" cap="none" spc="0" normalizeH="0" baseline="0" noProof="0" dirty="0">
              <a:ln>
                <a:noFill/>
              </a:ln>
              <a:solidFill>
                <a:prstClr val="white"/>
              </a:solidFill>
              <a:effectLst/>
              <a:uLnTx/>
              <a:uFillTx/>
              <a:latin typeface="Arial"/>
            </a:endParaRPr>
          </a:p>
        </p:txBody>
      </p:sp>
      <p:sp>
        <p:nvSpPr>
          <p:cNvPr id="127" name="Rectangle 126">
            <a:extLst>
              <a:ext uri="{FF2B5EF4-FFF2-40B4-BE49-F238E27FC236}">
                <a16:creationId xmlns:a16="http://schemas.microsoft.com/office/drawing/2014/main" id="{60F29007-17AB-41B9-8991-EFF56DF7CE33}"/>
              </a:ext>
            </a:extLst>
          </p:cNvPr>
          <p:cNvSpPr/>
          <p:nvPr/>
        </p:nvSpPr>
        <p:spPr>
          <a:xfrm flipH="1">
            <a:off x="6664488" y="5320627"/>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err="1">
                <a:ln>
                  <a:noFill/>
                </a:ln>
                <a:solidFill>
                  <a:prstClr val="white"/>
                </a:solidFill>
                <a:effectLst/>
                <a:uLnTx/>
                <a:uFillTx/>
                <a:latin typeface="Arial"/>
              </a:rPr>
              <a:t>ein</a:t>
            </a:r>
            <a:r>
              <a:rPr kumimoji="0" lang="en-GB" sz="2800" b="1" i="0" u="none" strike="noStrike" kern="0" cap="none" spc="0" normalizeH="0" baseline="0" noProof="0" dirty="0">
                <a:ln>
                  <a:noFill/>
                </a:ln>
                <a:solidFill>
                  <a:prstClr val="white"/>
                </a:solidFill>
                <a:effectLst/>
                <a:uLnTx/>
                <a:uFillTx/>
                <a:latin typeface="Arial"/>
              </a:rPr>
              <a:t>, eine, </a:t>
            </a:r>
            <a:r>
              <a:rPr kumimoji="0" lang="en-GB" sz="2800" b="1" i="0" u="none" strike="noStrike" kern="0" cap="none" spc="0" normalizeH="0" baseline="0" noProof="0" dirty="0" err="1">
                <a:ln>
                  <a:noFill/>
                </a:ln>
                <a:solidFill>
                  <a:prstClr val="white"/>
                </a:solidFill>
                <a:effectLst/>
                <a:uLnTx/>
                <a:uFillTx/>
                <a:latin typeface="Arial"/>
              </a:rPr>
              <a:t>ein</a:t>
            </a:r>
            <a:endParaRPr kumimoji="0" lang="en-GB" sz="2800" b="1" i="0" u="none" strike="noStrike" kern="0" cap="none" spc="0" normalizeH="0" baseline="0" noProof="0" dirty="0">
              <a:ln>
                <a:noFill/>
              </a:ln>
              <a:solidFill>
                <a:prstClr val="white"/>
              </a:solidFill>
              <a:effectLst/>
              <a:uLnTx/>
              <a:uFillTx/>
              <a:latin typeface="Arial"/>
            </a:endParaRPr>
          </a:p>
        </p:txBody>
      </p:sp>
      <p:sp>
        <p:nvSpPr>
          <p:cNvPr id="128" name="Rectangle 127">
            <a:extLst>
              <a:ext uri="{FF2B5EF4-FFF2-40B4-BE49-F238E27FC236}">
                <a16:creationId xmlns:a16="http://schemas.microsoft.com/office/drawing/2014/main" id="{7D9A51F2-B166-447E-BFFC-92BD976EB264}"/>
              </a:ext>
            </a:extLst>
          </p:cNvPr>
          <p:cNvSpPr/>
          <p:nvPr/>
        </p:nvSpPr>
        <p:spPr>
          <a:xfrm flipH="1">
            <a:off x="9237889" y="5332517"/>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Arial"/>
              </a:rPr>
              <a:t>Wie </a:t>
            </a:r>
            <a:r>
              <a:rPr kumimoji="0" lang="en-GB" sz="2800" b="1" i="0" u="none" strike="noStrike" kern="0" cap="none" spc="0" normalizeH="0" baseline="0" noProof="0" dirty="0" err="1">
                <a:ln>
                  <a:noFill/>
                </a:ln>
                <a:solidFill>
                  <a:prstClr val="white"/>
                </a:solidFill>
                <a:effectLst/>
                <a:uLnTx/>
                <a:uFillTx/>
                <a:latin typeface="Arial"/>
              </a:rPr>
              <a:t>geht’s</a:t>
            </a:r>
            <a:r>
              <a:rPr kumimoji="0" lang="en-GB" sz="2800" b="1" i="0" u="none" strike="noStrike" kern="0" cap="none" spc="0" normalizeH="0" baseline="0" noProof="0" dirty="0">
                <a:ln>
                  <a:noFill/>
                </a:ln>
                <a:solidFill>
                  <a:prstClr val="white"/>
                </a:solidFill>
                <a:effectLst/>
                <a:uLnTx/>
                <a:uFillTx/>
                <a:latin typeface="Arial"/>
              </a:rPr>
              <a:t>?</a:t>
            </a:r>
          </a:p>
        </p:txBody>
      </p:sp>
      <p:pic>
        <p:nvPicPr>
          <p:cNvPr id="72" name="Graphic 71" descr="Teacher with solid fill">
            <a:extLst>
              <a:ext uri="{FF2B5EF4-FFF2-40B4-BE49-F238E27FC236}">
                <a16:creationId xmlns:a16="http://schemas.microsoft.com/office/drawing/2014/main" id="{EA9DD38D-4894-4BFC-B287-73175C20B2B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16023" y="55793"/>
            <a:ext cx="914400" cy="914400"/>
          </a:xfrm>
          <a:prstGeom prst="rect">
            <a:avLst/>
          </a:prstGeom>
        </p:spPr>
      </p:pic>
      <p:sp>
        <p:nvSpPr>
          <p:cNvPr id="73" name="Speech Bubble: Rectangle with Corners Rounded 72">
            <a:extLst>
              <a:ext uri="{FF2B5EF4-FFF2-40B4-BE49-F238E27FC236}">
                <a16:creationId xmlns:a16="http://schemas.microsoft.com/office/drawing/2014/main" id="{640B9ED1-B7E8-41C8-AA22-7FE425B01FC9}"/>
              </a:ext>
            </a:extLst>
          </p:cNvPr>
          <p:cNvSpPr/>
          <p:nvPr/>
        </p:nvSpPr>
        <p:spPr>
          <a:xfrm>
            <a:off x="4587423" y="298727"/>
            <a:ext cx="5262093" cy="411031"/>
          </a:xfrm>
          <a:prstGeom prst="wedgeRoundRectCallout">
            <a:avLst>
              <a:gd name="adj1" fmla="val -58037"/>
              <a:gd name="adj2" fmla="val -14435"/>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Century Gothic"/>
                <a:ea typeface="+mn-ea"/>
                <a:cs typeface="+mn-cs"/>
              </a:rPr>
              <a:t>Wie </a:t>
            </a:r>
            <a:r>
              <a:rPr kumimoji="0" lang="en-GB" sz="2400" b="0" i="0" u="none" strike="noStrike" kern="1200" cap="none" spc="0" normalizeH="0" baseline="0" noProof="0" dirty="0" err="1">
                <a:ln>
                  <a:noFill/>
                </a:ln>
                <a:solidFill>
                  <a:schemeClr val="tx1"/>
                </a:solidFill>
                <a:effectLst/>
                <a:uLnTx/>
                <a:uFillTx/>
                <a:latin typeface="Century Gothic"/>
                <a:ea typeface="+mn-ea"/>
                <a:cs typeface="+mn-cs"/>
              </a:rPr>
              <a:t>sagt</a:t>
            </a:r>
            <a:r>
              <a:rPr kumimoji="0" lang="en-GB" sz="2400" b="0" i="0" u="none" strike="noStrike" kern="1200" cap="none" spc="0" normalizeH="0" baseline="0" noProof="0" dirty="0">
                <a:ln>
                  <a:noFill/>
                </a:ln>
                <a:solidFill>
                  <a:schemeClr val="tx1"/>
                </a:solidFill>
                <a:effectLst/>
                <a:uLnTx/>
                <a:uFillTx/>
                <a:latin typeface="Century Gothic"/>
                <a:ea typeface="+mn-ea"/>
                <a:cs typeface="+mn-cs"/>
              </a:rPr>
              <a:t> man das auf Deutsch?</a:t>
            </a:r>
          </a:p>
        </p:txBody>
      </p:sp>
    </p:spTree>
    <p:extLst>
      <p:ext uri="{BB962C8B-B14F-4D97-AF65-F5344CB8AC3E}">
        <p14:creationId xmlns:p14="http://schemas.microsoft.com/office/powerpoint/2010/main" val="3324781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50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wipe(left)">
                                      <p:cBhvr>
                                        <p:cTn id="12" dur="50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wipe(left)">
                                      <p:cBhvr>
                                        <p:cTn id="17" dur="5000"/>
                                        <p:tgtEl>
                                          <p:spTgt spid="5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wipe(left)">
                                      <p:cBhvr>
                                        <p:cTn id="22" dur="50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8"/>
                                        </p:tgtEl>
                                        <p:attrNameLst>
                                          <p:attrName>style.visibility</p:attrName>
                                        </p:attrNameLst>
                                      </p:cBhvr>
                                      <p:to>
                                        <p:strVal val="visible"/>
                                      </p:to>
                                    </p:set>
                                    <p:animEffect transition="in" filter="wipe(left)">
                                      <p:cBhvr>
                                        <p:cTn id="27" dur="5000"/>
                                        <p:tgtEl>
                                          <p:spTgt spid="8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9"/>
                                        </p:tgtEl>
                                        <p:attrNameLst>
                                          <p:attrName>style.visibility</p:attrName>
                                        </p:attrNameLst>
                                      </p:cBhvr>
                                      <p:to>
                                        <p:strVal val="visible"/>
                                      </p:to>
                                    </p:set>
                                    <p:animEffect transition="in" filter="wipe(left)">
                                      <p:cBhvr>
                                        <p:cTn id="32" dur="5000"/>
                                        <p:tgtEl>
                                          <p:spTgt spid="8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0"/>
                                        </p:tgtEl>
                                        <p:attrNameLst>
                                          <p:attrName>style.visibility</p:attrName>
                                        </p:attrNameLst>
                                      </p:cBhvr>
                                      <p:to>
                                        <p:strVal val="visible"/>
                                      </p:to>
                                    </p:set>
                                    <p:animEffect transition="in" filter="wipe(left)">
                                      <p:cBhvr>
                                        <p:cTn id="37" dur="5000"/>
                                        <p:tgtEl>
                                          <p:spTgt spid="9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1"/>
                                        </p:tgtEl>
                                        <p:attrNameLst>
                                          <p:attrName>style.visibility</p:attrName>
                                        </p:attrNameLst>
                                      </p:cBhvr>
                                      <p:to>
                                        <p:strVal val="visible"/>
                                      </p:to>
                                    </p:set>
                                    <p:animEffect transition="in" filter="wipe(left)">
                                      <p:cBhvr>
                                        <p:cTn id="42" dur="5000"/>
                                        <p:tgtEl>
                                          <p:spTgt spid="9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92"/>
                                        </p:tgtEl>
                                        <p:attrNameLst>
                                          <p:attrName>style.visibility</p:attrName>
                                        </p:attrNameLst>
                                      </p:cBhvr>
                                      <p:to>
                                        <p:strVal val="visible"/>
                                      </p:to>
                                    </p:set>
                                    <p:animEffect transition="in" filter="wipe(left)">
                                      <p:cBhvr>
                                        <p:cTn id="47" dur="5000"/>
                                        <p:tgtEl>
                                          <p:spTgt spid="9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93"/>
                                        </p:tgtEl>
                                        <p:attrNameLst>
                                          <p:attrName>style.visibility</p:attrName>
                                        </p:attrNameLst>
                                      </p:cBhvr>
                                      <p:to>
                                        <p:strVal val="visible"/>
                                      </p:to>
                                    </p:set>
                                    <p:animEffect transition="in" filter="wipe(left)">
                                      <p:cBhvr>
                                        <p:cTn id="52" dur="5000"/>
                                        <p:tgtEl>
                                          <p:spTgt spid="9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94"/>
                                        </p:tgtEl>
                                        <p:attrNameLst>
                                          <p:attrName>style.visibility</p:attrName>
                                        </p:attrNameLst>
                                      </p:cBhvr>
                                      <p:to>
                                        <p:strVal val="visible"/>
                                      </p:to>
                                    </p:set>
                                    <p:animEffect transition="in" filter="wipe(left)">
                                      <p:cBhvr>
                                        <p:cTn id="57" dur="5000"/>
                                        <p:tgtEl>
                                          <p:spTgt spid="9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95"/>
                                        </p:tgtEl>
                                        <p:attrNameLst>
                                          <p:attrName>style.visibility</p:attrName>
                                        </p:attrNameLst>
                                      </p:cBhvr>
                                      <p:to>
                                        <p:strVal val="visible"/>
                                      </p:to>
                                    </p:set>
                                    <p:animEffect transition="in" filter="wipe(left)">
                                      <p:cBhvr>
                                        <p:cTn id="62" dur="5000"/>
                                        <p:tgtEl>
                                          <p:spTgt spid="9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21"/>
                                        </p:tgtEl>
                                        <p:attrNameLst>
                                          <p:attrName>style.visibility</p:attrName>
                                        </p:attrNameLst>
                                      </p:cBhvr>
                                      <p:to>
                                        <p:strVal val="visible"/>
                                      </p:to>
                                    </p:set>
                                    <p:animEffect transition="in" filter="wipe(left)">
                                      <p:cBhvr>
                                        <p:cTn id="67" dur="5000"/>
                                        <p:tgtEl>
                                          <p:spTgt spid="12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22"/>
                                        </p:tgtEl>
                                        <p:attrNameLst>
                                          <p:attrName>style.visibility</p:attrName>
                                        </p:attrNameLst>
                                      </p:cBhvr>
                                      <p:to>
                                        <p:strVal val="visible"/>
                                      </p:to>
                                    </p:set>
                                    <p:animEffect transition="in" filter="wipe(left)">
                                      <p:cBhvr>
                                        <p:cTn id="72" dur="5000"/>
                                        <p:tgtEl>
                                          <p:spTgt spid="122"/>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23"/>
                                        </p:tgtEl>
                                        <p:attrNameLst>
                                          <p:attrName>style.visibility</p:attrName>
                                        </p:attrNameLst>
                                      </p:cBhvr>
                                      <p:to>
                                        <p:strVal val="visible"/>
                                      </p:to>
                                    </p:set>
                                    <p:animEffect transition="in" filter="wipe(left)">
                                      <p:cBhvr>
                                        <p:cTn id="77" dur="5000"/>
                                        <p:tgtEl>
                                          <p:spTgt spid="12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124"/>
                                        </p:tgtEl>
                                        <p:attrNameLst>
                                          <p:attrName>style.visibility</p:attrName>
                                        </p:attrNameLst>
                                      </p:cBhvr>
                                      <p:to>
                                        <p:strVal val="visible"/>
                                      </p:to>
                                    </p:set>
                                    <p:animEffect transition="in" filter="wipe(left)">
                                      <p:cBhvr>
                                        <p:cTn id="82" dur="5000"/>
                                        <p:tgtEl>
                                          <p:spTgt spid="124"/>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125"/>
                                        </p:tgtEl>
                                        <p:attrNameLst>
                                          <p:attrName>style.visibility</p:attrName>
                                        </p:attrNameLst>
                                      </p:cBhvr>
                                      <p:to>
                                        <p:strVal val="visible"/>
                                      </p:to>
                                    </p:set>
                                    <p:animEffect transition="in" filter="wipe(left)">
                                      <p:cBhvr>
                                        <p:cTn id="87" dur="5000"/>
                                        <p:tgtEl>
                                          <p:spTgt spid="125"/>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126"/>
                                        </p:tgtEl>
                                        <p:attrNameLst>
                                          <p:attrName>style.visibility</p:attrName>
                                        </p:attrNameLst>
                                      </p:cBhvr>
                                      <p:to>
                                        <p:strVal val="visible"/>
                                      </p:to>
                                    </p:set>
                                    <p:animEffect transition="in" filter="wipe(left)">
                                      <p:cBhvr>
                                        <p:cTn id="92" dur="5000"/>
                                        <p:tgtEl>
                                          <p:spTgt spid="126"/>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127"/>
                                        </p:tgtEl>
                                        <p:attrNameLst>
                                          <p:attrName>style.visibility</p:attrName>
                                        </p:attrNameLst>
                                      </p:cBhvr>
                                      <p:to>
                                        <p:strVal val="visible"/>
                                      </p:to>
                                    </p:set>
                                    <p:animEffect transition="in" filter="wipe(left)">
                                      <p:cBhvr>
                                        <p:cTn id="97" dur="5000"/>
                                        <p:tgtEl>
                                          <p:spTgt spid="127"/>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128"/>
                                        </p:tgtEl>
                                        <p:attrNameLst>
                                          <p:attrName>style.visibility</p:attrName>
                                        </p:attrNameLst>
                                      </p:cBhvr>
                                      <p:to>
                                        <p:strVal val="visible"/>
                                      </p:to>
                                    </p:set>
                                    <p:animEffect transition="in" filter="wipe(left)">
                                      <p:cBhvr>
                                        <p:cTn id="102" dur="50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55" grpId="0" animBg="1"/>
      <p:bldP spid="88" grpId="0" animBg="1"/>
      <p:bldP spid="89" grpId="0" animBg="1"/>
      <p:bldP spid="90" grpId="0" animBg="1"/>
      <p:bldP spid="91" grpId="0" animBg="1"/>
      <p:bldP spid="92" grpId="0" animBg="1"/>
      <p:bldP spid="93" grpId="0" animBg="1"/>
      <p:bldP spid="94" grpId="0" animBg="1"/>
      <p:bldP spid="95" grpId="0" animBg="1"/>
      <p:bldP spid="121" grpId="0" animBg="1"/>
      <p:bldP spid="122" grpId="0" animBg="1"/>
      <p:bldP spid="123" grpId="0" animBg="1"/>
      <p:bldP spid="124" grpId="0" animBg="1"/>
      <p:bldP spid="125" grpId="0" animBg="1"/>
      <p:bldP spid="126" grpId="0" animBg="1"/>
      <p:bldP spid="127" grpId="0" animBg="1"/>
      <p:bldP spid="12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202195" cy="647577"/>
          </a:xfrm>
        </p:spPr>
        <p:txBody>
          <a:bodyPr>
            <a:noAutofit/>
          </a:bodyPr>
          <a:lstStyle/>
          <a:p>
            <a:r>
              <a:rPr lang="en-GB" sz="2400" b="1" dirty="0">
                <a:solidFill>
                  <a:schemeClr val="bg1"/>
                </a:solidFill>
              </a:rPr>
              <a:t>Wie </a:t>
            </a:r>
            <a:r>
              <a:rPr lang="en-GB" sz="2400" b="1" dirty="0" err="1">
                <a:solidFill>
                  <a:schemeClr val="bg1"/>
                </a:solidFill>
              </a:rPr>
              <a:t>ist</a:t>
            </a:r>
            <a:r>
              <a:rPr lang="en-GB" sz="2400" b="1" dirty="0">
                <a:solidFill>
                  <a:schemeClr val="bg1"/>
                </a:solidFill>
              </a:rPr>
              <a:t> das auf Deutsch? </a:t>
            </a:r>
            <a:r>
              <a:rPr lang="en-GB" sz="2400" b="0" dirty="0">
                <a:solidFill>
                  <a:schemeClr val="bg1"/>
                </a:solidFill>
              </a:rPr>
              <a:t>(4/6)</a:t>
            </a:r>
            <a:endParaRPr lang="en-GB" sz="24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p:cNvSpPr txBox="1"/>
          <p:nvPr/>
        </p:nvSpPr>
        <p:spPr>
          <a:xfrm>
            <a:off x="1997711" y="4636758"/>
            <a:ext cx="8405776" cy="923330"/>
          </a:xfrm>
          <a:prstGeom prst="rect">
            <a:avLst/>
          </a:prstGeom>
          <a:noFill/>
        </p:spPr>
        <p:txBody>
          <a:bodyPr wrap="square" rtlCol="0">
            <a:spAutoFit/>
          </a:bodyPr>
          <a:lstStyle/>
          <a:p>
            <a:r>
              <a:rPr lang="en-GB" sz="5400" dirty="0">
                <a:latin typeface="Century Gothic" panose="020B0502020202020204" pitchFamily="34" charset="0"/>
              </a:rPr>
              <a:t>Ich </a:t>
            </a:r>
            <a:r>
              <a:rPr lang="en-GB" sz="5400" dirty="0" err="1">
                <a:latin typeface="Century Gothic" panose="020B0502020202020204" pitchFamily="34" charset="0"/>
              </a:rPr>
              <a:t>habe</a:t>
            </a:r>
            <a:r>
              <a:rPr lang="en-GB" sz="5400" dirty="0">
                <a:latin typeface="Century Gothic" panose="020B0502020202020204" pitchFamily="34" charset="0"/>
              </a:rPr>
              <a:t> </a:t>
            </a:r>
            <a:r>
              <a:rPr lang="en-GB" sz="5400" dirty="0" err="1">
                <a:latin typeface="Century Gothic" panose="020B0502020202020204" pitchFamily="34" charset="0"/>
              </a:rPr>
              <a:t>ein</a:t>
            </a:r>
            <a:r>
              <a:rPr lang="en-GB" sz="5400" dirty="0">
                <a:latin typeface="Century Gothic" panose="020B0502020202020204" pitchFamily="34" charset="0"/>
              </a:rPr>
              <a:t> Wort.</a:t>
            </a:r>
          </a:p>
        </p:txBody>
      </p:sp>
      <p:pic>
        <p:nvPicPr>
          <p:cNvPr id="8" name="Picture 7" descr="A cartoon of a child&#10;&#10;Description automatically generated">
            <a:extLst>
              <a:ext uri="{FF2B5EF4-FFF2-40B4-BE49-F238E27FC236}">
                <a16:creationId xmlns:a16="http://schemas.microsoft.com/office/drawing/2014/main" id="{AD8F7F72-59FC-4DD2-AD77-2A98FA462A94}"/>
              </a:ext>
            </a:extLst>
          </p:cNvPr>
          <p:cNvPicPr>
            <a:picLocks noChangeAspect="1"/>
          </p:cNvPicPr>
          <p:nvPr/>
        </p:nvPicPr>
        <p:blipFill rotWithShape="1">
          <a:blip r:embed="rId3">
            <a:extLst>
              <a:ext uri="{28A0092B-C50C-407E-A947-70E740481C1C}">
                <a14:useLocalDpi xmlns:a14="http://schemas.microsoft.com/office/drawing/2010/main" val="0"/>
              </a:ext>
            </a:extLst>
          </a:blip>
          <a:srcRect l="35409" t="15439" r="24313"/>
          <a:stretch/>
        </p:blipFill>
        <p:spPr>
          <a:xfrm>
            <a:off x="2929401" y="1534468"/>
            <a:ext cx="2124904" cy="3145539"/>
          </a:xfrm>
          <a:prstGeom prst="rect">
            <a:avLst/>
          </a:prstGeom>
        </p:spPr>
      </p:pic>
      <p:pic>
        <p:nvPicPr>
          <p:cNvPr id="7" name="Picture 2" descr="http://www.clker.com/cliparts/0/F/H/c/a/X/crossword-letter-tiles-hi.png">
            <a:extLst>
              <a:ext uri="{FF2B5EF4-FFF2-40B4-BE49-F238E27FC236}">
                <a16:creationId xmlns:a16="http://schemas.microsoft.com/office/drawing/2014/main" id="{A99F1F06-B41B-43EA-89D4-74225E4CB26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56638" y="1872001"/>
            <a:ext cx="3295571" cy="2290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03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202195" cy="647577"/>
          </a:xfrm>
        </p:spPr>
        <p:txBody>
          <a:bodyPr>
            <a:noAutofit/>
          </a:bodyPr>
          <a:lstStyle/>
          <a:p>
            <a:r>
              <a:rPr lang="en-GB" sz="2400" b="1" dirty="0">
                <a:solidFill>
                  <a:schemeClr val="bg1"/>
                </a:solidFill>
              </a:rPr>
              <a:t>Wie </a:t>
            </a:r>
            <a:r>
              <a:rPr lang="en-GB" sz="2400" b="1" dirty="0" err="1">
                <a:solidFill>
                  <a:schemeClr val="bg1"/>
                </a:solidFill>
              </a:rPr>
              <a:t>ist</a:t>
            </a:r>
            <a:r>
              <a:rPr lang="en-GB" sz="2400" b="1" dirty="0">
                <a:solidFill>
                  <a:schemeClr val="bg1"/>
                </a:solidFill>
              </a:rPr>
              <a:t> das auf Deutsch? </a:t>
            </a:r>
            <a:r>
              <a:rPr lang="en-GB" sz="2400" b="0" dirty="0">
                <a:solidFill>
                  <a:schemeClr val="bg1"/>
                </a:solidFill>
              </a:rPr>
              <a:t>(5/6)</a:t>
            </a:r>
            <a:endParaRPr lang="en-GB" sz="24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p:cNvSpPr txBox="1"/>
          <p:nvPr/>
        </p:nvSpPr>
        <p:spPr>
          <a:xfrm>
            <a:off x="1997711" y="4636758"/>
            <a:ext cx="8405776" cy="923330"/>
          </a:xfrm>
          <a:prstGeom prst="rect">
            <a:avLst/>
          </a:prstGeom>
          <a:noFill/>
        </p:spPr>
        <p:txBody>
          <a:bodyPr wrap="square" rtlCol="0">
            <a:spAutoFit/>
          </a:bodyPr>
          <a:lstStyle/>
          <a:p>
            <a:r>
              <a:rPr lang="en-GB" sz="5400" dirty="0">
                <a:latin typeface="Century Gothic" panose="020B0502020202020204" pitchFamily="34" charset="0"/>
              </a:rPr>
              <a:t>Du hast </a:t>
            </a:r>
            <a:r>
              <a:rPr lang="en-GB" sz="5400" dirty="0" err="1">
                <a:latin typeface="Century Gothic" panose="020B0502020202020204" pitchFamily="34" charset="0"/>
              </a:rPr>
              <a:t>einen</a:t>
            </a:r>
            <a:r>
              <a:rPr lang="en-GB" sz="5400" dirty="0">
                <a:latin typeface="Century Gothic" panose="020B0502020202020204" pitchFamily="34" charset="0"/>
              </a:rPr>
              <a:t> Freund.</a:t>
            </a:r>
          </a:p>
        </p:txBody>
      </p:sp>
      <p:pic>
        <p:nvPicPr>
          <p:cNvPr id="9" name="Picture 8" descr="A cartoon of a child pointing at a child&#10;&#10;Description automatically generated">
            <a:extLst>
              <a:ext uri="{FF2B5EF4-FFF2-40B4-BE49-F238E27FC236}">
                <a16:creationId xmlns:a16="http://schemas.microsoft.com/office/drawing/2014/main" id="{4333D8FC-A7EF-4D37-8FC2-15E1EE723550}"/>
              </a:ext>
            </a:extLst>
          </p:cNvPr>
          <p:cNvPicPr>
            <a:picLocks noChangeAspect="1"/>
          </p:cNvPicPr>
          <p:nvPr/>
        </p:nvPicPr>
        <p:blipFill>
          <a:blip r:embed="rId3">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2213790" y="1116234"/>
            <a:ext cx="4768995" cy="3351922"/>
          </a:xfrm>
          <a:prstGeom prst="rect">
            <a:avLst/>
          </a:prstGeom>
        </p:spPr>
      </p:pic>
      <p:pic>
        <p:nvPicPr>
          <p:cNvPr id="10" name="Picture 38" descr="Man and Woman Holding Hands on Facebook 2.2">
            <a:extLst>
              <a:ext uri="{FF2B5EF4-FFF2-40B4-BE49-F238E27FC236}">
                <a16:creationId xmlns:a16="http://schemas.microsoft.com/office/drawing/2014/main" id="{B4176CD9-BEE3-4C69-8652-57CF2C08B4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48841" y="2772867"/>
            <a:ext cx="1732001" cy="1732001"/>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E727B38F-0C67-49FD-9FF3-CA637F7C04A9}"/>
              </a:ext>
            </a:extLst>
          </p:cNvPr>
          <p:cNvCxnSpPr/>
          <p:nvPr/>
        </p:nvCxnSpPr>
        <p:spPr>
          <a:xfrm>
            <a:off x="8464379" y="2038865"/>
            <a:ext cx="0" cy="64255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6560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202195" cy="647577"/>
          </a:xfrm>
        </p:spPr>
        <p:txBody>
          <a:bodyPr>
            <a:noAutofit/>
          </a:bodyPr>
          <a:lstStyle/>
          <a:p>
            <a:r>
              <a:rPr lang="en-GB" sz="2400" b="1" dirty="0">
                <a:solidFill>
                  <a:schemeClr val="bg1"/>
                </a:solidFill>
              </a:rPr>
              <a:t>Wie </a:t>
            </a:r>
            <a:r>
              <a:rPr lang="en-GB" sz="2400" b="1" dirty="0" err="1">
                <a:solidFill>
                  <a:schemeClr val="bg1"/>
                </a:solidFill>
              </a:rPr>
              <a:t>ist</a:t>
            </a:r>
            <a:r>
              <a:rPr lang="en-GB" sz="2400" b="1" dirty="0">
                <a:solidFill>
                  <a:schemeClr val="bg1"/>
                </a:solidFill>
              </a:rPr>
              <a:t> das auf Deutsch? </a:t>
            </a:r>
            <a:r>
              <a:rPr lang="en-GB" sz="2400" b="0" dirty="0">
                <a:solidFill>
                  <a:schemeClr val="bg1"/>
                </a:solidFill>
              </a:rPr>
              <a:t>(6/6)</a:t>
            </a:r>
            <a:endParaRPr lang="en-GB" sz="24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p:cNvSpPr txBox="1"/>
          <p:nvPr/>
        </p:nvSpPr>
        <p:spPr>
          <a:xfrm>
            <a:off x="1997711" y="4636758"/>
            <a:ext cx="8405776" cy="923330"/>
          </a:xfrm>
          <a:prstGeom prst="rect">
            <a:avLst/>
          </a:prstGeom>
          <a:noFill/>
        </p:spPr>
        <p:txBody>
          <a:bodyPr wrap="square" rtlCol="0">
            <a:spAutoFit/>
          </a:bodyPr>
          <a:lstStyle/>
          <a:p>
            <a:r>
              <a:rPr lang="en-GB" sz="5400" dirty="0">
                <a:latin typeface="Century Gothic" panose="020B0502020202020204" pitchFamily="34" charset="0"/>
              </a:rPr>
              <a:t>Du hast eine </a:t>
            </a:r>
            <a:r>
              <a:rPr lang="en-GB" sz="5400" dirty="0" err="1">
                <a:latin typeface="Century Gothic" panose="020B0502020202020204" pitchFamily="34" charset="0"/>
              </a:rPr>
              <a:t>Nummer</a:t>
            </a:r>
            <a:r>
              <a:rPr lang="en-GB" sz="5400" dirty="0">
                <a:latin typeface="Century Gothic" panose="020B0502020202020204" pitchFamily="34" charset="0"/>
              </a:rPr>
              <a:t>.</a:t>
            </a:r>
          </a:p>
        </p:txBody>
      </p:sp>
      <p:pic>
        <p:nvPicPr>
          <p:cNvPr id="9" name="Picture 8" descr="A cartoon of a child pointing at a child&#10;&#10;Description automatically generated">
            <a:extLst>
              <a:ext uri="{FF2B5EF4-FFF2-40B4-BE49-F238E27FC236}">
                <a16:creationId xmlns:a16="http://schemas.microsoft.com/office/drawing/2014/main" id="{4333D8FC-A7EF-4D37-8FC2-15E1EE723550}"/>
              </a:ext>
            </a:extLst>
          </p:cNvPr>
          <p:cNvPicPr>
            <a:picLocks noChangeAspect="1"/>
          </p:cNvPicPr>
          <p:nvPr/>
        </p:nvPicPr>
        <p:blipFill>
          <a:blip r:embed="rId3">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2213790" y="1116234"/>
            <a:ext cx="4768995" cy="3351922"/>
          </a:xfrm>
          <a:prstGeom prst="rect">
            <a:avLst/>
          </a:prstGeom>
        </p:spPr>
      </p:pic>
      <p:sp>
        <p:nvSpPr>
          <p:cNvPr id="8" name="TextBox 7">
            <a:extLst>
              <a:ext uri="{FF2B5EF4-FFF2-40B4-BE49-F238E27FC236}">
                <a16:creationId xmlns:a16="http://schemas.microsoft.com/office/drawing/2014/main" id="{6C06C15F-CC6B-4C98-8CBC-A3AC585255CF}"/>
              </a:ext>
            </a:extLst>
          </p:cNvPr>
          <p:cNvSpPr txBox="1"/>
          <p:nvPr/>
        </p:nvSpPr>
        <p:spPr>
          <a:xfrm>
            <a:off x="7214109" y="2532730"/>
            <a:ext cx="2764101" cy="1446550"/>
          </a:xfrm>
          <a:prstGeom prst="rect">
            <a:avLst/>
          </a:prstGeom>
          <a:solidFill>
            <a:srgbClr val="FFCC00"/>
          </a:solidFill>
          <a:ln w="57150">
            <a:solidFill>
              <a:schemeClr val="accent1"/>
            </a:solidFill>
          </a:ln>
          <a:effectLst>
            <a:outerShdw blurRad="50800" dist="38100" dir="5400000" algn="t" rotWithShape="0">
              <a:prstClr val="black">
                <a:alpha val="40000"/>
              </a:prstClr>
            </a:outerShdw>
          </a:effectLst>
        </p:spPr>
        <p:txBody>
          <a:bodyPr wrap="square" rtlCol="0">
            <a:spAutoFit/>
          </a:bodyPr>
          <a:lstStyle/>
          <a:p>
            <a:pPr algn="ctr"/>
            <a:r>
              <a:rPr lang="en-GB" sz="8800" b="1" dirty="0">
                <a:latin typeface="Century Gothic" panose="020B0502020202020204" pitchFamily="34" charset="0"/>
              </a:rPr>
              <a:t>10</a:t>
            </a:r>
          </a:p>
        </p:txBody>
      </p:sp>
    </p:spTree>
    <p:extLst>
      <p:ext uri="{BB962C8B-B14F-4D97-AF65-F5344CB8AC3E}">
        <p14:creationId xmlns:p14="http://schemas.microsoft.com/office/powerpoint/2010/main" val="13421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B5101-6B3B-49C0-AC50-30D2DAE61DE2}"/>
              </a:ext>
            </a:extLst>
          </p:cNvPr>
          <p:cNvSpPr>
            <a:spLocks noGrp="1"/>
          </p:cNvSpPr>
          <p:nvPr>
            <p:ph type="title"/>
          </p:nvPr>
        </p:nvSpPr>
        <p:spPr>
          <a:xfrm>
            <a:off x="0" y="213557"/>
            <a:ext cx="2916195" cy="647577"/>
          </a:xfrm>
        </p:spPr>
        <p:txBody>
          <a:bodyPr>
            <a:normAutofit/>
          </a:bodyPr>
          <a:lstStyle/>
          <a:p>
            <a:r>
              <a:rPr lang="en-GB" sz="2800" dirty="0" err="1"/>
              <a:t>Wiederholen</a:t>
            </a:r>
            <a:endParaRPr lang="en-GB" sz="2800" dirty="0"/>
          </a:p>
        </p:txBody>
      </p:sp>
      <p:sp>
        <p:nvSpPr>
          <p:cNvPr id="4" name="Rounded Rectangle 11">
            <a:extLst>
              <a:ext uri="{FF2B5EF4-FFF2-40B4-BE49-F238E27FC236}">
                <a16:creationId xmlns:a16="http://schemas.microsoft.com/office/drawing/2014/main" id="{F1C442ED-0B83-4BC7-9F0A-75145EBC7AC6}"/>
              </a:ext>
            </a:extLst>
          </p:cNvPr>
          <p:cNvSpPr/>
          <p:nvPr/>
        </p:nvSpPr>
        <p:spPr>
          <a:xfrm>
            <a:off x="10143744" y="247046"/>
            <a:ext cx="1813583"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schemeClr val="tx1"/>
                </a:solidFill>
                <a:latin typeface="Century Gothic" panose="020B0502020202020204" pitchFamily="34" charset="0"/>
              </a:rPr>
              <a:t>lesen /</a:t>
            </a: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5" name="Action Button: Custom 33">
            <a:hlinkClick r:id="" action="ppaction://noaction" highlightClick="1"/>
            <a:extLst>
              <a:ext uri="{FF2B5EF4-FFF2-40B4-BE49-F238E27FC236}">
                <a16:creationId xmlns:a16="http://schemas.microsoft.com/office/drawing/2014/main" id="{97CC7E0E-961B-40EE-88B4-066256417821}"/>
              </a:ext>
            </a:extLst>
          </p:cNvPr>
          <p:cNvSpPr/>
          <p:nvPr/>
        </p:nvSpPr>
        <p:spPr>
          <a:xfrm>
            <a:off x="390505" y="1439127"/>
            <a:ext cx="433840" cy="404427"/>
          </a:xfrm>
          <a:prstGeom prst="actionButtonBlank">
            <a:avLst/>
          </a:prstGeom>
          <a:solidFill>
            <a:srgbClr val="FFCC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rPr>
              <a:t>1</a:t>
            </a:r>
          </a:p>
        </p:txBody>
      </p:sp>
      <p:sp>
        <p:nvSpPr>
          <p:cNvPr id="6" name="Action Button: Custom 34">
            <a:hlinkClick r:id="" action="ppaction://noaction" highlightClick="1"/>
            <a:extLst>
              <a:ext uri="{FF2B5EF4-FFF2-40B4-BE49-F238E27FC236}">
                <a16:creationId xmlns:a16="http://schemas.microsoft.com/office/drawing/2014/main" id="{F7EB426C-21EF-4B4A-B73B-7F4C974B9CA5}"/>
              </a:ext>
            </a:extLst>
          </p:cNvPr>
          <p:cNvSpPr/>
          <p:nvPr/>
        </p:nvSpPr>
        <p:spPr>
          <a:xfrm>
            <a:off x="390505" y="2763269"/>
            <a:ext cx="433840" cy="404427"/>
          </a:xfrm>
          <a:prstGeom prst="actionButtonBlank">
            <a:avLst/>
          </a:prstGeom>
          <a:solidFill>
            <a:srgbClr val="FFCC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rPr>
              <a:t>2</a:t>
            </a:r>
          </a:p>
        </p:txBody>
      </p:sp>
      <p:sp>
        <p:nvSpPr>
          <p:cNvPr id="7" name="Action Button: Custom 35">
            <a:hlinkClick r:id="" action="ppaction://noaction" highlightClick="1"/>
            <a:extLst>
              <a:ext uri="{FF2B5EF4-FFF2-40B4-BE49-F238E27FC236}">
                <a16:creationId xmlns:a16="http://schemas.microsoft.com/office/drawing/2014/main" id="{77D2FAEF-31ED-4EC9-AA06-F66D3499B13F}"/>
              </a:ext>
            </a:extLst>
          </p:cNvPr>
          <p:cNvSpPr/>
          <p:nvPr/>
        </p:nvSpPr>
        <p:spPr>
          <a:xfrm>
            <a:off x="390505" y="4086090"/>
            <a:ext cx="433840" cy="404427"/>
          </a:xfrm>
          <a:prstGeom prst="actionButtonBlank">
            <a:avLst/>
          </a:prstGeom>
          <a:solidFill>
            <a:srgbClr val="FFCC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rPr>
              <a:t>3</a:t>
            </a:r>
          </a:p>
        </p:txBody>
      </p:sp>
      <p:sp>
        <p:nvSpPr>
          <p:cNvPr id="8" name="Action Button: Custom 36">
            <a:hlinkClick r:id="" action="ppaction://noaction" highlightClick="1"/>
            <a:extLst>
              <a:ext uri="{FF2B5EF4-FFF2-40B4-BE49-F238E27FC236}">
                <a16:creationId xmlns:a16="http://schemas.microsoft.com/office/drawing/2014/main" id="{FC841C74-B081-4F18-B843-CF3988007F15}"/>
              </a:ext>
            </a:extLst>
          </p:cNvPr>
          <p:cNvSpPr/>
          <p:nvPr/>
        </p:nvSpPr>
        <p:spPr>
          <a:xfrm>
            <a:off x="390505" y="5408911"/>
            <a:ext cx="433840" cy="404427"/>
          </a:xfrm>
          <a:prstGeom prst="actionButtonBlank">
            <a:avLst/>
          </a:prstGeom>
          <a:solidFill>
            <a:srgbClr val="FFCC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rPr>
              <a:t>4</a:t>
            </a:r>
          </a:p>
        </p:txBody>
      </p:sp>
      <p:sp>
        <p:nvSpPr>
          <p:cNvPr id="9" name="Action Button: Custom 37">
            <a:hlinkClick r:id="" action="ppaction://noaction" highlightClick="1"/>
            <a:extLst>
              <a:ext uri="{FF2B5EF4-FFF2-40B4-BE49-F238E27FC236}">
                <a16:creationId xmlns:a16="http://schemas.microsoft.com/office/drawing/2014/main" id="{38D982E8-F0BB-4D87-9421-CEB69B35809C}"/>
              </a:ext>
            </a:extLst>
          </p:cNvPr>
          <p:cNvSpPr/>
          <p:nvPr/>
        </p:nvSpPr>
        <p:spPr>
          <a:xfrm>
            <a:off x="6096000" y="1439127"/>
            <a:ext cx="433840" cy="404427"/>
          </a:xfrm>
          <a:prstGeom prst="actionButtonBlank">
            <a:avLst/>
          </a:prstGeom>
          <a:solidFill>
            <a:srgbClr val="FFCC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rPr>
              <a:t>5</a:t>
            </a:r>
          </a:p>
        </p:txBody>
      </p:sp>
      <p:sp>
        <p:nvSpPr>
          <p:cNvPr id="10" name="Action Button: Custom 48">
            <a:hlinkClick r:id="" action="ppaction://noaction" highlightClick="1"/>
            <a:extLst>
              <a:ext uri="{FF2B5EF4-FFF2-40B4-BE49-F238E27FC236}">
                <a16:creationId xmlns:a16="http://schemas.microsoft.com/office/drawing/2014/main" id="{5622CC0E-BC06-4503-AE02-D62D17B20FCF}"/>
              </a:ext>
            </a:extLst>
          </p:cNvPr>
          <p:cNvSpPr/>
          <p:nvPr/>
        </p:nvSpPr>
        <p:spPr>
          <a:xfrm>
            <a:off x="6096000" y="2763269"/>
            <a:ext cx="433840" cy="404427"/>
          </a:xfrm>
          <a:prstGeom prst="actionButtonBlank">
            <a:avLst/>
          </a:prstGeom>
          <a:solidFill>
            <a:srgbClr val="FFCC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rPr>
              <a:t>6</a:t>
            </a:r>
          </a:p>
        </p:txBody>
      </p:sp>
      <p:sp>
        <p:nvSpPr>
          <p:cNvPr id="11" name="Action Button: Custom 49">
            <a:hlinkClick r:id="" action="ppaction://noaction" highlightClick="1"/>
            <a:extLst>
              <a:ext uri="{FF2B5EF4-FFF2-40B4-BE49-F238E27FC236}">
                <a16:creationId xmlns:a16="http://schemas.microsoft.com/office/drawing/2014/main" id="{3939E0D2-E360-4A03-8512-6DDE41830CFC}"/>
              </a:ext>
            </a:extLst>
          </p:cNvPr>
          <p:cNvSpPr/>
          <p:nvPr/>
        </p:nvSpPr>
        <p:spPr>
          <a:xfrm>
            <a:off x="6096000" y="4086089"/>
            <a:ext cx="433840" cy="404427"/>
          </a:xfrm>
          <a:prstGeom prst="actionButtonBlank">
            <a:avLst/>
          </a:prstGeom>
          <a:solidFill>
            <a:srgbClr val="FFCC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rPr>
              <a:t>7</a:t>
            </a:r>
          </a:p>
        </p:txBody>
      </p:sp>
      <p:sp>
        <p:nvSpPr>
          <p:cNvPr id="12" name="Action Button: Custom 50">
            <a:hlinkClick r:id="" action="ppaction://noaction" highlightClick="1"/>
            <a:extLst>
              <a:ext uri="{FF2B5EF4-FFF2-40B4-BE49-F238E27FC236}">
                <a16:creationId xmlns:a16="http://schemas.microsoft.com/office/drawing/2014/main" id="{7BB9C6DA-F9D1-4D0F-B991-54D4A23208EC}"/>
              </a:ext>
            </a:extLst>
          </p:cNvPr>
          <p:cNvSpPr/>
          <p:nvPr/>
        </p:nvSpPr>
        <p:spPr>
          <a:xfrm>
            <a:off x="6096000" y="5408911"/>
            <a:ext cx="433840" cy="404427"/>
          </a:xfrm>
          <a:prstGeom prst="actionButtonBlank">
            <a:avLst/>
          </a:prstGeom>
          <a:solidFill>
            <a:srgbClr val="FFCC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rPr>
              <a:t>8</a:t>
            </a:r>
          </a:p>
        </p:txBody>
      </p:sp>
      <p:sp>
        <p:nvSpPr>
          <p:cNvPr id="13" name="TextBox 12">
            <a:extLst>
              <a:ext uri="{FF2B5EF4-FFF2-40B4-BE49-F238E27FC236}">
                <a16:creationId xmlns:a16="http://schemas.microsoft.com/office/drawing/2014/main" id="{5CA224D0-398C-41FE-B949-6CA6C261279B}"/>
              </a:ext>
            </a:extLst>
          </p:cNvPr>
          <p:cNvSpPr txBox="1"/>
          <p:nvPr/>
        </p:nvSpPr>
        <p:spPr>
          <a:xfrm>
            <a:off x="1008758" y="1382044"/>
            <a:ext cx="3286477" cy="461665"/>
          </a:xfrm>
          <a:prstGeom prst="rect">
            <a:avLst/>
          </a:prstGeom>
          <a:noFill/>
        </p:spPr>
        <p:txBody>
          <a:bodyPr wrap="none" rtlCol="0">
            <a:spAutoFit/>
          </a:bodyPr>
          <a:lstStyle/>
          <a:p>
            <a:r>
              <a:rPr lang="en-US" sz="2400" dirty="0">
                <a:latin typeface="Century Gothic" panose="020B0502020202020204" pitchFamily="34" charset="0"/>
              </a:rPr>
              <a:t>sein </a:t>
            </a:r>
            <a:r>
              <a:rPr lang="en-US" sz="2400" dirty="0">
                <a:solidFill>
                  <a:srgbClr val="FF0000"/>
                </a:solidFill>
                <a:latin typeface="Century Gothic" panose="020B0502020202020204" pitchFamily="34" charset="0"/>
              </a:rPr>
              <a:t>|</a:t>
            </a:r>
            <a:r>
              <a:rPr lang="en-US" sz="2400" dirty="0">
                <a:latin typeface="Century Gothic" panose="020B0502020202020204" pitchFamily="34" charset="0"/>
              </a:rPr>
              <a:t> </a:t>
            </a:r>
            <a:r>
              <a:rPr lang="en-US" sz="2400" dirty="0" err="1">
                <a:latin typeface="Century Gothic" panose="020B0502020202020204" pitchFamily="34" charset="0"/>
              </a:rPr>
              <a:t>bist</a:t>
            </a:r>
            <a:r>
              <a:rPr lang="en-US" sz="2400" dirty="0">
                <a:latin typeface="Century Gothic" panose="020B0502020202020204" pitchFamily="34" charset="0"/>
              </a:rPr>
              <a:t> </a:t>
            </a:r>
            <a:r>
              <a:rPr lang="en-US" sz="2400" dirty="0">
                <a:solidFill>
                  <a:srgbClr val="FF0000"/>
                </a:solidFill>
                <a:latin typeface="Century Gothic" panose="020B0502020202020204" pitchFamily="34" charset="0"/>
              </a:rPr>
              <a:t>|</a:t>
            </a:r>
            <a:r>
              <a:rPr lang="en-US" sz="2400" dirty="0">
                <a:latin typeface="Century Gothic" panose="020B0502020202020204" pitchFamily="34" charset="0"/>
              </a:rPr>
              <a:t> hast </a:t>
            </a:r>
            <a:r>
              <a:rPr lang="en-US" sz="2400" dirty="0">
                <a:solidFill>
                  <a:srgbClr val="FF0000"/>
                </a:solidFill>
                <a:latin typeface="Century Gothic" panose="020B0502020202020204" pitchFamily="34" charset="0"/>
              </a:rPr>
              <a:t>|</a:t>
            </a:r>
            <a:r>
              <a:rPr lang="en-US" sz="2400" dirty="0">
                <a:latin typeface="Century Gothic" panose="020B0502020202020204" pitchFamily="34" charset="0"/>
              </a:rPr>
              <a:t> </a:t>
            </a:r>
            <a:r>
              <a:rPr lang="en-US" sz="2400" dirty="0" err="1">
                <a:latin typeface="Century Gothic" panose="020B0502020202020204" pitchFamily="34" charset="0"/>
              </a:rPr>
              <a:t>ist</a:t>
            </a:r>
            <a:endParaRPr lang="en-US" sz="2400" dirty="0">
              <a:latin typeface="Century Gothic" panose="020B0502020202020204" pitchFamily="34" charset="0"/>
            </a:endParaRPr>
          </a:p>
        </p:txBody>
      </p:sp>
      <p:sp>
        <p:nvSpPr>
          <p:cNvPr id="14" name="TextBox 13">
            <a:extLst>
              <a:ext uri="{FF2B5EF4-FFF2-40B4-BE49-F238E27FC236}">
                <a16:creationId xmlns:a16="http://schemas.microsoft.com/office/drawing/2014/main" id="{68CBE5BB-018E-4278-9932-F47F8CA3572C}"/>
              </a:ext>
            </a:extLst>
          </p:cNvPr>
          <p:cNvSpPr txBox="1"/>
          <p:nvPr/>
        </p:nvSpPr>
        <p:spPr>
          <a:xfrm>
            <a:off x="1008758" y="2569963"/>
            <a:ext cx="4210294" cy="1130118"/>
          </a:xfrm>
          <a:prstGeom prst="rect">
            <a:avLst/>
          </a:prstGeom>
          <a:noFill/>
        </p:spPr>
        <p:txBody>
          <a:bodyPr wrap="square" rtlCol="0">
            <a:spAutoFit/>
          </a:bodyPr>
          <a:lstStyle/>
          <a:p>
            <a:pPr>
              <a:lnSpc>
                <a:spcPct val="150000"/>
              </a:lnSpc>
            </a:pPr>
            <a:r>
              <a:rPr lang="en-US" sz="2400" dirty="0">
                <a:latin typeface="Century Gothic" panose="020B0502020202020204" pitchFamily="34" charset="0"/>
              </a:rPr>
              <a:t>___ </a:t>
            </a:r>
            <a:r>
              <a:rPr lang="en-US" sz="2400" dirty="0" err="1">
                <a:latin typeface="Century Gothic" panose="020B0502020202020204" pitchFamily="34" charset="0"/>
              </a:rPr>
              <a:t>Frage</a:t>
            </a:r>
            <a:r>
              <a:rPr lang="en-US" sz="2400" dirty="0">
                <a:latin typeface="Century Gothic" panose="020B0502020202020204" pitchFamily="34" charset="0"/>
              </a:rPr>
              <a:t> </a:t>
            </a:r>
            <a:r>
              <a:rPr lang="en-US" sz="2400" dirty="0">
                <a:solidFill>
                  <a:srgbClr val="FF0000"/>
                </a:solidFill>
                <a:latin typeface="Century Gothic" panose="020B0502020202020204" pitchFamily="34" charset="0"/>
              </a:rPr>
              <a:t>|</a:t>
            </a:r>
            <a:r>
              <a:rPr lang="en-US" sz="2400" dirty="0">
                <a:latin typeface="Century Gothic" panose="020B0502020202020204" pitchFamily="34" charset="0"/>
              </a:rPr>
              <a:t> ___ Tisch </a:t>
            </a:r>
            <a:r>
              <a:rPr lang="en-US" sz="2400" dirty="0">
                <a:solidFill>
                  <a:srgbClr val="FF0000"/>
                </a:solidFill>
                <a:latin typeface="Century Gothic" panose="020B0502020202020204" pitchFamily="34" charset="0"/>
              </a:rPr>
              <a:t>|</a:t>
            </a:r>
            <a:br>
              <a:rPr lang="en-US" sz="2400" dirty="0">
                <a:latin typeface="Century Gothic" panose="020B0502020202020204" pitchFamily="34" charset="0"/>
              </a:rPr>
            </a:br>
            <a:r>
              <a:rPr lang="en-US" sz="2400" dirty="0">
                <a:latin typeface="Century Gothic" panose="020B0502020202020204" pitchFamily="34" charset="0"/>
              </a:rPr>
              <a:t>___ </a:t>
            </a:r>
            <a:r>
              <a:rPr lang="en-US" sz="2400" dirty="0" err="1">
                <a:latin typeface="Century Gothic" panose="020B0502020202020204" pitchFamily="34" charset="0"/>
              </a:rPr>
              <a:t>Nummer</a:t>
            </a:r>
            <a:r>
              <a:rPr lang="en-US" sz="2400" dirty="0">
                <a:latin typeface="Century Gothic" panose="020B0502020202020204" pitchFamily="34" charset="0"/>
              </a:rPr>
              <a:t> </a:t>
            </a:r>
            <a:r>
              <a:rPr lang="en-US" sz="2400" dirty="0">
                <a:solidFill>
                  <a:srgbClr val="FF0000"/>
                </a:solidFill>
                <a:latin typeface="Century Gothic" panose="020B0502020202020204" pitchFamily="34" charset="0"/>
              </a:rPr>
              <a:t>|</a:t>
            </a:r>
            <a:r>
              <a:rPr lang="en-US" sz="2400" dirty="0">
                <a:latin typeface="Century Gothic" panose="020B0502020202020204" pitchFamily="34" charset="0"/>
              </a:rPr>
              <a:t> ___ </a:t>
            </a:r>
            <a:r>
              <a:rPr lang="en-US" sz="2400" dirty="0" err="1">
                <a:latin typeface="Century Gothic" panose="020B0502020202020204" pitchFamily="34" charset="0"/>
              </a:rPr>
              <a:t>Farbe</a:t>
            </a:r>
            <a:r>
              <a:rPr lang="en-US" sz="2400" dirty="0">
                <a:latin typeface="Century Gothic" panose="020B0502020202020204" pitchFamily="34" charset="0"/>
              </a:rPr>
              <a:t> </a:t>
            </a:r>
          </a:p>
        </p:txBody>
      </p:sp>
      <p:sp>
        <p:nvSpPr>
          <p:cNvPr id="15" name="TextBox 14">
            <a:extLst>
              <a:ext uri="{FF2B5EF4-FFF2-40B4-BE49-F238E27FC236}">
                <a16:creationId xmlns:a16="http://schemas.microsoft.com/office/drawing/2014/main" id="{FABA1543-FCB2-4A23-920B-094AAF5A70CA}"/>
              </a:ext>
            </a:extLst>
          </p:cNvPr>
          <p:cNvSpPr txBox="1"/>
          <p:nvPr/>
        </p:nvSpPr>
        <p:spPr>
          <a:xfrm>
            <a:off x="1008758" y="5376739"/>
            <a:ext cx="4329361" cy="830997"/>
          </a:xfrm>
          <a:prstGeom prst="rect">
            <a:avLst/>
          </a:prstGeom>
          <a:noFill/>
        </p:spPr>
        <p:txBody>
          <a:bodyPr wrap="square" rtlCol="0">
            <a:spAutoFit/>
          </a:bodyPr>
          <a:lstStyle/>
          <a:p>
            <a:r>
              <a:rPr lang="en-US" sz="2400" dirty="0" err="1">
                <a:latin typeface="Century Gothic" panose="020B0502020202020204" pitchFamily="34" charset="0"/>
              </a:rPr>
              <a:t>ein</a:t>
            </a:r>
            <a:r>
              <a:rPr lang="en-US" sz="2400" dirty="0">
                <a:latin typeface="Century Gothic" panose="020B0502020202020204" pitchFamily="34" charset="0"/>
              </a:rPr>
              <a:t> Fenster </a:t>
            </a:r>
            <a:r>
              <a:rPr lang="en-US" sz="2400" dirty="0">
                <a:solidFill>
                  <a:srgbClr val="FF0000"/>
                </a:solidFill>
                <a:latin typeface="Century Gothic" panose="020B0502020202020204" pitchFamily="34" charset="0"/>
              </a:rPr>
              <a:t>|</a:t>
            </a:r>
            <a:r>
              <a:rPr lang="en-US" sz="2400" dirty="0">
                <a:latin typeface="Century Gothic" panose="020B0502020202020204" pitchFamily="34" charset="0"/>
              </a:rPr>
              <a:t> </a:t>
            </a:r>
            <a:r>
              <a:rPr lang="en-US" sz="2400" dirty="0" err="1">
                <a:latin typeface="Century Gothic" panose="020B0502020202020204" pitchFamily="34" charset="0"/>
              </a:rPr>
              <a:t>ein</a:t>
            </a:r>
            <a:r>
              <a:rPr lang="en-US" sz="2400" dirty="0">
                <a:latin typeface="Century Gothic" panose="020B0502020202020204" pitchFamily="34" charset="0"/>
              </a:rPr>
              <a:t> Wort </a:t>
            </a:r>
            <a:r>
              <a:rPr lang="en-US" sz="2400" dirty="0">
                <a:solidFill>
                  <a:srgbClr val="FF0000"/>
                </a:solidFill>
                <a:latin typeface="Century Gothic" panose="020B0502020202020204" pitchFamily="34" charset="0"/>
              </a:rPr>
              <a:t>| </a:t>
            </a:r>
            <a:br>
              <a:rPr lang="en-US" sz="2400" dirty="0">
                <a:solidFill>
                  <a:srgbClr val="FF0000"/>
                </a:solidFill>
                <a:latin typeface="Century Gothic" panose="020B0502020202020204" pitchFamily="34" charset="0"/>
              </a:rPr>
            </a:br>
            <a:r>
              <a:rPr lang="en-US" sz="2400" dirty="0" err="1">
                <a:latin typeface="Century Gothic" panose="020B0502020202020204" pitchFamily="34" charset="0"/>
              </a:rPr>
              <a:t>ein</a:t>
            </a:r>
            <a:r>
              <a:rPr lang="en-US" sz="2400" dirty="0">
                <a:latin typeface="Century Gothic" panose="020B0502020202020204" pitchFamily="34" charset="0"/>
              </a:rPr>
              <a:t> </a:t>
            </a:r>
            <a:r>
              <a:rPr lang="en-US" sz="2400" dirty="0" err="1">
                <a:latin typeface="Century Gothic" panose="020B0502020202020204" pitchFamily="34" charset="0"/>
              </a:rPr>
              <a:t>Paar</a:t>
            </a:r>
            <a:r>
              <a:rPr lang="en-US" sz="2400" dirty="0">
                <a:latin typeface="Century Gothic" panose="020B0502020202020204" pitchFamily="34" charset="0"/>
              </a:rPr>
              <a:t> </a:t>
            </a:r>
            <a:r>
              <a:rPr lang="en-US" sz="2400" dirty="0">
                <a:solidFill>
                  <a:srgbClr val="FF0000"/>
                </a:solidFill>
                <a:latin typeface="Century Gothic" panose="020B0502020202020204" pitchFamily="34" charset="0"/>
              </a:rPr>
              <a:t>|</a:t>
            </a:r>
            <a:r>
              <a:rPr lang="en-US" sz="2400" dirty="0">
                <a:latin typeface="Century Gothic" panose="020B0502020202020204" pitchFamily="34" charset="0"/>
              </a:rPr>
              <a:t> </a:t>
            </a:r>
            <a:r>
              <a:rPr lang="en-US" sz="2400" dirty="0" err="1">
                <a:latin typeface="Century Gothic" panose="020B0502020202020204" pitchFamily="34" charset="0"/>
              </a:rPr>
              <a:t>ein</a:t>
            </a:r>
            <a:r>
              <a:rPr lang="en-US" sz="2400" dirty="0">
                <a:latin typeface="Century Gothic" panose="020B0502020202020204" pitchFamily="34" charset="0"/>
              </a:rPr>
              <a:t> Freund</a:t>
            </a:r>
          </a:p>
        </p:txBody>
      </p:sp>
      <p:sp>
        <p:nvSpPr>
          <p:cNvPr id="16" name="TextBox 15">
            <a:extLst>
              <a:ext uri="{FF2B5EF4-FFF2-40B4-BE49-F238E27FC236}">
                <a16:creationId xmlns:a16="http://schemas.microsoft.com/office/drawing/2014/main" id="{A12EA0AB-AE00-4CAE-B3B1-F8B5D18CFCD6}"/>
              </a:ext>
            </a:extLst>
          </p:cNvPr>
          <p:cNvSpPr txBox="1"/>
          <p:nvPr/>
        </p:nvSpPr>
        <p:spPr>
          <a:xfrm>
            <a:off x="6605767" y="2706031"/>
            <a:ext cx="3555782" cy="461665"/>
          </a:xfrm>
          <a:prstGeom prst="rect">
            <a:avLst/>
          </a:prstGeom>
          <a:noFill/>
        </p:spPr>
        <p:txBody>
          <a:bodyPr wrap="none" rtlCol="0">
            <a:spAutoFit/>
          </a:bodyPr>
          <a:lstStyle/>
          <a:p>
            <a:r>
              <a:rPr lang="en-US" sz="2400" dirty="0" err="1">
                <a:latin typeface="Century Gothic" panose="020B0502020202020204" pitchFamily="34" charset="0"/>
              </a:rPr>
              <a:t>groß</a:t>
            </a:r>
            <a:r>
              <a:rPr lang="en-US" sz="2400" dirty="0">
                <a:latin typeface="Century Gothic" panose="020B0502020202020204" pitchFamily="34" charset="0"/>
              </a:rPr>
              <a:t> </a:t>
            </a:r>
            <a:r>
              <a:rPr lang="en-US" sz="2400" dirty="0">
                <a:solidFill>
                  <a:srgbClr val="FF0000"/>
                </a:solidFill>
                <a:latin typeface="Century Gothic" panose="020B0502020202020204" pitchFamily="34" charset="0"/>
              </a:rPr>
              <a:t>|</a:t>
            </a:r>
            <a:r>
              <a:rPr lang="en-US" sz="2400" dirty="0">
                <a:latin typeface="Century Gothic" panose="020B0502020202020204" pitchFamily="34" charset="0"/>
              </a:rPr>
              <a:t> rot </a:t>
            </a:r>
            <a:r>
              <a:rPr lang="en-US" sz="2400" dirty="0">
                <a:solidFill>
                  <a:srgbClr val="FF0000"/>
                </a:solidFill>
                <a:latin typeface="Century Gothic" panose="020B0502020202020204" pitchFamily="34" charset="0"/>
              </a:rPr>
              <a:t>|</a:t>
            </a:r>
            <a:r>
              <a:rPr lang="en-US" sz="2400" dirty="0">
                <a:latin typeface="Century Gothic" panose="020B0502020202020204" pitchFamily="34" charset="0"/>
              </a:rPr>
              <a:t> </a:t>
            </a:r>
            <a:r>
              <a:rPr lang="en-US" sz="2400" dirty="0" err="1">
                <a:latin typeface="Century Gothic" panose="020B0502020202020204" pitchFamily="34" charset="0"/>
              </a:rPr>
              <a:t>kalt</a:t>
            </a:r>
            <a:r>
              <a:rPr lang="en-US" sz="2400" dirty="0">
                <a:latin typeface="Century Gothic" panose="020B0502020202020204" pitchFamily="34" charset="0"/>
              </a:rPr>
              <a:t> </a:t>
            </a:r>
            <a:r>
              <a:rPr lang="en-US" sz="2400" dirty="0">
                <a:solidFill>
                  <a:srgbClr val="FF0000"/>
                </a:solidFill>
                <a:latin typeface="Century Gothic" panose="020B0502020202020204" pitchFamily="34" charset="0"/>
              </a:rPr>
              <a:t>|</a:t>
            </a:r>
            <a:r>
              <a:rPr lang="en-US" sz="2400" dirty="0">
                <a:latin typeface="Century Gothic" panose="020B0502020202020204" pitchFamily="34" charset="0"/>
              </a:rPr>
              <a:t> </a:t>
            </a:r>
            <a:r>
              <a:rPr lang="en-US" sz="2400" dirty="0" err="1">
                <a:latin typeface="Century Gothic" panose="020B0502020202020204" pitchFamily="34" charset="0"/>
              </a:rPr>
              <a:t>sagt</a:t>
            </a:r>
            <a:endParaRPr lang="en-US" sz="2400" dirty="0">
              <a:latin typeface="Century Gothic" panose="020B0502020202020204" pitchFamily="34" charset="0"/>
            </a:endParaRPr>
          </a:p>
        </p:txBody>
      </p:sp>
      <p:sp>
        <p:nvSpPr>
          <p:cNvPr id="17" name="TextBox 16">
            <a:extLst>
              <a:ext uri="{FF2B5EF4-FFF2-40B4-BE49-F238E27FC236}">
                <a16:creationId xmlns:a16="http://schemas.microsoft.com/office/drawing/2014/main" id="{71BC9202-B6E6-43C3-ABC0-E5A7D2811F92}"/>
              </a:ext>
            </a:extLst>
          </p:cNvPr>
          <p:cNvSpPr txBox="1"/>
          <p:nvPr/>
        </p:nvSpPr>
        <p:spPr>
          <a:xfrm>
            <a:off x="6529840" y="4069955"/>
            <a:ext cx="5427487" cy="830997"/>
          </a:xfrm>
          <a:prstGeom prst="rect">
            <a:avLst/>
          </a:prstGeom>
          <a:noFill/>
        </p:spPr>
        <p:txBody>
          <a:bodyPr wrap="square" rtlCol="0">
            <a:spAutoFit/>
          </a:bodyPr>
          <a:lstStyle/>
          <a:p>
            <a:r>
              <a:rPr lang="en-US" sz="2400" dirty="0">
                <a:latin typeface="Century Gothic" panose="020B0502020202020204" pitchFamily="34" charset="0"/>
              </a:rPr>
              <a:t>der Lehrer </a:t>
            </a:r>
            <a:r>
              <a:rPr lang="en-US" sz="2400" dirty="0">
                <a:solidFill>
                  <a:srgbClr val="FF0000"/>
                </a:solidFill>
                <a:latin typeface="Century Gothic" panose="020B0502020202020204" pitchFamily="34" charset="0"/>
              </a:rPr>
              <a:t>|</a:t>
            </a:r>
            <a:r>
              <a:rPr lang="en-US" sz="2400" dirty="0">
                <a:latin typeface="Century Gothic" panose="020B0502020202020204" pitchFamily="34" charset="0"/>
              </a:rPr>
              <a:t> der Freund </a:t>
            </a:r>
            <a:r>
              <a:rPr lang="en-US" sz="2400" dirty="0">
                <a:solidFill>
                  <a:srgbClr val="FF0000"/>
                </a:solidFill>
                <a:latin typeface="Century Gothic" panose="020B0502020202020204" pitchFamily="34" charset="0"/>
              </a:rPr>
              <a:t>|</a:t>
            </a:r>
            <a:r>
              <a:rPr lang="en-US" sz="2400" dirty="0">
                <a:latin typeface="Century Gothic" panose="020B0502020202020204" pitchFamily="34" charset="0"/>
              </a:rPr>
              <a:t> </a:t>
            </a:r>
          </a:p>
          <a:p>
            <a:r>
              <a:rPr lang="en-US" sz="2400" dirty="0">
                <a:latin typeface="Century Gothic" panose="020B0502020202020204" pitchFamily="34" charset="0"/>
              </a:rPr>
              <a:t>das Heft </a:t>
            </a:r>
            <a:r>
              <a:rPr lang="en-US" sz="2400" dirty="0">
                <a:solidFill>
                  <a:srgbClr val="FF0000"/>
                </a:solidFill>
                <a:latin typeface="Century Gothic" panose="020B0502020202020204" pitchFamily="34" charset="0"/>
              </a:rPr>
              <a:t>|</a:t>
            </a:r>
            <a:r>
              <a:rPr lang="en-US" sz="2400" dirty="0">
                <a:latin typeface="Century Gothic" panose="020B0502020202020204" pitchFamily="34" charset="0"/>
              </a:rPr>
              <a:t> die Frau</a:t>
            </a:r>
          </a:p>
        </p:txBody>
      </p:sp>
      <p:sp>
        <p:nvSpPr>
          <p:cNvPr id="18" name="Rectangle 17">
            <a:hlinkClick r:id="" action="ppaction://noaction">
              <a:snd r:embed="rId3" name="frei_source.wav"/>
            </a:hlinkClick>
            <a:extLst>
              <a:ext uri="{FF2B5EF4-FFF2-40B4-BE49-F238E27FC236}">
                <a16:creationId xmlns:a16="http://schemas.microsoft.com/office/drawing/2014/main" id="{222C3205-4D25-4175-A1C9-A683A034C628}"/>
              </a:ext>
            </a:extLst>
          </p:cNvPr>
          <p:cNvSpPr/>
          <p:nvPr/>
        </p:nvSpPr>
        <p:spPr>
          <a:xfrm>
            <a:off x="1193667" y="4043181"/>
            <a:ext cx="559196" cy="495186"/>
          </a:xfrm>
          <a:prstGeom prst="rect">
            <a:avLst/>
          </a:prstGeom>
          <a:solidFill>
            <a:schemeClr val="tx1"/>
          </a:solidFill>
          <a:ln>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FFCC00"/>
                </a:solidFill>
                <a:latin typeface="Century Gothic" panose="020B0502020202020204" pitchFamily="34" charset="0"/>
              </a:rPr>
              <a:t>A</a:t>
            </a:r>
          </a:p>
        </p:txBody>
      </p:sp>
      <p:sp>
        <p:nvSpPr>
          <p:cNvPr id="19" name="Rectangle 18">
            <a:hlinkClick r:id="" action="ppaction://noaction">
              <a:snd r:embed="rId4" name="allein.wav"/>
            </a:hlinkClick>
            <a:extLst>
              <a:ext uri="{FF2B5EF4-FFF2-40B4-BE49-F238E27FC236}">
                <a16:creationId xmlns:a16="http://schemas.microsoft.com/office/drawing/2014/main" id="{A77C652D-1A2A-41A3-AAD2-269EFB4D15A8}"/>
              </a:ext>
            </a:extLst>
          </p:cNvPr>
          <p:cNvSpPr/>
          <p:nvPr/>
        </p:nvSpPr>
        <p:spPr>
          <a:xfrm>
            <a:off x="2155301" y="4036434"/>
            <a:ext cx="559196" cy="495186"/>
          </a:xfrm>
          <a:prstGeom prst="rect">
            <a:avLst/>
          </a:prstGeom>
          <a:solidFill>
            <a:schemeClr val="tx1"/>
          </a:solidFill>
          <a:ln>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FFCC00"/>
                </a:solidFill>
                <a:latin typeface="Century Gothic" panose="020B0502020202020204" pitchFamily="34" charset="0"/>
              </a:rPr>
              <a:t>B</a:t>
            </a:r>
          </a:p>
        </p:txBody>
      </p:sp>
      <p:sp>
        <p:nvSpPr>
          <p:cNvPr id="20" name="Rectangle 19">
            <a:hlinkClick r:id="" action="ppaction://noaction">
              <a:snd r:embed="rId5" name="Idee.wav"/>
            </a:hlinkClick>
            <a:extLst>
              <a:ext uri="{FF2B5EF4-FFF2-40B4-BE49-F238E27FC236}">
                <a16:creationId xmlns:a16="http://schemas.microsoft.com/office/drawing/2014/main" id="{1C1FF882-6D69-417D-ABAC-509920D0E91E}"/>
              </a:ext>
            </a:extLst>
          </p:cNvPr>
          <p:cNvSpPr/>
          <p:nvPr/>
        </p:nvSpPr>
        <p:spPr>
          <a:xfrm>
            <a:off x="3116935" y="4043181"/>
            <a:ext cx="559196" cy="495186"/>
          </a:xfrm>
          <a:prstGeom prst="rect">
            <a:avLst/>
          </a:prstGeom>
          <a:solidFill>
            <a:schemeClr val="tx1"/>
          </a:solidFill>
          <a:ln>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FFCC00"/>
                </a:solidFill>
                <a:latin typeface="Century Gothic" panose="020B0502020202020204" pitchFamily="34" charset="0"/>
              </a:rPr>
              <a:t>C</a:t>
            </a:r>
          </a:p>
        </p:txBody>
      </p:sp>
      <p:sp>
        <p:nvSpPr>
          <p:cNvPr id="21" name="Rectangle 20">
            <a:hlinkClick r:id="" action="ppaction://noaction">
              <a:snd r:embed="rId6" name="klein.wav"/>
            </a:hlinkClick>
            <a:extLst>
              <a:ext uri="{FF2B5EF4-FFF2-40B4-BE49-F238E27FC236}">
                <a16:creationId xmlns:a16="http://schemas.microsoft.com/office/drawing/2014/main" id="{619E970E-26F9-4D3E-ABC2-54F42F0C9B09}"/>
              </a:ext>
            </a:extLst>
          </p:cNvPr>
          <p:cNvSpPr/>
          <p:nvPr/>
        </p:nvSpPr>
        <p:spPr>
          <a:xfrm>
            <a:off x="4078569" y="4036434"/>
            <a:ext cx="559196" cy="495186"/>
          </a:xfrm>
          <a:prstGeom prst="rect">
            <a:avLst/>
          </a:prstGeom>
          <a:solidFill>
            <a:schemeClr val="tx1"/>
          </a:solidFill>
          <a:ln>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FFCC00"/>
                </a:solidFill>
                <a:latin typeface="Century Gothic" panose="020B0502020202020204" pitchFamily="34" charset="0"/>
              </a:rPr>
              <a:t>D</a:t>
            </a:r>
          </a:p>
        </p:txBody>
      </p:sp>
      <p:sp>
        <p:nvSpPr>
          <p:cNvPr id="22" name="Rectangle 21">
            <a:hlinkClick r:id="" action="ppaction://noaction">
              <a:snd r:embed="rId7" name="geben_source.wav"/>
            </a:hlinkClick>
            <a:extLst>
              <a:ext uri="{FF2B5EF4-FFF2-40B4-BE49-F238E27FC236}">
                <a16:creationId xmlns:a16="http://schemas.microsoft.com/office/drawing/2014/main" id="{03B6D7A0-FE3D-4FA9-8DED-5647B3D3223A}"/>
              </a:ext>
            </a:extLst>
          </p:cNvPr>
          <p:cNvSpPr/>
          <p:nvPr/>
        </p:nvSpPr>
        <p:spPr>
          <a:xfrm>
            <a:off x="6771718" y="1467973"/>
            <a:ext cx="565149" cy="500457"/>
          </a:xfrm>
          <a:prstGeom prst="rect">
            <a:avLst/>
          </a:prstGeom>
          <a:solidFill>
            <a:schemeClr val="tx1"/>
          </a:solidFill>
          <a:ln>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FFCC00"/>
                </a:solidFill>
                <a:latin typeface="Century Gothic" panose="020B0502020202020204" pitchFamily="34" charset="0"/>
              </a:rPr>
              <a:t>A</a:t>
            </a:r>
          </a:p>
        </p:txBody>
      </p:sp>
      <p:sp>
        <p:nvSpPr>
          <p:cNvPr id="23" name="Rectangle 22">
            <a:hlinkClick r:id="" action="ppaction://noaction">
              <a:snd r:embed="rId8" name="Welt_source.wav"/>
            </a:hlinkClick>
            <a:extLst>
              <a:ext uri="{FF2B5EF4-FFF2-40B4-BE49-F238E27FC236}">
                <a16:creationId xmlns:a16="http://schemas.microsoft.com/office/drawing/2014/main" id="{12929D5A-E5B4-4898-994D-EBD4B853AB94}"/>
              </a:ext>
            </a:extLst>
          </p:cNvPr>
          <p:cNvSpPr/>
          <p:nvPr/>
        </p:nvSpPr>
        <p:spPr>
          <a:xfrm>
            <a:off x="7759675" y="1465254"/>
            <a:ext cx="565149" cy="500457"/>
          </a:xfrm>
          <a:prstGeom prst="rect">
            <a:avLst/>
          </a:prstGeom>
          <a:solidFill>
            <a:schemeClr val="tx1"/>
          </a:solidFill>
          <a:ln>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FFCC00"/>
                </a:solidFill>
                <a:latin typeface="Century Gothic" panose="020B0502020202020204" pitchFamily="34" charset="0"/>
              </a:rPr>
              <a:t>B</a:t>
            </a:r>
          </a:p>
        </p:txBody>
      </p:sp>
      <p:sp>
        <p:nvSpPr>
          <p:cNvPr id="24" name="Rectangle 23">
            <a:hlinkClick r:id="" action="ppaction://noaction">
              <a:snd r:embed="rId9" name="Leben.wav"/>
            </a:hlinkClick>
            <a:extLst>
              <a:ext uri="{FF2B5EF4-FFF2-40B4-BE49-F238E27FC236}">
                <a16:creationId xmlns:a16="http://schemas.microsoft.com/office/drawing/2014/main" id="{A4E8D5F7-A9FA-4323-88F5-304A364B3BE1}"/>
              </a:ext>
            </a:extLst>
          </p:cNvPr>
          <p:cNvSpPr/>
          <p:nvPr/>
        </p:nvSpPr>
        <p:spPr>
          <a:xfrm>
            <a:off x="8712255" y="1465254"/>
            <a:ext cx="565149" cy="500457"/>
          </a:xfrm>
          <a:prstGeom prst="rect">
            <a:avLst/>
          </a:prstGeom>
          <a:solidFill>
            <a:schemeClr val="tx1"/>
          </a:solidFill>
          <a:ln>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FFCC00"/>
                </a:solidFill>
                <a:latin typeface="Century Gothic" panose="020B0502020202020204" pitchFamily="34" charset="0"/>
              </a:rPr>
              <a:t>C</a:t>
            </a:r>
          </a:p>
        </p:txBody>
      </p:sp>
      <p:sp>
        <p:nvSpPr>
          <p:cNvPr id="25" name="Rectangle 24">
            <a:hlinkClick r:id="" action="ppaction://noaction">
              <a:snd r:embed="rId10" name="sehen.wav"/>
            </a:hlinkClick>
            <a:extLst>
              <a:ext uri="{FF2B5EF4-FFF2-40B4-BE49-F238E27FC236}">
                <a16:creationId xmlns:a16="http://schemas.microsoft.com/office/drawing/2014/main" id="{324330D4-3A55-49B3-BBF1-EF8F67F1CFFC}"/>
              </a:ext>
            </a:extLst>
          </p:cNvPr>
          <p:cNvSpPr/>
          <p:nvPr/>
        </p:nvSpPr>
        <p:spPr>
          <a:xfrm>
            <a:off x="9677459" y="1465253"/>
            <a:ext cx="565149" cy="500457"/>
          </a:xfrm>
          <a:prstGeom prst="rect">
            <a:avLst/>
          </a:prstGeom>
          <a:solidFill>
            <a:schemeClr val="tx1"/>
          </a:solidFill>
          <a:ln>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FFCC00"/>
                </a:solidFill>
                <a:latin typeface="Century Gothic" panose="020B0502020202020204" pitchFamily="34" charset="0"/>
              </a:rPr>
              <a:t>D</a:t>
            </a:r>
          </a:p>
        </p:txBody>
      </p:sp>
      <p:sp>
        <p:nvSpPr>
          <p:cNvPr id="26" name="Rectangle 25">
            <a:hlinkClick r:id="" action="ppaction://noaction">
              <a:snd r:embed="rId3" name="frei_source.wav"/>
            </a:hlinkClick>
            <a:extLst>
              <a:ext uri="{FF2B5EF4-FFF2-40B4-BE49-F238E27FC236}">
                <a16:creationId xmlns:a16="http://schemas.microsoft.com/office/drawing/2014/main" id="{E572BD4E-DEF4-4911-A643-D8CF81CEC4A3}"/>
              </a:ext>
            </a:extLst>
          </p:cNvPr>
          <p:cNvSpPr/>
          <p:nvPr/>
        </p:nvSpPr>
        <p:spPr>
          <a:xfrm>
            <a:off x="6853883" y="5437757"/>
            <a:ext cx="536044" cy="474684"/>
          </a:xfrm>
          <a:prstGeom prst="rect">
            <a:avLst/>
          </a:prstGeom>
          <a:solidFill>
            <a:schemeClr val="tx1"/>
          </a:solidFill>
          <a:ln>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FFCC00"/>
                </a:solidFill>
                <a:latin typeface="Century Gothic" panose="020B0502020202020204" pitchFamily="34" charset="0"/>
              </a:rPr>
              <a:t>A</a:t>
            </a:r>
          </a:p>
        </p:txBody>
      </p:sp>
      <p:sp>
        <p:nvSpPr>
          <p:cNvPr id="27" name="Rectangle 26">
            <a:hlinkClick r:id="" action="ppaction://noaction">
              <a:snd r:embed="rId11" name="klar.wav"/>
            </a:hlinkClick>
            <a:extLst>
              <a:ext uri="{FF2B5EF4-FFF2-40B4-BE49-F238E27FC236}">
                <a16:creationId xmlns:a16="http://schemas.microsoft.com/office/drawing/2014/main" id="{5A59795E-1375-4D49-9286-585873E00033}"/>
              </a:ext>
            </a:extLst>
          </p:cNvPr>
          <p:cNvSpPr/>
          <p:nvPr/>
        </p:nvSpPr>
        <p:spPr>
          <a:xfrm>
            <a:off x="7788780" y="5435038"/>
            <a:ext cx="536044" cy="474684"/>
          </a:xfrm>
          <a:prstGeom prst="rect">
            <a:avLst/>
          </a:prstGeom>
          <a:solidFill>
            <a:schemeClr val="tx1"/>
          </a:solidFill>
          <a:ln>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FFCC00"/>
                </a:solidFill>
                <a:latin typeface="Century Gothic" panose="020B0502020202020204" pitchFamily="34" charset="0"/>
              </a:rPr>
              <a:t>B</a:t>
            </a:r>
          </a:p>
        </p:txBody>
      </p:sp>
      <p:sp>
        <p:nvSpPr>
          <p:cNvPr id="28" name="Rectangle 27">
            <a:hlinkClick r:id="" action="ppaction://noaction">
              <a:snd r:embed="rId12" name="haben.wav"/>
            </a:hlinkClick>
            <a:extLst>
              <a:ext uri="{FF2B5EF4-FFF2-40B4-BE49-F238E27FC236}">
                <a16:creationId xmlns:a16="http://schemas.microsoft.com/office/drawing/2014/main" id="{0B95488E-AB10-4BC5-BAAD-54207D3127ED}"/>
              </a:ext>
            </a:extLst>
          </p:cNvPr>
          <p:cNvSpPr/>
          <p:nvPr/>
        </p:nvSpPr>
        <p:spPr>
          <a:xfrm>
            <a:off x="8723677" y="5435038"/>
            <a:ext cx="536044" cy="474684"/>
          </a:xfrm>
          <a:prstGeom prst="rect">
            <a:avLst/>
          </a:prstGeom>
          <a:solidFill>
            <a:schemeClr val="tx1"/>
          </a:solidFill>
          <a:ln>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FFCC00"/>
                </a:solidFill>
                <a:latin typeface="Century Gothic" panose="020B0502020202020204" pitchFamily="34" charset="0"/>
              </a:rPr>
              <a:t>C</a:t>
            </a:r>
          </a:p>
        </p:txBody>
      </p:sp>
      <p:sp>
        <p:nvSpPr>
          <p:cNvPr id="29" name="Rectangle 28">
            <a:hlinkClick r:id="" action="ppaction://noaction">
              <a:snd r:embed="rId13" name="Paar.wav"/>
            </a:hlinkClick>
            <a:extLst>
              <a:ext uri="{FF2B5EF4-FFF2-40B4-BE49-F238E27FC236}">
                <a16:creationId xmlns:a16="http://schemas.microsoft.com/office/drawing/2014/main" id="{005FA799-3217-4F12-A6E1-80936556DE92}"/>
              </a:ext>
            </a:extLst>
          </p:cNvPr>
          <p:cNvSpPr/>
          <p:nvPr/>
        </p:nvSpPr>
        <p:spPr>
          <a:xfrm>
            <a:off x="9653851" y="5421896"/>
            <a:ext cx="536044" cy="474684"/>
          </a:xfrm>
          <a:prstGeom prst="rect">
            <a:avLst/>
          </a:prstGeom>
          <a:solidFill>
            <a:schemeClr val="tx1"/>
          </a:solidFill>
          <a:ln>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FFCC00"/>
                </a:solidFill>
                <a:latin typeface="Century Gothic" panose="020B0502020202020204" pitchFamily="34" charset="0"/>
              </a:rPr>
              <a:t>D</a:t>
            </a:r>
          </a:p>
        </p:txBody>
      </p:sp>
      <p:sp>
        <p:nvSpPr>
          <p:cNvPr id="30" name="Rectangle: Rounded Corners 29">
            <a:extLst>
              <a:ext uri="{FF2B5EF4-FFF2-40B4-BE49-F238E27FC236}">
                <a16:creationId xmlns:a16="http://schemas.microsoft.com/office/drawing/2014/main" id="{10F937C4-A212-4870-BC93-FE4EDE811D93}"/>
              </a:ext>
            </a:extLst>
          </p:cNvPr>
          <p:cNvSpPr/>
          <p:nvPr/>
        </p:nvSpPr>
        <p:spPr>
          <a:xfrm>
            <a:off x="2842055" y="1382044"/>
            <a:ext cx="729048" cy="461510"/>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a:extLst>
              <a:ext uri="{FF2B5EF4-FFF2-40B4-BE49-F238E27FC236}">
                <a16:creationId xmlns:a16="http://schemas.microsoft.com/office/drawing/2014/main" id="{E60DF80C-808D-4B7D-A675-FEE07E93E146}"/>
              </a:ext>
            </a:extLst>
          </p:cNvPr>
          <p:cNvSpPr/>
          <p:nvPr/>
        </p:nvSpPr>
        <p:spPr>
          <a:xfrm>
            <a:off x="2784199" y="2689002"/>
            <a:ext cx="1355314" cy="461510"/>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Rounded Corners 31">
            <a:extLst>
              <a:ext uri="{FF2B5EF4-FFF2-40B4-BE49-F238E27FC236}">
                <a16:creationId xmlns:a16="http://schemas.microsoft.com/office/drawing/2014/main" id="{CEF7CC52-48FE-4A4E-B243-EE05EBF9EDDB}"/>
              </a:ext>
            </a:extLst>
          </p:cNvPr>
          <p:cNvSpPr/>
          <p:nvPr/>
        </p:nvSpPr>
        <p:spPr>
          <a:xfrm>
            <a:off x="3024674" y="3953454"/>
            <a:ext cx="729048" cy="680330"/>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2E5955E0-4DAE-40A9-9354-FB6634F8DE1C}"/>
              </a:ext>
            </a:extLst>
          </p:cNvPr>
          <p:cNvSpPr/>
          <p:nvPr/>
        </p:nvSpPr>
        <p:spPr>
          <a:xfrm>
            <a:off x="2567755" y="5804594"/>
            <a:ext cx="1831250" cy="422788"/>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06749D1A-1E10-407D-BB7F-2FE07E075B17}"/>
              </a:ext>
            </a:extLst>
          </p:cNvPr>
          <p:cNvSpPr/>
          <p:nvPr/>
        </p:nvSpPr>
        <p:spPr>
          <a:xfrm>
            <a:off x="6674991" y="1401405"/>
            <a:ext cx="767863" cy="674530"/>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Rounded Corners 34">
            <a:extLst>
              <a:ext uri="{FF2B5EF4-FFF2-40B4-BE49-F238E27FC236}">
                <a16:creationId xmlns:a16="http://schemas.microsoft.com/office/drawing/2014/main" id="{F4E4C3B0-8BA5-4052-8983-F2762EC67617}"/>
              </a:ext>
            </a:extLst>
          </p:cNvPr>
          <p:cNvSpPr/>
          <p:nvPr/>
        </p:nvSpPr>
        <p:spPr>
          <a:xfrm>
            <a:off x="9321851" y="2768262"/>
            <a:ext cx="821893" cy="422788"/>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Rounded Corners 35">
            <a:extLst>
              <a:ext uri="{FF2B5EF4-FFF2-40B4-BE49-F238E27FC236}">
                <a16:creationId xmlns:a16="http://schemas.microsoft.com/office/drawing/2014/main" id="{65B136C5-0499-4E0D-B163-AB28CA81F4C0}"/>
              </a:ext>
            </a:extLst>
          </p:cNvPr>
          <p:cNvSpPr/>
          <p:nvPr/>
        </p:nvSpPr>
        <p:spPr>
          <a:xfrm>
            <a:off x="6552408" y="4497073"/>
            <a:ext cx="1392987" cy="403879"/>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Rounded Corners 36">
            <a:extLst>
              <a:ext uri="{FF2B5EF4-FFF2-40B4-BE49-F238E27FC236}">
                <a16:creationId xmlns:a16="http://schemas.microsoft.com/office/drawing/2014/main" id="{24A27F23-F26B-458B-96EA-2B17AEF97118}"/>
              </a:ext>
            </a:extLst>
          </p:cNvPr>
          <p:cNvSpPr/>
          <p:nvPr/>
        </p:nvSpPr>
        <p:spPr>
          <a:xfrm>
            <a:off x="6796432" y="5376739"/>
            <a:ext cx="671136" cy="628645"/>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6135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36" grpId="0" animBg="1"/>
      <p:bldP spid="3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8"/>
            <a:ext cx="1877821" cy="476106"/>
          </a:xfrm>
        </p:spPr>
        <p:txBody>
          <a:bodyPr>
            <a:normAutofit/>
          </a:bodyPr>
          <a:lstStyle/>
          <a:p>
            <a:r>
              <a:rPr lang="en-GB" sz="2400" b="1" dirty="0" err="1">
                <a:solidFill>
                  <a:schemeClr val="bg1"/>
                </a:solidFill>
              </a:rPr>
              <a:t>Vokabeln</a:t>
            </a:r>
            <a:endParaRPr lang="en-GB" sz="2400" b="1" dirty="0">
              <a:solidFill>
                <a:schemeClr val="bg1"/>
              </a:solidFill>
            </a:endParaRPr>
          </a:p>
        </p:txBody>
      </p:sp>
      <p:sp>
        <p:nvSpPr>
          <p:cNvPr id="7" name="Rounded Rectangle 6">
            <a:extLst>
              <a:ext uri="{FF2B5EF4-FFF2-40B4-BE49-F238E27FC236}">
                <a16:creationId xmlns:a16="http://schemas.microsoft.com/office/drawing/2014/main" id="{923E499E-20E4-5B40-8548-E558C0B60A37}"/>
              </a:ext>
            </a:extLst>
          </p:cNvPr>
          <p:cNvSpPr/>
          <p:nvPr/>
        </p:nvSpPr>
        <p:spPr>
          <a:xfrm>
            <a:off x="1733123" y="521129"/>
            <a:ext cx="1725502" cy="1594277"/>
          </a:xfrm>
          <a:prstGeom prst="roundRect">
            <a:avLst/>
          </a:prstGeom>
          <a:no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ounded Rectangle 9">
            <a:extLst>
              <a:ext uri="{FF2B5EF4-FFF2-40B4-BE49-F238E27FC236}">
                <a16:creationId xmlns:a16="http://schemas.microsoft.com/office/drawing/2014/main" id="{BEC1F8B4-6755-CB43-BE84-615F3FC904F4}"/>
              </a:ext>
            </a:extLst>
          </p:cNvPr>
          <p:cNvSpPr/>
          <p:nvPr/>
        </p:nvSpPr>
        <p:spPr>
          <a:xfrm>
            <a:off x="3957870" y="529293"/>
            <a:ext cx="1725503" cy="1594277"/>
          </a:xfrm>
          <a:prstGeom prst="roundRect">
            <a:avLst/>
          </a:prstGeom>
          <a:no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ounded Rectangle 10">
            <a:extLst>
              <a:ext uri="{FF2B5EF4-FFF2-40B4-BE49-F238E27FC236}">
                <a16:creationId xmlns:a16="http://schemas.microsoft.com/office/drawing/2014/main" id="{3A6F8417-5454-3941-BC19-54C930B70CCA}"/>
              </a:ext>
            </a:extLst>
          </p:cNvPr>
          <p:cNvSpPr/>
          <p:nvPr/>
        </p:nvSpPr>
        <p:spPr>
          <a:xfrm>
            <a:off x="1733122" y="2474763"/>
            <a:ext cx="1725503" cy="1594277"/>
          </a:xfrm>
          <a:prstGeom prst="roundRect">
            <a:avLst/>
          </a:prstGeom>
          <a:no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ounded Rectangle 11">
            <a:extLst>
              <a:ext uri="{FF2B5EF4-FFF2-40B4-BE49-F238E27FC236}">
                <a16:creationId xmlns:a16="http://schemas.microsoft.com/office/drawing/2014/main" id="{EDB77240-D5BB-3F4D-A8CB-3A1ACD5233F9}"/>
              </a:ext>
            </a:extLst>
          </p:cNvPr>
          <p:cNvSpPr/>
          <p:nvPr/>
        </p:nvSpPr>
        <p:spPr>
          <a:xfrm>
            <a:off x="1733122" y="4396536"/>
            <a:ext cx="1725503" cy="1594277"/>
          </a:xfrm>
          <a:prstGeom prst="roundRect">
            <a:avLst/>
          </a:prstGeom>
          <a:no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ounded Rectangle 12">
            <a:extLst>
              <a:ext uri="{FF2B5EF4-FFF2-40B4-BE49-F238E27FC236}">
                <a16:creationId xmlns:a16="http://schemas.microsoft.com/office/drawing/2014/main" id="{EE7A561A-9D16-444B-B078-13205908D781}"/>
              </a:ext>
            </a:extLst>
          </p:cNvPr>
          <p:cNvSpPr/>
          <p:nvPr/>
        </p:nvSpPr>
        <p:spPr>
          <a:xfrm>
            <a:off x="3957868" y="2462915"/>
            <a:ext cx="1725503" cy="1594277"/>
          </a:xfrm>
          <a:prstGeom prst="roundRect">
            <a:avLst/>
          </a:prstGeom>
          <a:no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ounded Rectangle 13">
            <a:extLst>
              <a:ext uri="{FF2B5EF4-FFF2-40B4-BE49-F238E27FC236}">
                <a16:creationId xmlns:a16="http://schemas.microsoft.com/office/drawing/2014/main" id="{5CCC377C-E53F-864D-AD44-4AE045581591}"/>
              </a:ext>
            </a:extLst>
          </p:cNvPr>
          <p:cNvSpPr/>
          <p:nvPr/>
        </p:nvSpPr>
        <p:spPr>
          <a:xfrm>
            <a:off x="6182613" y="521127"/>
            <a:ext cx="1725503" cy="1594277"/>
          </a:xfrm>
          <a:prstGeom prst="roundRect">
            <a:avLst/>
          </a:prstGeom>
          <a:no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Rounded Rectangle 14">
            <a:extLst>
              <a:ext uri="{FF2B5EF4-FFF2-40B4-BE49-F238E27FC236}">
                <a16:creationId xmlns:a16="http://schemas.microsoft.com/office/drawing/2014/main" id="{9F6E1080-FFE1-6D45-8861-E45E2B9D4F6B}"/>
              </a:ext>
            </a:extLst>
          </p:cNvPr>
          <p:cNvSpPr/>
          <p:nvPr/>
        </p:nvSpPr>
        <p:spPr>
          <a:xfrm>
            <a:off x="8407356" y="529293"/>
            <a:ext cx="1725503" cy="1594277"/>
          </a:xfrm>
          <a:prstGeom prst="roundRect">
            <a:avLst/>
          </a:prstGeom>
          <a:no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Rounded Rectangle 15">
            <a:extLst>
              <a:ext uri="{FF2B5EF4-FFF2-40B4-BE49-F238E27FC236}">
                <a16:creationId xmlns:a16="http://schemas.microsoft.com/office/drawing/2014/main" id="{D0029263-89FE-704F-892A-6959D1EE8942}"/>
              </a:ext>
            </a:extLst>
          </p:cNvPr>
          <p:cNvSpPr/>
          <p:nvPr/>
        </p:nvSpPr>
        <p:spPr>
          <a:xfrm>
            <a:off x="6182614" y="2462914"/>
            <a:ext cx="1725503" cy="1594277"/>
          </a:xfrm>
          <a:prstGeom prst="roundRect">
            <a:avLst/>
          </a:prstGeom>
          <a:no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ounded Rectangle 16">
            <a:extLst>
              <a:ext uri="{FF2B5EF4-FFF2-40B4-BE49-F238E27FC236}">
                <a16:creationId xmlns:a16="http://schemas.microsoft.com/office/drawing/2014/main" id="{F23F8464-FE92-E748-AE14-2CBEC2134B60}"/>
              </a:ext>
            </a:extLst>
          </p:cNvPr>
          <p:cNvSpPr/>
          <p:nvPr/>
        </p:nvSpPr>
        <p:spPr>
          <a:xfrm>
            <a:off x="8407355" y="2395823"/>
            <a:ext cx="1725503" cy="1594277"/>
          </a:xfrm>
          <a:prstGeom prst="roundRect">
            <a:avLst/>
          </a:prstGeom>
          <a:no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Rounded Rectangle 17">
            <a:extLst>
              <a:ext uri="{FF2B5EF4-FFF2-40B4-BE49-F238E27FC236}">
                <a16:creationId xmlns:a16="http://schemas.microsoft.com/office/drawing/2014/main" id="{BF693C99-49B3-AB40-B842-C1CD09ABEEE5}"/>
              </a:ext>
            </a:extLst>
          </p:cNvPr>
          <p:cNvSpPr/>
          <p:nvPr/>
        </p:nvSpPr>
        <p:spPr>
          <a:xfrm>
            <a:off x="3957868" y="4396537"/>
            <a:ext cx="1725503" cy="1594277"/>
          </a:xfrm>
          <a:prstGeom prst="roundRect">
            <a:avLst/>
          </a:prstGeom>
          <a:no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Rounded Rectangle 18">
            <a:extLst>
              <a:ext uri="{FF2B5EF4-FFF2-40B4-BE49-F238E27FC236}">
                <a16:creationId xmlns:a16="http://schemas.microsoft.com/office/drawing/2014/main" id="{3FC95477-1E44-9E46-A67C-50B7FD770712}"/>
              </a:ext>
            </a:extLst>
          </p:cNvPr>
          <p:cNvSpPr/>
          <p:nvPr/>
        </p:nvSpPr>
        <p:spPr>
          <a:xfrm>
            <a:off x="6182613" y="4396535"/>
            <a:ext cx="1725503" cy="1594277"/>
          </a:xfrm>
          <a:prstGeom prst="roundRect">
            <a:avLst/>
          </a:prstGeom>
          <a:no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Rounded Rectangle 19">
            <a:extLst>
              <a:ext uri="{FF2B5EF4-FFF2-40B4-BE49-F238E27FC236}">
                <a16:creationId xmlns:a16="http://schemas.microsoft.com/office/drawing/2014/main" id="{206B44FA-740A-9047-9617-0C7B6E264DC5}"/>
              </a:ext>
            </a:extLst>
          </p:cNvPr>
          <p:cNvSpPr/>
          <p:nvPr/>
        </p:nvSpPr>
        <p:spPr>
          <a:xfrm>
            <a:off x="8407354" y="4396534"/>
            <a:ext cx="1725503" cy="1594277"/>
          </a:xfrm>
          <a:prstGeom prst="roundRect">
            <a:avLst/>
          </a:prstGeom>
          <a:no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Rounded Rectangle 11">
            <a:extLst>
              <a:ext uri="{FF2B5EF4-FFF2-40B4-BE49-F238E27FC236}">
                <a16:creationId xmlns:a16="http://schemas.microsoft.com/office/drawing/2014/main" id="{F73A153C-AD0A-466F-BAD3-D13057AC7A52}"/>
              </a:ext>
            </a:extLst>
          </p:cNvPr>
          <p:cNvSpPr/>
          <p:nvPr/>
        </p:nvSpPr>
        <p:spPr>
          <a:xfrm>
            <a:off x="10391012" y="258166"/>
            <a:ext cx="1537131" cy="461665"/>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54" name="Graphic 53" descr="Help with solid fill">
            <a:extLst>
              <a:ext uri="{FF2B5EF4-FFF2-40B4-BE49-F238E27FC236}">
                <a16:creationId xmlns:a16="http://schemas.microsoft.com/office/drawing/2014/main" id="{71594DE7-CA47-42DA-846C-EC5A2AE52C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83549" y="671394"/>
            <a:ext cx="1224648" cy="1224648"/>
          </a:xfrm>
          <a:prstGeom prst="rect">
            <a:avLst/>
          </a:prstGeom>
        </p:spPr>
      </p:pic>
      <p:pic>
        <p:nvPicPr>
          <p:cNvPr id="55" name="Picture 8" descr="http://www.clker.com/cliparts/H/e/L/H/P/2/school-building-hi.png">
            <a:extLst>
              <a:ext uri="{FF2B5EF4-FFF2-40B4-BE49-F238E27FC236}">
                <a16:creationId xmlns:a16="http://schemas.microsoft.com/office/drawing/2014/main" id="{EEB1E7FA-3FB6-47A1-863A-2C086139725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16877" y="907111"/>
            <a:ext cx="1486735" cy="76071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descr="A yellow letters on a black background&#10;&#10;Description automatically generated">
            <a:extLst>
              <a:ext uri="{FF2B5EF4-FFF2-40B4-BE49-F238E27FC236}">
                <a16:creationId xmlns:a16="http://schemas.microsoft.com/office/drawing/2014/main" id="{F7502D7A-9A12-4B78-B857-C09B32724D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9042" y="5083240"/>
            <a:ext cx="1506155" cy="355785"/>
          </a:xfrm>
          <a:prstGeom prst="rect">
            <a:avLst/>
          </a:prstGeom>
        </p:spPr>
      </p:pic>
      <p:pic>
        <p:nvPicPr>
          <p:cNvPr id="57" name="Picture 56" descr="A yellow and black logo&#10;&#10;Description automatically generated">
            <a:extLst>
              <a:ext uri="{FF2B5EF4-FFF2-40B4-BE49-F238E27FC236}">
                <a16:creationId xmlns:a16="http://schemas.microsoft.com/office/drawing/2014/main" id="{312E0FCC-A1EB-4C71-895C-866E4A122E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37912" y="3060309"/>
            <a:ext cx="1614904" cy="441340"/>
          </a:xfrm>
          <a:prstGeom prst="rect">
            <a:avLst/>
          </a:prstGeom>
        </p:spPr>
      </p:pic>
      <p:pic>
        <p:nvPicPr>
          <p:cNvPr id="58" name="Picture 57" descr="http://www.clker.com/cliparts/c/f/b/a/1195444816475588749Gerald_G_Lady_Face_Cartoon.svg.hi.png">
            <a:extLst>
              <a:ext uri="{FF2B5EF4-FFF2-40B4-BE49-F238E27FC236}">
                <a16:creationId xmlns:a16="http://schemas.microsoft.com/office/drawing/2014/main" id="{160F6EE8-ECA5-421F-AAAD-1DE8B7D6F4B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824336" y="2652981"/>
            <a:ext cx="927405" cy="95130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a16="http://schemas.microsoft.com/office/drawing/2014/main" id="{5F714DDD-966E-401D-A445-9FF70D92C1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00469" y="4564258"/>
            <a:ext cx="640971" cy="1148910"/>
          </a:xfrm>
          <a:prstGeom prst="rect">
            <a:avLst/>
          </a:prstGeom>
        </p:spPr>
      </p:pic>
      <p:pic>
        <p:nvPicPr>
          <p:cNvPr id="61" name="Picture 2" descr="http://www.clker.com/cliparts/c/f/b/b/12585375491648303350podest.svg.med.png">
            <a:extLst>
              <a:ext uri="{FF2B5EF4-FFF2-40B4-BE49-F238E27FC236}">
                <a16:creationId xmlns:a16="http://schemas.microsoft.com/office/drawing/2014/main" id="{871B9035-7C1F-48AC-8F0C-15704B23C99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00450" y="3004008"/>
            <a:ext cx="1444601" cy="823423"/>
          </a:xfrm>
          <a:prstGeom prst="rect">
            <a:avLst/>
          </a:prstGeom>
          <a:noFill/>
          <a:extLst>
            <a:ext uri="{909E8E84-426E-40DD-AFC4-6F175D3DCCD1}">
              <a14:hiddenFill xmlns:a14="http://schemas.microsoft.com/office/drawing/2010/main">
                <a:solidFill>
                  <a:srgbClr val="FFFFFF"/>
                </a:solidFill>
              </a14:hiddenFill>
            </a:ext>
          </a:extLst>
        </p:spPr>
      </p:pic>
      <p:cxnSp>
        <p:nvCxnSpPr>
          <p:cNvPr id="62" name="Straight Arrow Connector 61">
            <a:extLst>
              <a:ext uri="{FF2B5EF4-FFF2-40B4-BE49-F238E27FC236}">
                <a16:creationId xmlns:a16="http://schemas.microsoft.com/office/drawing/2014/main" id="{EFE36D76-92B6-41C9-A919-D452A7187D26}"/>
              </a:ext>
            </a:extLst>
          </p:cNvPr>
          <p:cNvCxnSpPr/>
          <p:nvPr/>
        </p:nvCxnSpPr>
        <p:spPr>
          <a:xfrm>
            <a:off x="2370339" y="2634791"/>
            <a:ext cx="225534" cy="439289"/>
          </a:xfrm>
          <a:prstGeom prst="straightConnector1">
            <a:avLst/>
          </a:prstGeom>
          <a:ln w="47625">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63" name="Picture 62" descr="A red hand print with a black background&#10;&#10;Description automatically generated">
            <a:extLst>
              <a:ext uri="{FF2B5EF4-FFF2-40B4-BE49-F238E27FC236}">
                <a16:creationId xmlns:a16="http://schemas.microsoft.com/office/drawing/2014/main" id="{3D464034-4C82-435E-9C88-6CE1CD4C925B}"/>
              </a:ext>
            </a:extLst>
          </p:cNvPr>
          <p:cNvPicPr>
            <a:picLocks noChangeAspect="1"/>
          </p:cNvPicPr>
          <p:nvPr/>
        </p:nvPicPr>
        <p:blipFill>
          <a:blip r:embed="rId11">
            <a:lum bright="70000" contrast="-70000"/>
            <a:extLst>
              <a:ext uri="{28A0092B-C50C-407E-A947-70E740481C1C}">
                <a14:useLocalDpi xmlns:a14="http://schemas.microsoft.com/office/drawing/2010/main" val="0"/>
              </a:ext>
            </a:extLst>
          </a:blip>
          <a:stretch>
            <a:fillRect/>
          </a:stretch>
        </p:blipFill>
        <p:spPr>
          <a:xfrm>
            <a:off x="8898269" y="4777405"/>
            <a:ext cx="827316" cy="1012394"/>
          </a:xfrm>
          <a:prstGeom prst="rect">
            <a:avLst/>
          </a:prstGeom>
        </p:spPr>
      </p:pic>
      <p:pic>
        <p:nvPicPr>
          <p:cNvPr id="64" name="Picture 63" descr="A black background with white dots&#10;&#10;Description automatically generated">
            <a:extLst>
              <a:ext uri="{FF2B5EF4-FFF2-40B4-BE49-F238E27FC236}">
                <a16:creationId xmlns:a16="http://schemas.microsoft.com/office/drawing/2014/main" id="{50797793-9F82-4CEA-81FD-C221C56F83B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15070" y="4564258"/>
            <a:ext cx="757541" cy="1016407"/>
          </a:xfrm>
          <a:prstGeom prst="rect">
            <a:avLst/>
          </a:prstGeom>
        </p:spPr>
      </p:pic>
      <p:pic>
        <p:nvPicPr>
          <p:cNvPr id="65" name="Picture 64" descr="A cartoon of a hand with a fist&#10;&#10;Description automatically generated">
            <a:extLst>
              <a:ext uri="{FF2B5EF4-FFF2-40B4-BE49-F238E27FC236}">
                <a16:creationId xmlns:a16="http://schemas.microsoft.com/office/drawing/2014/main" id="{6BC3C363-C423-4D23-BD76-2C433477FB66}"/>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98201" y="2708755"/>
            <a:ext cx="1045508" cy="1148910"/>
          </a:xfrm>
          <a:prstGeom prst="rect">
            <a:avLst/>
          </a:prstGeom>
        </p:spPr>
      </p:pic>
      <p:pic>
        <p:nvPicPr>
          <p:cNvPr id="66" name="Picture 65" descr="A colorful text with stars and confetti&#10;&#10;Description automatically generated">
            <a:extLst>
              <a:ext uri="{FF2B5EF4-FFF2-40B4-BE49-F238E27FC236}">
                <a16:creationId xmlns:a16="http://schemas.microsoft.com/office/drawing/2014/main" id="{9FB0051F-2DD8-410D-B61D-26C4D3F8D66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91858" y="728771"/>
            <a:ext cx="1198249" cy="1198249"/>
          </a:xfrm>
          <a:prstGeom prst="rect">
            <a:avLst/>
          </a:prstGeom>
        </p:spPr>
      </p:pic>
      <p:pic>
        <p:nvPicPr>
          <p:cNvPr id="67" name="Picture 66">
            <a:extLst>
              <a:ext uri="{FF2B5EF4-FFF2-40B4-BE49-F238E27FC236}">
                <a16:creationId xmlns:a16="http://schemas.microsoft.com/office/drawing/2014/main" id="{24C5C8D3-5258-4846-95F4-BC6131519B2D}"/>
              </a:ext>
            </a:extLst>
          </p:cNvPr>
          <p:cNvPicPr>
            <a:picLocks noChangeAspect="1"/>
          </p:cNvPicPr>
          <p:nvPr/>
        </p:nvPicPr>
        <p:blipFill>
          <a:blip r:embed="rId15"/>
          <a:stretch>
            <a:fillRect/>
          </a:stretch>
        </p:blipFill>
        <p:spPr>
          <a:xfrm>
            <a:off x="6418762" y="644658"/>
            <a:ext cx="1344655" cy="1251384"/>
          </a:xfrm>
          <a:prstGeom prst="rect">
            <a:avLst/>
          </a:prstGeom>
        </p:spPr>
      </p:pic>
      <p:sp>
        <p:nvSpPr>
          <p:cNvPr id="68" name="AutoShape 23" descr="Solid diamond">
            <a:extLst>
              <a:ext uri="{FF2B5EF4-FFF2-40B4-BE49-F238E27FC236}">
                <a16:creationId xmlns:a16="http://schemas.microsoft.com/office/drawing/2014/main" id="{3B81786D-D6C3-4AA5-B776-FBCDF735C593}"/>
              </a:ext>
            </a:extLst>
          </p:cNvPr>
          <p:cNvSpPr>
            <a:spLocks noChangeArrowheads="1"/>
          </p:cNvSpPr>
          <p:nvPr/>
        </p:nvSpPr>
        <p:spPr bwMode="auto">
          <a:xfrm>
            <a:off x="1631721" y="468117"/>
            <a:ext cx="1808910" cy="1716627"/>
          </a:xfrm>
          <a:prstGeom prst="roundRect">
            <a:avLst>
              <a:gd name="adj" fmla="val 16667"/>
            </a:avLst>
          </a:prstGeom>
          <a:pattFill prst="solidDmnd">
            <a:fgClr>
              <a:srgbClr val="FF0000"/>
            </a:fgClr>
            <a:bgClr>
              <a:srgbClr val="FF7C80"/>
            </a:bgClr>
          </a:patt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8000" b="1" dirty="0">
                <a:cs typeface="Arial" panose="020B0604020202020204" pitchFamily="34" charset="0"/>
              </a:rPr>
              <a:t>A</a:t>
            </a:r>
          </a:p>
        </p:txBody>
      </p:sp>
      <p:pic>
        <p:nvPicPr>
          <p:cNvPr id="3" name="Picture 2" descr="A close up of a logo&#10;&#10;Description automatically generated">
            <a:extLst>
              <a:ext uri="{FF2B5EF4-FFF2-40B4-BE49-F238E27FC236}">
                <a16:creationId xmlns:a16="http://schemas.microsoft.com/office/drawing/2014/main" id="{6B86DA01-DCDE-4E24-87C8-DDEE2192265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409779" y="5556891"/>
            <a:ext cx="1349184" cy="382994"/>
          </a:xfrm>
          <a:prstGeom prst="rect">
            <a:avLst/>
          </a:prstGeom>
        </p:spPr>
      </p:pic>
      <p:sp>
        <p:nvSpPr>
          <p:cNvPr id="49" name="AutoShape 23" descr="Solid diamond">
            <a:extLst>
              <a:ext uri="{FF2B5EF4-FFF2-40B4-BE49-F238E27FC236}">
                <a16:creationId xmlns:a16="http://schemas.microsoft.com/office/drawing/2014/main" id="{56AA1D64-C2C5-4B94-A89F-5527BA722C6F}"/>
              </a:ext>
            </a:extLst>
          </p:cNvPr>
          <p:cNvSpPr>
            <a:spLocks noChangeArrowheads="1"/>
          </p:cNvSpPr>
          <p:nvPr/>
        </p:nvSpPr>
        <p:spPr bwMode="auto">
          <a:xfrm>
            <a:off x="3955789" y="451611"/>
            <a:ext cx="1808910" cy="1716627"/>
          </a:xfrm>
          <a:prstGeom prst="roundRect">
            <a:avLst>
              <a:gd name="adj" fmla="val 16667"/>
            </a:avLst>
          </a:prstGeom>
          <a:pattFill prst="solidDmnd">
            <a:fgClr>
              <a:srgbClr val="FF0000"/>
            </a:fgClr>
            <a:bgClr>
              <a:srgbClr val="FF7C80"/>
            </a:bgClr>
          </a:patt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8000" b="1" dirty="0">
                <a:cs typeface="Arial" panose="020B0604020202020204" pitchFamily="34" charset="0"/>
              </a:rPr>
              <a:t>B</a:t>
            </a:r>
          </a:p>
        </p:txBody>
      </p:sp>
      <p:sp>
        <p:nvSpPr>
          <p:cNvPr id="50" name="AutoShape 23" descr="Solid diamond">
            <a:extLst>
              <a:ext uri="{FF2B5EF4-FFF2-40B4-BE49-F238E27FC236}">
                <a16:creationId xmlns:a16="http://schemas.microsoft.com/office/drawing/2014/main" id="{7895CB20-F7CA-441F-8CC9-F57FE29FB2CC}"/>
              </a:ext>
            </a:extLst>
          </p:cNvPr>
          <p:cNvSpPr>
            <a:spLocks noChangeArrowheads="1"/>
          </p:cNvSpPr>
          <p:nvPr/>
        </p:nvSpPr>
        <p:spPr bwMode="auto">
          <a:xfrm>
            <a:off x="6179916" y="425404"/>
            <a:ext cx="1808910" cy="1716627"/>
          </a:xfrm>
          <a:prstGeom prst="roundRect">
            <a:avLst>
              <a:gd name="adj" fmla="val 16667"/>
            </a:avLst>
          </a:prstGeom>
          <a:pattFill prst="solidDmnd">
            <a:fgClr>
              <a:srgbClr val="FF0000"/>
            </a:fgClr>
            <a:bgClr>
              <a:srgbClr val="FF7C80"/>
            </a:bgClr>
          </a:patt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8000" b="1" dirty="0">
                <a:cs typeface="Arial" panose="020B0604020202020204" pitchFamily="34" charset="0"/>
              </a:rPr>
              <a:t>C</a:t>
            </a:r>
          </a:p>
        </p:txBody>
      </p:sp>
      <p:sp>
        <p:nvSpPr>
          <p:cNvPr id="51" name="AutoShape 23" descr="Solid diamond">
            <a:extLst>
              <a:ext uri="{FF2B5EF4-FFF2-40B4-BE49-F238E27FC236}">
                <a16:creationId xmlns:a16="http://schemas.microsoft.com/office/drawing/2014/main" id="{8D3655B7-02E5-4A3B-ABA9-E2FAD79305E0}"/>
              </a:ext>
            </a:extLst>
          </p:cNvPr>
          <p:cNvSpPr>
            <a:spLocks noChangeArrowheads="1"/>
          </p:cNvSpPr>
          <p:nvPr/>
        </p:nvSpPr>
        <p:spPr bwMode="auto">
          <a:xfrm>
            <a:off x="8347339" y="425404"/>
            <a:ext cx="1808910" cy="1716627"/>
          </a:xfrm>
          <a:prstGeom prst="roundRect">
            <a:avLst>
              <a:gd name="adj" fmla="val 16667"/>
            </a:avLst>
          </a:prstGeom>
          <a:pattFill prst="solidDmnd">
            <a:fgClr>
              <a:srgbClr val="FF0000"/>
            </a:fgClr>
            <a:bgClr>
              <a:srgbClr val="FF7C80"/>
            </a:bgClr>
          </a:patt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8000" b="1" dirty="0">
                <a:cs typeface="Arial" panose="020B0604020202020204" pitchFamily="34" charset="0"/>
              </a:rPr>
              <a:t>D</a:t>
            </a:r>
          </a:p>
        </p:txBody>
      </p:sp>
      <p:sp>
        <p:nvSpPr>
          <p:cNvPr id="52" name="AutoShape 23" descr="Solid diamond">
            <a:extLst>
              <a:ext uri="{FF2B5EF4-FFF2-40B4-BE49-F238E27FC236}">
                <a16:creationId xmlns:a16="http://schemas.microsoft.com/office/drawing/2014/main" id="{9013A85D-61A1-444A-B500-76A38EFE5FD0}"/>
              </a:ext>
            </a:extLst>
          </p:cNvPr>
          <p:cNvSpPr>
            <a:spLocks noChangeArrowheads="1"/>
          </p:cNvSpPr>
          <p:nvPr/>
        </p:nvSpPr>
        <p:spPr bwMode="auto">
          <a:xfrm>
            <a:off x="1631721" y="2451818"/>
            <a:ext cx="1808910" cy="1716627"/>
          </a:xfrm>
          <a:prstGeom prst="roundRect">
            <a:avLst>
              <a:gd name="adj" fmla="val 16667"/>
            </a:avLst>
          </a:prstGeom>
          <a:pattFill prst="solidDmnd">
            <a:fgClr>
              <a:srgbClr val="FF0000"/>
            </a:fgClr>
            <a:bgClr>
              <a:srgbClr val="FF7C80"/>
            </a:bgClr>
          </a:patt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8000" b="1" dirty="0">
                <a:cs typeface="Arial" panose="020B0604020202020204" pitchFamily="34" charset="0"/>
              </a:rPr>
              <a:t>E</a:t>
            </a:r>
          </a:p>
        </p:txBody>
      </p:sp>
      <p:sp>
        <p:nvSpPr>
          <p:cNvPr id="53" name="AutoShape 23" descr="Solid diamond">
            <a:extLst>
              <a:ext uri="{FF2B5EF4-FFF2-40B4-BE49-F238E27FC236}">
                <a16:creationId xmlns:a16="http://schemas.microsoft.com/office/drawing/2014/main" id="{80623A63-BD58-4666-8CD7-6E9A92E5CA23}"/>
              </a:ext>
            </a:extLst>
          </p:cNvPr>
          <p:cNvSpPr>
            <a:spLocks noChangeArrowheads="1"/>
          </p:cNvSpPr>
          <p:nvPr/>
        </p:nvSpPr>
        <p:spPr bwMode="auto">
          <a:xfrm>
            <a:off x="3975862" y="2413587"/>
            <a:ext cx="1808910" cy="1716627"/>
          </a:xfrm>
          <a:prstGeom prst="roundRect">
            <a:avLst>
              <a:gd name="adj" fmla="val 16667"/>
            </a:avLst>
          </a:prstGeom>
          <a:pattFill prst="solidDmnd">
            <a:fgClr>
              <a:srgbClr val="FF0000"/>
            </a:fgClr>
            <a:bgClr>
              <a:srgbClr val="FF7C80"/>
            </a:bgClr>
          </a:patt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8000" b="1" dirty="0">
                <a:cs typeface="Arial" panose="020B0604020202020204" pitchFamily="34" charset="0"/>
              </a:rPr>
              <a:t>F</a:t>
            </a:r>
          </a:p>
        </p:txBody>
      </p:sp>
      <p:sp>
        <p:nvSpPr>
          <p:cNvPr id="60" name="AutoShape 23" descr="Solid diamond">
            <a:extLst>
              <a:ext uri="{FF2B5EF4-FFF2-40B4-BE49-F238E27FC236}">
                <a16:creationId xmlns:a16="http://schemas.microsoft.com/office/drawing/2014/main" id="{B356D7A9-A8A0-4D36-899E-CDFBD2D7CBBF}"/>
              </a:ext>
            </a:extLst>
          </p:cNvPr>
          <p:cNvSpPr>
            <a:spLocks noChangeArrowheads="1"/>
          </p:cNvSpPr>
          <p:nvPr/>
        </p:nvSpPr>
        <p:spPr bwMode="auto">
          <a:xfrm>
            <a:off x="6177569" y="2425612"/>
            <a:ext cx="1808910" cy="1716627"/>
          </a:xfrm>
          <a:prstGeom prst="roundRect">
            <a:avLst>
              <a:gd name="adj" fmla="val 16667"/>
            </a:avLst>
          </a:prstGeom>
          <a:pattFill prst="solidDmnd">
            <a:fgClr>
              <a:srgbClr val="FF0000"/>
            </a:fgClr>
            <a:bgClr>
              <a:srgbClr val="FF7C80"/>
            </a:bgClr>
          </a:patt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8000" b="1" dirty="0">
                <a:cs typeface="Arial" panose="020B0604020202020204" pitchFamily="34" charset="0"/>
              </a:rPr>
              <a:t>G</a:t>
            </a:r>
          </a:p>
        </p:txBody>
      </p:sp>
      <p:sp>
        <p:nvSpPr>
          <p:cNvPr id="69" name="AutoShape 23" descr="Solid diamond">
            <a:extLst>
              <a:ext uri="{FF2B5EF4-FFF2-40B4-BE49-F238E27FC236}">
                <a16:creationId xmlns:a16="http://schemas.microsoft.com/office/drawing/2014/main" id="{08E63091-14B1-4253-B919-B4918549273B}"/>
              </a:ext>
            </a:extLst>
          </p:cNvPr>
          <p:cNvSpPr>
            <a:spLocks noChangeArrowheads="1"/>
          </p:cNvSpPr>
          <p:nvPr/>
        </p:nvSpPr>
        <p:spPr bwMode="auto">
          <a:xfrm>
            <a:off x="8347339" y="2386338"/>
            <a:ext cx="1808910" cy="1716627"/>
          </a:xfrm>
          <a:prstGeom prst="roundRect">
            <a:avLst>
              <a:gd name="adj" fmla="val 16667"/>
            </a:avLst>
          </a:prstGeom>
          <a:pattFill prst="solidDmnd">
            <a:fgClr>
              <a:srgbClr val="FF0000"/>
            </a:fgClr>
            <a:bgClr>
              <a:srgbClr val="FF7C80"/>
            </a:bgClr>
          </a:patt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8000" b="1" dirty="0">
                <a:cs typeface="Arial" panose="020B0604020202020204" pitchFamily="34" charset="0"/>
              </a:rPr>
              <a:t>H</a:t>
            </a:r>
          </a:p>
        </p:txBody>
      </p:sp>
      <p:sp>
        <p:nvSpPr>
          <p:cNvPr id="70" name="AutoShape 23" descr="Solid diamond">
            <a:extLst>
              <a:ext uri="{FF2B5EF4-FFF2-40B4-BE49-F238E27FC236}">
                <a16:creationId xmlns:a16="http://schemas.microsoft.com/office/drawing/2014/main" id="{6748BE54-3052-4AF9-B0CA-ACD18275C0FF}"/>
              </a:ext>
            </a:extLst>
          </p:cNvPr>
          <p:cNvSpPr>
            <a:spLocks noChangeArrowheads="1"/>
          </p:cNvSpPr>
          <p:nvPr/>
        </p:nvSpPr>
        <p:spPr bwMode="auto">
          <a:xfrm>
            <a:off x="1687982" y="4393375"/>
            <a:ext cx="1808910" cy="1716627"/>
          </a:xfrm>
          <a:prstGeom prst="roundRect">
            <a:avLst>
              <a:gd name="adj" fmla="val 16667"/>
            </a:avLst>
          </a:prstGeom>
          <a:pattFill prst="solidDmnd">
            <a:fgClr>
              <a:srgbClr val="FF0000"/>
            </a:fgClr>
            <a:bgClr>
              <a:srgbClr val="FF7C80"/>
            </a:bgClr>
          </a:patt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8000" b="1" dirty="0">
                <a:cs typeface="Arial" panose="020B0604020202020204" pitchFamily="34" charset="0"/>
              </a:rPr>
              <a:t>I</a:t>
            </a:r>
          </a:p>
        </p:txBody>
      </p:sp>
      <p:sp>
        <p:nvSpPr>
          <p:cNvPr id="71" name="AutoShape 23" descr="Solid diamond">
            <a:extLst>
              <a:ext uri="{FF2B5EF4-FFF2-40B4-BE49-F238E27FC236}">
                <a16:creationId xmlns:a16="http://schemas.microsoft.com/office/drawing/2014/main" id="{2C4ACD6B-1FAD-413D-9E49-01469313B55F}"/>
              </a:ext>
            </a:extLst>
          </p:cNvPr>
          <p:cNvSpPr>
            <a:spLocks noChangeArrowheads="1"/>
          </p:cNvSpPr>
          <p:nvPr/>
        </p:nvSpPr>
        <p:spPr bwMode="auto">
          <a:xfrm>
            <a:off x="3949540" y="4363622"/>
            <a:ext cx="1808910" cy="1716627"/>
          </a:xfrm>
          <a:prstGeom prst="roundRect">
            <a:avLst>
              <a:gd name="adj" fmla="val 16667"/>
            </a:avLst>
          </a:prstGeom>
          <a:pattFill prst="solidDmnd">
            <a:fgClr>
              <a:srgbClr val="FF0000"/>
            </a:fgClr>
            <a:bgClr>
              <a:srgbClr val="FF7C80"/>
            </a:bgClr>
          </a:patt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8000" b="1" dirty="0">
                <a:cs typeface="Arial" panose="020B0604020202020204" pitchFamily="34" charset="0"/>
              </a:rPr>
              <a:t>J</a:t>
            </a:r>
          </a:p>
        </p:txBody>
      </p:sp>
      <p:sp>
        <p:nvSpPr>
          <p:cNvPr id="72" name="AutoShape 23" descr="Solid diamond">
            <a:extLst>
              <a:ext uri="{FF2B5EF4-FFF2-40B4-BE49-F238E27FC236}">
                <a16:creationId xmlns:a16="http://schemas.microsoft.com/office/drawing/2014/main" id="{EACF594E-60C9-4E07-B507-61E197355B74}"/>
              </a:ext>
            </a:extLst>
          </p:cNvPr>
          <p:cNvSpPr>
            <a:spLocks noChangeArrowheads="1"/>
          </p:cNvSpPr>
          <p:nvPr/>
        </p:nvSpPr>
        <p:spPr bwMode="auto">
          <a:xfrm>
            <a:off x="6174281" y="4363622"/>
            <a:ext cx="1808910" cy="1716627"/>
          </a:xfrm>
          <a:prstGeom prst="roundRect">
            <a:avLst>
              <a:gd name="adj" fmla="val 16667"/>
            </a:avLst>
          </a:prstGeom>
          <a:pattFill prst="solidDmnd">
            <a:fgClr>
              <a:srgbClr val="FF0000"/>
            </a:fgClr>
            <a:bgClr>
              <a:srgbClr val="FF7C80"/>
            </a:bgClr>
          </a:patt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8000" b="1" dirty="0">
                <a:cs typeface="Arial" panose="020B0604020202020204" pitchFamily="34" charset="0"/>
              </a:rPr>
              <a:t>K</a:t>
            </a:r>
          </a:p>
        </p:txBody>
      </p:sp>
      <p:sp>
        <p:nvSpPr>
          <p:cNvPr id="73" name="AutoShape 23" descr="Solid diamond">
            <a:extLst>
              <a:ext uri="{FF2B5EF4-FFF2-40B4-BE49-F238E27FC236}">
                <a16:creationId xmlns:a16="http://schemas.microsoft.com/office/drawing/2014/main" id="{23D20B5D-3EFA-45DE-A4AD-E40B4BDB45F5}"/>
              </a:ext>
            </a:extLst>
          </p:cNvPr>
          <p:cNvSpPr>
            <a:spLocks noChangeArrowheads="1"/>
          </p:cNvSpPr>
          <p:nvPr/>
        </p:nvSpPr>
        <p:spPr bwMode="auto">
          <a:xfrm>
            <a:off x="8347339" y="4366921"/>
            <a:ext cx="1808910" cy="1716627"/>
          </a:xfrm>
          <a:prstGeom prst="roundRect">
            <a:avLst>
              <a:gd name="adj" fmla="val 16667"/>
            </a:avLst>
          </a:prstGeom>
          <a:pattFill prst="solidDmnd">
            <a:fgClr>
              <a:srgbClr val="FF0000"/>
            </a:fgClr>
            <a:bgClr>
              <a:srgbClr val="FF7C80"/>
            </a:bgClr>
          </a:patt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8000" b="1" dirty="0">
                <a:cs typeface="Arial" panose="020B0604020202020204" pitchFamily="34" charset="0"/>
              </a:rPr>
              <a:t>L</a:t>
            </a:r>
          </a:p>
        </p:txBody>
      </p:sp>
    </p:spTree>
    <p:extLst>
      <p:ext uri="{BB962C8B-B14F-4D97-AF65-F5344CB8AC3E}">
        <p14:creationId xmlns:p14="http://schemas.microsoft.com/office/powerpoint/2010/main" val="86839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60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60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60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6000"/>
                                        <p:tgtEl>
                                          <p:spTgt spid="5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6000"/>
                                        <p:tgtEl>
                                          <p:spTgt spid="5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fade">
                                      <p:cBhvr>
                                        <p:cTn id="32" dur="6000"/>
                                        <p:tgtEl>
                                          <p:spTgt spid="5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fade">
                                      <p:cBhvr>
                                        <p:cTn id="37" dur="6000"/>
                                        <p:tgtEl>
                                          <p:spTgt spid="6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9"/>
                                        </p:tgtEl>
                                        <p:attrNameLst>
                                          <p:attrName>style.visibility</p:attrName>
                                        </p:attrNameLst>
                                      </p:cBhvr>
                                      <p:to>
                                        <p:strVal val="visible"/>
                                      </p:to>
                                    </p:set>
                                    <p:animEffect transition="in" filter="fade">
                                      <p:cBhvr>
                                        <p:cTn id="42" dur="6000"/>
                                        <p:tgtEl>
                                          <p:spTgt spid="6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0"/>
                                        </p:tgtEl>
                                        <p:attrNameLst>
                                          <p:attrName>style.visibility</p:attrName>
                                        </p:attrNameLst>
                                      </p:cBhvr>
                                      <p:to>
                                        <p:strVal val="visible"/>
                                      </p:to>
                                    </p:set>
                                    <p:animEffect transition="in" filter="fade">
                                      <p:cBhvr>
                                        <p:cTn id="47" dur="6000"/>
                                        <p:tgtEl>
                                          <p:spTgt spid="7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1"/>
                                        </p:tgtEl>
                                        <p:attrNameLst>
                                          <p:attrName>style.visibility</p:attrName>
                                        </p:attrNameLst>
                                      </p:cBhvr>
                                      <p:to>
                                        <p:strVal val="visible"/>
                                      </p:to>
                                    </p:set>
                                    <p:animEffect transition="in" filter="fade">
                                      <p:cBhvr>
                                        <p:cTn id="52" dur="6000"/>
                                        <p:tgtEl>
                                          <p:spTgt spid="7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2"/>
                                        </p:tgtEl>
                                        <p:attrNameLst>
                                          <p:attrName>style.visibility</p:attrName>
                                        </p:attrNameLst>
                                      </p:cBhvr>
                                      <p:to>
                                        <p:strVal val="visible"/>
                                      </p:to>
                                    </p:set>
                                    <p:animEffect transition="in" filter="fade">
                                      <p:cBhvr>
                                        <p:cTn id="57" dur="6000"/>
                                        <p:tgtEl>
                                          <p:spTgt spid="7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3"/>
                                        </p:tgtEl>
                                        <p:attrNameLst>
                                          <p:attrName>style.visibility</p:attrName>
                                        </p:attrNameLst>
                                      </p:cBhvr>
                                      <p:to>
                                        <p:strVal val="visible"/>
                                      </p:to>
                                    </p:set>
                                    <p:animEffect transition="in" filter="fade">
                                      <p:cBhvr>
                                        <p:cTn id="62" dur="60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49" grpId="0" animBg="1"/>
      <p:bldP spid="50" grpId="0" animBg="1"/>
      <p:bldP spid="51" grpId="0" animBg="1"/>
      <p:bldP spid="52" grpId="0" animBg="1"/>
      <p:bldP spid="53" grpId="0" animBg="1"/>
      <p:bldP spid="60" grpId="0" animBg="1"/>
      <p:bldP spid="69" grpId="0" animBg="1"/>
      <p:bldP spid="70" grpId="0" animBg="1"/>
      <p:bldP spid="71" grpId="0" animBg="1"/>
      <p:bldP spid="72" grpId="0" animBg="1"/>
      <p:bldP spid="7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8"/>
            <a:ext cx="1877821" cy="476106"/>
          </a:xfrm>
        </p:spPr>
        <p:txBody>
          <a:bodyPr>
            <a:normAutofit/>
          </a:bodyPr>
          <a:lstStyle/>
          <a:p>
            <a:r>
              <a:rPr lang="en-GB" sz="2400" b="1" dirty="0" err="1">
                <a:solidFill>
                  <a:schemeClr val="bg1"/>
                </a:solidFill>
              </a:rPr>
              <a:t>Vokabeln</a:t>
            </a:r>
            <a:endParaRPr lang="en-GB" sz="2400" b="1" dirty="0">
              <a:solidFill>
                <a:schemeClr val="bg1"/>
              </a:solidFill>
            </a:endParaRPr>
          </a:p>
        </p:txBody>
      </p:sp>
      <p:sp>
        <p:nvSpPr>
          <p:cNvPr id="7" name="Rounded Rectangle 6">
            <a:extLst>
              <a:ext uri="{FF2B5EF4-FFF2-40B4-BE49-F238E27FC236}">
                <a16:creationId xmlns:a16="http://schemas.microsoft.com/office/drawing/2014/main" id="{923E499E-20E4-5B40-8548-E558C0B60A37}"/>
              </a:ext>
            </a:extLst>
          </p:cNvPr>
          <p:cNvSpPr/>
          <p:nvPr/>
        </p:nvSpPr>
        <p:spPr>
          <a:xfrm>
            <a:off x="1733123" y="521129"/>
            <a:ext cx="1725502" cy="1594277"/>
          </a:xfrm>
          <a:prstGeom prst="roundRect">
            <a:avLst/>
          </a:prstGeom>
          <a:no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ounded Rectangle 9">
            <a:extLst>
              <a:ext uri="{FF2B5EF4-FFF2-40B4-BE49-F238E27FC236}">
                <a16:creationId xmlns:a16="http://schemas.microsoft.com/office/drawing/2014/main" id="{BEC1F8B4-6755-CB43-BE84-615F3FC904F4}"/>
              </a:ext>
            </a:extLst>
          </p:cNvPr>
          <p:cNvSpPr/>
          <p:nvPr/>
        </p:nvSpPr>
        <p:spPr>
          <a:xfrm>
            <a:off x="3957870" y="529293"/>
            <a:ext cx="1725503" cy="1594277"/>
          </a:xfrm>
          <a:prstGeom prst="roundRect">
            <a:avLst/>
          </a:prstGeom>
          <a:no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ounded Rectangle 10">
            <a:extLst>
              <a:ext uri="{FF2B5EF4-FFF2-40B4-BE49-F238E27FC236}">
                <a16:creationId xmlns:a16="http://schemas.microsoft.com/office/drawing/2014/main" id="{3A6F8417-5454-3941-BC19-54C930B70CCA}"/>
              </a:ext>
            </a:extLst>
          </p:cNvPr>
          <p:cNvSpPr/>
          <p:nvPr/>
        </p:nvSpPr>
        <p:spPr>
          <a:xfrm>
            <a:off x="1733122" y="2474763"/>
            <a:ext cx="1725503" cy="1594277"/>
          </a:xfrm>
          <a:prstGeom prst="roundRect">
            <a:avLst/>
          </a:prstGeom>
          <a:no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ounded Rectangle 11">
            <a:extLst>
              <a:ext uri="{FF2B5EF4-FFF2-40B4-BE49-F238E27FC236}">
                <a16:creationId xmlns:a16="http://schemas.microsoft.com/office/drawing/2014/main" id="{EDB77240-D5BB-3F4D-A8CB-3A1ACD5233F9}"/>
              </a:ext>
            </a:extLst>
          </p:cNvPr>
          <p:cNvSpPr/>
          <p:nvPr/>
        </p:nvSpPr>
        <p:spPr>
          <a:xfrm>
            <a:off x="1733122" y="4396536"/>
            <a:ext cx="1725503" cy="1594277"/>
          </a:xfrm>
          <a:prstGeom prst="roundRect">
            <a:avLst/>
          </a:prstGeom>
          <a:no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ounded Rectangle 12">
            <a:extLst>
              <a:ext uri="{FF2B5EF4-FFF2-40B4-BE49-F238E27FC236}">
                <a16:creationId xmlns:a16="http://schemas.microsoft.com/office/drawing/2014/main" id="{EE7A561A-9D16-444B-B078-13205908D781}"/>
              </a:ext>
            </a:extLst>
          </p:cNvPr>
          <p:cNvSpPr/>
          <p:nvPr/>
        </p:nvSpPr>
        <p:spPr>
          <a:xfrm>
            <a:off x="3957868" y="2462915"/>
            <a:ext cx="1725503" cy="1594277"/>
          </a:xfrm>
          <a:prstGeom prst="roundRect">
            <a:avLst/>
          </a:prstGeom>
          <a:no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ounded Rectangle 13">
            <a:extLst>
              <a:ext uri="{FF2B5EF4-FFF2-40B4-BE49-F238E27FC236}">
                <a16:creationId xmlns:a16="http://schemas.microsoft.com/office/drawing/2014/main" id="{5CCC377C-E53F-864D-AD44-4AE045581591}"/>
              </a:ext>
            </a:extLst>
          </p:cNvPr>
          <p:cNvSpPr/>
          <p:nvPr/>
        </p:nvSpPr>
        <p:spPr>
          <a:xfrm>
            <a:off x="6182613" y="521127"/>
            <a:ext cx="1725503" cy="1594277"/>
          </a:xfrm>
          <a:prstGeom prst="roundRect">
            <a:avLst/>
          </a:prstGeom>
          <a:no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Rounded Rectangle 14">
            <a:extLst>
              <a:ext uri="{FF2B5EF4-FFF2-40B4-BE49-F238E27FC236}">
                <a16:creationId xmlns:a16="http://schemas.microsoft.com/office/drawing/2014/main" id="{9F6E1080-FFE1-6D45-8861-E45E2B9D4F6B}"/>
              </a:ext>
            </a:extLst>
          </p:cNvPr>
          <p:cNvSpPr/>
          <p:nvPr/>
        </p:nvSpPr>
        <p:spPr>
          <a:xfrm>
            <a:off x="8407356" y="529293"/>
            <a:ext cx="1725503" cy="1594277"/>
          </a:xfrm>
          <a:prstGeom prst="roundRect">
            <a:avLst/>
          </a:prstGeom>
          <a:no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Rounded Rectangle 15">
            <a:extLst>
              <a:ext uri="{FF2B5EF4-FFF2-40B4-BE49-F238E27FC236}">
                <a16:creationId xmlns:a16="http://schemas.microsoft.com/office/drawing/2014/main" id="{D0029263-89FE-704F-892A-6959D1EE8942}"/>
              </a:ext>
            </a:extLst>
          </p:cNvPr>
          <p:cNvSpPr/>
          <p:nvPr/>
        </p:nvSpPr>
        <p:spPr>
          <a:xfrm>
            <a:off x="6182614" y="2462914"/>
            <a:ext cx="1725503" cy="1594277"/>
          </a:xfrm>
          <a:prstGeom prst="roundRect">
            <a:avLst/>
          </a:prstGeom>
          <a:no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ounded Rectangle 16">
            <a:extLst>
              <a:ext uri="{FF2B5EF4-FFF2-40B4-BE49-F238E27FC236}">
                <a16:creationId xmlns:a16="http://schemas.microsoft.com/office/drawing/2014/main" id="{F23F8464-FE92-E748-AE14-2CBEC2134B60}"/>
              </a:ext>
            </a:extLst>
          </p:cNvPr>
          <p:cNvSpPr/>
          <p:nvPr/>
        </p:nvSpPr>
        <p:spPr>
          <a:xfrm>
            <a:off x="8407355" y="2395823"/>
            <a:ext cx="1725503" cy="1594277"/>
          </a:xfrm>
          <a:prstGeom prst="roundRect">
            <a:avLst/>
          </a:prstGeom>
          <a:no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Rounded Rectangle 17">
            <a:extLst>
              <a:ext uri="{FF2B5EF4-FFF2-40B4-BE49-F238E27FC236}">
                <a16:creationId xmlns:a16="http://schemas.microsoft.com/office/drawing/2014/main" id="{BF693C99-49B3-AB40-B842-C1CD09ABEEE5}"/>
              </a:ext>
            </a:extLst>
          </p:cNvPr>
          <p:cNvSpPr/>
          <p:nvPr/>
        </p:nvSpPr>
        <p:spPr>
          <a:xfrm>
            <a:off x="3957868" y="4396537"/>
            <a:ext cx="1725503" cy="1594277"/>
          </a:xfrm>
          <a:prstGeom prst="roundRect">
            <a:avLst/>
          </a:prstGeom>
          <a:no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Rounded Rectangle 18">
            <a:extLst>
              <a:ext uri="{FF2B5EF4-FFF2-40B4-BE49-F238E27FC236}">
                <a16:creationId xmlns:a16="http://schemas.microsoft.com/office/drawing/2014/main" id="{3FC95477-1E44-9E46-A67C-50B7FD770712}"/>
              </a:ext>
            </a:extLst>
          </p:cNvPr>
          <p:cNvSpPr/>
          <p:nvPr/>
        </p:nvSpPr>
        <p:spPr>
          <a:xfrm>
            <a:off x="6182613" y="4396535"/>
            <a:ext cx="1725503" cy="1594277"/>
          </a:xfrm>
          <a:prstGeom prst="roundRect">
            <a:avLst/>
          </a:prstGeom>
          <a:no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Rounded Rectangle 19">
            <a:extLst>
              <a:ext uri="{FF2B5EF4-FFF2-40B4-BE49-F238E27FC236}">
                <a16:creationId xmlns:a16="http://schemas.microsoft.com/office/drawing/2014/main" id="{206B44FA-740A-9047-9617-0C7B6E264DC5}"/>
              </a:ext>
            </a:extLst>
          </p:cNvPr>
          <p:cNvSpPr/>
          <p:nvPr/>
        </p:nvSpPr>
        <p:spPr>
          <a:xfrm>
            <a:off x="8407354" y="4396534"/>
            <a:ext cx="1725503" cy="1594277"/>
          </a:xfrm>
          <a:prstGeom prst="roundRect">
            <a:avLst/>
          </a:prstGeom>
          <a:no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Rounded Rectangle 11">
            <a:extLst>
              <a:ext uri="{FF2B5EF4-FFF2-40B4-BE49-F238E27FC236}">
                <a16:creationId xmlns:a16="http://schemas.microsoft.com/office/drawing/2014/main" id="{F73A153C-AD0A-466F-BAD3-D13057AC7A52}"/>
              </a:ext>
            </a:extLst>
          </p:cNvPr>
          <p:cNvSpPr/>
          <p:nvPr/>
        </p:nvSpPr>
        <p:spPr>
          <a:xfrm>
            <a:off x="10391012" y="258166"/>
            <a:ext cx="1537131" cy="461665"/>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54" name="Graphic 53" descr="Help with solid fill">
            <a:extLst>
              <a:ext uri="{FF2B5EF4-FFF2-40B4-BE49-F238E27FC236}">
                <a16:creationId xmlns:a16="http://schemas.microsoft.com/office/drawing/2014/main" id="{71594DE7-CA47-42DA-846C-EC5A2AE52C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02824" y="533197"/>
            <a:ext cx="1224648" cy="1224648"/>
          </a:xfrm>
          <a:prstGeom prst="rect">
            <a:avLst/>
          </a:prstGeom>
        </p:spPr>
      </p:pic>
      <p:pic>
        <p:nvPicPr>
          <p:cNvPr id="55" name="Picture 8" descr="http://www.clker.com/cliparts/H/e/L/H/P/2/school-building-hi.png">
            <a:extLst>
              <a:ext uri="{FF2B5EF4-FFF2-40B4-BE49-F238E27FC236}">
                <a16:creationId xmlns:a16="http://schemas.microsoft.com/office/drawing/2014/main" id="{EEB1E7FA-3FB6-47A1-863A-2C086139725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80528" y="860117"/>
            <a:ext cx="1486735" cy="76071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descr="A yellow letters on a black background&#10;&#10;Description automatically generated">
            <a:extLst>
              <a:ext uri="{FF2B5EF4-FFF2-40B4-BE49-F238E27FC236}">
                <a16:creationId xmlns:a16="http://schemas.microsoft.com/office/drawing/2014/main" id="{F7502D7A-9A12-4B78-B857-C09B32724D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9042" y="5083240"/>
            <a:ext cx="1506155" cy="355785"/>
          </a:xfrm>
          <a:prstGeom prst="rect">
            <a:avLst/>
          </a:prstGeom>
        </p:spPr>
      </p:pic>
      <p:pic>
        <p:nvPicPr>
          <p:cNvPr id="57" name="Picture 56" descr="A yellow and black logo&#10;&#10;Description automatically generated">
            <a:extLst>
              <a:ext uri="{FF2B5EF4-FFF2-40B4-BE49-F238E27FC236}">
                <a16:creationId xmlns:a16="http://schemas.microsoft.com/office/drawing/2014/main" id="{312E0FCC-A1EB-4C71-895C-866E4A122E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8650" y="2889280"/>
            <a:ext cx="1614904" cy="441340"/>
          </a:xfrm>
          <a:prstGeom prst="rect">
            <a:avLst/>
          </a:prstGeom>
        </p:spPr>
      </p:pic>
      <p:pic>
        <p:nvPicPr>
          <p:cNvPr id="58" name="Picture 57" descr="http://www.clker.com/cliparts/c/f/b/a/1195444816475588749Gerald_G_Lady_Face_Cartoon.svg.hi.png">
            <a:extLst>
              <a:ext uri="{FF2B5EF4-FFF2-40B4-BE49-F238E27FC236}">
                <a16:creationId xmlns:a16="http://schemas.microsoft.com/office/drawing/2014/main" id="{160F6EE8-ECA5-421F-AAAD-1DE8B7D6F4B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848223" y="2530004"/>
            <a:ext cx="927405" cy="95130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a16="http://schemas.microsoft.com/office/drawing/2014/main" id="{5F714DDD-966E-401D-A445-9FF70D92C1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00131" y="4496000"/>
            <a:ext cx="640971" cy="1148910"/>
          </a:xfrm>
          <a:prstGeom prst="rect">
            <a:avLst/>
          </a:prstGeom>
        </p:spPr>
      </p:pic>
      <p:pic>
        <p:nvPicPr>
          <p:cNvPr id="61" name="Picture 2" descr="http://www.clker.com/cliparts/c/f/b/b/12585375491648303350podest.svg.med.png">
            <a:extLst>
              <a:ext uri="{FF2B5EF4-FFF2-40B4-BE49-F238E27FC236}">
                <a16:creationId xmlns:a16="http://schemas.microsoft.com/office/drawing/2014/main" id="{871B9035-7C1F-48AC-8F0C-15704B23C99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42560" y="2852683"/>
            <a:ext cx="1084912" cy="618400"/>
          </a:xfrm>
          <a:prstGeom prst="rect">
            <a:avLst/>
          </a:prstGeom>
          <a:noFill/>
          <a:extLst>
            <a:ext uri="{909E8E84-426E-40DD-AFC4-6F175D3DCCD1}">
              <a14:hiddenFill xmlns:a14="http://schemas.microsoft.com/office/drawing/2010/main">
                <a:solidFill>
                  <a:srgbClr val="FFFFFF"/>
                </a:solidFill>
              </a14:hiddenFill>
            </a:ext>
          </a:extLst>
        </p:spPr>
      </p:pic>
      <p:cxnSp>
        <p:nvCxnSpPr>
          <p:cNvPr id="62" name="Straight Arrow Connector 61">
            <a:extLst>
              <a:ext uri="{FF2B5EF4-FFF2-40B4-BE49-F238E27FC236}">
                <a16:creationId xmlns:a16="http://schemas.microsoft.com/office/drawing/2014/main" id="{EFE36D76-92B6-41C9-A919-D452A7187D26}"/>
              </a:ext>
            </a:extLst>
          </p:cNvPr>
          <p:cNvCxnSpPr/>
          <p:nvPr/>
        </p:nvCxnSpPr>
        <p:spPr>
          <a:xfrm>
            <a:off x="2370339" y="2501441"/>
            <a:ext cx="225534" cy="439289"/>
          </a:xfrm>
          <a:prstGeom prst="straightConnector1">
            <a:avLst/>
          </a:prstGeom>
          <a:ln w="47625">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63" name="Picture 62" descr="A red hand print with a black background&#10;&#10;Description automatically generated">
            <a:extLst>
              <a:ext uri="{FF2B5EF4-FFF2-40B4-BE49-F238E27FC236}">
                <a16:creationId xmlns:a16="http://schemas.microsoft.com/office/drawing/2014/main" id="{3D464034-4C82-435E-9C88-6CE1CD4C925B}"/>
              </a:ext>
            </a:extLst>
          </p:cNvPr>
          <p:cNvPicPr>
            <a:picLocks noChangeAspect="1"/>
          </p:cNvPicPr>
          <p:nvPr/>
        </p:nvPicPr>
        <p:blipFill>
          <a:blip r:embed="rId11">
            <a:lum bright="70000" contrast="-70000"/>
            <a:extLst>
              <a:ext uri="{28A0092B-C50C-407E-A947-70E740481C1C}">
                <a14:useLocalDpi xmlns:a14="http://schemas.microsoft.com/office/drawing/2010/main" val="0"/>
              </a:ext>
            </a:extLst>
          </a:blip>
          <a:stretch>
            <a:fillRect/>
          </a:stretch>
        </p:blipFill>
        <p:spPr>
          <a:xfrm>
            <a:off x="8898268" y="4564258"/>
            <a:ext cx="827316" cy="1012394"/>
          </a:xfrm>
          <a:prstGeom prst="rect">
            <a:avLst/>
          </a:prstGeom>
        </p:spPr>
      </p:pic>
      <p:pic>
        <p:nvPicPr>
          <p:cNvPr id="64" name="Picture 63" descr="A black background with white dots&#10;&#10;Description automatically generated">
            <a:extLst>
              <a:ext uri="{FF2B5EF4-FFF2-40B4-BE49-F238E27FC236}">
                <a16:creationId xmlns:a16="http://schemas.microsoft.com/office/drawing/2014/main" id="{50797793-9F82-4CEA-81FD-C221C56F83B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93294" y="4413951"/>
            <a:ext cx="757541" cy="1016407"/>
          </a:xfrm>
          <a:prstGeom prst="rect">
            <a:avLst/>
          </a:prstGeom>
        </p:spPr>
      </p:pic>
      <p:pic>
        <p:nvPicPr>
          <p:cNvPr id="65" name="Picture 64" descr="A cartoon of a hand with a fist&#10;&#10;Description automatically generated">
            <a:extLst>
              <a:ext uri="{FF2B5EF4-FFF2-40B4-BE49-F238E27FC236}">
                <a16:creationId xmlns:a16="http://schemas.microsoft.com/office/drawing/2014/main" id="{6BC3C363-C423-4D23-BD76-2C433477FB66}"/>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37218" y="2520491"/>
            <a:ext cx="1045508" cy="1148910"/>
          </a:xfrm>
          <a:prstGeom prst="rect">
            <a:avLst/>
          </a:prstGeom>
        </p:spPr>
      </p:pic>
      <p:pic>
        <p:nvPicPr>
          <p:cNvPr id="66" name="Picture 65" descr="A colorful text with stars and confetti&#10;&#10;Description automatically generated">
            <a:extLst>
              <a:ext uri="{FF2B5EF4-FFF2-40B4-BE49-F238E27FC236}">
                <a16:creationId xmlns:a16="http://schemas.microsoft.com/office/drawing/2014/main" id="{9FB0051F-2DD8-410D-B61D-26C4D3F8D66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70980" y="593054"/>
            <a:ext cx="1198249" cy="1198249"/>
          </a:xfrm>
          <a:prstGeom prst="rect">
            <a:avLst/>
          </a:prstGeom>
        </p:spPr>
      </p:pic>
      <p:pic>
        <p:nvPicPr>
          <p:cNvPr id="67" name="Picture 66">
            <a:extLst>
              <a:ext uri="{FF2B5EF4-FFF2-40B4-BE49-F238E27FC236}">
                <a16:creationId xmlns:a16="http://schemas.microsoft.com/office/drawing/2014/main" id="{24C5C8D3-5258-4846-95F4-BC6131519B2D}"/>
              </a:ext>
            </a:extLst>
          </p:cNvPr>
          <p:cNvPicPr>
            <a:picLocks noChangeAspect="1"/>
          </p:cNvPicPr>
          <p:nvPr/>
        </p:nvPicPr>
        <p:blipFill>
          <a:blip r:embed="rId15"/>
          <a:stretch>
            <a:fillRect/>
          </a:stretch>
        </p:blipFill>
        <p:spPr>
          <a:xfrm>
            <a:off x="6421512" y="566487"/>
            <a:ext cx="1344655" cy="1251384"/>
          </a:xfrm>
          <a:prstGeom prst="rect">
            <a:avLst/>
          </a:prstGeom>
        </p:spPr>
      </p:pic>
      <p:sp>
        <p:nvSpPr>
          <p:cNvPr id="69" name="TextBox 68">
            <a:extLst>
              <a:ext uri="{FF2B5EF4-FFF2-40B4-BE49-F238E27FC236}">
                <a16:creationId xmlns:a16="http://schemas.microsoft.com/office/drawing/2014/main" id="{C778FC44-2D79-4B9C-B991-312BB4F34275}"/>
              </a:ext>
            </a:extLst>
          </p:cNvPr>
          <p:cNvSpPr txBox="1"/>
          <p:nvPr/>
        </p:nvSpPr>
        <p:spPr>
          <a:xfrm>
            <a:off x="1733122" y="1628035"/>
            <a:ext cx="1725502" cy="461665"/>
          </a:xfrm>
          <a:prstGeom prst="rect">
            <a:avLst/>
          </a:prstGeom>
          <a:noFill/>
        </p:spPr>
        <p:txBody>
          <a:bodyPr wrap="square" rtlCol="0">
            <a:spAutoFit/>
          </a:bodyPr>
          <a:lstStyle/>
          <a:p>
            <a:pPr algn="ctr"/>
            <a:r>
              <a:rPr lang="en-GB" sz="2400" dirty="0"/>
              <a:t>die </a:t>
            </a:r>
            <a:r>
              <a:rPr lang="en-GB" sz="2400" dirty="0" err="1"/>
              <a:t>Frage</a:t>
            </a:r>
            <a:endParaRPr lang="en-GB" sz="2400" dirty="0"/>
          </a:p>
        </p:txBody>
      </p:sp>
      <p:sp>
        <p:nvSpPr>
          <p:cNvPr id="70" name="TextBox 69">
            <a:extLst>
              <a:ext uri="{FF2B5EF4-FFF2-40B4-BE49-F238E27FC236}">
                <a16:creationId xmlns:a16="http://schemas.microsoft.com/office/drawing/2014/main" id="{940BDD0A-5CAD-4E6B-8B1A-6854A488ECFB}"/>
              </a:ext>
            </a:extLst>
          </p:cNvPr>
          <p:cNvSpPr txBox="1"/>
          <p:nvPr/>
        </p:nvSpPr>
        <p:spPr>
          <a:xfrm>
            <a:off x="3985027" y="1628035"/>
            <a:ext cx="1725502" cy="461665"/>
          </a:xfrm>
          <a:prstGeom prst="rect">
            <a:avLst/>
          </a:prstGeom>
          <a:noFill/>
        </p:spPr>
        <p:txBody>
          <a:bodyPr wrap="square" rtlCol="0">
            <a:spAutoFit/>
          </a:bodyPr>
          <a:lstStyle/>
          <a:p>
            <a:pPr algn="ctr"/>
            <a:r>
              <a:rPr lang="en-GB" sz="2400" dirty="0"/>
              <a:t>die Schule</a:t>
            </a:r>
          </a:p>
        </p:txBody>
      </p:sp>
      <p:sp>
        <p:nvSpPr>
          <p:cNvPr id="71" name="TextBox 70">
            <a:extLst>
              <a:ext uri="{FF2B5EF4-FFF2-40B4-BE49-F238E27FC236}">
                <a16:creationId xmlns:a16="http://schemas.microsoft.com/office/drawing/2014/main" id="{01B7FA5A-998B-41B8-B69F-35B023980F7B}"/>
              </a:ext>
            </a:extLst>
          </p:cNvPr>
          <p:cNvSpPr txBox="1"/>
          <p:nvPr/>
        </p:nvSpPr>
        <p:spPr>
          <a:xfrm>
            <a:off x="6166031" y="1667150"/>
            <a:ext cx="1725502" cy="461665"/>
          </a:xfrm>
          <a:prstGeom prst="rect">
            <a:avLst/>
          </a:prstGeom>
          <a:noFill/>
        </p:spPr>
        <p:txBody>
          <a:bodyPr wrap="square" rtlCol="0">
            <a:spAutoFit/>
          </a:bodyPr>
          <a:lstStyle/>
          <a:p>
            <a:pPr algn="ctr"/>
            <a:r>
              <a:rPr lang="en-GB" sz="2400" dirty="0" err="1"/>
              <a:t>groß</a:t>
            </a:r>
            <a:endParaRPr lang="en-GB" sz="2400" dirty="0"/>
          </a:p>
        </p:txBody>
      </p:sp>
      <p:sp>
        <p:nvSpPr>
          <p:cNvPr id="72" name="TextBox 71">
            <a:extLst>
              <a:ext uri="{FF2B5EF4-FFF2-40B4-BE49-F238E27FC236}">
                <a16:creationId xmlns:a16="http://schemas.microsoft.com/office/drawing/2014/main" id="{2F896AE7-2D49-4793-8D75-538DA18766BA}"/>
              </a:ext>
            </a:extLst>
          </p:cNvPr>
          <p:cNvSpPr txBox="1"/>
          <p:nvPr/>
        </p:nvSpPr>
        <p:spPr>
          <a:xfrm>
            <a:off x="8374191" y="1667149"/>
            <a:ext cx="1725502" cy="461665"/>
          </a:xfrm>
          <a:prstGeom prst="rect">
            <a:avLst/>
          </a:prstGeom>
          <a:noFill/>
        </p:spPr>
        <p:txBody>
          <a:bodyPr wrap="square" rtlCol="0">
            <a:spAutoFit/>
          </a:bodyPr>
          <a:lstStyle/>
          <a:p>
            <a:pPr algn="ctr"/>
            <a:r>
              <a:rPr lang="en-GB" sz="2400" dirty="0" err="1"/>
              <a:t>danke</a:t>
            </a:r>
            <a:endParaRPr lang="en-GB" sz="2400" dirty="0"/>
          </a:p>
        </p:txBody>
      </p:sp>
      <p:sp>
        <p:nvSpPr>
          <p:cNvPr id="73" name="TextBox 72">
            <a:extLst>
              <a:ext uri="{FF2B5EF4-FFF2-40B4-BE49-F238E27FC236}">
                <a16:creationId xmlns:a16="http://schemas.microsoft.com/office/drawing/2014/main" id="{7D55439D-C919-4FCE-A082-99C8151EABB8}"/>
              </a:ext>
            </a:extLst>
          </p:cNvPr>
          <p:cNvSpPr txBox="1"/>
          <p:nvPr/>
        </p:nvSpPr>
        <p:spPr>
          <a:xfrm>
            <a:off x="1752397" y="3385341"/>
            <a:ext cx="1725502" cy="769441"/>
          </a:xfrm>
          <a:prstGeom prst="rect">
            <a:avLst/>
          </a:prstGeom>
          <a:noFill/>
        </p:spPr>
        <p:txBody>
          <a:bodyPr wrap="square" rtlCol="0">
            <a:spAutoFit/>
          </a:bodyPr>
          <a:lstStyle/>
          <a:p>
            <a:pPr algn="ctr"/>
            <a:r>
              <a:rPr lang="en-GB" sz="2000" dirty="0" err="1"/>
              <a:t>der,die,das</a:t>
            </a:r>
            <a:r>
              <a:rPr lang="en-GB" sz="2000" dirty="0"/>
              <a:t> </a:t>
            </a:r>
            <a:r>
              <a:rPr lang="en-GB" sz="2400" dirty="0" err="1"/>
              <a:t>Erste</a:t>
            </a:r>
            <a:endParaRPr lang="en-GB" sz="2400" dirty="0"/>
          </a:p>
        </p:txBody>
      </p:sp>
      <p:sp>
        <p:nvSpPr>
          <p:cNvPr id="74" name="TextBox 73">
            <a:extLst>
              <a:ext uri="{FF2B5EF4-FFF2-40B4-BE49-F238E27FC236}">
                <a16:creationId xmlns:a16="http://schemas.microsoft.com/office/drawing/2014/main" id="{E8D7BFCC-A725-4078-A17F-9D998E510F31}"/>
              </a:ext>
            </a:extLst>
          </p:cNvPr>
          <p:cNvSpPr txBox="1"/>
          <p:nvPr/>
        </p:nvSpPr>
        <p:spPr>
          <a:xfrm>
            <a:off x="3957869" y="3607978"/>
            <a:ext cx="1725502" cy="461665"/>
          </a:xfrm>
          <a:prstGeom prst="rect">
            <a:avLst/>
          </a:prstGeom>
          <a:noFill/>
        </p:spPr>
        <p:txBody>
          <a:bodyPr wrap="square" rtlCol="0">
            <a:spAutoFit/>
          </a:bodyPr>
          <a:lstStyle/>
          <a:p>
            <a:pPr algn="ctr"/>
            <a:r>
              <a:rPr lang="en-GB" sz="2400" dirty="0"/>
              <a:t>bitte</a:t>
            </a:r>
          </a:p>
        </p:txBody>
      </p:sp>
      <p:sp>
        <p:nvSpPr>
          <p:cNvPr id="75" name="TextBox 74">
            <a:extLst>
              <a:ext uri="{FF2B5EF4-FFF2-40B4-BE49-F238E27FC236}">
                <a16:creationId xmlns:a16="http://schemas.microsoft.com/office/drawing/2014/main" id="{F0712041-55D4-4203-9844-9D6AF53FC3CF}"/>
              </a:ext>
            </a:extLst>
          </p:cNvPr>
          <p:cNvSpPr txBox="1"/>
          <p:nvPr/>
        </p:nvSpPr>
        <p:spPr>
          <a:xfrm>
            <a:off x="6182614" y="3173981"/>
            <a:ext cx="1725502" cy="830997"/>
          </a:xfrm>
          <a:prstGeom prst="rect">
            <a:avLst/>
          </a:prstGeom>
          <a:noFill/>
        </p:spPr>
        <p:txBody>
          <a:bodyPr wrap="square" rtlCol="0">
            <a:spAutoFit/>
          </a:bodyPr>
          <a:lstStyle/>
          <a:p>
            <a:pPr algn="ctr"/>
            <a:r>
              <a:rPr lang="en-GB" sz="2400" dirty="0"/>
              <a:t>das </a:t>
            </a:r>
            <a:r>
              <a:rPr lang="en-GB" sz="2400" dirty="0" err="1"/>
              <a:t>Beispiel</a:t>
            </a:r>
            <a:endParaRPr lang="en-GB" sz="2400" dirty="0"/>
          </a:p>
        </p:txBody>
      </p:sp>
      <p:sp>
        <p:nvSpPr>
          <p:cNvPr id="76" name="TextBox 75">
            <a:extLst>
              <a:ext uri="{FF2B5EF4-FFF2-40B4-BE49-F238E27FC236}">
                <a16:creationId xmlns:a16="http://schemas.microsoft.com/office/drawing/2014/main" id="{956F2169-6B16-48B9-9213-3990E87309C6}"/>
              </a:ext>
            </a:extLst>
          </p:cNvPr>
          <p:cNvSpPr txBox="1"/>
          <p:nvPr/>
        </p:nvSpPr>
        <p:spPr>
          <a:xfrm>
            <a:off x="8420401" y="3497538"/>
            <a:ext cx="1725502" cy="461665"/>
          </a:xfrm>
          <a:prstGeom prst="rect">
            <a:avLst/>
          </a:prstGeom>
          <a:noFill/>
        </p:spPr>
        <p:txBody>
          <a:bodyPr wrap="square" rtlCol="0">
            <a:spAutoFit/>
          </a:bodyPr>
          <a:lstStyle/>
          <a:p>
            <a:pPr algn="ctr"/>
            <a:r>
              <a:rPr lang="en-GB" sz="2400" dirty="0"/>
              <a:t>die Frau</a:t>
            </a:r>
          </a:p>
        </p:txBody>
      </p:sp>
      <p:sp>
        <p:nvSpPr>
          <p:cNvPr id="77" name="TextBox 76">
            <a:extLst>
              <a:ext uri="{FF2B5EF4-FFF2-40B4-BE49-F238E27FC236}">
                <a16:creationId xmlns:a16="http://schemas.microsoft.com/office/drawing/2014/main" id="{DF932DD7-A110-4546-90E0-D616ADD99EDD}"/>
              </a:ext>
            </a:extLst>
          </p:cNvPr>
          <p:cNvSpPr txBox="1"/>
          <p:nvPr/>
        </p:nvSpPr>
        <p:spPr>
          <a:xfrm>
            <a:off x="1752397" y="5450423"/>
            <a:ext cx="1725502" cy="461665"/>
          </a:xfrm>
          <a:prstGeom prst="rect">
            <a:avLst/>
          </a:prstGeom>
          <a:noFill/>
        </p:spPr>
        <p:txBody>
          <a:bodyPr wrap="square" rtlCol="0">
            <a:spAutoFit/>
          </a:bodyPr>
          <a:lstStyle/>
          <a:p>
            <a:pPr algn="ctr"/>
            <a:r>
              <a:rPr lang="en-GB" sz="2400" dirty="0"/>
              <a:t>die </a:t>
            </a:r>
            <a:r>
              <a:rPr lang="en-GB" sz="2400" dirty="0" err="1"/>
              <a:t>Grund</a:t>
            </a:r>
            <a:endParaRPr lang="en-GB" sz="2400" dirty="0"/>
          </a:p>
        </p:txBody>
      </p:sp>
      <p:sp>
        <p:nvSpPr>
          <p:cNvPr id="78" name="TextBox 77">
            <a:extLst>
              <a:ext uri="{FF2B5EF4-FFF2-40B4-BE49-F238E27FC236}">
                <a16:creationId xmlns:a16="http://schemas.microsoft.com/office/drawing/2014/main" id="{B2BD4924-BCF4-4AD9-A44C-B024BB65B0D3}"/>
              </a:ext>
            </a:extLst>
          </p:cNvPr>
          <p:cNvSpPr txBox="1"/>
          <p:nvPr/>
        </p:nvSpPr>
        <p:spPr>
          <a:xfrm>
            <a:off x="3985027" y="5540675"/>
            <a:ext cx="1725502" cy="461665"/>
          </a:xfrm>
          <a:prstGeom prst="rect">
            <a:avLst/>
          </a:prstGeom>
          <a:noFill/>
        </p:spPr>
        <p:txBody>
          <a:bodyPr wrap="square" rtlCol="0">
            <a:spAutoFit/>
          </a:bodyPr>
          <a:lstStyle/>
          <a:p>
            <a:pPr algn="ctr"/>
            <a:r>
              <a:rPr lang="en-GB" sz="2400" dirty="0"/>
              <a:t>der Herr</a:t>
            </a:r>
          </a:p>
        </p:txBody>
      </p:sp>
      <p:sp>
        <p:nvSpPr>
          <p:cNvPr id="79" name="TextBox 78">
            <a:extLst>
              <a:ext uri="{FF2B5EF4-FFF2-40B4-BE49-F238E27FC236}">
                <a16:creationId xmlns:a16="http://schemas.microsoft.com/office/drawing/2014/main" id="{256A2AA8-C376-471C-8843-8521C004E2EB}"/>
              </a:ext>
            </a:extLst>
          </p:cNvPr>
          <p:cNvSpPr txBox="1"/>
          <p:nvPr/>
        </p:nvSpPr>
        <p:spPr>
          <a:xfrm>
            <a:off x="6096000" y="5229411"/>
            <a:ext cx="2000770" cy="830997"/>
          </a:xfrm>
          <a:prstGeom prst="rect">
            <a:avLst/>
          </a:prstGeom>
          <a:noFill/>
        </p:spPr>
        <p:txBody>
          <a:bodyPr wrap="square" rtlCol="0">
            <a:spAutoFit/>
          </a:bodyPr>
          <a:lstStyle/>
          <a:p>
            <a:pPr algn="ctr"/>
            <a:r>
              <a:rPr lang="en-GB" sz="2400" dirty="0"/>
              <a:t>das Problem</a:t>
            </a:r>
          </a:p>
        </p:txBody>
      </p:sp>
      <p:sp>
        <p:nvSpPr>
          <p:cNvPr id="80" name="TextBox 79">
            <a:extLst>
              <a:ext uri="{FF2B5EF4-FFF2-40B4-BE49-F238E27FC236}">
                <a16:creationId xmlns:a16="http://schemas.microsoft.com/office/drawing/2014/main" id="{37DB975D-B705-40F6-9AC4-BB49BBFFF10E}"/>
              </a:ext>
            </a:extLst>
          </p:cNvPr>
          <p:cNvSpPr txBox="1"/>
          <p:nvPr/>
        </p:nvSpPr>
        <p:spPr>
          <a:xfrm>
            <a:off x="8439451" y="5502986"/>
            <a:ext cx="1725502" cy="461665"/>
          </a:xfrm>
          <a:prstGeom prst="rect">
            <a:avLst/>
          </a:prstGeom>
          <a:noFill/>
        </p:spPr>
        <p:txBody>
          <a:bodyPr wrap="square" rtlCol="0">
            <a:spAutoFit/>
          </a:bodyPr>
          <a:lstStyle/>
          <a:p>
            <a:pPr algn="ctr"/>
            <a:r>
              <a:rPr lang="en-GB" sz="2400" dirty="0"/>
              <a:t>die Hand</a:t>
            </a:r>
          </a:p>
        </p:txBody>
      </p:sp>
    </p:spTree>
    <p:extLst>
      <p:ext uri="{BB962C8B-B14F-4D97-AF65-F5344CB8AC3E}">
        <p14:creationId xmlns:p14="http://schemas.microsoft.com/office/powerpoint/2010/main" val="128160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0" grpId="0"/>
      <p:bldP spid="71" grpId="0"/>
      <p:bldP spid="72" grpId="0"/>
      <p:bldP spid="73" grpId="0"/>
      <p:bldP spid="74" grpId="0"/>
      <p:bldP spid="75" grpId="0"/>
      <p:bldP spid="76" grpId="0"/>
      <p:bldP spid="77" grpId="0"/>
      <p:bldP spid="78" grpId="0"/>
      <p:bldP spid="79" grpId="0"/>
      <p:bldP spid="8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p:txBody>
          <a:bodyPr>
            <a:normAutofit/>
          </a:bodyPr>
          <a:lstStyle/>
          <a:p>
            <a:r>
              <a:rPr lang="en-GB" sz="3600" b="1" dirty="0" err="1">
                <a:solidFill>
                  <a:schemeClr val="bg1"/>
                </a:solidFill>
              </a:rPr>
              <a:t>Hausaufgaben</a:t>
            </a:r>
            <a:endParaRPr lang="en-GB" sz="3600" b="1" dirty="0">
              <a:solidFill>
                <a:schemeClr val="bg1"/>
              </a:solidFill>
            </a:endParaRPr>
          </a:p>
        </p:txBody>
      </p:sp>
      <p:sp>
        <p:nvSpPr>
          <p:cNvPr id="2" name="Rectangle 1"/>
          <p:cNvSpPr/>
          <p:nvPr/>
        </p:nvSpPr>
        <p:spPr>
          <a:xfrm>
            <a:off x="175149" y="5457594"/>
            <a:ext cx="11066804" cy="461665"/>
          </a:xfrm>
          <a:prstGeom prst="rect">
            <a:avLst/>
          </a:prstGeom>
        </p:spPr>
        <p:txBody>
          <a:bodyPr wrap="square">
            <a:spAutoFit/>
          </a:bodyPr>
          <a:lstStyle/>
          <a:p>
            <a:pPr lvl="0">
              <a:defRPr/>
            </a:pPr>
            <a:r>
              <a:rPr lang="en-GB" sz="2400" b="1" dirty="0">
                <a:latin typeface="Century Gothic" panose="020B0502020202020204" pitchFamily="34" charset="0"/>
              </a:rPr>
              <a:t>In addition, revisit:</a:t>
            </a:r>
            <a:r>
              <a:rPr lang="en-GB" sz="2400" dirty="0">
                <a:latin typeface="Century Gothic" panose="020B0502020202020204" pitchFamily="34" charset="0"/>
              </a:rPr>
              <a:t>	Term 1.1 </a:t>
            </a:r>
            <a:r>
              <a:rPr lang="en-GB" sz="2400">
                <a:latin typeface="Century Gothic" panose="020B0502020202020204" pitchFamily="34" charset="0"/>
              </a:rPr>
              <a:t>Week 4</a:t>
            </a:r>
            <a:endParaRPr lang="en-GB" sz="2400" dirty="0">
              <a:latin typeface="Century Gothic" panose="020B0502020202020204" pitchFamily="34" charset="0"/>
            </a:endParaRPr>
          </a:p>
        </p:txBody>
      </p:sp>
      <p:sp>
        <p:nvSpPr>
          <p:cNvPr id="17" name="TextBox 16"/>
          <p:cNvSpPr txBox="1"/>
          <p:nvPr/>
        </p:nvSpPr>
        <p:spPr>
          <a:xfrm>
            <a:off x="92597" y="1221062"/>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latin typeface="Century Gothic" panose="020B0502020202020204" pitchFamily="34" charset="0"/>
                <a:ea typeface="Calibri" panose="020F0502020204030204" pitchFamily="34" charset="0"/>
                <a:cs typeface="Times New Roman" panose="02020603050405020304" pitchFamily="18" charset="0"/>
              </a:rPr>
              <a:t> (Y7, </a:t>
            </a:r>
            <a:r>
              <a:rPr lang="en-GB" sz="2800" b="1" dirty="0">
                <a:latin typeface="Century Gothic" panose="020B0502020202020204" pitchFamily="34" charset="0"/>
                <a:ea typeface="Calibri" panose="020F0502020204030204" pitchFamily="34" charset="0"/>
                <a:cs typeface="Calibri" panose="020F0502020204030204" pitchFamily="34" charset="0"/>
              </a:rPr>
              <a:t>Term 1.1, Week 7)</a:t>
            </a:r>
            <a:endParaRPr lang="en-GB" sz="2800" dirty="0">
              <a:latin typeface="Century Gothic" panose="020B0502020202020204" pitchFamily="34" charset="0"/>
              <a:ea typeface="Calibri" panose="020F0502020204030204" pitchFamily="34" charset="0"/>
              <a:cs typeface="Times New Roman" panose="02020603050405020304" pitchFamily="18" charset="0"/>
            </a:endParaRPr>
          </a:p>
        </p:txBody>
      </p:sp>
      <p:sp>
        <p:nvSpPr>
          <p:cNvPr id="18" name="TextBox 17"/>
          <p:cNvSpPr txBox="1"/>
          <p:nvPr/>
        </p:nvSpPr>
        <p:spPr>
          <a:xfrm>
            <a:off x="175149" y="1971779"/>
            <a:ext cx="10885786"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3"/>
              </a:rPr>
              <a:t>Audio file</a:t>
            </a:r>
            <a:endParaRPr lang="en-GB" sz="2400" dirty="0">
              <a:solidFill>
                <a:srgbClr val="115076"/>
              </a:solidFill>
              <a:latin typeface="Century Gothic" panose="020B0502020202020204" pitchFamily="34" charset="0"/>
            </a:endParaRPr>
          </a:p>
        </p:txBody>
      </p:sp>
      <p:sp>
        <p:nvSpPr>
          <p:cNvPr id="21" name="TextBox 20"/>
          <p:cNvSpPr txBox="1"/>
          <p:nvPr/>
        </p:nvSpPr>
        <p:spPr>
          <a:xfrm>
            <a:off x="175149" y="3849829"/>
            <a:ext cx="11066804"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4"/>
              </a:rPr>
              <a:t>Student worksheet</a:t>
            </a:r>
            <a:endParaRPr lang="en-GB" sz="2400" dirty="0">
              <a:solidFill>
                <a:srgbClr val="115076"/>
              </a:solidFill>
              <a:latin typeface="Century Gothic" panose="020B0502020202020204" pitchFamily="34" charset="0"/>
            </a:endParaRPr>
          </a:p>
        </p:txBody>
      </p:sp>
      <p:pic>
        <p:nvPicPr>
          <p:cNvPr id="8" name="Picture 7" descr="A blue cartoon face with orange headphones&#10;&#10;Description automatically generated">
            <a:extLst>
              <a:ext uri="{FF2B5EF4-FFF2-40B4-BE49-F238E27FC236}">
                <a16:creationId xmlns:a16="http://schemas.microsoft.com/office/drawing/2014/main" id="{20486FCE-810D-42D9-8502-07371D4017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3330008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C25C9-C5AB-4DC2-BB2D-A742A9106CE6}"/>
              </a:ext>
            </a:extLst>
          </p:cNvPr>
          <p:cNvSpPr>
            <a:spLocks noGrp="1"/>
          </p:cNvSpPr>
          <p:nvPr>
            <p:ph type="title"/>
          </p:nvPr>
        </p:nvSpPr>
        <p:spPr>
          <a:xfrm>
            <a:off x="0" y="257698"/>
            <a:ext cx="2542032" cy="647577"/>
          </a:xfrm>
        </p:spPr>
        <p:txBody>
          <a:bodyPr/>
          <a:lstStyle/>
          <a:p>
            <a:r>
              <a:rPr lang="en-GB" dirty="0" err="1"/>
              <a:t>Vokabeln</a:t>
            </a:r>
            <a:endParaRPr lang="en-GB" dirty="0"/>
          </a:p>
        </p:txBody>
      </p:sp>
      <p:sp>
        <p:nvSpPr>
          <p:cNvPr id="4" name="Rounded Rectangle 11">
            <a:extLst>
              <a:ext uri="{FF2B5EF4-FFF2-40B4-BE49-F238E27FC236}">
                <a16:creationId xmlns:a16="http://schemas.microsoft.com/office/drawing/2014/main" id="{993169AA-F97A-4ECD-B954-293D3377BC42}"/>
              </a:ext>
            </a:extLst>
          </p:cNvPr>
          <p:cNvSpPr/>
          <p:nvPr/>
        </p:nvSpPr>
        <p:spPr>
          <a:xfrm>
            <a:off x="86193" y="2587389"/>
            <a:ext cx="2704041" cy="646331"/>
          </a:xfrm>
          <a:prstGeom prst="roundRect">
            <a:avLst/>
          </a:prstGeom>
          <a:solidFill>
            <a:schemeClr val="accent4">
              <a:lumMod val="20000"/>
              <a:lumOff val="80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525050"/>
                </a:solidFill>
                <a:effectLst/>
                <a:uLnTx/>
                <a:uFillTx/>
                <a:latin typeface="Century Gothic"/>
                <a:ea typeface="+mn-ea"/>
                <a:cs typeface="+mn-cs"/>
              </a:rPr>
              <a:t>du hast</a:t>
            </a:r>
          </a:p>
        </p:txBody>
      </p:sp>
      <p:sp>
        <p:nvSpPr>
          <p:cNvPr id="7" name="Rounded Rectangle 11">
            <a:extLst>
              <a:ext uri="{FF2B5EF4-FFF2-40B4-BE49-F238E27FC236}">
                <a16:creationId xmlns:a16="http://schemas.microsoft.com/office/drawing/2014/main" id="{706546F5-6741-48E3-9CC6-CA44EB34A1F9}"/>
              </a:ext>
            </a:extLst>
          </p:cNvPr>
          <p:cNvSpPr/>
          <p:nvPr/>
        </p:nvSpPr>
        <p:spPr>
          <a:xfrm>
            <a:off x="9729217" y="152794"/>
            <a:ext cx="2286476" cy="450710"/>
          </a:xfrm>
          <a:prstGeom prst="roundRect">
            <a:avLst/>
          </a:prstGeom>
          <a:solidFill>
            <a:srgbClr val="FFCC00"/>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pic>
        <p:nvPicPr>
          <p:cNvPr id="8" name="Graphic 7" descr="Teacher with solid fill">
            <a:extLst>
              <a:ext uri="{FF2B5EF4-FFF2-40B4-BE49-F238E27FC236}">
                <a16:creationId xmlns:a16="http://schemas.microsoft.com/office/drawing/2014/main" id="{E62B7537-51AB-488D-897D-BD2A3E9C73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96710" y="176740"/>
            <a:ext cx="914400" cy="914400"/>
          </a:xfrm>
          <a:prstGeom prst="rect">
            <a:avLst/>
          </a:prstGeom>
        </p:spPr>
      </p:pic>
      <p:sp>
        <p:nvSpPr>
          <p:cNvPr id="9" name="Speech Bubble: Rectangle with Corners Rounded 8">
            <a:extLst>
              <a:ext uri="{FF2B5EF4-FFF2-40B4-BE49-F238E27FC236}">
                <a16:creationId xmlns:a16="http://schemas.microsoft.com/office/drawing/2014/main" id="{1715A25B-009C-4192-8D6D-F86752B2FF19}"/>
              </a:ext>
            </a:extLst>
          </p:cNvPr>
          <p:cNvSpPr/>
          <p:nvPr/>
        </p:nvSpPr>
        <p:spPr>
          <a:xfrm>
            <a:off x="3588245" y="257698"/>
            <a:ext cx="5413248" cy="578726"/>
          </a:xfrm>
          <a:prstGeom prst="wedgeRoundRectCallout">
            <a:avLst>
              <a:gd name="adj1" fmla="val -57413"/>
              <a:gd name="adj2" fmla="val -8068"/>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Wie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sagt</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man das auf Deutsch?</a:t>
            </a:r>
          </a:p>
        </p:txBody>
      </p:sp>
      <p:sp>
        <p:nvSpPr>
          <p:cNvPr id="13" name="Rounded Rectangle 11">
            <a:extLst>
              <a:ext uri="{FF2B5EF4-FFF2-40B4-BE49-F238E27FC236}">
                <a16:creationId xmlns:a16="http://schemas.microsoft.com/office/drawing/2014/main" id="{8B1CF599-D409-4016-9783-5A6640BF107A}"/>
              </a:ext>
            </a:extLst>
          </p:cNvPr>
          <p:cNvSpPr/>
          <p:nvPr/>
        </p:nvSpPr>
        <p:spPr>
          <a:xfrm>
            <a:off x="2921636" y="2588409"/>
            <a:ext cx="2934779" cy="584775"/>
          </a:xfrm>
          <a:prstGeom prst="roundRect">
            <a:avLst/>
          </a:prstGeom>
          <a:solidFill>
            <a:schemeClr val="accent4">
              <a:lumMod val="20000"/>
              <a:lumOff val="80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525050"/>
                </a:solidFill>
                <a:effectLst/>
                <a:uLnTx/>
                <a:uFillTx/>
                <a:latin typeface="Century Gothic"/>
                <a:ea typeface="+mn-ea"/>
                <a:cs typeface="+mn-cs"/>
              </a:rPr>
              <a:t>der Herr</a:t>
            </a:r>
          </a:p>
        </p:txBody>
      </p:sp>
      <p:sp>
        <p:nvSpPr>
          <p:cNvPr id="14" name="Rounded Rectangle 11">
            <a:extLst>
              <a:ext uri="{FF2B5EF4-FFF2-40B4-BE49-F238E27FC236}">
                <a16:creationId xmlns:a16="http://schemas.microsoft.com/office/drawing/2014/main" id="{9BD718A6-5779-457D-BC1C-2C87DD9AD0BA}"/>
              </a:ext>
            </a:extLst>
          </p:cNvPr>
          <p:cNvSpPr/>
          <p:nvPr/>
        </p:nvSpPr>
        <p:spPr>
          <a:xfrm>
            <a:off x="6029432" y="2588408"/>
            <a:ext cx="2934779" cy="584775"/>
          </a:xfrm>
          <a:prstGeom prst="roundRect">
            <a:avLst/>
          </a:prstGeom>
          <a:solidFill>
            <a:schemeClr val="accent4">
              <a:lumMod val="20000"/>
              <a:lumOff val="80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525050"/>
                </a:solidFill>
                <a:effectLst/>
                <a:uLnTx/>
                <a:uFillTx/>
                <a:latin typeface="Century Gothic"/>
                <a:ea typeface="+mn-ea"/>
                <a:cs typeface="+mn-cs"/>
              </a:rPr>
              <a:t>die Hand</a:t>
            </a:r>
          </a:p>
        </p:txBody>
      </p:sp>
      <p:sp>
        <p:nvSpPr>
          <p:cNvPr id="15" name="Rounded Rectangle 11">
            <a:extLst>
              <a:ext uri="{FF2B5EF4-FFF2-40B4-BE49-F238E27FC236}">
                <a16:creationId xmlns:a16="http://schemas.microsoft.com/office/drawing/2014/main" id="{4D36246A-1C8A-4C27-A2DA-3D9A2DE78837}"/>
              </a:ext>
            </a:extLst>
          </p:cNvPr>
          <p:cNvSpPr/>
          <p:nvPr/>
        </p:nvSpPr>
        <p:spPr>
          <a:xfrm>
            <a:off x="9178843" y="2601722"/>
            <a:ext cx="2934779" cy="584775"/>
          </a:xfrm>
          <a:prstGeom prst="roundRect">
            <a:avLst/>
          </a:prstGeom>
          <a:solidFill>
            <a:schemeClr val="accent4">
              <a:lumMod val="20000"/>
              <a:lumOff val="80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525050"/>
                </a:solidFill>
                <a:effectLst/>
                <a:uLnTx/>
                <a:uFillTx/>
                <a:latin typeface="Century Gothic"/>
                <a:ea typeface="+mn-ea"/>
                <a:cs typeface="+mn-cs"/>
              </a:rPr>
              <a:t>das </a:t>
            </a:r>
            <a:r>
              <a:rPr kumimoji="0" lang="en-GB" sz="2800" b="1" i="0" u="none" strike="noStrike" kern="0" cap="none" spc="300" normalizeH="0" baseline="0" noProof="0" dirty="0" err="1">
                <a:ln>
                  <a:noFill/>
                </a:ln>
                <a:solidFill>
                  <a:srgbClr val="525050"/>
                </a:solidFill>
                <a:effectLst/>
                <a:uLnTx/>
                <a:uFillTx/>
                <a:latin typeface="Century Gothic"/>
                <a:ea typeface="+mn-ea"/>
                <a:cs typeface="+mn-cs"/>
              </a:rPr>
              <a:t>Beispiel</a:t>
            </a:r>
            <a:endParaRPr kumimoji="0" lang="en-GB" sz="2800" b="1" i="0" u="none" strike="noStrike" kern="0" cap="none" spc="300" normalizeH="0" baseline="0" noProof="0" dirty="0">
              <a:ln>
                <a:noFill/>
              </a:ln>
              <a:solidFill>
                <a:srgbClr val="525050"/>
              </a:solidFill>
              <a:effectLst/>
              <a:uLnTx/>
              <a:uFillTx/>
              <a:latin typeface="Century Gothic"/>
              <a:ea typeface="+mn-ea"/>
              <a:cs typeface="+mn-cs"/>
            </a:endParaRPr>
          </a:p>
        </p:txBody>
      </p:sp>
      <p:sp>
        <p:nvSpPr>
          <p:cNvPr id="16" name="Rounded Rectangle 11">
            <a:extLst>
              <a:ext uri="{FF2B5EF4-FFF2-40B4-BE49-F238E27FC236}">
                <a16:creationId xmlns:a16="http://schemas.microsoft.com/office/drawing/2014/main" id="{4E3B0E00-401A-4D15-94BB-8B69DB0D403C}"/>
              </a:ext>
            </a:extLst>
          </p:cNvPr>
          <p:cNvSpPr/>
          <p:nvPr/>
        </p:nvSpPr>
        <p:spPr>
          <a:xfrm>
            <a:off x="1504506" y="1383055"/>
            <a:ext cx="2934779" cy="584775"/>
          </a:xfrm>
          <a:prstGeom prst="roundRect">
            <a:avLst/>
          </a:prstGeom>
          <a:solidFill>
            <a:schemeClr val="accent4">
              <a:lumMod val="20000"/>
              <a:lumOff val="80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525050"/>
                </a:solidFill>
                <a:effectLst/>
                <a:uLnTx/>
                <a:uFillTx/>
                <a:latin typeface="Century Gothic"/>
                <a:ea typeface="+mn-ea"/>
                <a:cs typeface="+mn-cs"/>
              </a:rPr>
              <a:t>die Schule</a:t>
            </a:r>
          </a:p>
        </p:txBody>
      </p:sp>
      <p:sp>
        <p:nvSpPr>
          <p:cNvPr id="17" name="Rounded Rectangle 11">
            <a:extLst>
              <a:ext uri="{FF2B5EF4-FFF2-40B4-BE49-F238E27FC236}">
                <a16:creationId xmlns:a16="http://schemas.microsoft.com/office/drawing/2014/main" id="{95F0E2BA-7FBE-4EED-A804-05AC14490FF7}"/>
              </a:ext>
            </a:extLst>
          </p:cNvPr>
          <p:cNvSpPr/>
          <p:nvPr/>
        </p:nvSpPr>
        <p:spPr>
          <a:xfrm>
            <a:off x="4846968" y="1365098"/>
            <a:ext cx="2934779" cy="584775"/>
          </a:xfrm>
          <a:prstGeom prst="roundRect">
            <a:avLst/>
          </a:prstGeom>
          <a:solidFill>
            <a:schemeClr val="accent4">
              <a:lumMod val="20000"/>
              <a:lumOff val="80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525050"/>
                </a:solidFill>
                <a:effectLst/>
                <a:uLnTx/>
                <a:uFillTx/>
                <a:latin typeface="Century Gothic"/>
                <a:ea typeface="+mn-ea"/>
                <a:cs typeface="+mn-cs"/>
              </a:rPr>
              <a:t>das Problem</a:t>
            </a:r>
          </a:p>
        </p:txBody>
      </p:sp>
      <p:sp>
        <p:nvSpPr>
          <p:cNvPr id="18" name="Rounded Rectangle 11">
            <a:extLst>
              <a:ext uri="{FF2B5EF4-FFF2-40B4-BE49-F238E27FC236}">
                <a16:creationId xmlns:a16="http://schemas.microsoft.com/office/drawing/2014/main" id="{0B6EE2E0-836D-4B7B-BC8C-3106431D1539}"/>
              </a:ext>
            </a:extLst>
          </p:cNvPr>
          <p:cNvSpPr/>
          <p:nvPr/>
        </p:nvSpPr>
        <p:spPr>
          <a:xfrm>
            <a:off x="8259166" y="1383055"/>
            <a:ext cx="2934779" cy="584775"/>
          </a:xfrm>
          <a:prstGeom prst="roundRect">
            <a:avLst/>
          </a:prstGeom>
          <a:solidFill>
            <a:schemeClr val="accent4">
              <a:lumMod val="20000"/>
              <a:lumOff val="80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525050"/>
                </a:solidFill>
                <a:effectLst/>
                <a:uLnTx/>
                <a:uFillTx/>
                <a:latin typeface="Century Gothic"/>
                <a:ea typeface="+mn-ea"/>
                <a:cs typeface="+mn-cs"/>
              </a:rPr>
              <a:t>die Frau</a:t>
            </a:r>
          </a:p>
        </p:txBody>
      </p:sp>
      <p:sp>
        <p:nvSpPr>
          <p:cNvPr id="32" name="Rounded Rectangle 11">
            <a:extLst>
              <a:ext uri="{FF2B5EF4-FFF2-40B4-BE49-F238E27FC236}">
                <a16:creationId xmlns:a16="http://schemas.microsoft.com/office/drawing/2014/main" id="{FE643936-EDFD-4D5C-A700-1FAE11C6D586}"/>
              </a:ext>
            </a:extLst>
          </p:cNvPr>
          <p:cNvSpPr/>
          <p:nvPr/>
        </p:nvSpPr>
        <p:spPr>
          <a:xfrm>
            <a:off x="6029432" y="2548646"/>
            <a:ext cx="2929457" cy="603436"/>
          </a:xfrm>
          <a:prstGeom prst="roundRect">
            <a:avLst/>
          </a:prstGeom>
          <a:solidFill>
            <a:schemeClr val="accent4">
              <a:lumMod val="75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525050"/>
                </a:solidFill>
                <a:effectLst/>
                <a:uLnTx/>
                <a:uFillTx/>
                <a:latin typeface="Century Gothic"/>
                <a:ea typeface="+mn-ea"/>
                <a:cs typeface="+mn-cs"/>
              </a:rPr>
              <a:t>die Hand</a:t>
            </a:r>
          </a:p>
        </p:txBody>
      </p:sp>
      <p:sp>
        <p:nvSpPr>
          <p:cNvPr id="34" name="Rounded Rectangle 11">
            <a:extLst>
              <a:ext uri="{FF2B5EF4-FFF2-40B4-BE49-F238E27FC236}">
                <a16:creationId xmlns:a16="http://schemas.microsoft.com/office/drawing/2014/main" id="{2B21757B-D9C5-43B8-BE2A-1AC838358525}"/>
              </a:ext>
            </a:extLst>
          </p:cNvPr>
          <p:cNvSpPr/>
          <p:nvPr/>
        </p:nvSpPr>
        <p:spPr>
          <a:xfrm>
            <a:off x="1512488" y="1343815"/>
            <a:ext cx="2929457" cy="603436"/>
          </a:xfrm>
          <a:prstGeom prst="roundRect">
            <a:avLst/>
          </a:prstGeom>
          <a:solidFill>
            <a:schemeClr val="accent4">
              <a:lumMod val="75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525050"/>
                </a:solidFill>
                <a:effectLst/>
                <a:uLnTx/>
                <a:uFillTx/>
                <a:latin typeface="Century Gothic"/>
                <a:ea typeface="+mn-ea"/>
                <a:cs typeface="+mn-cs"/>
              </a:rPr>
              <a:t>die Schule</a:t>
            </a:r>
          </a:p>
        </p:txBody>
      </p:sp>
      <p:sp>
        <p:nvSpPr>
          <p:cNvPr id="40" name="Rounded Rectangle 11">
            <a:extLst>
              <a:ext uri="{FF2B5EF4-FFF2-40B4-BE49-F238E27FC236}">
                <a16:creationId xmlns:a16="http://schemas.microsoft.com/office/drawing/2014/main" id="{502B580F-A7D3-43ED-96EB-64F905D2DD69}"/>
              </a:ext>
            </a:extLst>
          </p:cNvPr>
          <p:cNvSpPr/>
          <p:nvPr/>
        </p:nvSpPr>
        <p:spPr>
          <a:xfrm>
            <a:off x="9170757" y="2585536"/>
            <a:ext cx="2929457" cy="603436"/>
          </a:xfrm>
          <a:prstGeom prst="roundRect">
            <a:avLst/>
          </a:prstGeom>
          <a:solidFill>
            <a:schemeClr val="accent4">
              <a:lumMod val="75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525050"/>
                </a:solidFill>
                <a:effectLst/>
                <a:uLnTx/>
                <a:uFillTx/>
                <a:latin typeface="Century Gothic"/>
                <a:ea typeface="+mn-ea"/>
                <a:cs typeface="+mn-cs"/>
              </a:rPr>
              <a:t>das </a:t>
            </a:r>
            <a:r>
              <a:rPr kumimoji="0" lang="en-GB" sz="2800" b="1" i="0" u="none" strike="noStrike" kern="0" cap="none" spc="300" normalizeH="0" baseline="0" noProof="0" dirty="0" err="1">
                <a:ln>
                  <a:noFill/>
                </a:ln>
                <a:solidFill>
                  <a:srgbClr val="525050"/>
                </a:solidFill>
                <a:effectLst/>
                <a:uLnTx/>
                <a:uFillTx/>
                <a:latin typeface="Century Gothic"/>
                <a:ea typeface="+mn-ea"/>
                <a:cs typeface="+mn-cs"/>
              </a:rPr>
              <a:t>Beispiel</a:t>
            </a:r>
            <a:endParaRPr kumimoji="0" lang="en-GB" sz="2800" b="1" i="0" u="none" strike="noStrike" kern="0" cap="none" spc="300" normalizeH="0" baseline="0" noProof="0" dirty="0">
              <a:ln>
                <a:noFill/>
              </a:ln>
              <a:solidFill>
                <a:srgbClr val="525050"/>
              </a:solidFill>
              <a:effectLst/>
              <a:uLnTx/>
              <a:uFillTx/>
              <a:latin typeface="Century Gothic"/>
              <a:ea typeface="+mn-ea"/>
              <a:cs typeface="+mn-cs"/>
            </a:endParaRPr>
          </a:p>
        </p:txBody>
      </p:sp>
      <p:sp>
        <p:nvSpPr>
          <p:cNvPr id="42" name="Rounded Rectangle 11">
            <a:extLst>
              <a:ext uri="{FF2B5EF4-FFF2-40B4-BE49-F238E27FC236}">
                <a16:creationId xmlns:a16="http://schemas.microsoft.com/office/drawing/2014/main" id="{3F718AB3-E996-41AA-828D-8C7129FFB80D}"/>
              </a:ext>
            </a:extLst>
          </p:cNvPr>
          <p:cNvSpPr/>
          <p:nvPr/>
        </p:nvSpPr>
        <p:spPr>
          <a:xfrm>
            <a:off x="8264488" y="1356225"/>
            <a:ext cx="2929457" cy="603436"/>
          </a:xfrm>
          <a:prstGeom prst="roundRect">
            <a:avLst/>
          </a:prstGeom>
          <a:solidFill>
            <a:schemeClr val="accent4">
              <a:lumMod val="75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525050"/>
                </a:solidFill>
                <a:effectLst/>
                <a:uLnTx/>
                <a:uFillTx/>
                <a:latin typeface="Century Gothic"/>
                <a:ea typeface="+mn-ea"/>
                <a:cs typeface="+mn-cs"/>
              </a:rPr>
              <a:t>die Frau</a:t>
            </a:r>
          </a:p>
        </p:txBody>
      </p:sp>
      <p:sp>
        <p:nvSpPr>
          <p:cNvPr id="48" name="Rounded Rectangle 11">
            <a:extLst>
              <a:ext uri="{FF2B5EF4-FFF2-40B4-BE49-F238E27FC236}">
                <a16:creationId xmlns:a16="http://schemas.microsoft.com/office/drawing/2014/main" id="{1C675924-ED6B-4B5C-A92C-86373AD10E3B}"/>
              </a:ext>
            </a:extLst>
          </p:cNvPr>
          <p:cNvSpPr/>
          <p:nvPr/>
        </p:nvSpPr>
        <p:spPr>
          <a:xfrm>
            <a:off x="4852290" y="1361649"/>
            <a:ext cx="2929457" cy="603436"/>
          </a:xfrm>
          <a:prstGeom prst="roundRect">
            <a:avLst/>
          </a:prstGeom>
          <a:solidFill>
            <a:schemeClr val="accent4">
              <a:lumMod val="75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525050"/>
                </a:solidFill>
                <a:effectLst/>
                <a:uLnTx/>
                <a:uFillTx/>
                <a:latin typeface="Century Gothic"/>
                <a:ea typeface="+mn-ea"/>
                <a:cs typeface="+mn-cs"/>
              </a:rPr>
              <a:t>das Problem</a:t>
            </a:r>
          </a:p>
        </p:txBody>
      </p:sp>
      <p:sp>
        <p:nvSpPr>
          <p:cNvPr id="44" name="Rounded Rectangle 11">
            <a:extLst>
              <a:ext uri="{FF2B5EF4-FFF2-40B4-BE49-F238E27FC236}">
                <a16:creationId xmlns:a16="http://schemas.microsoft.com/office/drawing/2014/main" id="{0F0B7C00-7545-4C13-9D4A-8870BFA7ED51}"/>
              </a:ext>
            </a:extLst>
          </p:cNvPr>
          <p:cNvSpPr/>
          <p:nvPr/>
        </p:nvSpPr>
        <p:spPr>
          <a:xfrm>
            <a:off x="2927784" y="2575596"/>
            <a:ext cx="2929457" cy="603436"/>
          </a:xfrm>
          <a:prstGeom prst="roundRect">
            <a:avLst/>
          </a:prstGeom>
          <a:solidFill>
            <a:schemeClr val="accent4">
              <a:lumMod val="75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525050"/>
                </a:solidFill>
                <a:effectLst/>
                <a:uLnTx/>
                <a:uFillTx/>
                <a:latin typeface="Century Gothic"/>
                <a:ea typeface="+mn-ea"/>
                <a:cs typeface="+mn-cs"/>
              </a:rPr>
              <a:t>der Herr</a:t>
            </a:r>
          </a:p>
        </p:txBody>
      </p:sp>
      <p:sp>
        <p:nvSpPr>
          <p:cNvPr id="5" name="Rounded Rectangle 11">
            <a:extLst>
              <a:ext uri="{FF2B5EF4-FFF2-40B4-BE49-F238E27FC236}">
                <a16:creationId xmlns:a16="http://schemas.microsoft.com/office/drawing/2014/main" id="{275BF5B8-F07D-4F18-859D-4DFA38D9B004}"/>
              </a:ext>
            </a:extLst>
          </p:cNvPr>
          <p:cNvSpPr/>
          <p:nvPr/>
        </p:nvSpPr>
        <p:spPr>
          <a:xfrm>
            <a:off x="65660" y="2605850"/>
            <a:ext cx="2704041" cy="603436"/>
          </a:xfrm>
          <a:prstGeom prst="roundRect">
            <a:avLst/>
          </a:prstGeom>
          <a:solidFill>
            <a:schemeClr val="accent4">
              <a:lumMod val="75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525050"/>
                </a:solidFill>
                <a:effectLst/>
                <a:uLnTx/>
                <a:uFillTx/>
                <a:latin typeface="Century Gothic"/>
                <a:ea typeface="+mn-ea"/>
                <a:cs typeface="+mn-cs"/>
              </a:rPr>
              <a:t>du hast</a:t>
            </a:r>
          </a:p>
        </p:txBody>
      </p:sp>
      <p:sp>
        <p:nvSpPr>
          <p:cNvPr id="3" name="Call-out: Up Arrow 2">
            <a:extLst>
              <a:ext uri="{FF2B5EF4-FFF2-40B4-BE49-F238E27FC236}">
                <a16:creationId xmlns:a16="http://schemas.microsoft.com/office/drawing/2014/main" id="{86D5553D-9694-4876-81CF-4682DB75FCB9}"/>
              </a:ext>
            </a:extLst>
          </p:cNvPr>
          <p:cNvSpPr/>
          <p:nvPr/>
        </p:nvSpPr>
        <p:spPr>
          <a:xfrm>
            <a:off x="3588245" y="4644802"/>
            <a:ext cx="5274333" cy="1436915"/>
          </a:xfrm>
          <a:custGeom>
            <a:avLst/>
            <a:gdLst>
              <a:gd name="connsiteX0" fmla="*/ 0 w 5274333"/>
              <a:gd name="connsiteY0" fmla="*/ 503251 h 1436915"/>
              <a:gd name="connsiteX1" fmla="*/ 540661 w 5274333"/>
              <a:gd name="connsiteY1" fmla="*/ 503251 h 1436915"/>
              <a:gd name="connsiteX2" fmla="*/ 1007596 w 5274333"/>
              <a:gd name="connsiteY2" fmla="*/ 503251 h 1436915"/>
              <a:gd name="connsiteX3" fmla="*/ 1523682 w 5274333"/>
              <a:gd name="connsiteY3" fmla="*/ 503251 h 1436915"/>
              <a:gd name="connsiteX4" fmla="*/ 2457552 w 5274333"/>
              <a:gd name="connsiteY4" fmla="*/ 503251 h 1436915"/>
              <a:gd name="connsiteX5" fmla="*/ 2457552 w 5274333"/>
              <a:gd name="connsiteY5" fmla="*/ 359229 h 1436915"/>
              <a:gd name="connsiteX6" fmla="*/ 2277938 w 5274333"/>
              <a:gd name="connsiteY6" fmla="*/ 359229 h 1436915"/>
              <a:gd name="connsiteX7" fmla="*/ 2637167 w 5274333"/>
              <a:gd name="connsiteY7" fmla="*/ 0 h 1436915"/>
              <a:gd name="connsiteX8" fmla="*/ 2996395 w 5274333"/>
              <a:gd name="connsiteY8" fmla="*/ 359229 h 1436915"/>
              <a:gd name="connsiteX9" fmla="*/ 2816781 w 5274333"/>
              <a:gd name="connsiteY9" fmla="*/ 359229 h 1436915"/>
              <a:gd name="connsiteX10" fmla="*/ 2816781 w 5274333"/>
              <a:gd name="connsiteY10" fmla="*/ 503251 h 1436915"/>
              <a:gd name="connsiteX11" fmla="*/ 3234565 w 5274333"/>
              <a:gd name="connsiteY11" fmla="*/ 503251 h 1436915"/>
              <a:gd name="connsiteX12" fmla="*/ 3652349 w 5274333"/>
              <a:gd name="connsiteY12" fmla="*/ 503251 h 1436915"/>
              <a:gd name="connsiteX13" fmla="*/ 4168435 w 5274333"/>
              <a:gd name="connsiteY13" fmla="*/ 503251 h 1436915"/>
              <a:gd name="connsiteX14" fmla="*/ 4684521 w 5274333"/>
              <a:gd name="connsiteY14" fmla="*/ 503251 h 1436915"/>
              <a:gd name="connsiteX15" fmla="*/ 5274333 w 5274333"/>
              <a:gd name="connsiteY15" fmla="*/ 503251 h 1436915"/>
              <a:gd name="connsiteX16" fmla="*/ 5274333 w 5274333"/>
              <a:gd name="connsiteY16" fmla="*/ 951410 h 1436915"/>
              <a:gd name="connsiteX17" fmla="*/ 5274333 w 5274333"/>
              <a:gd name="connsiteY17" fmla="*/ 1436915 h 1436915"/>
              <a:gd name="connsiteX18" fmla="*/ 4582809 w 5274333"/>
              <a:gd name="connsiteY18" fmla="*/ 1436915 h 1436915"/>
              <a:gd name="connsiteX19" fmla="*/ 3996772 w 5274333"/>
              <a:gd name="connsiteY19" fmla="*/ 1436915 h 1436915"/>
              <a:gd name="connsiteX20" fmla="*/ 3463479 w 5274333"/>
              <a:gd name="connsiteY20" fmla="*/ 1436915 h 1436915"/>
              <a:gd name="connsiteX21" fmla="*/ 2930185 w 5274333"/>
              <a:gd name="connsiteY21" fmla="*/ 1436915 h 1436915"/>
              <a:gd name="connsiteX22" fmla="*/ 2502378 w 5274333"/>
              <a:gd name="connsiteY22" fmla="*/ 1436915 h 1436915"/>
              <a:gd name="connsiteX23" fmla="*/ 1863598 w 5274333"/>
              <a:gd name="connsiteY23" fmla="*/ 1436915 h 1436915"/>
              <a:gd name="connsiteX24" fmla="*/ 1383047 w 5274333"/>
              <a:gd name="connsiteY24" fmla="*/ 1436915 h 1436915"/>
              <a:gd name="connsiteX25" fmla="*/ 797010 w 5274333"/>
              <a:gd name="connsiteY25" fmla="*/ 1436915 h 1436915"/>
              <a:gd name="connsiteX26" fmla="*/ 0 w 5274333"/>
              <a:gd name="connsiteY26" fmla="*/ 1436915 h 1436915"/>
              <a:gd name="connsiteX27" fmla="*/ 0 w 5274333"/>
              <a:gd name="connsiteY27" fmla="*/ 951410 h 1436915"/>
              <a:gd name="connsiteX28" fmla="*/ 0 w 5274333"/>
              <a:gd name="connsiteY28" fmla="*/ 503251 h 1436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74333" h="1436915" fill="none" extrusionOk="0">
                <a:moveTo>
                  <a:pt x="0" y="503251"/>
                </a:moveTo>
                <a:cubicBezTo>
                  <a:pt x="152457" y="460100"/>
                  <a:pt x="277614" y="508373"/>
                  <a:pt x="540661" y="503251"/>
                </a:cubicBezTo>
                <a:cubicBezTo>
                  <a:pt x="803708" y="498129"/>
                  <a:pt x="799880" y="544309"/>
                  <a:pt x="1007596" y="503251"/>
                </a:cubicBezTo>
                <a:cubicBezTo>
                  <a:pt x="1215312" y="462193"/>
                  <a:pt x="1282946" y="530109"/>
                  <a:pt x="1523682" y="503251"/>
                </a:cubicBezTo>
                <a:cubicBezTo>
                  <a:pt x="1764418" y="476393"/>
                  <a:pt x="2235995" y="574564"/>
                  <a:pt x="2457552" y="503251"/>
                </a:cubicBezTo>
                <a:cubicBezTo>
                  <a:pt x="2452182" y="472416"/>
                  <a:pt x="2462385" y="398073"/>
                  <a:pt x="2457552" y="359229"/>
                </a:cubicBezTo>
                <a:cubicBezTo>
                  <a:pt x="2367932" y="377236"/>
                  <a:pt x="2333968" y="354973"/>
                  <a:pt x="2277938" y="359229"/>
                </a:cubicBezTo>
                <a:cubicBezTo>
                  <a:pt x="2331476" y="234274"/>
                  <a:pt x="2588753" y="96004"/>
                  <a:pt x="2637167" y="0"/>
                </a:cubicBezTo>
                <a:cubicBezTo>
                  <a:pt x="2815714" y="171636"/>
                  <a:pt x="2878698" y="324349"/>
                  <a:pt x="2996395" y="359229"/>
                </a:cubicBezTo>
                <a:cubicBezTo>
                  <a:pt x="2953090" y="366792"/>
                  <a:pt x="2898328" y="342300"/>
                  <a:pt x="2816781" y="359229"/>
                </a:cubicBezTo>
                <a:cubicBezTo>
                  <a:pt x="2833181" y="404239"/>
                  <a:pt x="2814888" y="438436"/>
                  <a:pt x="2816781" y="503251"/>
                </a:cubicBezTo>
                <a:cubicBezTo>
                  <a:pt x="2921680" y="462867"/>
                  <a:pt x="3070475" y="511658"/>
                  <a:pt x="3234565" y="503251"/>
                </a:cubicBezTo>
                <a:cubicBezTo>
                  <a:pt x="3398655" y="494844"/>
                  <a:pt x="3448962" y="521893"/>
                  <a:pt x="3652349" y="503251"/>
                </a:cubicBezTo>
                <a:cubicBezTo>
                  <a:pt x="3855736" y="484609"/>
                  <a:pt x="3975382" y="530445"/>
                  <a:pt x="4168435" y="503251"/>
                </a:cubicBezTo>
                <a:cubicBezTo>
                  <a:pt x="4361488" y="476057"/>
                  <a:pt x="4540990" y="521725"/>
                  <a:pt x="4684521" y="503251"/>
                </a:cubicBezTo>
                <a:cubicBezTo>
                  <a:pt x="4828052" y="484777"/>
                  <a:pt x="5103894" y="540107"/>
                  <a:pt x="5274333" y="503251"/>
                </a:cubicBezTo>
                <a:cubicBezTo>
                  <a:pt x="5292592" y="599269"/>
                  <a:pt x="5266328" y="777828"/>
                  <a:pt x="5274333" y="951410"/>
                </a:cubicBezTo>
                <a:cubicBezTo>
                  <a:pt x="5282338" y="1124992"/>
                  <a:pt x="5233201" y="1332644"/>
                  <a:pt x="5274333" y="1436915"/>
                </a:cubicBezTo>
                <a:cubicBezTo>
                  <a:pt x="4983168" y="1507698"/>
                  <a:pt x="4830622" y="1433083"/>
                  <a:pt x="4582809" y="1436915"/>
                </a:cubicBezTo>
                <a:cubicBezTo>
                  <a:pt x="4334996" y="1440747"/>
                  <a:pt x="4137376" y="1380077"/>
                  <a:pt x="3996772" y="1436915"/>
                </a:cubicBezTo>
                <a:cubicBezTo>
                  <a:pt x="3856168" y="1493753"/>
                  <a:pt x="3674540" y="1393823"/>
                  <a:pt x="3463479" y="1436915"/>
                </a:cubicBezTo>
                <a:cubicBezTo>
                  <a:pt x="3252418" y="1480007"/>
                  <a:pt x="3194421" y="1420556"/>
                  <a:pt x="2930185" y="1436915"/>
                </a:cubicBezTo>
                <a:cubicBezTo>
                  <a:pt x="2665949" y="1453274"/>
                  <a:pt x="2611128" y="1432627"/>
                  <a:pt x="2502378" y="1436915"/>
                </a:cubicBezTo>
                <a:cubicBezTo>
                  <a:pt x="2393628" y="1441203"/>
                  <a:pt x="2172064" y="1404729"/>
                  <a:pt x="1863598" y="1436915"/>
                </a:cubicBezTo>
                <a:cubicBezTo>
                  <a:pt x="1555132" y="1469101"/>
                  <a:pt x="1485021" y="1424250"/>
                  <a:pt x="1383047" y="1436915"/>
                </a:cubicBezTo>
                <a:cubicBezTo>
                  <a:pt x="1281073" y="1449580"/>
                  <a:pt x="1004982" y="1382743"/>
                  <a:pt x="797010" y="1436915"/>
                </a:cubicBezTo>
                <a:cubicBezTo>
                  <a:pt x="589038" y="1491087"/>
                  <a:pt x="208137" y="1417139"/>
                  <a:pt x="0" y="1436915"/>
                </a:cubicBezTo>
                <a:cubicBezTo>
                  <a:pt x="-48071" y="1200749"/>
                  <a:pt x="28378" y="1096155"/>
                  <a:pt x="0" y="951410"/>
                </a:cubicBezTo>
                <a:cubicBezTo>
                  <a:pt x="-28378" y="806666"/>
                  <a:pt x="28413" y="705759"/>
                  <a:pt x="0" y="503251"/>
                </a:cubicBezTo>
                <a:close/>
              </a:path>
              <a:path w="5274333" h="1436915" stroke="0" extrusionOk="0">
                <a:moveTo>
                  <a:pt x="0" y="503251"/>
                </a:moveTo>
                <a:cubicBezTo>
                  <a:pt x="201023" y="475076"/>
                  <a:pt x="344105" y="549722"/>
                  <a:pt x="466935" y="503251"/>
                </a:cubicBezTo>
                <a:cubicBezTo>
                  <a:pt x="589766" y="456780"/>
                  <a:pt x="780640" y="533042"/>
                  <a:pt x="933870" y="503251"/>
                </a:cubicBezTo>
                <a:cubicBezTo>
                  <a:pt x="1087101" y="473460"/>
                  <a:pt x="1221965" y="552984"/>
                  <a:pt x="1400805" y="503251"/>
                </a:cubicBezTo>
                <a:cubicBezTo>
                  <a:pt x="1579645" y="453518"/>
                  <a:pt x="1764441" y="547809"/>
                  <a:pt x="1892315" y="503251"/>
                </a:cubicBezTo>
                <a:cubicBezTo>
                  <a:pt x="2020189" y="458693"/>
                  <a:pt x="2297858" y="538521"/>
                  <a:pt x="2457552" y="503251"/>
                </a:cubicBezTo>
                <a:cubicBezTo>
                  <a:pt x="2448574" y="452963"/>
                  <a:pt x="2460974" y="424409"/>
                  <a:pt x="2457552" y="359229"/>
                </a:cubicBezTo>
                <a:cubicBezTo>
                  <a:pt x="2375305" y="363009"/>
                  <a:pt x="2355793" y="345976"/>
                  <a:pt x="2277938" y="359229"/>
                </a:cubicBezTo>
                <a:cubicBezTo>
                  <a:pt x="2367128" y="197740"/>
                  <a:pt x="2585816" y="92781"/>
                  <a:pt x="2637167" y="0"/>
                </a:cubicBezTo>
                <a:cubicBezTo>
                  <a:pt x="2750362" y="112516"/>
                  <a:pt x="2845605" y="244901"/>
                  <a:pt x="2996395" y="359229"/>
                </a:cubicBezTo>
                <a:cubicBezTo>
                  <a:pt x="2941260" y="379740"/>
                  <a:pt x="2888280" y="352524"/>
                  <a:pt x="2816781" y="359229"/>
                </a:cubicBezTo>
                <a:cubicBezTo>
                  <a:pt x="2833074" y="411992"/>
                  <a:pt x="2810629" y="440444"/>
                  <a:pt x="2816781" y="503251"/>
                </a:cubicBezTo>
                <a:cubicBezTo>
                  <a:pt x="3037169" y="455996"/>
                  <a:pt x="3166063" y="530902"/>
                  <a:pt x="3259140" y="503251"/>
                </a:cubicBezTo>
                <a:cubicBezTo>
                  <a:pt x="3352217" y="475600"/>
                  <a:pt x="3610331" y="536269"/>
                  <a:pt x="3726075" y="503251"/>
                </a:cubicBezTo>
                <a:cubicBezTo>
                  <a:pt x="3841819" y="470233"/>
                  <a:pt x="3950868" y="506140"/>
                  <a:pt x="4168435" y="503251"/>
                </a:cubicBezTo>
                <a:cubicBezTo>
                  <a:pt x="4386002" y="500362"/>
                  <a:pt x="4461992" y="552451"/>
                  <a:pt x="4610794" y="503251"/>
                </a:cubicBezTo>
                <a:cubicBezTo>
                  <a:pt x="4759596" y="454051"/>
                  <a:pt x="4950579" y="503498"/>
                  <a:pt x="5274333" y="503251"/>
                </a:cubicBezTo>
                <a:cubicBezTo>
                  <a:pt x="5304362" y="616440"/>
                  <a:pt x="5259578" y="848249"/>
                  <a:pt x="5274333" y="951410"/>
                </a:cubicBezTo>
                <a:cubicBezTo>
                  <a:pt x="5289088" y="1054571"/>
                  <a:pt x="5240647" y="1330948"/>
                  <a:pt x="5274333" y="1436915"/>
                </a:cubicBezTo>
                <a:cubicBezTo>
                  <a:pt x="5127345" y="1493645"/>
                  <a:pt x="4938821" y="1424019"/>
                  <a:pt x="4793783" y="1436915"/>
                </a:cubicBezTo>
                <a:cubicBezTo>
                  <a:pt x="4648745" y="1449811"/>
                  <a:pt x="4442964" y="1435665"/>
                  <a:pt x="4260489" y="1436915"/>
                </a:cubicBezTo>
                <a:cubicBezTo>
                  <a:pt x="4078014" y="1438165"/>
                  <a:pt x="3722479" y="1398821"/>
                  <a:pt x="3568965" y="1436915"/>
                </a:cubicBezTo>
                <a:cubicBezTo>
                  <a:pt x="3415451" y="1475009"/>
                  <a:pt x="3330063" y="1393000"/>
                  <a:pt x="3141158" y="1436915"/>
                </a:cubicBezTo>
                <a:cubicBezTo>
                  <a:pt x="2952253" y="1480830"/>
                  <a:pt x="2791917" y="1399376"/>
                  <a:pt x="2449635" y="1436915"/>
                </a:cubicBezTo>
                <a:cubicBezTo>
                  <a:pt x="2107353" y="1474454"/>
                  <a:pt x="1995195" y="1404173"/>
                  <a:pt x="1758111" y="1436915"/>
                </a:cubicBezTo>
                <a:cubicBezTo>
                  <a:pt x="1521027" y="1469657"/>
                  <a:pt x="1498757" y="1391372"/>
                  <a:pt x="1330304" y="1436915"/>
                </a:cubicBezTo>
                <a:cubicBezTo>
                  <a:pt x="1161851" y="1482458"/>
                  <a:pt x="883958" y="1401568"/>
                  <a:pt x="691524" y="1436915"/>
                </a:cubicBezTo>
                <a:cubicBezTo>
                  <a:pt x="499090" y="1472262"/>
                  <a:pt x="144535" y="1364663"/>
                  <a:pt x="0" y="1436915"/>
                </a:cubicBezTo>
                <a:cubicBezTo>
                  <a:pt x="-34277" y="1302324"/>
                  <a:pt x="48142" y="1102531"/>
                  <a:pt x="0" y="988756"/>
                </a:cubicBezTo>
                <a:cubicBezTo>
                  <a:pt x="-48142" y="874981"/>
                  <a:pt x="13344" y="613169"/>
                  <a:pt x="0" y="503251"/>
                </a:cubicBezTo>
                <a:close/>
              </a:path>
            </a:pathLst>
          </a:custGeom>
          <a:solidFill>
            <a:schemeClr val="accent4">
              <a:lumMod val="60000"/>
              <a:lumOff val="40000"/>
            </a:schemeClr>
          </a:solidFill>
          <a:ln w="57150">
            <a:solidFill>
              <a:schemeClr val="tx1"/>
            </a:solidFill>
            <a:extLst>
              <a:ext uri="{C807C97D-BFC1-408E-A445-0C87EB9F89A2}">
                <ask:lineSketchStyleProps xmlns:ask="http://schemas.microsoft.com/office/drawing/2018/sketchyshapes" sd="1054094018">
                  <a:prstGeom prst="up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you have</a:t>
            </a:r>
          </a:p>
        </p:txBody>
      </p:sp>
      <p:sp>
        <p:nvSpPr>
          <p:cNvPr id="30" name="Rounded Rectangle 11">
            <a:extLst>
              <a:ext uri="{FF2B5EF4-FFF2-40B4-BE49-F238E27FC236}">
                <a16:creationId xmlns:a16="http://schemas.microsoft.com/office/drawing/2014/main" id="{79DDAFA2-E6A0-4569-87F4-2B240D10CCE7}"/>
              </a:ext>
            </a:extLst>
          </p:cNvPr>
          <p:cNvSpPr/>
          <p:nvPr/>
        </p:nvSpPr>
        <p:spPr>
          <a:xfrm>
            <a:off x="1499184" y="3734416"/>
            <a:ext cx="2934779" cy="584775"/>
          </a:xfrm>
          <a:prstGeom prst="roundRect">
            <a:avLst/>
          </a:prstGeom>
          <a:solidFill>
            <a:schemeClr val="accent4">
              <a:lumMod val="20000"/>
              <a:lumOff val="80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525050"/>
                </a:solidFill>
                <a:effectLst/>
                <a:uLnTx/>
                <a:uFillTx/>
                <a:latin typeface="Century Gothic"/>
                <a:ea typeface="+mn-ea"/>
                <a:cs typeface="+mn-cs"/>
              </a:rPr>
              <a:t>der </a:t>
            </a:r>
            <a:r>
              <a:rPr kumimoji="0" lang="en-GB" sz="2800" b="1" i="0" u="none" strike="noStrike" kern="0" cap="none" spc="300" normalizeH="0" baseline="0" noProof="0" dirty="0" err="1">
                <a:ln>
                  <a:noFill/>
                </a:ln>
                <a:solidFill>
                  <a:srgbClr val="525050"/>
                </a:solidFill>
                <a:effectLst/>
                <a:uLnTx/>
                <a:uFillTx/>
                <a:latin typeface="Century Gothic"/>
                <a:ea typeface="+mn-ea"/>
                <a:cs typeface="+mn-cs"/>
              </a:rPr>
              <a:t>Grund</a:t>
            </a:r>
            <a:endParaRPr kumimoji="0" lang="en-GB" sz="2800" b="1" i="0" u="none" strike="noStrike" kern="0" cap="none" spc="300" normalizeH="0" baseline="0" noProof="0" dirty="0">
              <a:ln>
                <a:noFill/>
              </a:ln>
              <a:solidFill>
                <a:srgbClr val="525050"/>
              </a:solidFill>
              <a:effectLst/>
              <a:uLnTx/>
              <a:uFillTx/>
              <a:latin typeface="Century Gothic"/>
              <a:ea typeface="+mn-ea"/>
              <a:cs typeface="+mn-cs"/>
            </a:endParaRPr>
          </a:p>
        </p:txBody>
      </p:sp>
      <p:sp>
        <p:nvSpPr>
          <p:cNvPr id="36" name="Rounded Rectangle 11">
            <a:extLst>
              <a:ext uri="{FF2B5EF4-FFF2-40B4-BE49-F238E27FC236}">
                <a16:creationId xmlns:a16="http://schemas.microsoft.com/office/drawing/2014/main" id="{FC5C0F14-6258-46E4-86BF-5D2B2227F20A}"/>
              </a:ext>
            </a:extLst>
          </p:cNvPr>
          <p:cNvSpPr/>
          <p:nvPr/>
        </p:nvSpPr>
        <p:spPr>
          <a:xfrm>
            <a:off x="4841646" y="3716459"/>
            <a:ext cx="2934779" cy="584775"/>
          </a:xfrm>
          <a:prstGeom prst="roundRect">
            <a:avLst/>
          </a:prstGeom>
          <a:solidFill>
            <a:schemeClr val="accent4">
              <a:lumMod val="20000"/>
              <a:lumOff val="80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525050"/>
                </a:solidFill>
                <a:effectLst/>
                <a:uLnTx/>
                <a:uFillTx/>
                <a:latin typeface="Century Gothic"/>
                <a:ea typeface="+mn-ea"/>
                <a:cs typeface="+mn-cs"/>
              </a:rPr>
              <a:t>die </a:t>
            </a:r>
            <a:r>
              <a:rPr kumimoji="0" lang="en-GB" sz="2800" b="1" i="0" u="none" strike="noStrike" kern="0" cap="none" spc="300" normalizeH="0" baseline="0" noProof="0" dirty="0" err="1">
                <a:ln>
                  <a:noFill/>
                </a:ln>
                <a:solidFill>
                  <a:srgbClr val="525050"/>
                </a:solidFill>
                <a:effectLst/>
                <a:uLnTx/>
                <a:uFillTx/>
                <a:latin typeface="Century Gothic"/>
                <a:ea typeface="+mn-ea"/>
                <a:cs typeface="+mn-cs"/>
              </a:rPr>
              <a:t>Frage</a:t>
            </a:r>
            <a:endParaRPr kumimoji="0" lang="en-GB" sz="2800" b="1" i="0" u="none" strike="noStrike" kern="0" cap="none" spc="300" normalizeH="0" baseline="0" noProof="0" dirty="0">
              <a:ln>
                <a:noFill/>
              </a:ln>
              <a:solidFill>
                <a:srgbClr val="525050"/>
              </a:solidFill>
              <a:effectLst/>
              <a:uLnTx/>
              <a:uFillTx/>
              <a:latin typeface="Century Gothic"/>
              <a:ea typeface="+mn-ea"/>
              <a:cs typeface="+mn-cs"/>
            </a:endParaRPr>
          </a:p>
        </p:txBody>
      </p:sp>
      <p:sp>
        <p:nvSpPr>
          <p:cNvPr id="38" name="Rounded Rectangle 11">
            <a:extLst>
              <a:ext uri="{FF2B5EF4-FFF2-40B4-BE49-F238E27FC236}">
                <a16:creationId xmlns:a16="http://schemas.microsoft.com/office/drawing/2014/main" id="{E6F77657-59BC-4AD2-BA66-8C0F46CA7924}"/>
              </a:ext>
            </a:extLst>
          </p:cNvPr>
          <p:cNvSpPr/>
          <p:nvPr/>
        </p:nvSpPr>
        <p:spPr>
          <a:xfrm>
            <a:off x="8253844" y="3734416"/>
            <a:ext cx="2934779" cy="584775"/>
          </a:xfrm>
          <a:prstGeom prst="roundRect">
            <a:avLst/>
          </a:prstGeom>
          <a:solidFill>
            <a:schemeClr val="accent4">
              <a:lumMod val="20000"/>
              <a:lumOff val="80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300" normalizeH="0" baseline="0" noProof="0" dirty="0">
                <a:ln>
                  <a:noFill/>
                </a:ln>
                <a:solidFill>
                  <a:srgbClr val="525050"/>
                </a:solidFill>
                <a:effectLst/>
                <a:uLnTx/>
                <a:uFillTx/>
                <a:latin typeface="Century Gothic"/>
                <a:ea typeface="+mn-ea"/>
                <a:cs typeface="+mn-cs"/>
              </a:rPr>
              <a:t>der, die,</a:t>
            </a:r>
            <a:r>
              <a:rPr kumimoji="0" lang="en-GB" sz="2000" b="1" i="0" u="none" strike="noStrike" kern="0" cap="none" spc="300" normalizeH="0" noProof="0" dirty="0">
                <a:ln>
                  <a:noFill/>
                </a:ln>
                <a:solidFill>
                  <a:srgbClr val="525050"/>
                </a:solidFill>
                <a:effectLst/>
                <a:uLnTx/>
                <a:uFillTx/>
                <a:latin typeface="Century Gothic"/>
                <a:ea typeface="+mn-ea"/>
                <a:cs typeface="+mn-cs"/>
              </a:rPr>
              <a:t> das </a:t>
            </a:r>
            <a:r>
              <a:rPr kumimoji="0" lang="en-GB" sz="2000" b="1" i="0" u="none" strike="noStrike" kern="0" cap="none" spc="300" normalizeH="0" noProof="0" dirty="0" err="1">
                <a:ln>
                  <a:noFill/>
                </a:ln>
                <a:solidFill>
                  <a:srgbClr val="525050"/>
                </a:solidFill>
                <a:effectLst/>
                <a:uLnTx/>
                <a:uFillTx/>
                <a:latin typeface="Century Gothic"/>
                <a:ea typeface="+mn-ea"/>
                <a:cs typeface="+mn-cs"/>
              </a:rPr>
              <a:t>Erste</a:t>
            </a:r>
            <a:endParaRPr kumimoji="0" lang="en-GB" sz="2000" b="1" i="0" u="none" strike="noStrike" kern="0" cap="none" spc="300" normalizeH="0" baseline="0" noProof="0" dirty="0">
              <a:ln>
                <a:noFill/>
              </a:ln>
              <a:solidFill>
                <a:srgbClr val="525050"/>
              </a:solidFill>
              <a:effectLst/>
              <a:uLnTx/>
              <a:uFillTx/>
              <a:latin typeface="Century Gothic"/>
              <a:ea typeface="+mn-ea"/>
              <a:cs typeface="+mn-cs"/>
            </a:endParaRPr>
          </a:p>
        </p:txBody>
      </p:sp>
      <p:sp>
        <p:nvSpPr>
          <p:cNvPr id="43" name="Rounded Rectangle 11">
            <a:extLst>
              <a:ext uri="{FF2B5EF4-FFF2-40B4-BE49-F238E27FC236}">
                <a16:creationId xmlns:a16="http://schemas.microsoft.com/office/drawing/2014/main" id="{74EC4394-739F-4166-8C2F-6B587F52E060}"/>
              </a:ext>
            </a:extLst>
          </p:cNvPr>
          <p:cNvSpPr/>
          <p:nvPr/>
        </p:nvSpPr>
        <p:spPr>
          <a:xfrm>
            <a:off x="1490442" y="3708420"/>
            <a:ext cx="2929457" cy="603436"/>
          </a:xfrm>
          <a:prstGeom prst="roundRect">
            <a:avLst/>
          </a:prstGeom>
          <a:solidFill>
            <a:schemeClr val="accent4">
              <a:lumMod val="75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525050"/>
                </a:solidFill>
                <a:effectLst/>
                <a:uLnTx/>
                <a:uFillTx/>
                <a:latin typeface="Century Gothic"/>
                <a:ea typeface="+mn-ea"/>
                <a:cs typeface="+mn-cs"/>
              </a:rPr>
              <a:t>der </a:t>
            </a:r>
            <a:r>
              <a:rPr kumimoji="0" lang="en-GB" sz="2800" b="1" i="0" u="none" strike="noStrike" kern="0" cap="none" spc="300" normalizeH="0" baseline="0" noProof="0" dirty="0" err="1">
                <a:ln>
                  <a:noFill/>
                </a:ln>
                <a:solidFill>
                  <a:srgbClr val="525050"/>
                </a:solidFill>
                <a:effectLst/>
                <a:uLnTx/>
                <a:uFillTx/>
                <a:latin typeface="Century Gothic"/>
                <a:ea typeface="+mn-ea"/>
                <a:cs typeface="+mn-cs"/>
              </a:rPr>
              <a:t>Grund</a:t>
            </a:r>
            <a:endParaRPr kumimoji="0" lang="en-GB" sz="2800" b="1" i="0" u="none" strike="noStrike" kern="0" cap="none" spc="300" normalizeH="0" baseline="0" noProof="0" dirty="0">
              <a:ln>
                <a:noFill/>
              </a:ln>
              <a:solidFill>
                <a:srgbClr val="525050"/>
              </a:solidFill>
              <a:effectLst/>
              <a:uLnTx/>
              <a:uFillTx/>
              <a:latin typeface="Century Gothic"/>
              <a:ea typeface="+mn-ea"/>
              <a:cs typeface="+mn-cs"/>
            </a:endParaRPr>
          </a:p>
        </p:txBody>
      </p:sp>
      <p:sp>
        <p:nvSpPr>
          <p:cNvPr id="45" name="Rounded Rectangle 11">
            <a:extLst>
              <a:ext uri="{FF2B5EF4-FFF2-40B4-BE49-F238E27FC236}">
                <a16:creationId xmlns:a16="http://schemas.microsoft.com/office/drawing/2014/main" id="{197E7B95-E758-4479-9CCA-FEB0B154AD4F}"/>
              </a:ext>
            </a:extLst>
          </p:cNvPr>
          <p:cNvSpPr/>
          <p:nvPr/>
        </p:nvSpPr>
        <p:spPr>
          <a:xfrm>
            <a:off x="8264487" y="3701723"/>
            <a:ext cx="2929457" cy="603436"/>
          </a:xfrm>
          <a:prstGeom prst="roundRect">
            <a:avLst/>
          </a:prstGeom>
          <a:solidFill>
            <a:schemeClr val="accent4">
              <a:lumMod val="75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300" normalizeH="0" baseline="0" noProof="0" dirty="0">
                <a:ln>
                  <a:noFill/>
                </a:ln>
                <a:solidFill>
                  <a:srgbClr val="525050"/>
                </a:solidFill>
                <a:effectLst/>
                <a:uLnTx/>
                <a:uFillTx/>
                <a:latin typeface="Century Gothic"/>
                <a:ea typeface="+mn-ea"/>
                <a:cs typeface="+mn-cs"/>
              </a:rPr>
              <a:t>der,</a:t>
            </a:r>
            <a:r>
              <a:rPr kumimoji="0" lang="en-GB" sz="2000" b="1" i="0" u="none" strike="noStrike" kern="0" cap="none" spc="300" normalizeH="0" noProof="0" dirty="0">
                <a:ln>
                  <a:noFill/>
                </a:ln>
                <a:solidFill>
                  <a:srgbClr val="525050"/>
                </a:solidFill>
                <a:effectLst/>
                <a:uLnTx/>
                <a:uFillTx/>
                <a:latin typeface="Century Gothic"/>
                <a:ea typeface="+mn-ea"/>
                <a:cs typeface="+mn-cs"/>
              </a:rPr>
              <a:t> die, das </a:t>
            </a:r>
            <a:r>
              <a:rPr kumimoji="0" lang="en-GB" sz="2000" b="1" i="0" u="none" strike="noStrike" kern="0" cap="none" spc="300" normalizeH="0" noProof="0" dirty="0" err="1">
                <a:ln>
                  <a:noFill/>
                </a:ln>
                <a:solidFill>
                  <a:srgbClr val="525050"/>
                </a:solidFill>
                <a:effectLst/>
                <a:uLnTx/>
                <a:uFillTx/>
                <a:latin typeface="Century Gothic"/>
                <a:ea typeface="+mn-ea"/>
                <a:cs typeface="+mn-cs"/>
              </a:rPr>
              <a:t>Erste</a:t>
            </a:r>
            <a:endParaRPr kumimoji="0" lang="en-GB" sz="2000" b="1" i="0" u="none" strike="noStrike" kern="0" cap="none" spc="300" normalizeH="0" baseline="0" noProof="0" dirty="0">
              <a:ln>
                <a:noFill/>
              </a:ln>
              <a:solidFill>
                <a:srgbClr val="525050"/>
              </a:solidFill>
              <a:effectLst/>
              <a:uLnTx/>
              <a:uFillTx/>
              <a:latin typeface="Century Gothic"/>
              <a:ea typeface="+mn-ea"/>
              <a:cs typeface="+mn-cs"/>
            </a:endParaRPr>
          </a:p>
        </p:txBody>
      </p:sp>
      <p:sp>
        <p:nvSpPr>
          <p:cNvPr id="46" name="Rounded Rectangle 11">
            <a:extLst>
              <a:ext uri="{FF2B5EF4-FFF2-40B4-BE49-F238E27FC236}">
                <a16:creationId xmlns:a16="http://schemas.microsoft.com/office/drawing/2014/main" id="{5999937A-8FAA-49D8-BE97-0F1F4B6247A8}"/>
              </a:ext>
            </a:extLst>
          </p:cNvPr>
          <p:cNvSpPr/>
          <p:nvPr/>
        </p:nvSpPr>
        <p:spPr>
          <a:xfrm>
            <a:off x="4838985" y="3701124"/>
            <a:ext cx="2929457" cy="603436"/>
          </a:xfrm>
          <a:prstGeom prst="roundRect">
            <a:avLst/>
          </a:prstGeom>
          <a:solidFill>
            <a:schemeClr val="accent4">
              <a:lumMod val="75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525050"/>
                </a:solidFill>
                <a:effectLst/>
                <a:uLnTx/>
                <a:uFillTx/>
                <a:latin typeface="Century Gothic"/>
                <a:ea typeface="+mn-ea"/>
                <a:cs typeface="+mn-cs"/>
              </a:rPr>
              <a:t>die </a:t>
            </a:r>
            <a:r>
              <a:rPr kumimoji="0" lang="en-GB" sz="2800" b="1" i="0" u="none" strike="noStrike" kern="0" cap="none" spc="300" normalizeH="0" baseline="0" noProof="0" dirty="0" err="1">
                <a:ln>
                  <a:noFill/>
                </a:ln>
                <a:solidFill>
                  <a:srgbClr val="525050"/>
                </a:solidFill>
                <a:effectLst/>
                <a:uLnTx/>
                <a:uFillTx/>
                <a:latin typeface="Century Gothic"/>
                <a:ea typeface="+mn-ea"/>
                <a:cs typeface="+mn-cs"/>
              </a:rPr>
              <a:t>Frage</a:t>
            </a:r>
            <a:endParaRPr kumimoji="0" lang="en-GB" sz="2800" b="1" i="0" u="none" strike="noStrike" kern="0" cap="none" spc="300" normalizeH="0" baseline="0" noProof="0" dirty="0">
              <a:ln>
                <a:noFill/>
              </a:ln>
              <a:solidFill>
                <a:srgbClr val="525050"/>
              </a:solidFill>
              <a:effectLst/>
              <a:uLnTx/>
              <a:uFillTx/>
              <a:latin typeface="Century Gothic"/>
              <a:ea typeface="+mn-ea"/>
              <a:cs typeface="+mn-cs"/>
            </a:endParaRPr>
          </a:p>
        </p:txBody>
      </p:sp>
      <p:sp>
        <p:nvSpPr>
          <p:cNvPr id="49" name="Call-out: Up Arrow 48">
            <a:extLst>
              <a:ext uri="{FF2B5EF4-FFF2-40B4-BE49-F238E27FC236}">
                <a16:creationId xmlns:a16="http://schemas.microsoft.com/office/drawing/2014/main" id="{4DB0C96F-E79C-4FAD-9F38-499A9225ECB3}"/>
              </a:ext>
            </a:extLst>
          </p:cNvPr>
          <p:cNvSpPr/>
          <p:nvPr/>
        </p:nvSpPr>
        <p:spPr>
          <a:xfrm>
            <a:off x="3588244" y="4615508"/>
            <a:ext cx="5274333" cy="1436915"/>
          </a:xfrm>
          <a:custGeom>
            <a:avLst/>
            <a:gdLst>
              <a:gd name="connsiteX0" fmla="*/ 0 w 5274333"/>
              <a:gd name="connsiteY0" fmla="*/ 503251 h 1436915"/>
              <a:gd name="connsiteX1" fmla="*/ 540661 w 5274333"/>
              <a:gd name="connsiteY1" fmla="*/ 503251 h 1436915"/>
              <a:gd name="connsiteX2" fmla="*/ 1007596 w 5274333"/>
              <a:gd name="connsiteY2" fmla="*/ 503251 h 1436915"/>
              <a:gd name="connsiteX3" fmla="*/ 1523682 w 5274333"/>
              <a:gd name="connsiteY3" fmla="*/ 503251 h 1436915"/>
              <a:gd name="connsiteX4" fmla="*/ 2457552 w 5274333"/>
              <a:gd name="connsiteY4" fmla="*/ 503251 h 1436915"/>
              <a:gd name="connsiteX5" fmla="*/ 2457552 w 5274333"/>
              <a:gd name="connsiteY5" fmla="*/ 359229 h 1436915"/>
              <a:gd name="connsiteX6" fmla="*/ 2277938 w 5274333"/>
              <a:gd name="connsiteY6" fmla="*/ 359229 h 1436915"/>
              <a:gd name="connsiteX7" fmla="*/ 2637167 w 5274333"/>
              <a:gd name="connsiteY7" fmla="*/ 0 h 1436915"/>
              <a:gd name="connsiteX8" fmla="*/ 2996395 w 5274333"/>
              <a:gd name="connsiteY8" fmla="*/ 359229 h 1436915"/>
              <a:gd name="connsiteX9" fmla="*/ 2816781 w 5274333"/>
              <a:gd name="connsiteY9" fmla="*/ 359229 h 1436915"/>
              <a:gd name="connsiteX10" fmla="*/ 2816781 w 5274333"/>
              <a:gd name="connsiteY10" fmla="*/ 503251 h 1436915"/>
              <a:gd name="connsiteX11" fmla="*/ 3234565 w 5274333"/>
              <a:gd name="connsiteY11" fmla="*/ 503251 h 1436915"/>
              <a:gd name="connsiteX12" fmla="*/ 3652349 w 5274333"/>
              <a:gd name="connsiteY12" fmla="*/ 503251 h 1436915"/>
              <a:gd name="connsiteX13" fmla="*/ 4168435 w 5274333"/>
              <a:gd name="connsiteY13" fmla="*/ 503251 h 1436915"/>
              <a:gd name="connsiteX14" fmla="*/ 4684521 w 5274333"/>
              <a:gd name="connsiteY14" fmla="*/ 503251 h 1436915"/>
              <a:gd name="connsiteX15" fmla="*/ 5274333 w 5274333"/>
              <a:gd name="connsiteY15" fmla="*/ 503251 h 1436915"/>
              <a:gd name="connsiteX16" fmla="*/ 5274333 w 5274333"/>
              <a:gd name="connsiteY16" fmla="*/ 951410 h 1436915"/>
              <a:gd name="connsiteX17" fmla="*/ 5274333 w 5274333"/>
              <a:gd name="connsiteY17" fmla="*/ 1436915 h 1436915"/>
              <a:gd name="connsiteX18" fmla="*/ 4582809 w 5274333"/>
              <a:gd name="connsiteY18" fmla="*/ 1436915 h 1436915"/>
              <a:gd name="connsiteX19" fmla="*/ 3996772 w 5274333"/>
              <a:gd name="connsiteY19" fmla="*/ 1436915 h 1436915"/>
              <a:gd name="connsiteX20" fmla="*/ 3463479 w 5274333"/>
              <a:gd name="connsiteY20" fmla="*/ 1436915 h 1436915"/>
              <a:gd name="connsiteX21" fmla="*/ 2930185 w 5274333"/>
              <a:gd name="connsiteY21" fmla="*/ 1436915 h 1436915"/>
              <a:gd name="connsiteX22" fmla="*/ 2502378 w 5274333"/>
              <a:gd name="connsiteY22" fmla="*/ 1436915 h 1436915"/>
              <a:gd name="connsiteX23" fmla="*/ 1863598 w 5274333"/>
              <a:gd name="connsiteY23" fmla="*/ 1436915 h 1436915"/>
              <a:gd name="connsiteX24" fmla="*/ 1383047 w 5274333"/>
              <a:gd name="connsiteY24" fmla="*/ 1436915 h 1436915"/>
              <a:gd name="connsiteX25" fmla="*/ 797010 w 5274333"/>
              <a:gd name="connsiteY25" fmla="*/ 1436915 h 1436915"/>
              <a:gd name="connsiteX26" fmla="*/ 0 w 5274333"/>
              <a:gd name="connsiteY26" fmla="*/ 1436915 h 1436915"/>
              <a:gd name="connsiteX27" fmla="*/ 0 w 5274333"/>
              <a:gd name="connsiteY27" fmla="*/ 951410 h 1436915"/>
              <a:gd name="connsiteX28" fmla="*/ 0 w 5274333"/>
              <a:gd name="connsiteY28" fmla="*/ 503251 h 1436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74333" h="1436915" fill="none" extrusionOk="0">
                <a:moveTo>
                  <a:pt x="0" y="503251"/>
                </a:moveTo>
                <a:cubicBezTo>
                  <a:pt x="152457" y="460100"/>
                  <a:pt x="277614" y="508373"/>
                  <a:pt x="540661" y="503251"/>
                </a:cubicBezTo>
                <a:cubicBezTo>
                  <a:pt x="803708" y="498129"/>
                  <a:pt x="799880" y="544309"/>
                  <a:pt x="1007596" y="503251"/>
                </a:cubicBezTo>
                <a:cubicBezTo>
                  <a:pt x="1215312" y="462193"/>
                  <a:pt x="1282946" y="530109"/>
                  <a:pt x="1523682" y="503251"/>
                </a:cubicBezTo>
                <a:cubicBezTo>
                  <a:pt x="1764418" y="476393"/>
                  <a:pt x="2235995" y="574564"/>
                  <a:pt x="2457552" y="503251"/>
                </a:cubicBezTo>
                <a:cubicBezTo>
                  <a:pt x="2452182" y="472416"/>
                  <a:pt x="2462385" y="398073"/>
                  <a:pt x="2457552" y="359229"/>
                </a:cubicBezTo>
                <a:cubicBezTo>
                  <a:pt x="2367932" y="377236"/>
                  <a:pt x="2333968" y="354973"/>
                  <a:pt x="2277938" y="359229"/>
                </a:cubicBezTo>
                <a:cubicBezTo>
                  <a:pt x="2331476" y="234274"/>
                  <a:pt x="2588753" y="96004"/>
                  <a:pt x="2637167" y="0"/>
                </a:cubicBezTo>
                <a:cubicBezTo>
                  <a:pt x="2815714" y="171636"/>
                  <a:pt x="2878698" y="324349"/>
                  <a:pt x="2996395" y="359229"/>
                </a:cubicBezTo>
                <a:cubicBezTo>
                  <a:pt x="2953090" y="366792"/>
                  <a:pt x="2898328" y="342300"/>
                  <a:pt x="2816781" y="359229"/>
                </a:cubicBezTo>
                <a:cubicBezTo>
                  <a:pt x="2833181" y="404239"/>
                  <a:pt x="2814888" y="438436"/>
                  <a:pt x="2816781" y="503251"/>
                </a:cubicBezTo>
                <a:cubicBezTo>
                  <a:pt x="2921680" y="462867"/>
                  <a:pt x="3070475" y="511658"/>
                  <a:pt x="3234565" y="503251"/>
                </a:cubicBezTo>
                <a:cubicBezTo>
                  <a:pt x="3398655" y="494844"/>
                  <a:pt x="3448962" y="521893"/>
                  <a:pt x="3652349" y="503251"/>
                </a:cubicBezTo>
                <a:cubicBezTo>
                  <a:pt x="3855736" y="484609"/>
                  <a:pt x="3975382" y="530445"/>
                  <a:pt x="4168435" y="503251"/>
                </a:cubicBezTo>
                <a:cubicBezTo>
                  <a:pt x="4361488" y="476057"/>
                  <a:pt x="4540990" y="521725"/>
                  <a:pt x="4684521" y="503251"/>
                </a:cubicBezTo>
                <a:cubicBezTo>
                  <a:pt x="4828052" y="484777"/>
                  <a:pt x="5103894" y="540107"/>
                  <a:pt x="5274333" y="503251"/>
                </a:cubicBezTo>
                <a:cubicBezTo>
                  <a:pt x="5292592" y="599269"/>
                  <a:pt x="5266328" y="777828"/>
                  <a:pt x="5274333" y="951410"/>
                </a:cubicBezTo>
                <a:cubicBezTo>
                  <a:pt x="5282338" y="1124992"/>
                  <a:pt x="5233201" y="1332644"/>
                  <a:pt x="5274333" y="1436915"/>
                </a:cubicBezTo>
                <a:cubicBezTo>
                  <a:pt x="4983168" y="1507698"/>
                  <a:pt x="4830622" y="1433083"/>
                  <a:pt x="4582809" y="1436915"/>
                </a:cubicBezTo>
                <a:cubicBezTo>
                  <a:pt x="4334996" y="1440747"/>
                  <a:pt x="4137376" y="1380077"/>
                  <a:pt x="3996772" y="1436915"/>
                </a:cubicBezTo>
                <a:cubicBezTo>
                  <a:pt x="3856168" y="1493753"/>
                  <a:pt x="3674540" y="1393823"/>
                  <a:pt x="3463479" y="1436915"/>
                </a:cubicBezTo>
                <a:cubicBezTo>
                  <a:pt x="3252418" y="1480007"/>
                  <a:pt x="3194421" y="1420556"/>
                  <a:pt x="2930185" y="1436915"/>
                </a:cubicBezTo>
                <a:cubicBezTo>
                  <a:pt x="2665949" y="1453274"/>
                  <a:pt x="2611128" y="1432627"/>
                  <a:pt x="2502378" y="1436915"/>
                </a:cubicBezTo>
                <a:cubicBezTo>
                  <a:pt x="2393628" y="1441203"/>
                  <a:pt x="2172064" y="1404729"/>
                  <a:pt x="1863598" y="1436915"/>
                </a:cubicBezTo>
                <a:cubicBezTo>
                  <a:pt x="1555132" y="1469101"/>
                  <a:pt x="1485021" y="1424250"/>
                  <a:pt x="1383047" y="1436915"/>
                </a:cubicBezTo>
                <a:cubicBezTo>
                  <a:pt x="1281073" y="1449580"/>
                  <a:pt x="1004982" y="1382743"/>
                  <a:pt x="797010" y="1436915"/>
                </a:cubicBezTo>
                <a:cubicBezTo>
                  <a:pt x="589038" y="1491087"/>
                  <a:pt x="208137" y="1417139"/>
                  <a:pt x="0" y="1436915"/>
                </a:cubicBezTo>
                <a:cubicBezTo>
                  <a:pt x="-48071" y="1200749"/>
                  <a:pt x="28378" y="1096155"/>
                  <a:pt x="0" y="951410"/>
                </a:cubicBezTo>
                <a:cubicBezTo>
                  <a:pt x="-28378" y="806666"/>
                  <a:pt x="28413" y="705759"/>
                  <a:pt x="0" y="503251"/>
                </a:cubicBezTo>
                <a:close/>
              </a:path>
              <a:path w="5274333" h="1436915" stroke="0" extrusionOk="0">
                <a:moveTo>
                  <a:pt x="0" y="503251"/>
                </a:moveTo>
                <a:cubicBezTo>
                  <a:pt x="201023" y="475076"/>
                  <a:pt x="344105" y="549722"/>
                  <a:pt x="466935" y="503251"/>
                </a:cubicBezTo>
                <a:cubicBezTo>
                  <a:pt x="589766" y="456780"/>
                  <a:pt x="780640" y="533042"/>
                  <a:pt x="933870" y="503251"/>
                </a:cubicBezTo>
                <a:cubicBezTo>
                  <a:pt x="1087101" y="473460"/>
                  <a:pt x="1221965" y="552984"/>
                  <a:pt x="1400805" y="503251"/>
                </a:cubicBezTo>
                <a:cubicBezTo>
                  <a:pt x="1579645" y="453518"/>
                  <a:pt x="1764441" y="547809"/>
                  <a:pt x="1892315" y="503251"/>
                </a:cubicBezTo>
                <a:cubicBezTo>
                  <a:pt x="2020189" y="458693"/>
                  <a:pt x="2297858" y="538521"/>
                  <a:pt x="2457552" y="503251"/>
                </a:cubicBezTo>
                <a:cubicBezTo>
                  <a:pt x="2448574" y="452963"/>
                  <a:pt x="2460974" y="424409"/>
                  <a:pt x="2457552" y="359229"/>
                </a:cubicBezTo>
                <a:cubicBezTo>
                  <a:pt x="2375305" y="363009"/>
                  <a:pt x="2355793" y="345976"/>
                  <a:pt x="2277938" y="359229"/>
                </a:cubicBezTo>
                <a:cubicBezTo>
                  <a:pt x="2367128" y="197740"/>
                  <a:pt x="2585816" y="92781"/>
                  <a:pt x="2637167" y="0"/>
                </a:cubicBezTo>
                <a:cubicBezTo>
                  <a:pt x="2750362" y="112516"/>
                  <a:pt x="2845605" y="244901"/>
                  <a:pt x="2996395" y="359229"/>
                </a:cubicBezTo>
                <a:cubicBezTo>
                  <a:pt x="2941260" y="379740"/>
                  <a:pt x="2888280" y="352524"/>
                  <a:pt x="2816781" y="359229"/>
                </a:cubicBezTo>
                <a:cubicBezTo>
                  <a:pt x="2833074" y="411992"/>
                  <a:pt x="2810629" y="440444"/>
                  <a:pt x="2816781" y="503251"/>
                </a:cubicBezTo>
                <a:cubicBezTo>
                  <a:pt x="3037169" y="455996"/>
                  <a:pt x="3166063" y="530902"/>
                  <a:pt x="3259140" y="503251"/>
                </a:cubicBezTo>
                <a:cubicBezTo>
                  <a:pt x="3352217" y="475600"/>
                  <a:pt x="3610331" y="536269"/>
                  <a:pt x="3726075" y="503251"/>
                </a:cubicBezTo>
                <a:cubicBezTo>
                  <a:pt x="3841819" y="470233"/>
                  <a:pt x="3950868" y="506140"/>
                  <a:pt x="4168435" y="503251"/>
                </a:cubicBezTo>
                <a:cubicBezTo>
                  <a:pt x="4386002" y="500362"/>
                  <a:pt x="4461992" y="552451"/>
                  <a:pt x="4610794" y="503251"/>
                </a:cubicBezTo>
                <a:cubicBezTo>
                  <a:pt x="4759596" y="454051"/>
                  <a:pt x="4950579" y="503498"/>
                  <a:pt x="5274333" y="503251"/>
                </a:cubicBezTo>
                <a:cubicBezTo>
                  <a:pt x="5304362" y="616440"/>
                  <a:pt x="5259578" y="848249"/>
                  <a:pt x="5274333" y="951410"/>
                </a:cubicBezTo>
                <a:cubicBezTo>
                  <a:pt x="5289088" y="1054571"/>
                  <a:pt x="5240647" y="1330948"/>
                  <a:pt x="5274333" y="1436915"/>
                </a:cubicBezTo>
                <a:cubicBezTo>
                  <a:pt x="5127345" y="1493645"/>
                  <a:pt x="4938821" y="1424019"/>
                  <a:pt x="4793783" y="1436915"/>
                </a:cubicBezTo>
                <a:cubicBezTo>
                  <a:pt x="4648745" y="1449811"/>
                  <a:pt x="4442964" y="1435665"/>
                  <a:pt x="4260489" y="1436915"/>
                </a:cubicBezTo>
                <a:cubicBezTo>
                  <a:pt x="4078014" y="1438165"/>
                  <a:pt x="3722479" y="1398821"/>
                  <a:pt x="3568965" y="1436915"/>
                </a:cubicBezTo>
                <a:cubicBezTo>
                  <a:pt x="3415451" y="1475009"/>
                  <a:pt x="3330063" y="1393000"/>
                  <a:pt x="3141158" y="1436915"/>
                </a:cubicBezTo>
                <a:cubicBezTo>
                  <a:pt x="2952253" y="1480830"/>
                  <a:pt x="2791917" y="1399376"/>
                  <a:pt x="2449635" y="1436915"/>
                </a:cubicBezTo>
                <a:cubicBezTo>
                  <a:pt x="2107353" y="1474454"/>
                  <a:pt x="1995195" y="1404173"/>
                  <a:pt x="1758111" y="1436915"/>
                </a:cubicBezTo>
                <a:cubicBezTo>
                  <a:pt x="1521027" y="1469657"/>
                  <a:pt x="1498757" y="1391372"/>
                  <a:pt x="1330304" y="1436915"/>
                </a:cubicBezTo>
                <a:cubicBezTo>
                  <a:pt x="1161851" y="1482458"/>
                  <a:pt x="883958" y="1401568"/>
                  <a:pt x="691524" y="1436915"/>
                </a:cubicBezTo>
                <a:cubicBezTo>
                  <a:pt x="499090" y="1472262"/>
                  <a:pt x="144535" y="1364663"/>
                  <a:pt x="0" y="1436915"/>
                </a:cubicBezTo>
                <a:cubicBezTo>
                  <a:pt x="-34277" y="1302324"/>
                  <a:pt x="48142" y="1102531"/>
                  <a:pt x="0" y="988756"/>
                </a:cubicBezTo>
                <a:cubicBezTo>
                  <a:pt x="-48142" y="874981"/>
                  <a:pt x="13344" y="613169"/>
                  <a:pt x="0" y="503251"/>
                </a:cubicBezTo>
                <a:close/>
              </a:path>
            </a:pathLst>
          </a:custGeom>
          <a:solidFill>
            <a:schemeClr val="accent4">
              <a:lumMod val="60000"/>
              <a:lumOff val="40000"/>
            </a:schemeClr>
          </a:solidFill>
          <a:ln w="57150">
            <a:solidFill>
              <a:schemeClr val="tx1"/>
            </a:solidFill>
            <a:extLst>
              <a:ext uri="{C807C97D-BFC1-408E-A445-0C87EB9F89A2}">
                <ask:lineSketchStyleProps xmlns:ask="http://schemas.microsoft.com/office/drawing/2018/sketchyshapes" sd="1054094018">
                  <a:prstGeom prst="up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(the) hand</a:t>
            </a:r>
          </a:p>
        </p:txBody>
      </p:sp>
      <p:sp>
        <p:nvSpPr>
          <p:cNvPr id="50" name="Call-out: Up Arrow 49">
            <a:extLst>
              <a:ext uri="{FF2B5EF4-FFF2-40B4-BE49-F238E27FC236}">
                <a16:creationId xmlns:a16="http://schemas.microsoft.com/office/drawing/2014/main" id="{22E4A304-B88C-4045-9A81-A64F2184E304}"/>
              </a:ext>
            </a:extLst>
          </p:cNvPr>
          <p:cNvSpPr/>
          <p:nvPr/>
        </p:nvSpPr>
        <p:spPr>
          <a:xfrm>
            <a:off x="3588243" y="4640742"/>
            <a:ext cx="5274333" cy="1436915"/>
          </a:xfrm>
          <a:custGeom>
            <a:avLst/>
            <a:gdLst>
              <a:gd name="connsiteX0" fmla="*/ 0 w 5274333"/>
              <a:gd name="connsiteY0" fmla="*/ 503251 h 1436915"/>
              <a:gd name="connsiteX1" fmla="*/ 540661 w 5274333"/>
              <a:gd name="connsiteY1" fmla="*/ 503251 h 1436915"/>
              <a:gd name="connsiteX2" fmla="*/ 1007596 w 5274333"/>
              <a:gd name="connsiteY2" fmla="*/ 503251 h 1436915"/>
              <a:gd name="connsiteX3" fmla="*/ 1523682 w 5274333"/>
              <a:gd name="connsiteY3" fmla="*/ 503251 h 1436915"/>
              <a:gd name="connsiteX4" fmla="*/ 2457552 w 5274333"/>
              <a:gd name="connsiteY4" fmla="*/ 503251 h 1436915"/>
              <a:gd name="connsiteX5" fmla="*/ 2457552 w 5274333"/>
              <a:gd name="connsiteY5" fmla="*/ 359229 h 1436915"/>
              <a:gd name="connsiteX6" fmla="*/ 2277938 w 5274333"/>
              <a:gd name="connsiteY6" fmla="*/ 359229 h 1436915"/>
              <a:gd name="connsiteX7" fmla="*/ 2637167 w 5274333"/>
              <a:gd name="connsiteY7" fmla="*/ 0 h 1436915"/>
              <a:gd name="connsiteX8" fmla="*/ 2996395 w 5274333"/>
              <a:gd name="connsiteY8" fmla="*/ 359229 h 1436915"/>
              <a:gd name="connsiteX9" fmla="*/ 2816781 w 5274333"/>
              <a:gd name="connsiteY9" fmla="*/ 359229 h 1436915"/>
              <a:gd name="connsiteX10" fmla="*/ 2816781 w 5274333"/>
              <a:gd name="connsiteY10" fmla="*/ 503251 h 1436915"/>
              <a:gd name="connsiteX11" fmla="*/ 3234565 w 5274333"/>
              <a:gd name="connsiteY11" fmla="*/ 503251 h 1436915"/>
              <a:gd name="connsiteX12" fmla="*/ 3652349 w 5274333"/>
              <a:gd name="connsiteY12" fmla="*/ 503251 h 1436915"/>
              <a:gd name="connsiteX13" fmla="*/ 4168435 w 5274333"/>
              <a:gd name="connsiteY13" fmla="*/ 503251 h 1436915"/>
              <a:gd name="connsiteX14" fmla="*/ 4684521 w 5274333"/>
              <a:gd name="connsiteY14" fmla="*/ 503251 h 1436915"/>
              <a:gd name="connsiteX15" fmla="*/ 5274333 w 5274333"/>
              <a:gd name="connsiteY15" fmla="*/ 503251 h 1436915"/>
              <a:gd name="connsiteX16" fmla="*/ 5274333 w 5274333"/>
              <a:gd name="connsiteY16" fmla="*/ 951410 h 1436915"/>
              <a:gd name="connsiteX17" fmla="*/ 5274333 w 5274333"/>
              <a:gd name="connsiteY17" fmla="*/ 1436915 h 1436915"/>
              <a:gd name="connsiteX18" fmla="*/ 4582809 w 5274333"/>
              <a:gd name="connsiteY18" fmla="*/ 1436915 h 1436915"/>
              <a:gd name="connsiteX19" fmla="*/ 3996772 w 5274333"/>
              <a:gd name="connsiteY19" fmla="*/ 1436915 h 1436915"/>
              <a:gd name="connsiteX20" fmla="*/ 3463479 w 5274333"/>
              <a:gd name="connsiteY20" fmla="*/ 1436915 h 1436915"/>
              <a:gd name="connsiteX21" fmla="*/ 2930185 w 5274333"/>
              <a:gd name="connsiteY21" fmla="*/ 1436915 h 1436915"/>
              <a:gd name="connsiteX22" fmla="*/ 2502378 w 5274333"/>
              <a:gd name="connsiteY22" fmla="*/ 1436915 h 1436915"/>
              <a:gd name="connsiteX23" fmla="*/ 1863598 w 5274333"/>
              <a:gd name="connsiteY23" fmla="*/ 1436915 h 1436915"/>
              <a:gd name="connsiteX24" fmla="*/ 1383047 w 5274333"/>
              <a:gd name="connsiteY24" fmla="*/ 1436915 h 1436915"/>
              <a:gd name="connsiteX25" fmla="*/ 797010 w 5274333"/>
              <a:gd name="connsiteY25" fmla="*/ 1436915 h 1436915"/>
              <a:gd name="connsiteX26" fmla="*/ 0 w 5274333"/>
              <a:gd name="connsiteY26" fmla="*/ 1436915 h 1436915"/>
              <a:gd name="connsiteX27" fmla="*/ 0 w 5274333"/>
              <a:gd name="connsiteY27" fmla="*/ 951410 h 1436915"/>
              <a:gd name="connsiteX28" fmla="*/ 0 w 5274333"/>
              <a:gd name="connsiteY28" fmla="*/ 503251 h 1436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74333" h="1436915" fill="none" extrusionOk="0">
                <a:moveTo>
                  <a:pt x="0" y="503251"/>
                </a:moveTo>
                <a:cubicBezTo>
                  <a:pt x="152457" y="460100"/>
                  <a:pt x="277614" y="508373"/>
                  <a:pt x="540661" y="503251"/>
                </a:cubicBezTo>
                <a:cubicBezTo>
                  <a:pt x="803708" y="498129"/>
                  <a:pt x="799880" y="544309"/>
                  <a:pt x="1007596" y="503251"/>
                </a:cubicBezTo>
                <a:cubicBezTo>
                  <a:pt x="1215312" y="462193"/>
                  <a:pt x="1282946" y="530109"/>
                  <a:pt x="1523682" y="503251"/>
                </a:cubicBezTo>
                <a:cubicBezTo>
                  <a:pt x="1764418" y="476393"/>
                  <a:pt x="2235995" y="574564"/>
                  <a:pt x="2457552" y="503251"/>
                </a:cubicBezTo>
                <a:cubicBezTo>
                  <a:pt x="2452182" y="472416"/>
                  <a:pt x="2462385" y="398073"/>
                  <a:pt x="2457552" y="359229"/>
                </a:cubicBezTo>
                <a:cubicBezTo>
                  <a:pt x="2367932" y="377236"/>
                  <a:pt x="2333968" y="354973"/>
                  <a:pt x="2277938" y="359229"/>
                </a:cubicBezTo>
                <a:cubicBezTo>
                  <a:pt x="2331476" y="234274"/>
                  <a:pt x="2588753" y="96004"/>
                  <a:pt x="2637167" y="0"/>
                </a:cubicBezTo>
                <a:cubicBezTo>
                  <a:pt x="2815714" y="171636"/>
                  <a:pt x="2878698" y="324349"/>
                  <a:pt x="2996395" y="359229"/>
                </a:cubicBezTo>
                <a:cubicBezTo>
                  <a:pt x="2953090" y="366792"/>
                  <a:pt x="2898328" y="342300"/>
                  <a:pt x="2816781" y="359229"/>
                </a:cubicBezTo>
                <a:cubicBezTo>
                  <a:pt x="2833181" y="404239"/>
                  <a:pt x="2814888" y="438436"/>
                  <a:pt x="2816781" y="503251"/>
                </a:cubicBezTo>
                <a:cubicBezTo>
                  <a:pt x="2921680" y="462867"/>
                  <a:pt x="3070475" y="511658"/>
                  <a:pt x="3234565" y="503251"/>
                </a:cubicBezTo>
                <a:cubicBezTo>
                  <a:pt x="3398655" y="494844"/>
                  <a:pt x="3448962" y="521893"/>
                  <a:pt x="3652349" y="503251"/>
                </a:cubicBezTo>
                <a:cubicBezTo>
                  <a:pt x="3855736" y="484609"/>
                  <a:pt x="3975382" y="530445"/>
                  <a:pt x="4168435" y="503251"/>
                </a:cubicBezTo>
                <a:cubicBezTo>
                  <a:pt x="4361488" y="476057"/>
                  <a:pt x="4540990" y="521725"/>
                  <a:pt x="4684521" y="503251"/>
                </a:cubicBezTo>
                <a:cubicBezTo>
                  <a:pt x="4828052" y="484777"/>
                  <a:pt x="5103894" y="540107"/>
                  <a:pt x="5274333" y="503251"/>
                </a:cubicBezTo>
                <a:cubicBezTo>
                  <a:pt x="5292592" y="599269"/>
                  <a:pt x="5266328" y="777828"/>
                  <a:pt x="5274333" y="951410"/>
                </a:cubicBezTo>
                <a:cubicBezTo>
                  <a:pt x="5282338" y="1124992"/>
                  <a:pt x="5233201" y="1332644"/>
                  <a:pt x="5274333" y="1436915"/>
                </a:cubicBezTo>
                <a:cubicBezTo>
                  <a:pt x="4983168" y="1507698"/>
                  <a:pt x="4830622" y="1433083"/>
                  <a:pt x="4582809" y="1436915"/>
                </a:cubicBezTo>
                <a:cubicBezTo>
                  <a:pt x="4334996" y="1440747"/>
                  <a:pt x="4137376" y="1380077"/>
                  <a:pt x="3996772" y="1436915"/>
                </a:cubicBezTo>
                <a:cubicBezTo>
                  <a:pt x="3856168" y="1493753"/>
                  <a:pt x="3674540" y="1393823"/>
                  <a:pt x="3463479" y="1436915"/>
                </a:cubicBezTo>
                <a:cubicBezTo>
                  <a:pt x="3252418" y="1480007"/>
                  <a:pt x="3194421" y="1420556"/>
                  <a:pt x="2930185" y="1436915"/>
                </a:cubicBezTo>
                <a:cubicBezTo>
                  <a:pt x="2665949" y="1453274"/>
                  <a:pt x="2611128" y="1432627"/>
                  <a:pt x="2502378" y="1436915"/>
                </a:cubicBezTo>
                <a:cubicBezTo>
                  <a:pt x="2393628" y="1441203"/>
                  <a:pt x="2172064" y="1404729"/>
                  <a:pt x="1863598" y="1436915"/>
                </a:cubicBezTo>
                <a:cubicBezTo>
                  <a:pt x="1555132" y="1469101"/>
                  <a:pt x="1485021" y="1424250"/>
                  <a:pt x="1383047" y="1436915"/>
                </a:cubicBezTo>
                <a:cubicBezTo>
                  <a:pt x="1281073" y="1449580"/>
                  <a:pt x="1004982" y="1382743"/>
                  <a:pt x="797010" y="1436915"/>
                </a:cubicBezTo>
                <a:cubicBezTo>
                  <a:pt x="589038" y="1491087"/>
                  <a:pt x="208137" y="1417139"/>
                  <a:pt x="0" y="1436915"/>
                </a:cubicBezTo>
                <a:cubicBezTo>
                  <a:pt x="-48071" y="1200749"/>
                  <a:pt x="28378" y="1096155"/>
                  <a:pt x="0" y="951410"/>
                </a:cubicBezTo>
                <a:cubicBezTo>
                  <a:pt x="-28378" y="806666"/>
                  <a:pt x="28413" y="705759"/>
                  <a:pt x="0" y="503251"/>
                </a:cubicBezTo>
                <a:close/>
              </a:path>
              <a:path w="5274333" h="1436915" stroke="0" extrusionOk="0">
                <a:moveTo>
                  <a:pt x="0" y="503251"/>
                </a:moveTo>
                <a:cubicBezTo>
                  <a:pt x="201023" y="475076"/>
                  <a:pt x="344105" y="549722"/>
                  <a:pt x="466935" y="503251"/>
                </a:cubicBezTo>
                <a:cubicBezTo>
                  <a:pt x="589766" y="456780"/>
                  <a:pt x="780640" y="533042"/>
                  <a:pt x="933870" y="503251"/>
                </a:cubicBezTo>
                <a:cubicBezTo>
                  <a:pt x="1087101" y="473460"/>
                  <a:pt x="1221965" y="552984"/>
                  <a:pt x="1400805" y="503251"/>
                </a:cubicBezTo>
                <a:cubicBezTo>
                  <a:pt x="1579645" y="453518"/>
                  <a:pt x="1764441" y="547809"/>
                  <a:pt x="1892315" y="503251"/>
                </a:cubicBezTo>
                <a:cubicBezTo>
                  <a:pt x="2020189" y="458693"/>
                  <a:pt x="2297858" y="538521"/>
                  <a:pt x="2457552" y="503251"/>
                </a:cubicBezTo>
                <a:cubicBezTo>
                  <a:pt x="2448574" y="452963"/>
                  <a:pt x="2460974" y="424409"/>
                  <a:pt x="2457552" y="359229"/>
                </a:cubicBezTo>
                <a:cubicBezTo>
                  <a:pt x="2375305" y="363009"/>
                  <a:pt x="2355793" y="345976"/>
                  <a:pt x="2277938" y="359229"/>
                </a:cubicBezTo>
                <a:cubicBezTo>
                  <a:pt x="2367128" y="197740"/>
                  <a:pt x="2585816" y="92781"/>
                  <a:pt x="2637167" y="0"/>
                </a:cubicBezTo>
                <a:cubicBezTo>
                  <a:pt x="2750362" y="112516"/>
                  <a:pt x="2845605" y="244901"/>
                  <a:pt x="2996395" y="359229"/>
                </a:cubicBezTo>
                <a:cubicBezTo>
                  <a:pt x="2941260" y="379740"/>
                  <a:pt x="2888280" y="352524"/>
                  <a:pt x="2816781" y="359229"/>
                </a:cubicBezTo>
                <a:cubicBezTo>
                  <a:pt x="2833074" y="411992"/>
                  <a:pt x="2810629" y="440444"/>
                  <a:pt x="2816781" y="503251"/>
                </a:cubicBezTo>
                <a:cubicBezTo>
                  <a:pt x="3037169" y="455996"/>
                  <a:pt x="3166063" y="530902"/>
                  <a:pt x="3259140" y="503251"/>
                </a:cubicBezTo>
                <a:cubicBezTo>
                  <a:pt x="3352217" y="475600"/>
                  <a:pt x="3610331" y="536269"/>
                  <a:pt x="3726075" y="503251"/>
                </a:cubicBezTo>
                <a:cubicBezTo>
                  <a:pt x="3841819" y="470233"/>
                  <a:pt x="3950868" y="506140"/>
                  <a:pt x="4168435" y="503251"/>
                </a:cubicBezTo>
                <a:cubicBezTo>
                  <a:pt x="4386002" y="500362"/>
                  <a:pt x="4461992" y="552451"/>
                  <a:pt x="4610794" y="503251"/>
                </a:cubicBezTo>
                <a:cubicBezTo>
                  <a:pt x="4759596" y="454051"/>
                  <a:pt x="4950579" y="503498"/>
                  <a:pt x="5274333" y="503251"/>
                </a:cubicBezTo>
                <a:cubicBezTo>
                  <a:pt x="5304362" y="616440"/>
                  <a:pt x="5259578" y="848249"/>
                  <a:pt x="5274333" y="951410"/>
                </a:cubicBezTo>
                <a:cubicBezTo>
                  <a:pt x="5289088" y="1054571"/>
                  <a:pt x="5240647" y="1330948"/>
                  <a:pt x="5274333" y="1436915"/>
                </a:cubicBezTo>
                <a:cubicBezTo>
                  <a:pt x="5127345" y="1493645"/>
                  <a:pt x="4938821" y="1424019"/>
                  <a:pt x="4793783" y="1436915"/>
                </a:cubicBezTo>
                <a:cubicBezTo>
                  <a:pt x="4648745" y="1449811"/>
                  <a:pt x="4442964" y="1435665"/>
                  <a:pt x="4260489" y="1436915"/>
                </a:cubicBezTo>
                <a:cubicBezTo>
                  <a:pt x="4078014" y="1438165"/>
                  <a:pt x="3722479" y="1398821"/>
                  <a:pt x="3568965" y="1436915"/>
                </a:cubicBezTo>
                <a:cubicBezTo>
                  <a:pt x="3415451" y="1475009"/>
                  <a:pt x="3330063" y="1393000"/>
                  <a:pt x="3141158" y="1436915"/>
                </a:cubicBezTo>
                <a:cubicBezTo>
                  <a:pt x="2952253" y="1480830"/>
                  <a:pt x="2791917" y="1399376"/>
                  <a:pt x="2449635" y="1436915"/>
                </a:cubicBezTo>
                <a:cubicBezTo>
                  <a:pt x="2107353" y="1474454"/>
                  <a:pt x="1995195" y="1404173"/>
                  <a:pt x="1758111" y="1436915"/>
                </a:cubicBezTo>
                <a:cubicBezTo>
                  <a:pt x="1521027" y="1469657"/>
                  <a:pt x="1498757" y="1391372"/>
                  <a:pt x="1330304" y="1436915"/>
                </a:cubicBezTo>
                <a:cubicBezTo>
                  <a:pt x="1161851" y="1482458"/>
                  <a:pt x="883958" y="1401568"/>
                  <a:pt x="691524" y="1436915"/>
                </a:cubicBezTo>
                <a:cubicBezTo>
                  <a:pt x="499090" y="1472262"/>
                  <a:pt x="144535" y="1364663"/>
                  <a:pt x="0" y="1436915"/>
                </a:cubicBezTo>
                <a:cubicBezTo>
                  <a:pt x="-34277" y="1302324"/>
                  <a:pt x="48142" y="1102531"/>
                  <a:pt x="0" y="988756"/>
                </a:cubicBezTo>
                <a:cubicBezTo>
                  <a:pt x="-48142" y="874981"/>
                  <a:pt x="13344" y="613169"/>
                  <a:pt x="0" y="503251"/>
                </a:cubicBezTo>
                <a:close/>
              </a:path>
            </a:pathLst>
          </a:custGeom>
          <a:solidFill>
            <a:schemeClr val="accent4">
              <a:lumMod val="60000"/>
              <a:lumOff val="40000"/>
            </a:schemeClr>
          </a:solidFill>
          <a:ln w="57150">
            <a:solidFill>
              <a:schemeClr val="tx1"/>
            </a:solidFill>
            <a:extLst>
              <a:ext uri="{C807C97D-BFC1-408E-A445-0C87EB9F89A2}">
                <ask:lineSketchStyleProps xmlns:ask="http://schemas.microsoft.com/office/drawing/2018/sketchyshapes" sd="1054094018">
                  <a:prstGeom prst="up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(the) school</a:t>
            </a:r>
          </a:p>
        </p:txBody>
      </p:sp>
      <p:sp>
        <p:nvSpPr>
          <p:cNvPr id="51" name="Call-out: Up Arrow 50">
            <a:extLst>
              <a:ext uri="{FF2B5EF4-FFF2-40B4-BE49-F238E27FC236}">
                <a16:creationId xmlns:a16="http://schemas.microsoft.com/office/drawing/2014/main" id="{4905646F-D040-440A-9F89-4930640A9692}"/>
              </a:ext>
            </a:extLst>
          </p:cNvPr>
          <p:cNvSpPr/>
          <p:nvPr/>
        </p:nvSpPr>
        <p:spPr>
          <a:xfrm>
            <a:off x="3588241" y="4639850"/>
            <a:ext cx="5274333" cy="1436915"/>
          </a:xfrm>
          <a:custGeom>
            <a:avLst/>
            <a:gdLst>
              <a:gd name="connsiteX0" fmla="*/ 0 w 5274333"/>
              <a:gd name="connsiteY0" fmla="*/ 503251 h 1436915"/>
              <a:gd name="connsiteX1" fmla="*/ 540661 w 5274333"/>
              <a:gd name="connsiteY1" fmla="*/ 503251 h 1436915"/>
              <a:gd name="connsiteX2" fmla="*/ 1007596 w 5274333"/>
              <a:gd name="connsiteY2" fmla="*/ 503251 h 1436915"/>
              <a:gd name="connsiteX3" fmla="*/ 1523682 w 5274333"/>
              <a:gd name="connsiteY3" fmla="*/ 503251 h 1436915"/>
              <a:gd name="connsiteX4" fmla="*/ 2457552 w 5274333"/>
              <a:gd name="connsiteY4" fmla="*/ 503251 h 1436915"/>
              <a:gd name="connsiteX5" fmla="*/ 2457552 w 5274333"/>
              <a:gd name="connsiteY5" fmla="*/ 359229 h 1436915"/>
              <a:gd name="connsiteX6" fmla="*/ 2277938 w 5274333"/>
              <a:gd name="connsiteY6" fmla="*/ 359229 h 1436915"/>
              <a:gd name="connsiteX7" fmla="*/ 2637167 w 5274333"/>
              <a:gd name="connsiteY7" fmla="*/ 0 h 1436915"/>
              <a:gd name="connsiteX8" fmla="*/ 2996395 w 5274333"/>
              <a:gd name="connsiteY8" fmla="*/ 359229 h 1436915"/>
              <a:gd name="connsiteX9" fmla="*/ 2816781 w 5274333"/>
              <a:gd name="connsiteY9" fmla="*/ 359229 h 1436915"/>
              <a:gd name="connsiteX10" fmla="*/ 2816781 w 5274333"/>
              <a:gd name="connsiteY10" fmla="*/ 503251 h 1436915"/>
              <a:gd name="connsiteX11" fmla="*/ 3234565 w 5274333"/>
              <a:gd name="connsiteY11" fmla="*/ 503251 h 1436915"/>
              <a:gd name="connsiteX12" fmla="*/ 3652349 w 5274333"/>
              <a:gd name="connsiteY12" fmla="*/ 503251 h 1436915"/>
              <a:gd name="connsiteX13" fmla="*/ 4168435 w 5274333"/>
              <a:gd name="connsiteY13" fmla="*/ 503251 h 1436915"/>
              <a:gd name="connsiteX14" fmla="*/ 4684521 w 5274333"/>
              <a:gd name="connsiteY14" fmla="*/ 503251 h 1436915"/>
              <a:gd name="connsiteX15" fmla="*/ 5274333 w 5274333"/>
              <a:gd name="connsiteY15" fmla="*/ 503251 h 1436915"/>
              <a:gd name="connsiteX16" fmla="*/ 5274333 w 5274333"/>
              <a:gd name="connsiteY16" fmla="*/ 951410 h 1436915"/>
              <a:gd name="connsiteX17" fmla="*/ 5274333 w 5274333"/>
              <a:gd name="connsiteY17" fmla="*/ 1436915 h 1436915"/>
              <a:gd name="connsiteX18" fmla="*/ 4582809 w 5274333"/>
              <a:gd name="connsiteY18" fmla="*/ 1436915 h 1436915"/>
              <a:gd name="connsiteX19" fmla="*/ 3996772 w 5274333"/>
              <a:gd name="connsiteY19" fmla="*/ 1436915 h 1436915"/>
              <a:gd name="connsiteX20" fmla="*/ 3463479 w 5274333"/>
              <a:gd name="connsiteY20" fmla="*/ 1436915 h 1436915"/>
              <a:gd name="connsiteX21" fmla="*/ 2930185 w 5274333"/>
              <a:gd name="connsiteY21" fmla="*/ 1436915 h 1436915"/>
              <a:gd name="connsiteX22" fmla="*/ 2502378 w 5274333"/>
              <a:gd name="connsiteY22" fmla="*/ 1436915 h 1436915"/>
              <a:gd name="connsiteX23" fmla="*/ 1863598 w 5274333"/>
              <a:gd name="connsiteY23" fmla="*/ 1436915 h 1436915"/>
              <a:gd name="connsiteX24" fmla="*/ 1383047 w 5274333"/>
              <a:gd name="connsiteY24" fmla="*/ 1436915 h 1436915"/>
              <a:gd name="connsiteX25" fmla="*/ 797010 w 5274333"/>
              <a:gd name="connsiteY25" fmla="*/ 1436915 h 1436915"/>
              <a:gd name="connsiteX26" fmla="*/ 0 w 5274333"/>
              <a:gd name="connsiteY26" fmla="*/ 1436915 h 1436915"/>
              <a:gd name="connsiteX27" fmla="*/ 0 w 5274333"/>
              <a:gd name="connsiteY27" fmla="*/ 951410 h 1436915"/>
              <a:gd name="connsiteX28" fmla="*/ 0 w 5274333"/>
              <a:gd name="connsiteY28" fmla="*/ 503251 h 1436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74333" h="1436915" fill="none" extrusionOk="0">
                <a:moveTo>
                  <a:pt x="0" y="503251"/>
                </a:moveTo>
                <a:cubicBezTo>
                  <a:pt x="152457" y="460100"/>
                  <a:pt x="277614" y="508373"/>
                  <a:pt x="540661" y="503251"/>
                </a:cubicBezTo>
                <a:cubicBezTo>
                  <a:pt x="803708" y="498129"/>
                  <a:pt x="799880" y="544309"/>
                  <a:pt x="1007596" y="503251"/>
                </a:cubicBezTo>
                <a:cubicBezTo>
                  <a:pt x="1215312" y="462193"/>
                  <a:pt x="1282946" y="530109"/>
                  <a:pt x="1523682" y="503251"/>
                </a:cubicBezTo>
                <a:cubicBezTo>
                  <a:pt x="1764418" y="476393"/>
                  <a:pt x="2235995" y="574564"/>
                  <a:pt x="2457552" y="503251"/>
                </a:cubicBezTo>
                <a:cubicBezTo>
                  <a:pt x="2452182" y="472416"/>
                  <a:pt x="2462385" y="398073"/>
                  <a:pt x="2457552" y="359229"/>
                </a:cubicBezTo>
                <a:cubicBezTo>
                  <a:pt x="2367932" y="377236"/>
                  <a:pt x="2333968" y="354973"/>
                  <a:pt x="2277938" y="359229"/>
                </a:cubicBezTo>
                <a:cubicBezTo>
                  <a:pt x="2331476" y="234274"/>
                  <a:pt x="2588753" y="96004"/>
                  <a:pt x="2637167" y="0"/>
                </a:cubicBezTo>
                <a:cubicBezTo>
                  <a:pt x="2815714" y="171636"/>
                  <a:pt x="2878698" y="324349"/>
                  <a:pt x="2996395" y="359229"/>
                </a:cubicBezTo>
                <a:cubicBezTo>
                  <a:pt x="2953090" y="366792"/>
                  <a:pt x="2898328" y="342300"/>
                  <a:pt x="2816781" y="359229"/>
                </a:cubicBezTo>
                <a:cubicBezTo>
                  <a:pt x="2833181" y="404239"/>
                  <a:pt x="2814888" y="438436"/>
                  <a:pt x="2816781" y="503251"/>
                </a:cubicBezTo>
                <a:cubicBezTo>
                  <a:pt x="2921680" y="462867"/>
                  <a:pt x="3070475" y="511658"/>
                  <a:pt x="3234565" y="503251"/>
                </a:cubicBezTo>
                <a:cubicBezTo>
                  <a:pt x="3398655" y="494844"/>
                  <a:pt x="3448962" y="521893"/>
                  <a:pt x="3652349" y="503251"/>
                </a:cubicBezTo>
                <a:cubicBezTo>
                  <a:pt x="3855736" y="484609"/>
                  <a:pt x="3975382" y="530445"/>
                  <a:pt x="4168435" y="503251"/>
                </a:cubicBezTo>
                <a:cubicBezTo>
                  <a:pt x="4361488" y="476057"/>
                  <a:pt x="4540990" y="521725"/>
                  <a:pt x="4684521" y="503251"/>
                </a:cubicBezTo>
                <a:cubicBezTo>
                  <a:pt x="4828052" y="484777"/>
                  <a:pt x="5103894" y="540107"/>
                  <a:pt x="5274333" y="503251"/>
                </a:cubicBezTo>
                <a:cubicBezTo>
                  <a:pt x="5292592" y="599269"/>
                  <a:pt x="5266328" y="777828"/>
                  <a:pt x="5274333" y="951410"/>
                </a:cubicBezTo>
                <a:cubicBezTo>
                  <a:pt x="5282338" y="1124992"/>
                  <a:pt x="5233201" y="1332644"/>
                  <a:pt x="5274333" y="1436915"/>
                </a:cubicBezTo>
                <a:cubicBezTo>
                  <a:pt x="4983168" y="1507698"/>
                  <a:pt x="4830622" y="1433083"/>
                  <a:pt x="4582809" y="1436915"/>
                </a:cubicBezTo>
                <a:cubicBezTo>
                  <a:pt x="4334996" y="1440747"/>
                  <a:pt x="4137376" y="1380077"/>
                  <a:pt x="3996772" y="1436915"/>
                </a:cubicBezTo>
                <a:cubicBezTo>
                  <a:pt x="3856168" y="1493753"/>
                  <a:pt x="3674540" y="1393823"/>
                  <a:pt x="3463479" y="1436915"/>
                </a:cubicBezTo>
                <a:cubicBezTo>
                  <a:pt x="3252418" y="1480007"/>
                  <a:pt x="3194421" y="1420556"/>
                  <a:pt x="2930185" y="1436915"/>
                </a:cubicBezTo>
                <a:cubicBezTo>
                  <a:pt x="2665949" y="1453274"/>
                  <a:pt x="2611128" y="1432627"/>
                  <a:pt x="2502378" y="1436915"/>
                </a:cubicBezTo>
                <a:cubicBezTo>
                  <a:pt x="2393628" y="1441203"/>
                  <a:pt x="2172064" y="1404729"/>
                  <a:pt x="1863598" y="1436915"/>
                </a:cubicBezTo>
                <a:cubicBezTo>
                  <a:pt x="1555132" y="1469101"/>
                  <a:pt x="1485021" y="1424250"/>
                  <a:pt x="1383047" y="1436915"/>
                </a:cubicBezTo>
                <a:cubicBezTo>
                  <a:pt x="1281073" y="1449580"/>
                  <a:pt x="1004982" y="1382743"/>
                  <a:pt x="797010" y="1436915"/>
                </a:cubicBezTo>
                <a:cubicBezTo>
                  <a:pt x="589038" y="1491087"/>
                  <a:pt x="208137" y="1417139"/>
                  <a:pt x="0" y="1436915"/>
                </a:cubicBezTo>
                <a:cubicBezTo>
                  <a:pt x="-48071" y="1200749"/>
                  <a:pt x="28378" y="1096155"/>
                  <a:pt x="0" y="951410"/>
                </a:cubicBezTo>
                <a:cubicBezTo>
                  <a:pt x="-28378" y="806666"/>
                  <a:pt x="28413" y="705759"/>
                  <a:pt x="0" y="503251"/>
                </a:cubicBezTo>
                <a:close/>
              </a:path>
              <a:path w="5274333" h="1436915" stroke="0" extrusionOk="0">
                <a:moveTo>
                  <a:pt x="0" y="503251"/>
                </a:moveTo>
                <a:cubicBezTo>
                  <a:pt x="201023" y="475076"/>
                  <a:pt x="344105" y="549722"/>
                  <a:pt x="466935" y="503251"/>
                </a:cubicBezTo>
                <a:cubicBezTo>
                  <a:pt x="589766" y="456780"/>
                  <a:pt x="780640" y="533042"/>
                  <a:pt x="933870" y="503251"/>
                </a:cubicBezTo>
                <a:cubicBezTo>
                  <a:pt x="1087101" y="473460"/>
                  <a:pt x="1221965" y="552984"/>
                  <a:pt x="1400805" y="503251"/>
                </a:cubicBezTo>
                <a:cubicBezTo>
                  <a:pt x="1579645" y="453518"/>
                  <a:pt x="1764441" y="547809"/>
                  <a:pt x="1892315" y="503251"/>
                </a:cubicBezTo>
                <a:cubicBezTo>
                  <a:pt x="2020189" y="458693"/>
                  <a:pt x="2297858" y="538521"/>
                  <a:pt x="2457552" y="503251"/>
                </a:cubicBezTo>
                <a:cubicBezTo>
                  <a:pt x="2448574" y="452963"/>
                  <a:pt x="2460974" y="424409"/>
                  <a:pt x="2457552" y="359229"/>
                </a:cubicBezTo>
                <a:cubicBezTo>
                  <a:pt x="2375305" y="363009"/>
                  <a:pt x="2355793" y="345976"/>
                  <a:pt x="2277938" y="359229"/>
                </a:cubicBezTo>
                <a:cubicBezTo>
                  <a:pt x="2367128" y="197740"/>
                  <a:pt x="2585816" y="92781"/>
                  <a:pt x="2637167" y="0"/>
                </a:cubicBezTo>
                <a:cubicBezTo>
                  <a:pt x="2750362" y="112516"/>
                  <a:pt x="2845605" y="244901"/>
                  <a:pt x="2996395" y="359229"/>
                </a:cubicBezTo>
                <a:cubicBezTo>
                  <a:pt x="2941260" y="379740"/>
                  <a:pt x="2888280" y="352524"/>
                  <a:pt x="2816781" y="359229"/>
                </a:cubicBezTo>
                <a:cubicBezTo>
                  <a:pt x="2833074" y="411992"/>
                  <a:pt x="2810629" y="440444"/>
                  <a:pt x="2816781" y="503251"/>
                </a:cubicBezTo>
                <a:cubicBezTo>
                  <a:pt x="3037169" y="455996"/>
                  <a:pt x="3166063" y="530902"/>
                  <a:pt x="3259140" y="503251"/>
                </a:cubicBezTo>
                <a:cubicBezTo>
                  <a:pt x="3352217" y="475600"/>
                  <a:pt x="3610331" y="536269"/>
                  <a:pt x="3726075" y="503251"/>
                </a:cubicBezTo>
                <a:cubicBezTo>
                  <a:pt x="3841819" y="470233"/>
                  <a:pt x="3950868" y="506140"/>
                  <a:pt x="4168435" y="503251"/>
                </a:cubicBezTo>
                <a:cubicBezTo>
                  <a:pt x="4386002" y="500362"/>
                  <a:pt x="4461992" y="552451"/>
                  <a:pt x="4610794" y="503251"/>
                </a:cubicBezTo>
                <a:cubicBezTo>
                  <a:pt x="4759596" y="454051"/>
                  <a:pt x="4950579" y="503498"/>
                  <a:pt x="5274333" y="503251"/>
                </a:cubicBezTo>
                <a:cubicBezTo>
                  <a:pt x="5304362" y="616440"/>
                  <a:pt x="5259578" y="848249"/>
                  <a:pt x="5274333" y="951410"/>
                </a:cubicBezTo>
                <a:cubicBezTo>
                  <a:pt x="5289088" y="1054571"/>
                  <a:pt x="5240647" y="1330948"/>
                  <a:pt x="5274333" y="1436915"/>
                </a:cubicBezTo>
                <a:cubicBezTo>
                  <a:pt x="5127345" y="1493645"/>
                  <a:pt x="4938821" y="1424019"/>
                  <a:pt x="4793783" y="1436915"/>
                </a:cubicBezTo>
                <a:cubicBezTo>
                  <a:pt x="4648745" y="1449811"/>
                  <a:pt x="4442964" y="1435665"/>
                  <a:pt x="4260489" y="1436915"/>
                </a:cubicBezTo>
                <a:cubicBezTo>
                  <a:pt x="4078014" y="1438165"/>
                  <a:pt x="3722479" y="1398821"/>
                  <a:pt x="3568965" y="1436915"/>
                </a:cubicBezTo>
                <a:cubicBezTo>
                  <a:pt x="3415451" y="1475009"/>
                  <a:pt x="3330063" y="1393000"/>
                  <a:pt x="3141158" y="1436915"/>
                </a:cubicBezTo>
                <a:cubicBezTo>
                  <a:pt x="2952253" y="1480830"/>
                  <a:pt x="2791917" y="1399376"/>
                  <a:pt x="2449635" y="1436915"/>
                </a:cubicBezTo>
                <a:cubicBezTo>
                  <a:pt x="2107353" y="1474454"/>
                  <a:pt x="1995195" y="1404173"/>
                  <a:pt x="1758111" y="1436915"/>
                </a:cubicBezTo>
                <a:cubicBezTo>
                  <a:pt x="1521027" y="1469657"/>
                  <a:pt x="1498757" y="1391372"/>
                  <a:pt x="1330304" y="1436915"/>
                </a:cubicBezTo>
                <a:cubicBezTo>
                  <a:pt x="1161851" y="1482458"/>
                  <a:pt x="883958" y="1401568"/>
                  <a:pt x="691524" y="1436915"/>
                </a:cubicBezTo>
                <a:cubicBezTo>
                  <a:pt x="499090" y="1472262"/>
                  <a:pt x="144535" y="1364663"/>
                  <a:pt x="0" y="1436915"/>
                </a:cubicBezTo>
                <a:cubicBezTo>
                  <a:pt x="-34277" y="1302324"/>
                  <a:pt x="48142" y="1102531"/>
                  <a:pt x="0" y="988756"/>
                </a:cubicBezTo>
                <a:cubicBezTo>
                  <a:pt x="-48142" y="874981"/>
                  <a:pt x="13344" y="613169"/>
                  <a:pt x="0" y="503251"/>
                </a:cubicBezTo>
                <a:close/>
              </a:path>
            </a:pathLst>
          </a:custGeom>
          <a:solidFill>
            <a:schemeClr val="accent4">
              <a:lumMod val="60000"/>
              <a:lumOff val="40000"/>
            </a:schemeClr>
          </a:solidFill>
          <a:ln w="57150">
            <a:solidFill>
              <a:schemeClr val="tx1"/>
            </a:solidFill>
            <a:extLst>
              <a:ext uri="{C807C97D-BFC1-408E-A445-0C87EB9F89A2}">
                <ask:lineSketchStyleProps xmlns:ask="http://schemas.microsoft.com/office/drawing/2018/sketchyshapes" sd="1054094018">
                  <a:prstGeom prst="up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(the) example</a:t>
            </a:r>
          </a:p>
        </p:txBody>
      </p:sp>
      <p:sp>
        <p:nvSpPr>
          <p:cNvPr id="52" name="Call-out: Up Arrow 51">
            <a:extLst>
              <a:ext uri="{FF2B5EF4-FFF2-40B4-BE49-F238E27FC236}">
                <a16:creationId xmlns:a16="http://schemas.microsoft.com/office/drawing/2014/main" id="{51F14249-4906-4590-B1A2-F31642E787C6}"/>
              </a:ext>
            </a:extLst>
          </p:cNvPr>
          <p:cNvSpPr/>
          <p:nvPr/>
        </p:nvSpPr>
        <p:spPr>
          <a:xfrm>
            <a:off x="3588238" y="4633465"/>
            <a:ext cx="5274333" cy="1436915"/>
          </a:xfrm>
          <a:custGeom>
            <a:avLst/>
            <a:gdLst>
              <a:gd name="connsiteX0" fmla="*/ 0 w 5274333"/>
              <a:gd name="connsiteY0" fmla="*/ 503251 h 1436915"/>
              <a:gd name="connsiteX1" fmla="*/ 540661 w 5274333"/>
              <a:gd name="connsiteY1" fmla="*/ 503251 h 1436915"/>
              <a:gd name="connsiteX2" fmla="*/ 1007596 w 5274333"/>
              <a:gd name="connsiteY2" fmla="*/ 503251 h 1436915"/>
              <a:gd name="connsiteX3" fmla="*/ 1523682 w 5274333"/>
              <a:gd name="connsiteY3" fmla="*/ 503251 h 1436915"/>
              <a:gd name="connsiteX4" fmla="*/ 2457552 w 5274333"/>
              <a:gd name="connsiteY4" fmla="*/ 503251 h 1436915"/>
              <a:gd name="connsiteX5" fmla="*/ 2457552 w 5274333"/>
              <a:gd name="connsiteY5" fmla="*/ 359229 h 1436915"/>
              <a:gd name="connsiteX6" fmla="*/ 2277938 w 5274333"/>
              <a:gd name="connsiteY6" fmla="*/ 359229 h 1436915"/>
              <a:gd name="connsiteX7" fmla="*/ 2637167 w 5274333"/>
              <a:gd name="connsiteY7" fmla="*/ 0 h 1436915"/>
              <a:gd name="connsiteX8" fmla="*/ 2996395 w 5274333"/>
              <a:gd name="connsiteY8" fmla="*/ 359229 h 1436915"/>
              <a:gd name="connsiteX9" fmla="*/ 2816781 w 5274333"/>
              <a:gd name="connsiteY9" fmla="*/ 359229 h 1436915"/>
              <a:gd name="connsiteX10" fmla="*/ 2816781 w 5274333"/>
              <a:gd name="connsiteY10" fmla="*/ 503251 h 1436915"/>
              <a:gd name="connsiteX11" fmla="*/ 3234565 w 5274333"/>
              <a:gd name="connsiteY11" fmla="*/ 503251 h 1436915"/>
              <a:gd name="connsiteX12" fmla="*/ 3652349 w 5274333"/>
              <a:gd name="connsiteY12" fmla="*/ 503251 h 1436915"/>
              <a:gd name="connsiteX13" fmla="*/ 4168435 w 5274333"/>
              <a:gd name="connsiteY13" fmla="*/ 503251 h 1436915"/>
              <a:gd name="connsiteX14" fmla="*/ 4684521 w 5274333"/>
              <a:gd name="connsiteY14" fmla="*/ 503251 h 1436915"/>
              <a:gd name="connsiteX15" fmla="*/ 5274333 w 5274333"/>
              <a:gd name="connsiteY15" fmla="*/ 503251 h 1436915"/>
              <a:gd name="connsiteX16" fmla="*/ 5274333 w 5274333"/>
              <a:gd name="connsiteY16" fmla="*/ 951410 h 1436915"/>
              <a:gd name="connsiteX17" fmla="*/ 5274333 w 5274333"/>
              <a:gd name="connsiteY17" fmla="*/ 1436915 h 1436915"/>
              <a:gd name="connsiteX18" fmla="*/ 4582809 w 5274333"/>
              <a:gd name="connsiteY18" fmla="*/ 1436915 h 1436915"/>
              <a:gd name="connsiteX19" fmla="*/ 3996772 w 5274333"/>
              <a:gd name="connsiteY19" fmla="*/ 1436915 h 1436915"/>
              <a:gd name="connsiteX20" fmla="*/ 3463479 w 5274333"/>
              <a:gd name="connsiteY20" fmla="*/ 1436915 h 1436915"/>
              <a:gd name="connsiteX21" fmla="*/ 2930185 w 5274333"/>
              <a:gd name="connsiteY21" fmla="*/ 1436915 h 1436915"/>
              <a:gd name="connsiteX22" fmla="*/ 2502378 w 5274333"/>
              <a:gd name="connsiteY22" fmla="*/ 1436915 h 1436915"/>
              <a:gd name="connsiteX23" fmla="*/ 1863598 w 5274333"/>
              <a:gd name="connsiteY23" fmla="*/ 1436915 h 1436915"/>
              <a:gd name="connsiteX24" fmla="*/ 1383047 w 5274333"/>
              <a:gd name="connsiteY24" fmla="*/ 1436915 h 1436915"/>
              <a:gd name="connsiteX25" fmla="*/ 797010 w 5274333"/>
              <a:gd name="connsiteY25" fmla="*/ 1436915 h 1436915"/>
              <a:gd name="connsiteX26" fmla="*/ 0 w 5274333"/>
              <a:gd name="connsiteY26" fmla="*/ 1436915 h 1436915"/>
              <a:gd name="connsiteX27" fmla="*/ 0 w 5274333"/>
              <a:gd name="connsiteY27" fmla="*/ 951410 h 1436915"/>
              <a:gd name="connsiteX28" fmla="*/ 0 w 5274333"/>
              <a:gd name="connsiteY28" fmla="*/ 503251 h 1436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74333" h="1436915" fill="none" extrusionOk="0">
                <a:moveTo>
                  <a:pt x="0" y="503251"/>
                </a:moveTo>
                <a:cubicBezTo>
                  <a:pt x="152457" y="460100"/>
                  <a:pt x="277614" y="508373"/>
                  <a:pt x="540661" y="503251"/>
                </a:cubicBezTo>
                <a:cubicBezTo>
                  <a:pt x="803708" y="498129"/>
                  <a:pt x="799880" y="544309"/>
                  <a:pt x="1007596" y="503251"/>
                </a:cubicBezTo>
                <a:cubicBezTo>
                  <a:pt x="1215312" y="462193"/>
                  <a:pt x="1282946" y="530109"/>
                  <a:pt x="1523682" y="503251"/>
                </a:cubicBezTo>
                <a:cubicBezTo>
                  <a:pt x="1764418" y="476393"/>
                  <a:pt x="2235995" y="574564"/>
                  <a:pt x="2457552" y="503251"/>
                </a:cubicBezTo>
                <a:cubicBezTo>
                  <a:pt x="2452182" y="472416"/>
                  <a:pt x="2462385" y="398073"/>
                  <a:pt x="2457552" y="359229"/>
                </a:cubicBezTo>
                <a:cubicBezTo>
                  <a:pt x="2367932" y="377236"/>
                  <a:pt x="2333968" y="354973"/>
                  <a:pt x="2277938" y="359229"/>
                </a:cubicBezTo>
                <a:cubicBezTo>
                  <a:pt x="2331476" y="234274"/>
                  <a:pt x="2588753" y="96004"/>
                  <a:pt x="2637167" y="0"/>
                </a:cubicBezTo>
                <a:cubicBezTo>
                  <a:pt x="2815714" y="171636"/>
                  <a:pt x="2878698" y="324349"/>
                  <a:pt x="2996395" y="359229"/>
                </a:cubicBezTo>
                <a:cubicBezTo>
                  <a:pt x="2953090" y="366792"/>
                  <a:pt x="2898328" y="342300"/>
                  <a:pt x="2816781" y="359229"/>
                </a:cubicBezTo>
                <a:cubicBezTo>
                  <a:pt x="2833181" y="404239"/>
                  <a:pt x="2814888" y="438436"/>
                  <a:pt x="2816781" y="503251"/>
                </a:cubicBezTo>
                <a:cubicBezTo>
                  <a:pt x="2921680" y="462867"/>
                  <a:pt x="3070475" y="511658"/>
                  <a:pt x="3234565" y="503251"/>
                </a:cubicBezTo>
                <a:cubicBezTo>
                  <a:pt x="3398655" y="494844"/>
                  <a:pt x="3448962" y="521893"/>
                  <a:pt x="3652349" y="503251"/>
                </a:cubicBezTo>
                <a:cubicBezTo>
                  <a:pt x="3855736" y="484609"/>
                  <a:pt x="3975382" y="530445"/>
                  <a:pt x="4168435" y="503251"/>
                </a:cubicBezTo>
                <a:cubicBezTo>
                  <a:pt x="4361488" y="476057"/>
                  <a:pt x="4540990" y="521725"/>
                  <a:pt x="4684521" y="503251"/>
                </a:cubicBezTo>
                <a:cubicBezTo>
                  <a:pt x="4828052" y="484777"/>
                  <a:pt x="5103894" y="540107"/>
                  <a:pt x="5274333" y="503251"/>
                </a:cubicBezTo>
                <a:cubicBezTo>
                  <a:pt x="5292592" y="599269"/>
                  <a:pt x="5266328" y="777828"/>
                  <a:pt x="5274333" y="951410"/>
                </a:cubicBezTo>
                <a:cubicBezTo>
                  <a:pt x="5282338" y="1124992"/>
                  <a:pt x="5233201" y="1332644"/>
                  <a:pt x="5274333" y="1436915"/>
                </a:cubicBezTo>
                <a:cubicBezTo>
                  <a:pt x="4983168" y="1507698"/>
                  <a:pt x="4830622" y="1433083"/>
                  <a:pt x="4582809" y="1436915"/>
                </a:cubicBezTo>
                <a:cubicBezTo>
                  <a:pt x="4334996" y="1440747"/>
                  <a:pt x="4137376" y="1380077"/>
                  <a:pt x="3996772" y="1436915"/>
                </a:cubicBezTo>
                <a:cubicBezTo>
                  <a:pt x="3856168" y="1493753"/>
                  <a:pt x="3674540" y="1393823"/>
                  <a:pt x="3463479" y="1436915"/>
                </a:cubicBezTo>
                <a:cubicBezTo>
                  <a:pt x="3252418" y="1480007"/>
                  <a:pt x="3194421" y="1420556"/>
                  <a:pt x="2930185" y="1436915"/>
                </a:cubicBezTo>
                <a:cubicBezTo>
                  <a:pt x="2665949" y="1453274"/>
                  <a:pt x="2611128" y="1432627"/>
                  <a:pt x="2502378" y="1436915"/>
                </a:cubicBezTo>
                <a:cubicBezTo>
                  <a:pt x="2393628" y="1441203"/>
                  <a:pt x="2172064" y="1404729"/>
                  <a:pt x="1863598" y="1436915"/>
                </a:cubicBezTo>
                <a:cubicBezTo>
                  <a:pt x="1555132" y="1469101"/>
                  <a:pt x="1485021" y="1424250"/>
                  <a:pt x="1383047" y="1436915"/>
                </a:cubicBezTo>
                <a:cubicBezTo>
                  <a:pt x="1281073" y="1449580"/>
                  <a:pt x="1004982" y="1382743"/>
                  <a:pt x="797010" y="1436915"/>
                </a:cubicBezTo>
                <a:cubicBezTo>
                  <a:pt x="589038" y="1491087"/>
                  <a:pt x="208137" y="1417139"/>
                  <a:pt x="0" y="1436915"/>
                </a:cubicBezTo>
                <a:cubicBezTo>
                  <a:pt x="-48071" y="1200749"/>
                  <a:pt x="28378" y="1096155"/>
                  <a:pt x="0" y="951410"/>
                </a:cubicBezTo>
                <a:cubicBezTo>
                  <a:pt x="-28378" y="806666"/>
                  <a:pt x="28413" y="705759"/>
                  <a:pt x="0" y="503251"/>
                </a:cubicBezTo>
                <a:close/>
              </a:path>
              <a:path w="5274333" h="1436915" stroke="0" extrusionOk="0">
                <a:moveTo>
                  <a:pt x="0" y="503251"/>
                </a:moveTo>
                <a:cubicBezTo>
                  <a:pt x="201023" y="475076"/>
                  <a:pt x="344105" y="549722"/>
                  <a:pt x="466935" y="503251"/>
                </a:cubicBezTo>
                <a:cubicBezTo>
                  <a:pt x="589766" y="456780"/>
                  <a:pt x="780640" y="533042"/>
                  <a:pt x="933870" y="503251"/>
                </a:cubicBezTo>
                <a:cubicBezTo>
                  <a:pt x="1087101" y="473460"/>
                  <a:pt x="1221965" y="552984"/>
                  <a:pt x="1400805" y="503251"/>
                </a:cubicBezTo>
                <a:cubicBezTo>
                  <a:pt x="1579645" y="453518"/>
                  <a:pt x="1764441" y="547809"/>
                  <a:pt x="1892315" y="503251"/>
                </a:cubicBezTo>
                <a:cubicBezTo>
                  <a:pt x="2020189" y="458693"/>
                  <a:pt x="2297858" y="538521"/>
                  <a:pt x="2457552" y="503251"/>
                </a:cubicBezTo>
                <a:cubicBezTo>
                  <a:pt x="2448574" y="452963"/>
                  <a:pt x="2460974" y="424409"/>
                  <a:pt x="2457552" y="359229"/>
                </a:cubicBezTo>
                <a:cubicBezTo>
                  <a:pt x="2375305" y="363009"/>
                  <a:pt x="2355793" y="345976"/>
                  <a:pt x="2277938" y="359229"/>
                </a:cubicBezTo>
                <a:cubicBezTo>
                  <a:pt x="2367128" y="197740"/>
                  <a:pt x="2585816" y="92781"/>
                  <a:pt x="2637167" y="0"/>
                </a:cubicBezTo>
                <a:cubicBezTo>
                  <a:pt x="2750362" y="112516"/>
                  <a:pt x="2845605" y="244901"/>
                  <a:pt x="2996395" y="359229"/>
                </a:cubicBezTo>
                <a:cubicBezTo>
                  <a:pt x="2941260" y="379740"/>
                  <a:pt x="2888280" y="352524"/>
                  <a:pt x="2816781" y="359229"/>
                </a:cubicBezTo>
                <a:cubicBezTo>
                  <a:pt x="2833074" y="411992"/>
                  <a:pt x="2810629" y="440444"/>
                  <a:pt x="2816781" y="503251"/>
                </a:cubicBezTo>
                <a:cubicBezTo>
                  <a:pt x="3037169" y="455996"/>
                  <a:pt x="3166063" y="530902"/>
                  <a:pt x="3259140" y="503251"/>
                </a:cubicBezTo>
                <a:cubicBezTo>
                  <a:pt x="3352217" y="475600"/>
                  <a:pt x="3610331" y="536269"/>
                  <a:pt x="3726075" y="503251"/>
                </a:cubicBezTo>
                <a:cubicBezTo>
                  <a:pt x="3841819" y="470233"/>
                  <a:pt x="3950868" y="506140"/>
                  <a:pt x="4168435" y="503251"/>
                </a:cubicBezTo>
                <a:cubicBezTo>
                  <a:pt x="4386002" y="500362"/>
                  <a:pt x="4461992" y="552451"/>
                  <a:pt x="4610794" y="503251"/>
                </a:cubicBezTo>
                <a:cubicBezTo>
                  <a:pt x="4759596" y="454051"/>
                  <a:pt x="4950579" y="503498"/>
                  <a:pt x="5274333" y="503251"/>
                </a:cubicBezTo>
                <a:cubicBezTo>
                  <a:pt x="5304362" y="616440"/>
                  <a:pt x="5259578" y="848249"/>
                  <a:pt x="5274333" y="951410"/>
                </a:cubicBezTo>
                <a:cubicBezTo>
                  <a:pt x="5289088" y="1054571"/>
                  <a:pt x="5240647" y="1330948"/>
                  <a:pt x="5274333" y="1436915"/>
                </a:cubicBezTo>
                <a:cubicBezTo>
                  <a:pt x="5127345" y="1493645"/>
                  <a:pt x="4938821" y="1424019"/>
                  <a:pt x="4793783" y="1436915"/>
                </a:cubicBezTo>
                <a:cubicBezTo>
                  <a:pt x="4648745" y="1449811"/>
                  <a:pt x="4442964" y="1435665"/>
                  <a:pt x="4260489" y="1436915"/>
                </a:cubicBezTo>
                <a:cubicBezTo>
                  <a:pt x="4078014" y="1438165"/>
                  <a:pt x="3722479" y="1398821"/>
                  <a:pt x="3568965" y="1436915"/>
                </a:cubicBezTo>
                <a:cubicBezTo>
                  <a:pt x="3415451" y="1475009"/>
                  <a:pt x="3330063" y="1393000"/>
                  <a:pt x="3141158" y="1436915"/>
                </a:cubicBezTo>
                <a:cubicBezTo>
                  <a:pt x="2952253" y="1480830"/>
                  <a:pt x="2791917" y="1399376"/>
                  <a:pt x="2449635" y="1436915"/>
                </a:cubicBezTo>
                <a:cubicBezTo>
                  <a:pt x="2107353" y="1474454"/>
                  <a:pt x="1995195" y="1404173"/>
                  <a:pt x="1758111" y="1436915"/>
                </a:cubicBezTo>
                <a:cubicBezTo>
                  <a:pt x="1521027" y="1469657"/>
                  <a:pt x="1498757" y="1391372"/>
                  <a:pt x="1330304" y="1436915"/>
                </a:cubicBezTo>
                <a:cubicBezTo>
                  <a:pt x="1161851" y="1482458"/>
                  <a:pt x="883958" y="1401568"/>
                  <a:pt x="691524" y="1436915"/>
                </a:cubicBezTo>
                <a:cubicBezTo>
                  <a:pt x="499090" y="1472262"/>
                  <a:pt x="144535" y="1364663"/>
                  <a:pt x="0" y="1436915"/>
                </a:cubicBezTo>
                <a:cubicBezTo>
                  <a:pt x="-34277" y="1302324"/>
                  <a:pt x="48142" y="1102531"/>
                  <a:pt x="0" y="988756"/>
                </a:cubicBezTo>
                <a:cubicBezTo>
                  <a:pt x="-48142" y="874981"/>
                  <a:pt x="13344" y="613169"/>
                  <a:pt x="0" y="503251"/>
                </a:cubicBezTo>
                <a:close/>
              </a:path>
            </a:pathLst>
          </a:custGeom>
          <a:solidFill>
            <a:schemeClr val="accent4">
              <a:lumMod val="60000"/>
              <a:lumOff val="40000"/>
            </a:schemeClr>
          </a:solidFill>
          <a:ln w="57150">
            <a:solidFill>
              <a:schemeClr val="tx1"/>
            </a:solidFill>
            <a:extLst>
              <a:ext uri="{C807C97D-BFC1-408E-A445-0C87EB9F89A2}">
                <ask:lineSketchStyleProps xmlns:ask="http://schemas.microsoft.com/office/drawing/2018/sketchyshapes" sd="1054094018">
                  <a:prstGeom prst="up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(the) woman, Mrs.</a:t>
            </a:r>
          </a:p>
        </p:txBody>
      </p:sp>
      <p:sp>
        <p:nvSpPr>
          <p:cNvPr id="53" name="Call-out: Up Arrow 52">
            <a:extLst>
              <a:ext uri="{FF2B5EF4-FFF2-40B4-BE49-F238E27FC236}">
                <a16:creationId xmlns:a16="http://schemas.microsoft.com/office/drawing/2014/main" id="{64DA2D66-43FA-4B38-9682-E2F39E315D98}"/>
              </a:ext>
            </a:extLst>
          </p:cNvPr>
          <p:cNvSpPr/>
          <p:nvPr/>
        </p:nvSpPr>
        <p:spPr>
          <a:xfrm>
            <a:off x="3588815" y="4631681"/>
            <a:ext cx="5274333" cy="1436915"/>
          </a:xfrm>
          <a:custGeom>
            <a:avLst/>
            <a:gdLst>
              <a:gd name="connsiteX0" fmla="*/ 0 w 5274333"/>
              <a:gd name="connsiteY0" fmla="*/ 503251 h 1436915"/>
              <a:gd name="connsiteX1" fmla="*/ 540661 w 5274333"/>
              <a:gd name="connsiteY1" fmla="*/ 503251 h 1436915"/>
              <a:gd name="connsiteX2" fmla="*/ 1007596 w 5274333"/>
              <a:gd name="connsiteY2" fmla="*/ 503251 h 1436915"/>
              <a:gd name="connsiteX3" fmla="*/ 1523682 w 5274333"/>
              <a:gd name="connsiteY3" fmla="*/ 503251 h 1436915"/>
              <a:gd name="connsiteX4" fmla="*/ 2457552 w 5274333"/>
              <a:gd name="connsiteY4" fmla="*/ 503251 h 1436915"/>
              <a:gd name="connsiteX5" fmla="*/ 2457552 w 5274333"/>
              <a:gd name="connsiteY5" fmla="*/ 359229 h 1436915"/>
              <a:gd name="connsiteX6" fmla="*/ 2277938 w 5274333"/>
              <a:gd name="connsiteY6" fmla="*/ 359229 h 1436915"/>
              <a:gd name="connsiteX7" fmla="*/ 2637167 w 5274333"/>
              <a:gd name="connsiteY7" fmla="*/ 0 h 1436915"/>
              <a:gd name="connsiteX8" fmla="*/ 2996395 w 5274333"/>
              <a:gd name="connsiteY8" fmla="*/ 359229 h 1436915"/>
              <a:gd name="connsiteX9" fmla="*/ 2816781 w 5274333"/>
              <a:gd name="connsiteY9" fmla="*/ 359229 h 1436915"/>
              <a:gd name="connsiteX10" fmla="*/ 2816781 w 5274333"/>
              <a:gd name="connsiteY10" fmla="*/ 503251 h 1436915"/>
              <a:gd name="connsiteX11" fmla="*/ 3234565 w 5274333"/>
              <a:gd name="connsiteY11" fmla="*/ 503251 h 1436915"/>
              <a:gd name="connsiteX12" fmla="*/ 3652349 w 5274333"/>
              <a:gd name="connsiteY12" fmla="*/ 503251 h 1436915"/>
              <a:gd name="connsiteX13" fmla="*/ 4168435 w 5274333"/>
              <a:gd name="connsiteY13" fmla="*/ 503251 h 1436915"/>
              <a:gd name="connsiteX14" fmla="*/ 4684521 w 5274333"/>
              <a:gd name="connsiteY14" fmla="*/ 503251 h 1436915"/>
              <a:gd name="connsiteX15" fmla="*/ 5274333 w 5274333"/>
              <a:gd name="connsiteY15" fmla="*/ 503251 h 1436915"/>
              <a:gd name="connsiteX16" fmla="*/ 5274333 w 5274333"/>
              <a:gd name="connsiteY16" fmla="*/ 951410 h 1436915"/>
              <a:gd name="connsiteX17" fmla="*/ 5274333 w 5274333"/>
              <a:gd name="connsiteY17" fmla="*/ 1436915 h 1436915"/>
              <a:gd name="connsiteX18" fmla="*/ 4582809 w 5274333"/>
              <a:gd name="connsiteY18" fmla="*/ 1436915 h 1436915"/>
              <a:gd name="connsiteX19" fmla="*/ 3996772 w 5274333"/>
              <a:gd name="connsiteY19" fmla="*/ 1436915 h 1436915"/>
              <a:gd name="connsiteX20" fmla="*/ 3463479 w 5274333"/>
              <a:gd name="connsiteY20" fmla="*/ 1436915 h 1436915"/>
              <a:gd name="connsiteX21" fmla="*/ 2930185 w 5274333"/>
              <a:gd name="connsiteY21" fmla="*/ 1436915 h 1436915"/>
              <a:gd name="connsiteX22" fmla="*/ 2502378 w 5274333"/>
              <a:gd name="connsiteY22" fmla="*/ 1436915 h 1436915"/>
              <a:gd name="connsiteX23" fmla="*/ 1863598 w 5274333"/>
              <a:gd name="connsiteY23" fmla="*/ 1436915 h 1436915"/>
              <a:gd name="connsiteX24" fmla="*/ 1383047 w 5274333"/>
              <a:gd name="connsiteY24" fmla="*/ 1436915 h 1436915"/>
              <a:gd name="connsiteX25" fmla="*/ 797010 w 5274333"/>
              <a:gd name="connsiteY25" fmla="*/ 1436915 h 1436915"/>
              <a:gd name="connsiteX26" fmla="*/ 0 w 5274333"/>
              <a:gd name="connsiteY26" fmla="*/ 1436915 h 1436915"/>
              <a:gd name="connsiteX27" fmla="*/ 0 w 5274333"/>
              <a:gd name="connsiteY27" fmla="*/ 951410 h 1436915"/>
              <a:gd name="connsiteX28" fmla="*/ 0 w 5274333"/>
              <a:gd name="connsiteY28" fmla="*/ 503251 h 1436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74333" h="1436915" fill="none" extrusionOk="0">
                <a:moveTo>
                  <a:pt x="0" y="503251"/>
                </a:moveTo>
                <a:cubicBezTo>
                  <a:pt x="152457" y="460100"/>
                  <a:pt x="277614" y="508373"/>
                  <a:pt x="540661" y="503251"/>
                </a:cubicBezTo>
                <a:cubicBezTo>
                  <a:pt x="803708" y="498129"/>
                  <a:pt x="799880" y="544309"/>
                  <a:pt x="1007596" y="503251"/>
                </a:cubicBezTo>
                <a:cubicBezTo>
                  <a:pt x="1215312" y="462193"/>
                  <a:pt x="1282946" y="530109"/>
                  <a:pt x="1523682" y="503251"/>
                </a:cubicBezTo>
                <a:cubicBezTo>
                  <a:pt x="1764418" y="476393"/>
                  <a:pt x="2235995" y="574564"/>
                  <a:pt x="2457552" y="503251"/>
                </a:cubicBezTo>
                <a:cubicBezTo>
                  <a:pt x="2452182" y="472416"/>
                  <a:pt x="2462385" y="398073"/>
                  <a:pt x="2457552" y="359229"/>
                </a:cubicBezTo>
                <a:cubicBezTo>
                  <a:pt x="2367932" y="377236"/>
                  <a:pt x="2333968" y="354973"/>
                  <a:pt x="2277938" y="359229"/>
                </a:cubicBezTo>
                <a:cubicBezTo>
                  <a:pt x="2331476" y="234274"/>
                  <a:pt x="2588753" y="96004"/>
                  <a:pt x="2637167" y="0"/>
                </a:cubicBezTo>
                <a:cubicBezTo>
                  <a:pt x="2815714" y="171636"/>
                  <a:pt x="2878698" y="324349"/>
                  <a:pt x="2996395" y="359229"/>
                </a:cubicBezTo>
                <a:cubicBezTo>
                  <a:pt x="2953090" y="366792"/>
                  <a:pt x="2898328" y="342300"/>
                  <a:pt x="2816781" y="359229"/>
                </a:cubicBezTo>
                <a:cubicBezTo>
                  <a:pt x="2833181" y="404239"/>
                  <a:pt x="2814888" y="438436"/>
                  <a:pt x="2816781" y="503251"/>
                </a:cubicBezTo>
                <a:cubicBezTo>
                  <a:pt x="2921680" y="462867"/>
                  <a:pt x="3070475" y="511658"/>
                  <a:pt x="3234565" y="503251"/>
                </a:cubicBezTo>
                <a:cubicBezTo>
                  <a:pt x="3398655" y="494844"/>
                  <a:pt x="3448962" y="521893"/>
                  <a:pt x="3652349" y="503251"/>
                </a:cubicBezTo>
                <a:cubicBezTo>
                  <a:pt x="3855736" y="484609"/>
                  <a:pt x="3975382" y="530445"/>
                  <a:pt x="4168435" y="503251"/>
                </a:cubicBezTo>
                <a:cubicBezTo>
                  <a:pt x="4361488" y="476057"/>
                  <a:pt x="4540990" y="521725"/>
                  <a:pt x="4684521" y="503251"/>
                </a:cubicBezTo>
                <a:cubicBezTo>
                  <a:pt x="4828052" y="484777"/>
                  <a:pt x="5103894" y="540107"/>
                  <a:pt x="5274333" y="503251"/>
                </a:cubicBezTo>
                <a:cubicBezTo>
                  <a:pt x="5292592" y="599269"/>
                  <a:pt x="5266328" y="777828"/>
                  <a:pt x="5274333" y="951410"/>
                </a:cubicBezTo>
                <a:cubicBezTo>
                  <a:pt x="5282338" y="1124992"/>
                  <a:pt x="5233201" y="1332644"/>
                  <a:pt x="5274333" y="1436915"/>
                </a:cubicBezTo>
                <a:cubicBezTo>
                  <a:pt x="4983168" y="1507698"/>
                  <a:pt x="4830622" y="1433083"/>
                  <a:pt x="4582809" y="1436915"/>
                </a:cubicBezTo>
                <a:cubicBezTo>
                  <a:pt x="4334996" y="1440747"/>
                  <a:pt x="4137376" y="1380077"/>
                  <a:pt x="3996772" y="1436915"/>
                </a:cubicBezTo>
                <a:cubicBezTo>
                  <a:pt x="3856168" y="1493753"/>
                  <a:pt x="3674540" y="1393823"/>
                  <a:pt x="3463479" y="1436915"/>
                </a:cubicBezTo>
                <a:cubicBezTo>
                  <a:pt x="3252418" y="1480007"/>
                  <a:pt x="3194421" y="1420556"/>
                  <a:pt x="2930185" y="1436915"/>
                </a:cubicBezTo>
                <a:cubicBezTo>
                  <a:pt x="2665949" y="1453274"/>
                  <a:pt x="2611128" y="1432627"/>
                  <a:pt x="2502378" y="1436915"/>
                </a:cubicBezTo>
                <a:cubicBezTo>
                  <a:pt x="2393628" y="1441203"/>
                  <a:pt x="2172064" y="1404729"/>
                  <a:pt x="1863598" y="1436915"/>
                </a:cubicBezTo>
                <a:cubicBezTo>
                  <a:pt x="1555132" y="1469101"/>
                  <a:pt x="1485021" y="1424250"/>
                  <a:pt x="1383047" y="1436915"/>
                </a:cubicBezTo>
                <a:cubicBezTo>
                  <a:pt x="1281073" y="1449580"/>
                  <a:pt x="1004982" y="1382743"/>
                  <a:pt x="797010" y="1436915"/>
                </a:cubicBezTo>
                <a:cubicBezTo>
                  <a:pt x="589038" y="1491087"/>
                  <a:pt x="208137" y="1417139"/>
                  <a:pt x="0" y="1436915"/>
                </a:cubicBezTo>
                <a:cubicBezTo>
                  <a:pt x="-48071" y="1200749"/>
                  <a:pt x="28378" y="1096155"/>
                  <a:pt x="0" y="951410"/>
                </a:cubicBezTo>
                <a:cubicBezTo>
                  <a:pt x="-28378" y="806666"/>
                  <a:pt x="28413" y="705759"/>
                  <a:pt x="0" y="503251"/>
                </a:cubicBezTo>
                <a:close/>
              </a:path>
              <a:path w="5274333" h="1436915" stroke="0" extrusionOk="0">
                <a:moveTo>
                  <a:pt x="0" y="503251"/>
                </a:moveTo>
                <a:cubicBezTo>
                  <a:pt x="201023" y="475076"/>
                  <a:pt x="344105" y="549722"/>
                  <a:pt x="466935" y="503251"/>
                </a:cubicBezTo>
                <a:cubicBezTo>
                  <a:pt x="589766" y="456780"/>
                  <a:pt x="780640" y="533042"/>
                  <a:pt x="933870" y="503251"/>
                </a:cubicBezTo>
                <a:cubicBezTo>
                  <a:pt x="1087101" y="473460"/>
                  <a:pt x="1221965" y="552984"/>
                  <a:pt x="1400805" y="503251"/>
                </a:cubicBezTo>
                <a:cubicBezTo>
                  <a:pt x="1579645" y="453518"/>
                  <a:pt x="1764441" y="547809"/>
                  <a:pt x="1892315" y="503251"/>
                </a:cubicBezTo>
                <a:cubicBezTo>
                  <a:pt x="2020189" y="458693"/>
                  <a:pt x="2297858" y="538521"/>
                  <a:pt x="2457552" y="503251"/>
                </a:cubicBezTo>
                <a:cubicBezTo>
                  <a:pt x="2448574" y="452963"/>
                  <a:pt x="2460974" y="424409"/>
                  <a:pt x="2457552" y="359229"/>
                </a:cubicBezTo>
                <a:cubicBezTo>
                  <a:pt x="2375305" y="363009"/>
                  <a:pt x="2355793" y="345976"/>
                  <a:pt x="2277938" y="359229"/>
                </a:cubicBezTo>
                <a:cubicBezTo>
                  <a:pt x="2367128" y="197740"/>
                  <a:pt x="2585816" y="92781"/>
                  <a:pt x="2637167" y="0"/>
                </a:cubicBezTo>
                <a:cubicBezTo>
                  <a:pt x="2750362" y="112516"/>
                  <a:pt x="2845605" y="244901"/>
                  <a:pt x="2996395" y="359229"/>
                </a:cubicBezTo>
                <a:cubicBezTo>
                  <a:pt x="2941260" y="379740"/>
                  <a:pt x="2888280" y="352524"/>
                  <a:pt x="2816781" y="359229"/>
                </a:cubicBezTo>
                <a:cubicBezTo>
                  <a:pt x="2833074" y="411992"/>
                  <a:pt x="2810629" y="440444"/>
                  <a:pt x="2816781" y="503251"/>
                </a:cubicBezTo>
                <a:cubicBezTo>
                  <a:pt x="3037169" y="455996"/>
                  <a:pt x="3166063" y="530902"/>
                  <a:pt x="3259140" y="503251"/>
                </a:cubicBezTo>
                <a:cubicBezTo>
                  <a:pt x="3352217" y="475600"/>
                  <a:pt x="3610331" y="536269"/>
                  <a:pt x="3726075" y="503251"/>
                </a:cubicBezTo>
                <a:cubicBezTo>
                  <a:pt x="3841819" y="470233"/>
                  <a:pt x="3950868" y="506140"/>
                  <a:pt x="4168435" y="503251"/>
                </a:cubicBezTo>
                <a:cubicBezTo>
                  <a:pt x="4386002" y="500362"/>
                  <a:pt x="4461992" y="552451"/>
                  <a:pt x="4610794" y="503251"/>
                </a:cubicBezTo>
                <a:cubicBezTo>
                  <a:pt x="4759596" y="454051"/>
                  <a:pt x="4950579" y="503498"/>
                  <a:pt x="5274333" y="503251"/>
                </a:cubicBezTo>
                <a:cubicBezTo>
                  <a:pt x="5304362" y="616440"/>
                  <a:pt x="5259578" y="848249"/>
                  <a:pt x="5274333" y="951410"/>
                </a:cubicBezTo>
                <a:cubicBezTo>
                  <a:pt x="5289088" y="1054571"/>
                  <a:pt x="5240647" y="1330948"/>
                  <a:pt x="5274333" y="1436915"/>
                </a:cubicBezTo>
                <a:cubicBezTo>
                  <a:pt x="5127345" y="1493645"/>
                  <a:pt x="4938821" y="1424019"/>
                  <a:pt x="4793783" y="1436915"/>
                </a:cubicBezTo>
                <a:cubicBezTo>
                  <a:pt x="4648745" y="1449811"/>
                  <a:pt x="4442964" y="1435665"/>
                  <a:pt x="4260489" y="1436915"/>
                </a:cubicBezTo>
                <a:cubicBezTo>
                  <a:pt x="4078014" y="1438165"/>
                  <a:pt x="3722479" y="1398821"/>
                  <a:pt x="3568965" y="1436915"/>
                </a:cubicBezTo>
                <a:cubicBezTo>
                  <a:pt x="3415451" y="1475009"/>
                  <a:pt x="3330063" y="1393000"/>
                  <a:pt x="3141158" y="1436915"/>
                </a:cubicBezTo>
                <a:cubicBezTo>
                  <a:pt x="2952253" y="1480830"/>
                  <a:pt x="2791917" y="1399376"/>
                  <a:pt x="2449635" y="1436915"/>
                </a:cubicBezTo>
                <a:cubicBezTo>
                  <a:pt x="2107353" y="1474454"/>
                  <a:pt x="1995195" y="1404173"/>
                  <a:pt x="1758111" y="1436915"/>
                </a:cubicBezTo>
                <a:cubicBezTo>
                  <a:pt x="1521027" y="1469657"/>
                  <a:pt x="1498757" y="1391372"/>
                  <a:pt x="1330304" y="1436915"/>
                </a:cubicBezTo>
                <a:cubicBezTo>
                  <a:pt x="1161851" y="1482458"/>
                  <a:pt x="883958" y="1401568"/>
                  <a:pt x="691524" y="1436915"/>
                </a:cubicBezTo>
                <a:cubicBezTo>
                  <a:pt x="499090" y="1472262"/>
                  <a:pt x="144535" y="1364663"/>
                  <a:pt x="0" y="1436915"/>
                </a:cubicBezTo>
                <a:cubicBezTo>
                  <a:pt x="-34277" y="1302324"/>
                  <a:pt x="48142" y="1102531"/>
                  <a:pt x="0" y="988756"/>
                </a:cubicBezTo>
                <a:cubicBezTo>
                  <a:pt x="-48142" y="874981"/>
                  <a:pt x="13344" y="613169"/>
                  <a:pt x="0" y="503251"/>
                </a:cubicBezTo>
                <a:close/>
              </a:path>
            </a:pathLst>
          </a:custGeom>
          <a:solidFill>
            <a:schemeClr val="accent4">
              <a:lumMod val="60000"/>
              <a:lumOff val="40000"/>
            </a:schemeClr>
          </a:solidFill>
          <a:ln w="57150">
            <a:solidFill>
              <a:schemeClr val="tx1"/>
            </a:solidFill>
            <a:extLst>
              <a:ext uri="{C807C97D-BFC1-408E-A445-0C87EB9F89A2}">
                <ask:lineSketchStyleProps xmlns:ask="http://schemas.microsoft.com/office/drawing/2018/sketchyshapes" sd="1054094018">
                  <a:prstGeom prst="up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(the) man, Mr.</a:t>
            </a:r>
          </a:p>
        </p:txBody>
      </p:sp>
      <p:sp>
        <p:nvSpPr>
          <p:cNvPr id="54" name="Call-out: Up Arrow 53">
            <a:extLst>
              <a:ext uri="{FF2B5EF4-FFF2-40B4-BE49-F238E27FC236}">
                <a16:creationId xmlns:a16="http://schemas.microsoft.com/office/drawing/2014/main" id="{44AED785-E6B3-4A2F-B894-14DEBB2282E7}"/>
              </a:ext>
            </a:extLst>
          </p:cNvPr>
          <p:cNvSpPr/>
          <p:nvPr/>
        </p:nvSpPr>
        <p:spPr>
          <a:xfrm>
            <a:off x="3585785" y="4651926"/>
            <a:ext cx="5274333" cy="1436915"/>
          </a:xfrm>
          <a:custGeom>
            <a:avLst/>
            <a:gdLst>
              <a:gd name="connsiteX0" fmla="*/ 0 w 5274333"/>
              <a:gd name="connsiteY0" fmla="*/ 503251 h 1436915"/>
              <a:gd name="connsiteX1" fmla="*/ 540661 w 5274333"/>
              <a:gd name="connsiteY1" fmla="*/ 503251 h 1436915"/>
              <a:gd name="connsiteX2" fmla="*/ 1007596 w 5274333"/>
              <a:gd name="connsiteY2" fmla="*/ 503251 h 1436915"/>
              <a:gd name="connsiteX3" fmla="*/ 1523682 w 5274333"/>
              <a:gd name="connsiteY3" fmla="*/ 503251 h 1436915"/>
              <a:gd name="connsiteX4" fmla="*/ 2457552 w 5274333"/>
              <a:gd name="connsiteY4" fmla="*/ 503251 h 1436915"/>
              <a:gd name="connsiteX5" fmla="*/ 2457552 w 5274333"/>
              <a:gd name="connsiteY5" fmla="*/ 359229 h 1436915"/>
              <a:gd name="connsiteX6" fmla="*/ 2277938 w 5274333"/>
              <a:gd name="connsiteY6" fmla="*/ 359229 h 1436915"/>
              <a:gd name="connsiteX7" fmla="*/ 2637167 w 5274333"/>
              <a:gd name="connsiteY7" fmla="*/ 0 h 1436915"/>
              <a:gd name="connsiteX8" fmla="*/ 2996395 w 5274333"/>
              <a:gd name="connsiteY8" fmla="*/ 359229 h 1436915"/>
              <a:gd name="connsiteX9" fmla="*/ 2816781 w 5274333"/>
              <a:gd name="connsiteY9" fmla="*/ 359229 h 1436915"/>
              <a:gd name="connsiteX10" fmla="*/ 2816781 w 5274333"/>
              <a:gd name="connsiteY10" fmla="*/ 503251 h 1436915"/>
              <a:gd name="connsiteX11" fmla="*/ 3234565 w 5274333"/>
              <a:gd name="connsiteY11" fmla="*/ 503251 h 1436915"/>
              <a:gd name="connsiteX12" fmla="*/ 3652349 w 5274333"/>
              <a:gd name="connsiteY12" fmla="*/ 503251 h 1436915"/>
              <a:gd name="connsiteX13" fmla="*/ 4168435 w 5274333"/>
              <a:gd name="connsiteY13" fmla="*/ 503251 h 1436915"/>
              <a:gd name="connsiteX14" fmla="*/ 4684521 w 5274333"/>
              <a:gd name="connsiteY14" fmla="*/ 503251 h 1436915"/>
              <a:gd name="connsiteX15" fmla="*/ 5274333 w 5274333"/>
              <a:gd name="connsiteY15" fmla="*/ 503251 h 1436915"/>
              <a:gd name="connsiteX16" fmla="*/ 5274333 w 5274333"/>
              <a:gd name="connsiteY16" fmla="*/ 951410 h 1436915"/>
              <a:gd name="connsiteX17" fmla="*/ 5274333 w 5274333"/>
              <a:gd name="connsiteY17" fmla="*/ 1436915 h 1436915"/>
              <a:gd name="connsiteX18" fmla="*/ 4582809 w 5274333"/>
              <a:gd name="connsiteY18" fmla="*/ 1436915 h 1436915"/>
              <a:gd name="connsiteX19" fmla="*/ 3996772 w 5274333"/>
              <a:gd name="connsiteY19" fmla="*/ 1436915 h 1436915"/>
              <a:gd name="connsiteX20" fmla="*/ 3463479 w 5274333"/>
              <a:gd name="connsiteY20" fmla="*/ 1436915 h 1436915"/>
              <a:gd name="connsiteX21" fmla="*/ 2930185 w 5274333"/>
              <a:gd name="connsiteY21" fmla="*/ 1436915 h 1436915"/>
              <a:gd name="connsiteX22" fmla="*/ 2502378 w 5274333"/>
              <a:gd name="connsiteY22" fmla="*/ 1436915 h 1436915"/>
              <a:gd name="connsiteX23" fmla="*/ 1863598 w 5274333"/>
              <a:gd name="connsiteY23" fmla="*/ 1436915 h 1436915"/>
              <a:gd name="connsiteX24" fmla="*/ 1383047 w 5274333"/>
              <a:gd name="connsiteY24" fmla="*/ 1436915 h 1436915"/>
              <a:gd name="connsiteX25" fmla="*/ 797010 w 5274333"/>
              <a:gd name="connsiteY25" fmla="*/ 1436915 h 1436915"/>
              <a:gd name="connsiteX26" fmla="*/ 0 w 5274333"/>
              <a:gd name="connsiteY26" fmla="*/ 1436915 h 1436915"/>
              <a:gd name="connsiteX27" fmla="*/ 0 w 5274333"/>
              <a:gd name="connsiteY27" fmla="*/ 951410 h 1436915"/>
              <a:gd name="connsiteX28" fmla="*/ 0 w 5274333"/>
              <a:gd name="connsiteY28" fmla="*/ 503251 h 1436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74333" h="1436915" fill="none" extrusionOk="0">
                <a:moveTo>
                  <a:pt x="0" y="503251"/>
                </a:moveTo>
                <a:cubicBezTo>
                  <a:pt x="152457" y="460100"/>
                  <a:pt x="277614" y="508373"/>
                  <a:pt x="540661" y="503251"/>
                </a:cubicBezTo>
                <a:cubicBezTo>
                  <a:pt x="803708" y="498129"/>
                  <a:pt x="799880" y="544309"/>
                  <a:pt x="1007596" y="503251"/>
                </a:cubicBezTo>
                <a:cubicBezTo>
                  <a:pt x="1215312" y="462193"/>
                  <a:pt x="1282946" y="530109"/>
                  <a:pt x="1523682" y="503251"/>
                </a:cubicBezTo>
                <a:cubicBezTo>
                  <a:pt x="1764418" y="476393"/>
                  <a:pt x="2235995" y="574564"/>
                  <a:pt x="2457552" y="503251"/>
                </a:cubicBezTo>
                <a:cubicBezTo>
                  <a:pt x="2452182" y="472416"/>
                  <a:pt x="2462385" y="398073"/>
                  <a:pt x="2457552" y="359229"/>
                </a:cubicBezTo>
                <a:cubicBezTo>
                  <a:pt x="2367932" y="377236"/>
                  <a:pt x="2333968" y="354973"/>
                  <a:pt x="2277938" y="359229"/>
                </a:cubicBezTo>
                <a:cubicBezTo>
                  <a:pt x="2331476" y="234274"/>
                  <a:pt x="2588753" y="96004"/>
                  <a:pt x="2637167" y="0"/>
                </a:cubicBezTo>
                <a:cubicBezTo>
                  <a:pt x="2815714" y="171636"/>
                  <a:pt x="2878698" y="324349"/>
                  <a:pt x="2996395" y="359229"/>
                </a:cubicBezTo>
                <a:cubicBezTo>
                  <a:pt x="2953090" y="366792"/>
                  <a:pt x="2898328" y="342300"/>
                  <a:pt x="2816781" y="359229"/>
                </a:cubicBezTo>
                <a:cubicBezTo>
                  <a:pt x="2833181" y="404239"/>
                  <a:pt x="2814888" y="438436"/>
                  <a:pt x="2816781" y="503251"/>
                </a:cubicBezTo>
                <a:cubicBezTo>
                  <a:pt x="2921680" y="462867"/>
                  <a:pt x="3070475" y="511658"/>
                  <a:pt x="3234565" y="503251"/>
                </a:cubicBezTo>
                <a:cubicBezTo>
                  <a:pt x="3398655" y="494844"/>
                  <a:pt x="3448962" y="521893"/>
                  <a:pt x="3652349" y="503251"/>
                </a:cubicBezTo>
                <a:cubicBezTo>
                  <a:pt x="3855736" y="484609"/>
                  <a:pt x="3975382" y="530445"/>
                  <a:pt x="4168435" y="503251"/>
                </a:cubicBezTo>
                <a:cubicBezTo>
                  <a:pt x="4361488" y="476057"/>
                  <a:pt x="4540990" y="521725"/>
                  <a:pt x="4684521" y="503251"/>
                </a:cubicBezTo>
                <a:cubicBezTo>
                  <a:pt x="4828052" y="484777"/>
                  <a:pt x="5103894" y="540107"/>
                  <a:pt x="5274333" y="503251"/>
                </a:cubicBezTo>
                <a:cubicBezTo>
                  <a:pt x="5292592" y="599269"/>
                  <a:pt x="5266328" y="777828"/>
                  <a:pt x="5274333" y="951410"/>
                </a:cubicBezTo>
                <a:cubicBezTo>
                  <a:pt x="5282338" y="1124992"/>
                  <a:pt x="5233201" y="1332644"/>
                  <a:pt x="5274333" y="1436915"/>
                </a:cubicBezTo>
                <a:cubicBezTo>
                  <a:pt x="4983168" y="1507698"/>
                  <a:pt x="4830622" y="1433083"/>
                  <a:pt x="4582809" y="1436915"/>
                </a:cubicBezTo>
                <a:cubicBezTo>
                  <a:pt x="4334996" y="1440747"/>
                  <a:pt x="4137376" y="1380077"/>
                  <a:pt x="3996772" y="1436915"/>
                </a:cubicBezTo>
                <a:cubicBezTo>
                  <a:pt x="3856168" y="1493753"/>
                  <a:pt x="3674540" y="1393823"/>
                  <a:pt x="3463479" y="1436915"/>
                </a:cubicBezTo>
                <a:cubicBezTo>
                  <a:pt x="3252418" y="1480007"/>
                  <a:pt x="3194421" y="1420556"/>
                  <a:pt x="2930185" y="1436915"/>
                </a:cubicBezTo>
                <a:cubicBezTo>
                  <a:pt x="2665949" y="1453274"/>
                  <a:pt x="2611128" y="1432627"/>
                  <a:pt x="2502378" y="1436915"/>
                </a:cubicBezTo>
                <a:cubicBezTo>
                  <a:pt x="2393628" y="1441203"/>
                  <a:pt x="2172064" y="1404729"/>
                  <a:pt x="1863598" y="1436915"/>
                </a:cubicBezTo>
                <a:cubicBezTo>
                  <a:pt x="1555132" y="1469101"/>
                  <a:pt x="1485021" y="1424250"/>
                  <a:pt x="1383047" y="1436915"/>
                </a:cubicBezTo>
                <a:cubicBezTo>
                  <a:pt x="1281073" y="1449580"/>
                  <a:pt x="1004982" y="1382743"/>
                  <a:pt x="797010" y="1436915"/>
                </a:cubicBezTo>
                <a:cubicBezTo>
                  <a:pt x="589038" y="1491087"/>
                  <a:pt x="208137" y="1417139"/>
                  <a:pt x="0" y="1436915"/>
                </a:cubicBezTo>
                <a:cubicBezTo>
                  <a:pt x="-48071" y="1200749"/>
                  <a:pt x="28378" y="1096155"/>
                  <a:pt x="0" y="951410"/>
                </a:cubicBezTo>
                <a:cubicBezTo>
                  <a:pt x="-28378" y="806666"/>
                  <a:pt x="28413" y="705759"/>
                  <a:pt x="0" y="503251"/>
                </a:cubicBezTo>
                <a:close/>
              </a:path>
              <a:path w="5274333" h="1436915" stroke="0" extrusionOk="0">
                <a:moveTo>
                  <a:pt x="0" y="503251"/>
                </a:moveTo>
                <a:cubicBezTo>
                  <a:pt x="201023" y="475076"/>
                  <a:pt x="344105" y="549722"/>
                  <a:pt x="466935" y="503251"/>
                </a:cubicBezTo>
                <a:cubicBezTo>
                  <a:pt x="589766" y="456780"/>
                  <a:pt x="780640" y="533042"/>
                  <a:pt x="933870" y="503251"/>
                </a:cubicBezTo>
                <a:cubicBezTo>
                  <a:pt x="1087101" y="473460"/>
                  <a:pt x="1221965" y="552984"/>
                  <a:pt x="1400805" y="503251"/>
                </a:cubicBezTo>
                <a:cubicBezTo>
                  <a:pt x="1579645" y="453518"/>
                  <a:pt x="1764441" y="547809"/>
                  <a:pt x="1892315" y="503251"/>
                </a:cubicBezTo>
                <a:cubicBezTo>
                  <a:pt x="2020189" y="458693"/>
                  <a:pt x="2297858" y="538521"/>
                  <a:pt x="2457552" y="503251"/>
                </a:cubicBezTo>
                <a:cubicBezTo>
                  <a:pt x="2448574" y="452963"/>
                  <a:pt x="2460974" y="424409"/>
                  <a:pt x="2457552" y="359229"/>
                </a:cubicBezTo>
                <a:cubicBezTo>
                  <a:pt x="2375305" y="363009"/>
                  <a:pt x="2355793" y="345976"/>
                  <a:pt x="2277938" y="359229"/>
                </a:cubicBezTo>
                <a:cubicBezTo>
                  <a:pt x="2367128" y="197740"/>
                  <a:pt x="2585816" y="92781"/>
                  <a:pt x="2637167" y="0"/>
                </a:cubicBezTo>
                <a:cubicBezTo>
                  <a:pt x="2750362" y="112516"/>
                  <a:pt x="2845605" y="244901"/>
                  <a:pt x="2996395" y="359229"/>
                </a:cubicBezTo>
                <a:cubicBezTo>
                  <a:pt x="2941260" y="379740"/>
                  <a:pt x="2888280" y="352524"/>
                  <a:pt x="2816781" y="359229"/>
                </a:cubicBezTo>
                <a:cubicBezTo>
                  <a:pt x="2833074" y="411992"/>
                  <a:pt x="2810629" y="440444"/>
                  <a:pt x="2816781" y="503251"/>
                </a:cubicBezTo>
                <a:cubicBezTo>
                  <a:pt x="3037169" y="455996"/>
                  <a:pt x="3166063" y="530902"/>
                  <a:pt x="3259140" y="503251"/>
                </a:cubicBezTo>
                <a:cubicBezTo>
                  <a:pt x="3352217" y="475600"/>
                  <a:pt x="3610331" y="536269"/>
                  <a:pt x="3726075" y="503251"/>
                </a:cubicBezTo>
                <a:cubicBezTo>
                  <a:pt x="3841819" y="470233"/>
                  <a:pt x="3950868" y="506140"/>
                  <a:pt x="4168435" y="503251"/>
                </a:cubicBezTo>
                <a:cubicBezTo>
                  <a:pt x="4386002" y="500362"/>
                  <a:pt x="4461992" y="552451"/>
                  <a:pt x="4610794" y="503251"/>
                </a:cubicBezTo>
                <a:cubicBezTo>
                  <a:pt x="4759596" y="454051"/>
                  <a:pt x="4950579" y="503498"/>
                  <a:pt x="5274333" y="503251"/>
                </a:cubicBezTo>
                <a:cubicBezTo>
                  <a:pt x="5304362" y="616440"/>
                  <a:pt x="5259578" y="848249"/>
                  <a:pt x="5274333" y="951410"/>
                </a:cubicBezTo>
                <a:cubicBezTo>
                  <a:pt x="5289088" y="1054571"/>
                  <a:pt x="5240647" y="1330948"/>
                  <a:pt x="5274333" y="1436915"/>
                </a:cubicBezTo>
                <a:cubicBezTo>
                  <a:pt x="5127345" y="1493645"/>
                  <a:pt x="4938821" y="1424019"/>
                  <a:pt x="4793783" y="1436915"/>
                </a:cubicBezTo>
                <a:cubicBezTo>
                  <a:pt x="4648745" y="1449811"/>
                  <a:pt x="4442964" y="1435665"/>
                  <a:pt x="4260489" y="1436915"/>
                </a:cubicBezTo>
                <a:cubicBezTo>
                  <a:pt x="4078014" y="1438165"/>
                  <a:pt x="3722479" y="1398821"/>
                  <a:pt x="3568965" y="1436915"/>
                </a:cubicBezTo>
                <a:cubicBezTo>
                  <a:pt x="3415451" y="1475009"/>
                  <a:pt x="3330063" y="1393000"/>
                  <a:pt x="3141158" y="1436915"/>
                </a:cubicBezTo>
                <a:cubicBezTo>
                  <a:pt x="2952253" y="1480830"/>
                  <a:pt x="2791917" y="1399376"/>
                  <a:pt x="2449635" y="1436915"/>
                </a:cubicBezTo>
                <a:cubicBezTo>
                  <a:pt x="2107353" y="1474454"/>
                  <a:pt x="1995195" y="1404173"/>
                  <a:pt x="1758111" y="1436915"/>
                </a:cubicBezTo>
                <a:cubicBezTo>
                  <a:pt x="1521027" y="1469657"/>
                  <a:pt x="1498757" y="1391372"/>
                  <a:pt x="1330304" y="1436915"/>
                </a:cubicBezTo>
                <a:cubicBezTo>
                  <a:pt x="1161851" y="1482458"/>
                  <a:pt x="883958" y="1401568"/>
                  <a:pt x="691524" y="1436915"/>
                </a:cubicBezTo>
                <a:cubicBezTo>
                  <a:pt x="499090" y="1472262"/>
                  <a:pt x="144535" y="1364663"/>
                  <a:pt x="0" y="1436915"/>
                </a:cubicBezTo>
                <a:cubicBezTo>
                  <a:pt x="-34277" y="1302324"/>
                  <a:pt x="48142" y="1102531"/>
                  <a:pt x="0" y="988756"/>
                </a:cubicBezTo>
                <a:cubicBezTo>
                  <a:pt x="-48142" y="874981"/>
                  <a:pt x="13344" y="613169"/>
                  <a:pt x="0" y="503251"/>
                </a:cubicBezTo>
                <a:close/>
              </a:path>
            </a:pathLst>
          </a:custGeom>
          <a:solidFill>
            <a:schemeClr val="accent4">
              <a:lumMod val="60000"/>
              <a:lumOff val="40000"/>
            </a:schemeClr>
          </a:solidFill>
          <a:ln w="57150">
            <a:solidFill>
              <a:schemeClr val="tx1"/>
            </a:solidFill>
            <a:extLst>
              <a:ext uri="{C807C97D-BFC1-408E-A445-0C87EB9F89A2}">
                <ask:lineSketchStyleProps xmlns:ask="http://schemas.microsoft.com/office/drawing/2018/sketchyshapes" sd="1054094018">
                  <a:prstGeom prst="up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(the) problem</a:t>
            </a:r>
          </a:p>
        </p:txBody>
      </p:sp>
      <p:sp>
        <p:nvSpPr>
          <p:cNvPr id="55" name="Call-out: Up Arrow 54">
            <a:extLst>
              <a:ext uri="{FF2B5EF4-FFF2-40B4-BE49-F238E27FC236}">
                <a16:creationId xmlns:a16="http://schemas.microsoft.com/office/drawing/2014/main" id="{6EB40065-6BD3-44DA-99C8-DDCA41DF1FFF}"/>
              </a:ext>
            </a:extLst>
          </p:cNvPr>
          <p:cNvSpPr/>
          <p:nvPr/>
        </p:nvSpPr>
        <p:spPr>
          <a:xfrm>
            <a:off x="3583325" y="4621893"/>
            <a:ext cx="5274333" cy="1436915"/>
          </a:xfrm>
          <a:custGeom>
            <a:avLst/>
            <a:gdLst>
              <a:gd name="connsiteX0" fmla="*/ 0 w 5274333"/>
              <a:gd name="connsiteY0" fmla="*/ 503251 h 1436915"/>
              <a:gd name="connsiteX1" fmla="*/ 540661 w 5274333"/>
              <a:gd name="connsiteY1" fmla="*/ 503251 h 1436915"/>
              <a:gd name="connsiteX2" fmla="*/ 1007596 w 5274333"/>
              <a:gd name="connsiteY2" fmla="*/ 503251 h 1436915"/>
              <a:gd name="connsiteX3" fmla="*/ 1523682 w 5274333"/>
              <a:gd name="connsiteY3" fmla="*/ 503251 h 1436915"/>
              <a:gd name="connsiteX4" fmla="*/ 2457552 w 5274333"/>
              <a:gd name="connsiteY4" fmla="*/ 503251 h 1436915"/>
              <a:gd name="connsiteX5" fmla="*/ 2457552 w 5274333"/>
              <a:gd name="connsiteY5" fmla="*/ 359229 h 1436915"/>
              <a:gd name="connsiteX6" fmla="*/ 2277938 w 5274333"/>
              <a:gd name="connsiteY6" fmla="*/ 359229 h 1436915"/>
              <a:gd name="connsiteX7" fmla="*/ 2637167 w 5274333"/>
              <a:gd name="connsiteY7" fmla="*/ 0 h 1436915"/>
              <a:gd name="connsiteX8" fmla="*/ 2996395 w 5274333"/>
              <a:gd name="connsiteY8" fmla="*/ 359229 h 1436915"/>
              <a:gd name="connsiteX9" fmla="*/ 2816781 w 5274333"/>
              <a:gd name="connsiteY9" fmla="*/ 359229 h 1436915"/>
              <a:gd name="connsiteX10" fmla="*/ 2816781 w 5274333"/>
              <a:gd name="connsiteY10" fmla="*/ 503251 h 1436915"/>
              <a:gd name="connsiteX11" fmla="*/ 3234565 w 5274333"/>
              <a:gd name="connsiteY11" fmla="*/ 503251 h 1436915"/>
              <a:gd name="connsiteX12" fmla="*/ 3652349 w 5274333"/>
              <a:gd name="connsiteY12" fmla="*/ 503251 h 1436915"/>
              <a:gd name="connsiteX13" fmla="*/ 4168435 w 5274333"/>
              <a:gd name="connsiteY13" fmla="*/ 503251 h 1436915"/>
              <a:gd name="connsiteX14" fmla="*/ 4684521 w 5274333"/>
              <a:gd name="connsiteY14" fmla="*/ 503251 h 1436915"/>
              <a:gd name="connsiteX15" fmla="*/ 5274333 w 5274333"/>
              <a:gd name="connsiteY15" fmla="*/ 503251 h 1436915"/>
              <a:gd name="connsiteX16" fmla="*/ 5274333 w 5274333"/>
              <a:gd name="connsiteY16" fmla="*/ 951410 h 1436915"/>
              <a:gd name="connsiteX17" fmla="*/ 5274333 w 5274333"/>
              <a:gd name="connsiteY17" fmla="*/ 1436915 h 1436915"/>
              <a:gd name="connsiteX18" fmla="*/ 4582809 w 5274333"/>
              <a:gd name="connsiteY18" fmla="*/ 1436915 h 1436915"/>
              <a:gd name="connsiteX19" fmla="*/ 3996772 w 5274333"/>
              <a:gd name="connsiteY19" fmla="*/ 1436915 h 1436915"/>
              <a:gd name="connsiteX20" fmla="*/ 3463479 w 5274333"/>
              <a:gd name="connsiteY20" fmla="*/ 1436915 h 1436915"/>
              <a:gd name="connsiteX21" fmla="*/ 2930185 w 5274333"/>
              <a:gd name="connsiteY21" fmla="*/ 1436915 h 1436915"/>
              <a:gd name="connsiteX22" fmla="*/ 2502378 w 5274333"/>
              <a:gd name="connsiteY22" fmla="*/ 1436915 h 1436915"/>
              <a:gd name="connsiteX23" fmla="*/ 1863598 w 5274333"/>
              <a:gd name="connsiteY23" fmla="*/ 1436915 h 1436915"/>
              <a:gd name="connsiteX24" fmla="*/ 1383047 w 5274333"/>
              <a:gd name="connsiteY24" fmla="*/ 1436915 h 1436915"/>
              <a:gd name="connsiteX25" fmla="*/ 797010 w 5274333"/>
              <a:gd name="connsiteY25" fmla="*/ 1436915 h 1436915"/>
              <a:gd name="connsiteX26" fmla="*/ 0 w 5274333"/>
              <a:gd name="connsiteY26" fmla="*/ 1436915 h 1436915"/>
              <a:gd name="connsiteX27" fmla="*/ 0 w 5274333"/>
              <a:gd name="connsiteY27" fmla="*/ 951410 h 1436915"/>
              <a:gd name="connsiteX28" fmla="*/ 0 w 5274333"/>
              <a:gd name="connsiteY28" fmla="*/ 503251 h 1436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74333" h="1436915" fill="none" extrusionOk="0">
                <a:moveTo>
                  <a:pt x="0" y="503251"/>
                </a:moveTo>
                <a:cubicBezTo>
                  <a:pt x="152457" y="460100"/>
                  <a:pt x="277614" y="508373"/>
                  <a:pt x="540661" y="503251"/>
                </a:cubicBezTo>
                <a:cubicBezTo>
                  <a:pt x="803708" y="498129"/>
                  <a:pt x="799880" y="544309"/>
                  <a:pt x="1007596" y="503251"/>
                </a:cubicBezTo>
                <a:cubicBezTo>
                  <a:pt x="1215312" y="462193"/>
                  <a:pt x="1282946" y="530109"/>
                  <a:pt x="1523682" y="503251"/>
                </a:cubicBezTo>
                <a:cubicBezTo>
                  <a:pt x="1764418" y="476393"/>
                  <a:pt x="2235995" y="574564"/>
                  <a:pt x="2457552" y="503251"/>
                </a:cubicBezTo>
                <a:cubicBezTo>
                  <a:pt x="2452182" y="472416"/>
                  <a:pt x="2462385" y="398073"/>
                  <a:pt x="2457552" y="359229"/>
                </a:cubicBezTo>
                <a:cubicBezTo>
                  <a:pt x="2367932" y="377236"/>
                  <a:pt x="2333968" y="354973"/>
                  <a:pt x="2277938" y="359229"/>
                </a:cubicBezTo>
                <a:cubicBezTo>
                  <a:pt x="2331476" y="234274"/>
                  <a:pt x="2588753" y="96004"/>
                  <a:pt x="2637167" y="0"/>
                </a:cubicBezTo>
                <a:cubicBezTo>
                  <a:pt x="2815714" y="171636"/>
                  <a:pt x="2878698" y="324349"/>
                  <a:pt x="2996395" y="359229"/>
                </a:cubicBezTo>
                <a:cubicBezTo>
                  <a:pt x="2953090" y="366792"/>
                  <a:pt x="2898328" y="342300"/>
                  <a:pt x="2816781" y="359229"/>
                </a:cubicBezTo>
                <a:cubicBezTo>
                  <a:pt x="2833181" y="404239"/>
                  <a:pt x="2814888" y="438436"/>
                  <a:pt x="2816781" y="503251"/>
                </a:cubicBezTo>
                <a:cubicBezTo>
                  <a:pt x="2921680" y="462867"/>
                  <a:pt x="3070475" y="511658"/>
                  <a:pt x="3234565" y="503251"/>
                </a:cubicBezTo>
                <a:cubicBezTo>
                  <a:pt x="3398655" y="494844"/>
                  <a:pt x="3448962" y="521893"/>
                  <a:pt x="3652349" y="503251"/>
                </a:cubicBezTo>
                <a:cubicBezTo>
                  <a:pt x="3855736" y="484609"/>
                  <a:pt x="3975382" y="530445"/>
                  <a:pt x="4168435" y="503251"/>
                </a:cubicBezTo>
                <a:cubicBezTo>
                  <a:pt x="4361488" y="476057"/>
                  <a:pt x="4540990" y="521725"/>
                  <a:pt x="4684521" y="503251"/>
                </a:cubicBezTo>
                <a:cubicBezTo>
                  <a:pt x="4828052" y="484777"/>
                  <a:pt x="5103894" y="540107"/>
                  <a:pt x="5274333" y="503251"/>
                </a:cubicBezTo>
                <a:cubicBezTo>
                  <a:pt x="5292592" y="599269"/>
                  <a:pt x="5266328" y="777828"/>
                  <a:pt x="5274333" y="951410"/>
                </a:cubicBezTo>
                <a:cubicBezTo>
                  <a:pt x="5282338" y="1124992"/>
                  <a:pt x="5233201" y="1332644"/>
                  <a:pt x="5274333" y="1436915"/>
                </a:cubicBezTo>
                <a:cubicBezTo>
                  <a:pt x="4983168" y="1507698"/>
                  <a:pt x="4830622" y="1433083"/>
                  <a:pt x="4582809" y="1436915"/>
                </a:cubicBezTo>
                <a:cubicBezTo>
                  <a:pt x="4334996" y="1440747"/>
                  <a:pt x="4137376" y="1380077"/>
                  <a:pt x="3996772" y="1436915"/>
                </a:cubicBezTo>
                <a:cubicBezTo>
                  <a:pt x="3856168" y="1493753"/>
                  <a:pt x="3674540" y="1393823"/>
                  <a:pt x="3463479" y="1436915"/>
                </a:cubicBezTo>
                <a:cubicBezTo>
                  <a:pt x="3252418" y="1480007"/>
                  <a:pt x="3194421" y="1420556"/>
                  <a:pt x="2930185" y="1436915"/>
                </a:cubicBezTo>
                <a:cubicBezTo>
                  <a:pt x="2665949" y="1453274"/>
                  <a:pt x="2611128" y="1432627"/>
                  <a:pt x="2502378" y="1436915"/>
                </a:cubicBezTo>
                <a:cubicBezTo>
                  <a:pt x="2393628" y="1441203"/>
                  <a:pt x="2172064" y="1404729"/>
                  <a:pt x="1863598" y="1436915"/>
                </a:cubicBezTo>
                <a:cubicBezTo>
                  <a:pt x="1555132" y="1469101"/>
                  <a:pt x="1485021" y="1424250"/>
                  <a:pt x="1383047" y="1436915"/>
                </a:cubicBezTo>
                <a:cubicBezTo>
                  <a:pt x="1281073" y="1449580"/>
                  <a:pt x="1004982" y="1382743"/>
                  <a:pt x="797010" y="1436915"/>
                </a:cubicBezTo>
                <a:cubicBezTo>
                  <a:pt x="589038" y="1491087"/>
                  <a:pt x="208137" y="1417139"/>
                  <a:pt x="0" y="1436915"/>
                </a:cubicBezTo>
                <a:cubicBezTo>
                  <a:pt x="-48071" y="1200749"/>
                  <a:pt x="28378" y="1096155"/>
                  <a:pt x="0" y="951410"/>
                </a:cubicBezTo>
                <a:cubicBezTo>
                  <a:pt x="-28378" y="806666"/>
                  <a:pt x="28413" y="705759"/>
                  <a:pt x="0" y="503251"/>
                </a:cubicBezTo>
                <a:close/>
              </a:path>
              <a:path w="5274333" h="1436915" stroke="0" extrusionOk="0">
                <a:moveTo>
                  <a:pt x="0" y="503251"/>
                </a:moveTo>
                <a:cubicBezTo>
                  <a:pt x="201023" y="475076"/>
                  <a:pt x="344105" y="549722"/>
                  <a:pt x="466935" y="503251"/>
                </a:cubicBezTo>
                <a:cubicBezTo>
                  <a:pt x="589766" y="456780"/>
                  <a:pt x="780640" y="533042"/>
                  <a:pt x="933870" y="503251"/>
                </a:cubicBezTo>
                <a:cubicBezTo>
                  <a:pt x="1087101" y="473460"/>
                  <a:pt x="1221965" y="552984"/>
                  <a:pt x="1400805" y="503251"/>
                </a:cubicBezTo>
                <a:cubicBezTo>
                  <a:pt x="1579645" y="453518"/>
                  <a:pt x="1764441" y="547809"/>
                  <a:pt x="1892315" y="503251"/>
                </a:cubicBezTo>
                <a:cubicBezTo>
                  <a:pt x="2020189" y="458693"/>
                  <a:pt x="2297858" y="538521"/>
                  <a:pt x="2457552" y="503251"/>
                </a:cubicBezTo>
                <a:cubicBezTo>
                  <a:pt x="2448574" y="452963"/>
                  <a:pt x="2460974" y="424409"/>
                  <a:pt x="2457552" y="359229"/>
                </a:cubicBezTo>
                <a:cubicBezTo>
                  <a:pt x="2375305" y="363009"/>
                  <a:pt x="2355793" y="345976"/>
                  <a:pt x="2277938" y="359229"/>
                </a:cubicBezTo>
                <a:cubicBezTo>
                  <a:pt x="2367128" y="197740"/>
                  <a:pt x="2585816" y="92781"/>
                  <a:pt x="2637167" y="0"/>
                </a:cubicBezTo>
                <a:cubicBezTo>
                  <a:pt x="2750362" y="112516"/>
                  <a:pt x="2845605" y="244901"/>
                  <a:pt x="2996395" y="359229"/>
                </a:cubicBezTo>
                <a:cubicBezTo>
                  <a:pt x="2941260" y="379740"/>
                  <a:pt x="2888280" y="352524"/>
                  <a:pt x="2816781" y="359229"/>
                </a:cubicBezTo>
                <a:cubicBezTo>
                  <a:pt x="2833074" y="411992"/>
                  <a:pt x="2810629" y="440444"/>
                  <a:pt x="2816781" y="503251"/>
                </a:cubicBezTo>
                <a:cubicBezTo>
                  <a:pt x="3037169" y="455996"/>
                  <a:pt x="3166063" y="530902"/>
                  <a:pt x="3259140" y="503251"/>
                </a:cubicBezTo>
                <a:cubicBezTo>
                  <a:pt x="3352217" y="475600"/>
                  <a:pt x="3610331" y="536269"/>
                  <a:pt x="3726075" y="503251"/>
                </a:cubicBezTo>
                <a:cubicBezTo>
                  <a:pt x="3841819" y="470233"/>
                  <a:pt x="3950868" y="506140"/>
                  <a:pt x="4168435" y="503251"/>
                </a:cubicBezTo>
                <a:cubicBezTo>
                  <a:pt x="4386002" y="500362"/>
                  <a:pt x="4461992" y="552451"/>
                  <a:pt x="4610794" y="503251"/>
                </a:cubicBezTo>
                <a:cubicBezTo>
                  <a:pt x="4759596" y="454051"/>
                  <a:pt x="4950579" y="503498"/>
                  <a:pt x="5274333" y="503251"/>
                </a:cubicBezTo>
                <a:cubicBezTo>
                  <a:pt x="5304362" y="616440"/>
                  <a:pt x="5259578" y="848249"/>
                  <a:pt x="5274333" y="951410"/>
                </a:cubicBezTo>
                <a:cubicBezTo>
                  <a:pt x="5289088" y="1054571"/>
                  <a:pt x="5240647" y="1330948"/>
                  <a:pt x="5274333" y="1436915"/>
                </a:cubicBezTo>
                <a:cubicBezTo>
                  <a:pt x="5127345" y="1493645"/>
                  <a:pt x="4938821" y="1424019"/>
                  <a:pt x="4793783" y="1436915"/>
                </a:cubicBezTo>
                <a:cubicBezTo>
                  <a:pt x="4648745" y="1449811"/>
                  <a:pt x="4442964" y="1435665"/>
                  <a:pt x="4260489" y="1436915"/>
                </a:cubicBezTo>
                <a:cubicBezTo>
                  <a:pt x="4078014" y="1438165"/>
                  <a:pt x="3722479" y="1398821"/>
                  <a:pt x="3568965" y="1436915"/>
                </a:cubicBezTo>
                <a:cubicBezTo>
                  <a:pt x="3415451" y="1475009"/>
                  <a:pt x="3330063" y="1393000"/>
                  <a:pt x="3141158" y="1436915"/>
                </a:cubicBezTo>
                <a:cubicBezTo>
                  <a:pt x="2952253" y="1480830"/>
                  <a:pt x="2791917" y="1399376"/>
                  <a:pt x="2449635" y="1436915"/>
                </a:cubicBezTo>
                <a:cubicBezTo>
                  <a:pt x="2107353" y="1474454"/>
                  <a:pt x="1995195" y="1404173"/>
                  <a:pt x="1758111" y="1436915"/>
                </a:cubicBezTo>
                <a:cubicBezTo>
                  <a:pt x="1521027" y="1469657"/>
                  <a:pt x="1498757" y="1391372"/>
                  <a:pt x="1330304" y="1436915"/>
                </a:cubicBezTo>
                <a:cubicBezTo>
                  <a:pt x="1161851" y="1482458"/>
                  <a:pt x="883958" y="1401568"/>
                  <a:pt x="691524" y="1436915"/>
                </a:cubicBezTo>
                <a:cubicBezTo>
                  <a:pt x="499090" y="1472262"/>
                  <a:pt x="144535" y="1364663"/>
                  <a:pt x="0" y="1436915"/>
                </a:cubicBezTo>
                <a:cubicBezTo>
                  <a:pt x="-34277" y="1302324"/>
                  <a:pt x="48142" y="1102531"/>
                  <a:pt x="0" y="988756"/>
                </a:cubicBezTo>
                <a:cubicBezTo>
                  <a:pt x="-48142" y="874981"/>
                  <a:pt x="13344" y="613169"/>
                  <a:pt x="0" y="503251"/>
                </a:cubicBezTo>
                <a:close/>
              </a:path>
            </a:pathLst>
          </a:custGeom>
          <a:solidFill>
            <a:schemeClr val="accent4">
              <a:lumMod val="60000"/>
              <a:lumOff val="40000"/>
            </a:schemeClr>
          </a:solidFill>
          <a:ln w="57150">
            <a:solidFill>
              <a:schemeClr val="tx1"/>
            </a:solidFill>
            <a:extLst>
              <a:ext uri="{C807C97D-BFC1-408E-A445-0C87EB9F89A2}">
                <ask:lineSketchStyleProps xmlns:ask="http://schemas.microsoft.com/office/drawing/2018/sketchyshapes" sd="1054094018">
                  <a:prstGeom prst="up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(the) reason</a:t>
            </a:r>
          </a:p>
        </p:txBody>
      </p:sp>
      <p:sp>
        <p:nvSpPr>
          <p:cNvPr id="56" name="Call-out: Up Arrow 55">
            <a:extLst>
              <a:ext uri="{FF2B5EF4-FFF2-40B4-BE49-F238E27FC236}">
                <a16:creationId xmlns:a16="http://schemas.microsoft.com/office/drawing/2014/main" id="{E16960C2-87E7-4F59-B625-CDB3CE5C69F3}"/>
              </a:ext>
            </a:extLst>
          </p:cNvPr>
          <p:cNvSpPr/>
          <p:nvPr/>
        </p:nvSpPr>
        <p:spPr>
          <a:xfrm>
            <a:off x="3566690" y="4618560"/>
            <a:ext cx="5274333" cy="1436915"/>
          </a:xfrm>
          <a:custGeom>
            <a:avLst/>
            <a:gdLst>
              <a:gd name="connsiteX0" fmla="*/ 0 w 5274333"/>
              <a:gd name="connsiteY0" fmla="*/ 503251 h 1436915"/>
              <a:gd name="connsiteX1" fmla="*/ 540661 w 5274333"/>
              <a:gd name="connsiteY1" fmla="*/ 503251 h 1436915"/>
              <a:gd name="connsiteX2" fmla="*/ 1007596 w 5274333"/>
              <a:gd name="connsiteY2" fmla="*/ 503251 h 1436915"/>
              <a:gd name="connsiteX3" fmla="*/ 1523682 w 5274333"/>
              <a:gd name="connsiteY3" fmla="*/ 503251 h 1436915"/>
              <a:gd name="connsiteX4" fmla="*/ 2457552 w 5274333"/>
              <a:gd name="connsiteY4" fmla="*/ 503251 h 1436915"/>
              <a:gd name="connsiteX5" fmla="*/ 2457552 w 5274333"/>
              <a:gd name="connsiteY5" fmla="*/ 359229 h 1436915"/>
              <a:gd name="connsiteX6" fmla="*/ 2277938 w 5274333"/>
              <a:gd name="connsiteY6" fmla="*/ 359229 h 1436915"/>
              <a:gd name="connsiteX7" fmla="*/ 2637167 w 5274333"/>
              <a:gd name="connsiteY7" fmla="*/ 0 h 1436915"/>
              <a:gd name="connsiteX8" fmla="*/ 2996395 w 5274333"/>
              <a:gd name="connsiteY8" fmla="*/ 359229 h 1436915"/>
              <a:gd name="connsiteX9" fmla="*/ 2816781 w 5274333"/>
              <a:gd name="connsiteY9" fmla="*/ 359229 h 1436915"/>
              <a:gd name="connsiteX10" fmla="*/ 2816781 w 5274333"/>
              <a:gd name="connsiteY10" fmla="*/ 503251 h 1436915"/>
              <a:gd name="connsiteX11" fmla="*/ 3234565 w 5274333"/>
              <a:gd name="connsiteY11" fmla="*/ 503251 h 1436915"/>
              <a:gd name="connsiteX12" fmla="*/ 3652349 w 5274333"/>
              <a:gd name="connsiteY12" fmla="*/ 503251 h 1436915"/>
              <a:gd name="connsiteX13" fmla="*/ 4168435 w 5274333"/>
              <a:gd name="connsiteY13" fmla="*/ 503251 h 1436915"/>
              <a:gd name="connsiteX14" fmla="*/ 4684521 w 5274333"/>
              <a:gd name="connsiteY14" fmla="*/ 503251 h 1436915"/>
              <a:gd name="connsiteX15" fmla="*/ 5274333 w 5274333"/>
              <a:gd name="connsiteY15" fmla="*/ 503251 h 1436915"/>
              <a:gd name="connsiteX16" fmla="*/ 5274333 w 5274333"/>
              <a:gd name="connsiteY16" fmla="*/ 951410 h 1436915"/>
              <a:gd name="connsiteX17" fmla="*/ 5274333 w 5274333"/>
              <a:gd name="connsiteY17" fmla="*/ 1436915 h 1436915"/>
              <a:gd name="connsiteX18" fmla="*/ 4582809 w 5274333"/>
              <a:gd name="connsiteY18" fmla="*/ 1436915 h 1436915"/>
              <a:gd name="connsiteX19" fmla="*/ 3996772 w 5274333"/>
              <a:gd name="connsiteY19" fmla="*/ 1436915 h 1436915"/>
              <a:gd name="connsiteX20" fmla="*/ 3463479 w 5274333"/>
              <a:gd name="connsiteY20" fmla="*/ 1436915 h 1436915"/>
              <a:gd name="connsiteX21" fmla="*/ 2930185 w 5274333"/>
              <a:gd name="connsiteY21" fmla="*/ 1436915 h 1436915"/>
              <a:gd name="connsiteX22" fmla="*/ 2502378 w 5274333"/>
              <a:gd name="connsiteY22" fmla="*/ 1436915 h 1436915"/>
              <a:gd name="connsiteX23" fmla="*/ 1863598 w 5274333"/>
              <a:gd name="connsiteY23" fmla="*/ 1436915 h 1436915"/>
              <a:gd name="connsiteX24" fmla="*/ 1383047 w 5274333"/>
              <a:gd name="connsiteY24" fmla="*/ 1436915 h 1436915"/>
              <a:gd name="connsiteX25" fmla="*/ 797010 w 5274333"/>
              <a:gd name="connsiteY25" fmla="*/ 1436915 h 1436915"/>
              <a:gd name="connsiteX26" fmla="*/ 0 w 5274333"/>
              <a:gd name="connsiteY26" fmla="*/ 1436915 h 1436915"/>
              <a:gd name="connsiteX27" fmla="*/ 0 w 5274333"/>
              <a:gd name="connsiteY27" fmla="*/ 951410 h 1436915"/>
              <a:gd name="connsiteX28" fmla="*/ 0 w 5274333"/>
              <a:gd name="connsiteY28" fmla="*/ 503251 h 1436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74333" h="1436915" fill="none" extrusionOk="0">
                <a:moveTo>
                  <a:pt x="0" y="503251"/>
                </a:moveTo>
                <a:cubicBezTo>
                  <a:pt x="152457" y="460100"/>
                  <a:pt x="277614" y="508373"/>
                  <a:pt x="540661" y="503251"/>
                </a:cubicBezTo>
                <a:cubicBezTo>
                  <a:pt x="803708" y="498129"/>
                  <a:pt x="799880" y="544309"/>
                  <a:pt x="1007596" y="503251"/>
                </a:cubicBezTo>
                <a:cubicBezTo>
                  <a:pt x="1215312" y="462193"/>
                  <a:pt x="1282946" y="530109"/>
                  <a:pt x="1523682" y="503251"/>
                </a:cubicBezTo>
                <a:cubicBezTo>
                  <a:pt x="1764418" y="476393"/>
                  <a:pt x="2235995" y="574564"/>
                  <a:pt x="2457552" y="503251"/>
                </a:cubicBezTo>
                <a:cubicBezTo>
                  <a:pt x="2452182" y="472416"/>
                  <a:pt x="2462385" y="398073"/>
                  <a:pt x="2457552" y="359229"/>
                </a:cubicBezTo>
                <a:cubicBezTo>
                  <a:pt x="2367932" y="377236"/>
                  <a:pt x="2333968" y="354973"/>
                  <a:pt x="2277938" y="359229"/>
                </a:cubicBezTo>
                <a:cubicBezTo>
                  <a:pt x="2331476" y="234274"/>
                  <a:pt x="2588753" y="96004"/>
                  <a:pt x="2637167" y="0"/>
                </a:cubicBezTo>
                <a:cubicBezTo>
                  <a:pt x="2815714" y="171636"/>
                  <a:pt x="2878698" y="324349"/>
                  <a:pt x="2996395" y="359229"/>
                </a:cubicBezTo>
                <a:cubicBezTo>
                  <a:pt x="2953090" y="366792"/>
                  <a:pt x="2898328" y="342300"/>
                  <a:pt x="2816781" y="359229"/>
                </a:cubicBezTo>
                <a:cubicBezTo>
                  <a:pt x="2833181" y="404239"/>
                  <a:pt x="2814888" y="438436"/>
                  <a:pt x="2816781" y="503251"/>
                </a:cubicBezTo>
                <a:cubicBezTo>
                  <a:pt x="2921680" y="462867"/>
                  <a:pt x="3070475" y="511658"/>
                  <a:pt x="3234565" y="503251"/>
                </a:cubicBezTo>
                <a:cubicBezTo>
                  <a:pt x="3398655" y="494844"/>
                  <a:pt x="3448962" y="521893"/>
                  <a:pt x="3652349" y="503251"/>
                </a:cubicBezTo>
                <a:cubicBezTo>
                  <a:pt x="3855736" y="484609"/>
                  <a:pt x="3975382" y="530445"/>
                  <a:pt x="4168435" y="503251"/>
                </a:cubicBezTo>
                <a:cubicBezTo>
                  <a:pt x="4361488" y="476057"/>
                  <a:pt x="4540990" y="521725"/>
                  <a:pt x="4684521" y="503251"/>
                </a:cubicBezTo>
                <a:cubicBezTo>
                  <a:pt x="4828052" y="484777"/>
                  <a:pt x="5103894" y="540107"/>
                  <a:pt x="5274333" y="503251"/>
                </a:cubicBezTo>
                <a:cubicBezTo>
                  <a:pt x="5292592" y="599269"/>
                  <a:pt x="5266328" y="777828"/>
                  <a:pt x="5274333" y="951410"/>
                </a:cubicBezTo>
                <a:cubicBezTo>
                  <a:pt x="5282338" y="1124992"/>
                  <a:pt x="5233201" y="1332644"/>
                  <a:pt x="5274333" y="1436915"/>
                </a:cubicBezTo>
                <a:cubicBezTo>
                  <a:pt x="4983168" y="1507698"/>
                  <a:pt x="4830622" y="1433083"/>
                  <a:pt x="4582809" y="1436915"/>
                </a:cubicBezTo>
                <a:cubicBezTo>
                  <a:pt x="4334996" y="1440747"/>
                  <a:pt x="4137376" y="1380077"/>
                  <a:pt x="3996772" y="1436915"/>
                </a:cubicBezTo>
                <a:cubicBezTo>
                  <a:pt x="3856168" y="1493753"/>
                  <a:pt x="3674540" y="1393823"/>
                  <a:pt x="3463479" y="1436915"/>
                </a:cubicBezTo>
                <a:cubicBezTo>
                  <a:pt x="3252418" y="1480007"/>
                  <a:pt x="3194421" y="1420556"/>
                  <a:pt x="2930185" y="1436915"/>
                </a:cubicBezTo>
                <a:cubicBezTo>
                  <a:pt x="2665949" y="1453274"/>
                  <a:pt x="2611128" y="1432627"/>
                  <a:pt x="2502378" y="1436915"/>
                </a:cubicBezTo>
                <a:cubicBezTo>
                  <a:pt x="2393628" y="1441203"/>
                  <a:pt x="2172064" y="1404729"/>
                  <a:pt x="1863598" y="1436915"/>
                </a:cubicBezTo>
                <a:cubicBezTo>
                  <a:pt x="1555132" y="1469101"/>
                  <a:pt x="1485021" y="1424250"/>
                  <a:pt x="1383047" y="1436915"/>
                </a:cubicBezTo>
                <a:cubicBezTo>
                  <a:pt x="1281073" y="1449580"/>
                  <a:pt x="1004982" y="1382743"/>
                  <a:pt x="797010" y="1436915"/>
                </a:cubicBezTo>
                <a:cubicBezTo>
                  <a:pt x="589038" y="1491087"/>
                  <a:pt x="208137" y="1417139"/>
                  <a:pt x="0" y="1436915"/>
                </a:cubicBezTo>
                <a:cubicBezTo>
                  <a:pt x="-48071" y="1200749"/>
                  <a:pt x="28378" y="1096155"/>
                  <a:pt x="0" y="951410"/>
                </a:cubicBezTo>
                <a:cubicBezTo>
                  <a:pt x="-28378" y="806666"/>
                  <a:pt x="28413" y="705759"/>
                  <a:pt x="0" y="503251"/>
                </a:cubicBezTo>
                <a:close/>
              </a:path>
              <a:path w="5274333" h="1436915" stroke="0" extrusionOk="0">
                <a:moveTo>
                  <a:pt x="0" y="503251"/>
                </a:moveTo>
                <a:cubicBezTo>
                  <a:pt x="201023" y="475076"/>
                  <a:pt x="344105" y="549722"/>
                  <a:pt x="466935" y="503251"/>
                </a:cubicBezTo>
                <a:cubicBezTo>
                  <a:pt x="589766" y="456780"/>
                  <a:pt x="780640" y="533042"/>
                  <a:pt x="933870" y="503251"/>
                </a:cubicBezTo>
                <a:cubicBezTo>
                  <a:pt x="1087101" y="473460"/>
                  <a:pt x="1221965" y="552984"/>
                  <a:pt x="1400805" y="503251"/>
                </a:cubicBezTo>
                <a:cubicBezTo>
                  <a:pt x="1579645" y="453518"/>
                  <a:pt x="1764441" y="547809"/>
                  <a:pt x="1892315" y="503251"/>
                </a:cubicBezTo>
                <a:cubicBezTo>
                  <a:pt x="2020189" y="458693"/>
                  <a:pt x="2297858" y="538521"/>
                  <a:pt x="2457552" y="503251"/>
                </a:cubicBezTo>
                <a:cubicBezTo>
                  <a:pt x="2448574" y="452963"/>
                  <a:pt x="2460974" y="424409"/>
                  <a:pt x="2457552" y="359229"/>
                </a:cubicBezTo>
                <a:cubicBezTo>
                  <a:pt x="2375305" y="363009"/>
                  <a:pt x="2355793" y="345976"/>
                  <a:pt x="2277938" y="359229"/>
                </a:cubicBezTo>
                <a:cubicBezTo>
                  <a:pt x="2367128" y="197740"/>
                  <a:pt x="2585816" y="92781"/>
                  <a:pt x="2637167" y="0"/>
                </a:cubicBezTo>
                <a:cubicBezTo>
                  <a:pt x="2750362" y="112516"/>
                  <a:pt x="2845605" y="244901"/>
                  <a:pt x="2996395" y="359229"/>
                </a:cubicBezTo>
                <a:cubicBezTo>
                  <a:pt x="2941260" y="379740"/>
                  <a:pt x="2888280" y="352524"/>
                  <a:pt x="2816781" y="359229"/>
                </a:cubicBezTo>
                <a:cubicBezTo>
                  <a:pt x="2833074" y="411992"/>
                  <a:pt x="2810629" y="440444"/>
                  <a:pt x="2816781" y="503251"/>
                </a:cubicBezTo>
                <a:cubicBezTo>
                  <a:pt x="3037169" y="455996"/>
                  <a:pt x="3166063" y="530902"/>
                  <a:pt x="3259140" y="503251"/>
                </a:cubicBezTo>
                <a:cubicBezTo>
                  <a:pt x="3352217" y="475600"/>
                  <a:pt x="3610331" y="536269"/>
                  <a:pt x="3726075" y="503251"/>
                </a:cubicBezTo>
                <a:cubicBezTo>
                  <a:pt x="3841819" y="470233"/>
                  <a:pt x="3950868" y="506140"/>
                  <a:pt x="4168435" y="503251"/>
                </a:cubicBezTo>
                <a:cubicBezTo>
                  <a:pt x="4386002" y="500362"/>
                  <a:pt x="4461992" y="552451"/>
                  <a:pt x="4610794" y="503251"/>
                </a:cubicBezTo>
                <a:cubicBezTo>
                  <a:pt x="4759596" y="454051"/>
                  <a:pt x="4950579" y="503498"/>
                  <a:pt x="5274333" y="503251"/>
                </a:cubicBezTo>
                <a:cubicBezTo>
                  <a:pt x="5304362" y="616440"/>
                  <a:pt x="5259578" y="848249"/>
                  <a:pt x="5274333" y="951410"/>
                </a:cubicBezTo>
                <a:cubicBezTo>
                  <a:pt x="5289088" y="1054571"/>
                  <a:pt x="5240647" y="1330948"/>
                  <a:pt x="5274333" y="1436915"/>
                </a:cubicBezTo>
                <a:cubicBezTo>
                  <a:pt x="5127345" y="1493645"/>
                  <a:pt x="4938821" y="1424019"/>
                  <a:pt x="4793783" y="1436915"/>
                </a:cubicBezTo>
                <a:cubicBezTo>
                  <a:pt x="4648745" y="1449811"/>
                  <a:pt x="4442964" y="1435665"/>
                  <a:pt x="4260489" y="1436915"/>
                </a:cubicBezTo>
                <a:cubicBezTo>
                  <a:pt x="4078014" y="1438165"/>
                  <a:pt x="3722479" y="1398821"/>
                  <a:pt x="3568965" y="1436915"/>
                </a:cubicBezTo>
                <a:cubicBezTo>
                  <a:pt x="3415451" y="1475009"/>
                  <a:pt x="3330063" y="1393000"/>
                  <a:pt x="3141158" y="1436915"/>
                </a:cubicBezTo>
                <a:cubicBezTo>
                  <a:pt x="2952253" y="1480830"/>
                  <a:pt x="2791917" y="1399376"/>
                  <a:pt x="2449635" y="1436915"/>
                </a:cubicBezTo>
                <a:cubicBezTo>
                  <a:pt x="2107353" y="1474454"/>
                  <a:pt x="1995195" y="1404173"/>
                  <a:pt x="1758111" y="1436915"/>
                </a:cubicBezTo>
                <a:cubicBezTo>
                  <a:pt x="1521027" y="1469657"/>
                  <a:pt x="1498757" y="1391372"/>
                  <a:pt x="1330304" y="1436915"/>
                </a:cubicBezTo>
                <a:cubicBezTo>
                  <a:pt x="1161851" y="1482458"/>
                  <a:pt x="883958" y="1401568"/>
                  <a:pt x="691524" y="1436915"/>
                </a:cubicBezTo>
                <a:cubicBezTo>
                  <a:pt x="499090" y="1472262"/>
                  <a:pt x="144535" y="1364663"/>
                  <a:pt x="0" y="1436915"/>
                </a:cubicBezTo>
                <a:cubicBezTo>
                  <a:pt x="-34277" y="1302324"/>
                  <a:pt x="48142" y="1102531"/>
                  <a:pt x="0" y="988756"/>
                </a:cubicBezTo>
                <a:cubicBezTo>
                  <a:pt x="-48142" y="874981"/>
                  <a:pt x="13344" y="613169"/>
                  <a:pt x="0" y="503251"/>
                </a:cubicBezTo>
                <a:close/>
              </a:path>
            </a:pathLst>
          </a:custGeom>
          <a:solidFill>
            <a:schemeClr val="accent4">
              <a:lumMod val="60000"/>
              <a:lumOff val="40000"/>
            </a:schemeClr>
          </a:solidFill>
          <a:ln w="57150">
            <a:solidFill>
              <a:schemeClr val="tx1"/>
            </a:solidFill>
            <a:extLst>
              <a:ext uri="{C807C97D-BFC1-408E-A445-0C87EB9F89A2}">
                <ask:lineSketchStyleProps xmlns:ask="http://schemas.microsoft.com/office/drawing/2018/sketchyshapes" sd="1054094018">
                  <a:prstGeom prst="up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(the) first (one)</a:t>
            </a:r>
          </a:p>
        </p:txBody>
      </p:sp>
      <p:sp>
        <p:nvSpPr>
          <p:cNvPr id="57" name="Call-out: Up Arrow 56">
            <a:extLst>
              <a:ext uri="{FF2B5EF4-FFF2-40B4-BE49-F238E27FC236}">
                <a16:creationId xmlns:a16="http://schemas.microsoft.com/office/drawing/2014/main" id="{9BE702D4-C91F-47F5-9052-FC430DD3C0A1}"/>
              </a:ext>
            </a:extLst>
          </p:cNvPr>
          <p:cNvSpPr/>
          <p:nvPr/>
        </p:nvSpPr>
        <p:spPr>
          <a:xfrm>
            <a:off x="3561771" y="4614616"/>
            <a:ext cx="5274333" cy="1436915"/>
          </a:xfrm>
          <a:custGeom>
            <a:avLst/>
            <a:gdLst>
              <a:gd name="connsiteX0" fmla="*/ 0 w 5274333"/>
              <a:gd name="connsiteY0" fmla="*/ 503251 h 1436915"/>
              <a:gd name="connsiteX1" fmla="*/ 540661 w 5274333"/>
              <a:gd name="connsiteY1" fmla="*/ 503251 h 1436915"/>
              <a:gd name="connsiteX2" fmla="*/ 1007596 w 5274333"/>
              <a:gd name="connsiteY2" fmla="*/ 503251 h 1436915"/>
              <a:gd name="connsiteX3" fmla="*/ 1523682 w 5274333"/>
              <a:gd name="connsiteY3" fmla="*/ 503251 h 1436915"/>
              <a:gd name="connsiteX4" fmla="*/ 2457552 w 5274333"/>
              <a:gd name="connsiteY4" fmla="*/ 503251 h 1436915"/>
              <a:gd name="connsiteX5" fmla="*/ 2457552 w 5274333"/>
              <a:gd name="connsiteY5" fmla="*/ 359229 h 1436915"/>
              <a:gd name="connsiteX6" fmla="*/ 2277938 w 5274333"/>
              <a:gd name="connsiteY6" fmla="*/ 359229 h 1436915"/>
              <a:gd name="connsiteX7" fmla="*/ 2637167 w 5274333"/>
              <a:gd name="connsiteY7" fmla="*/ 0 h 1436915"/>
              <a:gd name="connsiteX8" fmla="*/ 2996395 w 5274333"/>
              <a:gd name="connsiteY8" fmla="*/ 359229 h 1436915"/>
              <a:gd name="connsiteX9" fmla="*/ 2816781 w 5274333"/>
              <a:gd name="connsiteY9" fmla="*/ 359229 h 1436915"/>
              <a:gd name="connsiteX10" fmla="*/ 2816781 w 5274333"/>
              <a:gd name="connsiteY10" fmla="*/ 503251 h 1436915"/>
              <a:gd name="connsiteX11" fmla="*/ 3234565 w 5274333"/>
              <a:gd name="connsiteY11" fmla="*/ 503251 h 1436915"/>
              <a:gd name="connsiteX12" fmla="*/ 3652349 w 5274333"/>
              <a:gd name="connsiteY12" fmla="*/ 503251 h 1436915"/>
              <a:gd name="connsiteX13" fmla="*/ 4168435 w 5274333"/>
              <a:gd name="connsiteY13" fmla="*/ 503251 h 1436915"/>
              <a:gd name="connsiteX14" fmla="*/ 4684521 w 5274333"/>
              <a:gd name="connsiteY14" fmla="*/ 503251 h 1436915"/>
              <a:gd name="connsiteX15" fmla="*/ 5274333 w 5274333"/>
              <a:gd name="connsiteY15" fmla="*/ 503251 h 1436915"/>
              <a:gd name="connsiteX16" fmla="*/ 5274333 w 5274333"/>
              <a:gd name="connsiteY16" fmla="*/ 951410 h 1436915"/>
              <a:gd name="connsiteX17" fmla="*/ 5274333 w 5274333"/>
              <a:gd name="connsiteY17" fmla="*/ 1436915 h 1436915"/>
              <a:gd name="connsiteX18" fmla="*/ 4582809 w 5274333"/>
              <a:gd name="connsiteY18" fmla="*/ 1436915 h 1436915"/>
              <a:gd name="connsiteX19" fmla="*/ 3996772 w 5274333"/>
              <a:gd name="connsiteY19" fmla="*/ 1436915 h 1436915"/>
              <a:gd name="connsiteX20" fmla="*/ 3463479 w 5274333"/>
              <a:gd name="connsiteY20" fmla="*/ 1436915 h 1436915"/>
              <a:gd name="connsiteX21" fmla="*/ 2930185 w 5274333"/>
              <a:gd name="connsiteY21" fmla="*/ 1436915 h 1436915"/>
              <a:gd name="connsiteX22" fmla="*/ 2502378 w 5274333"/>
              <a:gd name="connsiteY22" fmla="*/ 1436915 h 1436915"/>
              <a:gd name="connsiteX23" fmla="*/ 1863598 w 5274333"/>
              <a:gd name="connsiteY23" fmla="*/ 1436915 h 1436915"/>
              <a:gd name="connsiteX24" fmla="*/ 1383047 w 5274333"/>
              <a:gd name="connsiteY24" fmla="*/ 1436915 h 1436915"/>
              <a:gd name="connsiteX25" fmla="*/ 797010 w 5274333"/>
              <a:gd name="connsiteY25" fmla="*/ 1436915 h 1436915"/>
              <a:gd name="connsiteX26" fmla="*/ 0 w 5274333"/>
              <a:gd name="connsiteY26" fmla="*/ 1436915 h 1436915"/>
              <a:gd name="connsiteX27" fmla="*/ 0 w 5274333"/>
              <a:gd name="connsiteY27" fmla="*/ 951410 h 1436915"/>
              <a:gd name="connsiteX28" fmla="*/ 0 w 5274333"/>
              <a:gd name="connsiteY28" fmla="*/ 503251 h 1436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74333" h="1436915" fill="none" extrusionOk="0">
                <a:moveTo>
                  <a:pt x="0" y="503251"/>
                </a:moveTo>
                <a:cubicBezTo>
                  <a:pt x="152457" y="460100"/>
                  <a:pt x="277614" y="508373"/>
                  <a:pt x="540661" y="503251"/>
                </a:cubicBezTo>
                <a:cubicBezTo>
                  <a:pt x="803708" y="498129"/>
                  <a:pt x="799880" y="544309"/>
                  <a:pt x="1007596" y="503251"/>
                </a:cubicBezTo>
                <a:cubicBezTo>
                  <a:pt x="1215312" y="462193"/>
                  <a:pt x="1282946" y="530109"/>
                  <a:pt x="1523682" y="503251"/>
                </a:cubicBezTo>
                <a:cubicBezTo>
                  <a:pt x="1764418" y="476393"/>
                  <a:pt x="2235995" y="574564"/>
                  <a:pt x="2457552" y="503251"/>
                </a:cubicBezTo>
                <a:cubicBezTo>
                  <a:pt x="2452182" y="472416"/>
                  <a:pt x="2462385" y="398073"/>
                  <a:pt x="2457552" y="359229"/>
                </a:cubicBezTo>
                <a:cubicBezTo>
                  <a:pt x="2367932" y="377236"/>
                  <a:pt x="2333968" y="354973"/>
                  <a:pt x="2277938" y="359229"/>
                </a:cubicBezTo>
                <a:cubicBezTo>
                  <a:pt x="2331476" y="234274"/>
                  <a:pt x="2588753" y="96004"/>
                  <a:pt x="2637167" y="0"/>
                </a:cubicBezTo>
                <a:cubicBezTo>
                  <a:pt x="2815714" y="171636"/>
                  <a:pt x="2878698" y="324349"/>
                  <a:pt x="2996395" y="359229"/>
                </a:cubicBezTo>
                <a:cubicBezTo>
                  <a:pt x="2953090" y="366792"/>
                  <a:pt x="2898328" y="342300"/>
                  <a:pt x="2816781" y="359229"/>
                </a:cubicBezTo>
                <a:cubicBezTo>
                  <a:pt x="2833181" y="404239"/>
                  <a:pt x="2814888" y="438436"/>
                  <a:pt x="2816781" y="503251"/>
                </a:cubicBezTo>
                <a:cubicBezTo>
                  <a:pt x="2921680" y="462867"/>
                  <a:pt x="3070475" y="511658"/>
                  <a:pt x="3234565" y="503251"/>
                </a:cubicBezTo>
                <a:cubicBezTo>
                  <a:pt x="3398655" y="494844"/>
                  <a:pt x="3448962" y="521893"/>
                  <a:pt x="3652349" y="503251"/>
                </a:cubicBezTo>
                <a:cubicBezTo>
                  <a:pt x="3855736" y="484609"/>
                  <a:pt x="3975382" y="530445"/>
                  <a:pt x="4168435" y="503251"/>
                </a:cubicBezTo>
                <a:cubicBezTo>
                  <a:pt x="4361488" y="476057"/>
                  <a:pt x="4540990" y="521725"/>
                  <a:pt x="4684521" y="503251"/>
                </a:cubicBezTo>
                <a:cubicBezTo>
                  <a:pt x="4828052" y="484777"/>
                  <a:pt x="5103894" y="540107"/>
                  <a:pt x="5274333" y="503251"/>
                </a:cubicBezTo>
                <a:cubicBezTo>
                  <a:pt x="5292592" y="599269"/>
                  <a:pt x="5266328" y="777828"/>
                  <a:pt x="5274333" y="951410"/>
                </a:cubicBezTo>
                <a:cubicBezTo>
                  <a:pt x="5282338" y="1124992"/>
                  <a:pt x="5233201" y="1332644"/>
                  <a:pt x="5274333" y="1436915"/>
                </a:cubicBezTo>
                <a:cubicBezTo>
                  <a:pt x="4983168" y="1507698"/>
                  <a:pt x="4830622" y="1433083"/>
                  <a:pt x="4582809" y="1436915"/>
                </a:cubicBezTo>
                <a:cubicBezTo>
                  <a:pt x="4334996" y="1440747"/>
                  <a:pt x="4137376" y="1380077"/>
                  <a:pt x="3996772" y="1436915"/>
                </a:cubicBezTo>
                <a:cubicBezTo>
                  <a:pt x="3856168" y="1493753"/>
                  <a:pt x="3674540" y="1393823"/>
                  <a:pt x="3463479" y="1436915"/>
                </a:cubicBezTo>
                <a:cubicBezTo>
                  <a:pt x="3252418" y="1480007"/>
                  <a:pt x="3194421" y="1420556"/>
                  <a:pt x="2930185" y="1436915"/>
                </a:cubicBezTo>
                <a:cubicBezTo>
                  <a:pt x="2665949" y="1453274"/>
                  <a:pt x="2611128" y="1432627"/>
                  <a:pt x="2502378" y="1436915"/>
                </a:cubicBezTo>
                <a:cubicBezTo>
                  <a:pt x="2393628" y="1441203"/>
                  <a:pt x="2172064" y="1404729"/>
                  <a:pt x="1863598" y="1436915"/>
                </a:cubicBezTo>
                <a:cubicBezTo>
                  <a:pt x="1555132" y="1469101"/>
                  <a:pt x="1485021" y="1424250"/>
                  <a:pt x="1383047" y="1436915"/>
                </a:cubicBezTo>
                <a:cubicBezTo>
                  <a:pt x="1281073" y="1449580"/>
                  <a:pt x="1004982" y="1382743"/>
                  <a:pt x="797010" y="1436915"/>
                </a:cubicBezTo>
                <a:cubicBezTo>
                  <a:pt x="589038" y="1491087"/>
                  <a:pt x="208137" y="1417139"/>
                  <a:pt x="0" y="1436915"/>
                </a:cubicBezTo>
                <a:cubicBezTo>
                  <a:pt x="-48071" y="1200749"/>
                  <a:pt x="28378" y="1096155"/>
                  <a:pt x="0" y="951410"/>
                </a:cubicBezTo>
                <a:cubicBezTo>
                  <a:pt x="-28378" y="806666"/>
                  <a:pt x="28413" y="705759"/>
                  <a:pt x="0" y="503251"/>
                </a:cubicBezTo>
                <a:close/>
              </a:path>
              <a:path w="5274333" h="1436915" stroke="0" extrusionOk="0">
                <a:moveTo>
                  <a:pt x="0" y="503251"/>
                </a:moveTo>
                <a:cubicBezTo>
                  <a:pt x="201023" y="475076"/>
                  <a:pt x="344105" y="549722"/>
                  <a:pt x="466935" y="503251"/>
                </a:cubicBezTo>
                <a:cubicBezTo>
                  <a:pt x="589766" y="456780"/>
                  <a:pt x="780640" y="533042"/>
                  <a:pt x="933870" y="503251"/>
                </a:cubicBezTo>
                <a:cubicBezTo>
                  <a:pt x="1087101" y="473460"/>
                  <a:pt x="1221965" y="552984"/>
                  <a:pt x="1400805" y="503251"/>
                </a:cubicBezTo>
                <a:cubicBezTo>
                  <a:pt x="1579645" y="453518"/>
                  <a:pt x="1764441" y="547809"/>
                  <a:pt x="1892315" y="503251"/>
                </a:cubicBezTo>
                <a:cubicBezTo>
                  <a:pt x="2020189" y="458693"/>
                  <a:pt x="2297858" y="538521"/>
                  <a:pt x="2457552" y="503251"/>
                </a:cubicBezTo>
                <a:cubicBezTo>
                  <a:pt x="2448574" y="452963"/>
                  <a:pt x="2460974" y="424409"/>
                  <a:pt x="2457552" y="359229"/>
                </a:cubicBezTo>
                <a:cubicBezTo>
                  <a:pt x="2375305" y="363009"/>
                  <a:pt x="2355793" y="345976"/>
                  <a:pt x="2277938" y="359229"/>
                </a:cubicBezTo>
                <a:cubicBezTo>
                  <a:pt x="2367128" y="197740"/>
                  <a:pt x="2585816" y="92781"/>
                  <a:pt x="2637167" y="0"/>
                </a:cubicBezTo>
                <a:cubicBezTo>
                  <a:pt x="2750362" y="112516"/>
                  <a:pt x="2845605" y="244901"/>
                  <a:pt x="2996395" y="359229"/>
                </a:cubicBezTo>
                <a:cubicBezTo>
                  <a:pt x="2941260" y="379740"/>
                  <a:pt x="2888280" y="352524"/>
                  <a:pt x="2816781" y="359229"/>
                </a:cubicBezTo>
                <a:cubicBezTo>
                  <a:pt x="2833074" y="411992"/>
                  <a:pt x="2810629" y="440444"/>
                  <a:pt x="2816781" y="503251"/>
                </a:cubicBezTo>
                <a:cubicBezTo>
                  <a:pt x="3037169" y="455996"/>
                  <a:pt x="3166063" y="530902"/>
                  <a:pt x="3259140" y="503251"/>
                </a:cubicBezTo>
                <a:cubicBezTo>
                  <a:pt x="3352217" y="475600"/>
                  <a:pt x="3610331" y="536269"/>
                  <a:pt x="3726075" y="503251"/>
                </a:cubicBezTo>
                <a:cubicBezTo>
                  <a:pt x="3841819" y="470233"/>
                  <a:pt x="3950868" y="506140"/>
                  <a:pt x="4168435" y="503251"/>
                </a:cubicBezTo>
                <a:cubicBezTo>
                  <a:pt x="4386002" y="500362"/>
                  <a:pt x="4461992" y="552451"/>
                  <a:pt x="4610794" y="503251"/>
                </a:cubicBezTo>
                <a:cubicBezTo>
                  <a:pt x="4759596" y="454051"/>
                  <a:pt x="4950579" y="503498"/>
                  <a:pt x="5274333" y="503251"/>
                </a:cubicBezTo>
                <a:cubicBezTo>
                  <a:pt x="5304362" y="616440"/>
                  <a:pt x="5259578" y="848249"/>
                  <a:pt x="5274333" y="951410"/>
                </a:cubicBezTo>
                <a:cubicBezTo>
                  <a:pt x="5289088" y="1054571"/>
                  <a:pt x="5240647" y="1330948"/>
                  <a:pt x="5274333" y="1436915"/>
                </a:cubicBezTo>
                <a:cubicBezTo>
                  <a:pt x="5127345" y="1493645"/>
                  <a:pt x="4938821" y="1424019"/>
                  <a:pt x="4793783" y="1436915"/>
                </a:cubicBezTo>
                <a:cubicBezTo>
                  <a:pt x="4648745" y="1449811"/>
                  <a:pt x="4442964" y="1435665"/>
                  <a:pt x="4260489" y="1436915"/>
                </a:cubicBezTo>
                <a:cubicBezTo>
                  <a:pt x="4078014" y="1438165"/>
                  <a:pt x="3722479" y="1398821"/>
                  <a:pt x="3568965" y="1436915"/>
                </a:cubicBezTo>
                <a:cubicBezTo>
                  <a:pt x="3415451" y="1475009"/>
                  <a:pt x="3330063" y="1393000"/>
                  <a:pt x="3141158" y="1436915"/>
                </a:cubicBezTo>
                <a:cubicBezTo>
                  <a:pt x="2952253" y="1480830"/>
                  <a:pt x="2791917" y="1399376"/>
                  <a:pt x="2449635" y="1436915"/>
                </a:cubicBezTo>
                <a:cubicBezTo>
                  <a:pt x="2107353" y="1474454"/>
                  <a:pt x="1995195" y="1404173"/>
                  <a:pt x="1758111" y="1436915"/>
                </a:cubicBezTo>
                <a:cubicBezTo>
                  <a:pt x="1521027" y="1469657"/>
                  <a:pt x="1498757" y="1391372"/>
                  <a:pt x="1330304" y="1436915"/>
                </a:cubicBezTo>
                <a:cubicBezTo>
                  <a:pt x="1161851" y="1482458"/>
                  <a:pt x="883958" y="1401568"/>
                  <a:pt x="691524" y="1436915"/>
                </a:cubicBezTo>
                <a:cubicBezTo>
                  <a:pt x="499090" y="1472262"/>
                  <a:pt x="144535" y="1364663"/>
                  <a:pt x="0" y="1436915"/>
                </a:cubicBezTo>
                <a:cubicBezTo>
                  <a:pt x="-34277" y="1302324"/>
                  <a:pt x="48142" y="1102531"/>
                  <a:pt x="0" y="988756"/>
                </a:cubicBezTo>
                <a:cubicBezTo>
                  <a:pt x="-48142" y="874981"/>
                  <a:pt x="13344" y="613169"/>
                  <a:pt x="0" y="503251"/>
                </a:cubicBezTo>
                <a:close/>
              </a:path>
            </a:pathLst>
          </a:custGeom>
          <a:solidFill>
            <a:schemeClr val="accent4">
              <a:lumMod val="60000"/>
              <a:lumOff val="40000"/>
            </a:schemeClr>
          </a:solidFill>
          <a:ln w="57150">
            <a:solidFill>
              <a:schemeClr val="tx1"/>
            </a:solidFill>
            <a:extLst>
              <a:ext uri="{C807C97D-BFC1-408E-A445-0C87EB9F89A2}">
                <ask:lineSketchStyleProps xmlns:ask="http://schemas.microsoft.com/office/drawing/2018/sketchyshapes" sd="1054094018">
                  <a:prstGeom prst="up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(the) question</a:t>
            </a:r>
          </a:p>
        </p:txBody>
      </p:sp>
    </p:spTree>
    <p:extLst>
      <p:ext uri="{BB962C8B-B14F-4D97-AF65-F5344CB8AC3E}">
        <p14:creationId xmlns:p14="http://schemas.microsoft.com/office/powerpoint/2010/main" val="364150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9"/>
                                        </p:tgtEl>
                                        <p:attrNameLst>
                                          <p:attrName>style.visibility</p:attrName>
                                        </p:attrNameLst>
                                      </p:cBhvr>
                                      <p:to>
                                        <p:strVal val="visible"/>
                                      </p:to>
                                    </p:set>
                                    <p:anim calcmode="lin" valueType="num">
                                      <p:cBhvr additive="base">
                                        <p:cTn id="18" dur="1000" fill="hold"/>
                                        <p:tgtEl>
                                          <p:spTgt spid="49"/>
                                        </p:tgtEl>
                                        <p:attrNameLst>
                                          <p:attrName>ppt_x</p:attrName>
                                        </p:attrNameLst>
                                      </p:cBhvr>
                                      <p:tavLst>
                                        <p:tav tm="0">
                                          <p:val>
                                            <p:strVal val="#ppt_x"/>
                                          </p:val>
                                        </p:tav>
                                        <p:tav tm="100000">
                                          <p:val>
                                            <p:strVal val="#ppt_x"/>
                                          </p:val>
                                        </p:tav>
                                      </p:tavLst>
                                    </p:anim>
                                    <p:anim calcmode="lin" valueType="num">
                                      <p:cBhvr additive="base">
                                        <p:cTn id="19" dur="10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left)">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0"/>
                                        </p:tgtEl>
                                        <p:attrNameLst>
                                          <p:attrName>style.visibility</p:attrName>
                                        </p:attrNameLst>
                                      </p:cBhvr>
                                      <p:to>
                                        <p:strVal val="visible"/>
                                      </p:to>
                                    </p:set>
                                    <p:anim calcmode="lin" valueType="num">
                                      <p:cBhvr additive="base">
                                        <p:cTn id="29" dur="1000" fill="hold"/>
                                        <p:tgtEl>
                                          <p:spTgt spid="50"/>
                                        </p:tgtEl>
                                        <p:attrNameLst>
                                          <p:attrName>ppt_x</p:attrName>
                                        </p:attrNameLst>
                                      </p:cBhvr>
                                      <p:tavLst>
                                        <p:tav tm="0">
                                          <p:val>
                                            <p:strVal val="#ppt_x"/>
                                          </p:val>
                                        </p:tav>
                                        <p:tav tm="100000">
                                          <p:val>
                                            <p:strVal val="#ppt_x"/>
                                          </p:val>
                                        </p:tav>
                                      </p:tavLst>
                                    </p:anim>
                                    <p:anim calcmode="lin" valueType="num">
                                      <p:cBhvr additive="base">
                                        <p:cTn id="30" dur="10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left)">
                                      <p:cBhvr>
                                        <p:cTn id="35" dur="500"/>
                                        <p:tgtEl>
                                          <p:spTgt spid="34"/>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51"/>
                                        </p:tgtEl>
                                        <p:attrNameLst>
                                          <p:attrName>style.visibility</p:attrName>
                                        </p:attrNameLst>
                                      </p:cBhvr>
                                      <p:to>
                                        <p:strVal val="visible"/>
                                      </p:to>
                                    </p:set>
                                    <p:anim calcmode="lin" valueType="num">
                                      <p:cBhvr additive="base">
                                        <p:cTn id="40" dur="1000" fill="hold"/>
                                        <p:tgtEl>
                                          <p:spTgt spid="51"/>
                                        </p:tgtEl>
                                        <p:attrNameLst>
                                          <p:attrName>ppt_x</p:attrName>
                                        </p:attrNameLst>
                                      </p:cBhvr>
                                      <p:tavLst>
                                        <p:tav tm="0">
                                          <p:val>
                                            <p:strVal val="#ppt_x"/>
                                          </p:val>
                                        </p:tav>
                                        <p:tav tm="100000">
                                          <p:val>
                                            <p:strVal val="#ppt_x"/>
                                          </p:val>
                                        </p:tav>
                                      </p:tavLst>
                                    </p:anim>
                                    <p:anim calcmode="lin" valueType="num">
                                      <p:cBhvr additive="base">
                                        <p:cTn id="41" dur="10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wipe(left)">
                                      <p:cBhvr>
                                        <p:cTn id="46" dur="500"/>
                                        <p:tgtEl>
                                          <p:spTgt spid="40"/>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52"/>
                                        </p:tgtEl>
                                        <p:attrNameLst>
                                          <p:attrName>style.visibility</p:attrName>
                                        </p:attrNameLst>
                                      </p:cBhvr>
                                      <p:to>
                                        <p:strVal val="visible"/>
                                      </p:to>
                                    </p:set>
                                    <p:anim calcmode="lin" valueType="num">
                                      <p:cBhvr additive="base">
                                        <p:cTn id="51" dur="1000" fill="hold"/>
                                        <p:tgtEl>
                                          <p:spTgt spid="52"/>
                                        </p:tgtEl>
                                        <p:attrNameLst>
                                          <p:attrName>ppt_x</p:attrName>
                                        </p:attrNameLst>
                                      </p:cBhvr>
                                      <p:tavLst>
                                        <p:tav tm="0">
                                          <p:val>
                                            <p:strVal val="#ppt_x"/>
                                          </p:val>
                                        </p:tav>
                                        <p:tav tm="100000">
                                          <p:val>
                                            <p:strVal val="#ppt_x"/>
                                          </p:val>
                                        </p:tav>
                                      </p:tavLst>
                                    </p:anim>
                                    <p:anim calcmode="lin" valueType="num">
                                      <p:cBhvr additive="base">
                                        <p:cTn id="52" dur="10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wipe(left)">
                                      <p:cBhvr>
                                        <p:cTn id="57" dur="500"/>
                                        <p:tgtEl>
                                          <p:spTgt spid="42"/>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53"/>
                                        </p:tgtEl>
                                        <p:attrNameLst>
                                          <p:attrName>style.visibility</p:attrName>
                                        </p:attrNameLst>
                                      </p:cBhvr>
                                      <p:to>
                                        <p:strVal val="visible"/>
                                      </p:to>
                                    </p:set>
                                    <p:anim calcmode="lin" valueType="num">
                                      <p:cBhvr additive="base">
                                        <p:cTn id="62" dur="1000" fill="hold"/>
                                        <p:tgtEl>
                                          <p:spTgt spid="53"/>
                                        </p:tgtEl>
                                        <p:attrNameLst>
                                          <p:attrName>ppt_x</p:attrName>
                                        </p:attrNameLst>
                                      </p:cBhvr>
                                      <p:tavLst>
                                        <p:tav tm="0">
                                          <p:val>
                                            <p:strVal val="#ppt_x"/>
                                          </p:val>
                                        </p:tav>
                                        <p:tav tm="100000">
                                          <p:val>
                                            <p:strVal val="#ppt_x"/>
                                          </p:val>
                                        </p:tav>
                                      </p:tavLst>
                                    </p:anim>
                                    <p:anim calcmode="lin" valueType="num">
                                      <p:cBhvr additive="base">
                                        <p:cTn id="63" dur="10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wipe(left)">
                                      <p:cBhvr>
                                        <p:cTn id="68" dur="500"/>
                                        <p:tgtEl>
                                          <p:spTgt spid="44"/>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54"/>
                                        </p:tgtEl>
                                        <p:attrNameLst>
                                          <p:attrName>style.visibility</p:attrName>
                                        </p:attrNameLst>
                                      </p:cBhvr>
                                      <p:to>
                                        <p:strVal val="visible"/>
                                      </p:to>
                                    </p:set>
                                    <p:anim calcmode="lin" valueType="num">
                                      <p:cBhvr additive="base">
                                        <p:cTn id="73" dur="1000" fill="hold"/>
                                        <p:tgtEl>
                                          <p:spTgt spid="54"/>
                                        </p:tgtEl>
                                        <p:attrNameLst>
                                          <p:attrName>ppt_x</p:attrName>
                                        </p:attrNameLst>
                                      </p:cBhvr>
                                      <p:tavLst>
                                        <p:tav tm="0">
                                          <p:val>
                                            <p:strVal val="#ppt_x"/>
                                          </p:val>
                                        </p:tav>
                                        <p:tav tm="100000">
                                          <p:val>
                                            <p:strVal val="#ppt_x"/>
                                          </p:val>
                                        </p:tav>
                                      </p:tavLst>
                                    </p:anim>
                                    <p:anim calcmode="lin" valueType="num">
                                      <p:cBhvr additive="base">
                                        <p:cTn id="74" dur="10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48"/>
                                        </p:tgtEl>
                                        <p:attrNameLst>
                                          <p:attrName>style.visibility</p:attrName>
                                        </p:attrNameLst>
                                      </p:cBhvr>
                                      <p:to>
                                        <p:strVal val="visible"/>
                                      </p:to>
                                    </p:set>
                                    <p:animEffect transition="in" filter="wipe(left)">
                                      <p:cBhvr>
                                        <p:cTn id="79" dur="500"/>
                                        <p:tgtEl>
                                          <p:spTgt spid="48"/>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55"/>
                                        </p:tgtEl>
                                        <p:attrNameLst>
                                          <p:attrName>style.visibility</p:attrName>
                                        </p:attrNameLst>
                                      </p:cBhvr>
                                      <p:to>
                                        <p:strVal val="visible"/>
                                      </p:to>
                                    </p:set>
                                    <p:anim calcmode="lin" valueType="num">
                                      <p:cBhvr additive="base">
                                        <p:cTn id="84" dur="1000" fill="hold"/>
                                        <p:tgtEl>
                                          <p:spTgt spid="55"/>
                                        </p:tgtEl>
                                        <p:attrNameLst>
                                          <p:attrName>ppt_x</p:attrName>
                                        </p:attrNameLst>
                                      </p:cBhvr>
                                      <p:tavLst>
                                        <p:tav tm="0">
                                          <p:val>
                                            <p:strVal val="#ppt_x"/>
                                          </p:val>
                                        </p:tav>
                                        <p:tav tm="100000">
                                          <p:val>
                                            <p:strVal val="#ppt_x"/>
                                          </p:val>
                                        </p:tav>
                                      </p:tavLst>
                                    </p:anim>
                                    <p:anim calcmode="lin" valueType="num">
                                      <p:cBhvr additive="base">
                                        <p:cTn id="85" dur="10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43"/>
                                        </p:tgtEl>
                                        <p:attrNameLst>
                                          <p:attrName>style.visibility</p:attrName>
                                        </p:attrNameLst>
                                      </p:cBhvr>
                                      <p:to>
                                        <p:strVal val="visible"/>
                                      </p:to>
                                    </p:set>
                                    <p:animEffect transition="in" filter="wipe(left)">
                                      <p:cBhvr>
                                        <p:cTn id="90" dur="500"/>
                                        <p:tgtEl>
                                          <p:spTgt spid="43"/>
                                        </p:tgtEl>
                                      </p:cBhvr>
                                    </p:animEffect>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56"/>
                                        </p:tgtEl>
                                        <p:attrNameLst>
                                          <p:attrName>style.visibility</p:attrName>
                                        </p:attrNameLst>
                                      </p:cBhvr>
                                      <p:to>
                                        <p:strVal val="visible"/>
                                      </p:to>
                                    </p:set>
                                    <p:anim calcmode="lin" valueType="num">
                                      <p:cBhvr additive="base">
                                        <p:cTn id="95" dur="1000" fill="hold"/>
                                        <p:tgtEl>
                                          <p:spTgt spid="56"/>
                                        </p:tgtEl>
                                        <p:attrNameLst>
                                          <p:attrName>ppt_x</p:attrName>
                                        </p:attrNameLst>
                                      </p:cBhvr>
                                      <p:tavLst>
                                        <p:tav tm="0">
                                          <p:val>
                                            <p:strVal val="#ppt_x"/>
                                          </p:val>
                                        </p:tav>
                                        <p:tav tm="100000">
                                          <p:val>
                                            <p:strVal val="#ppt_x"/>
                                          </p:val>
                                        </p:tav>
                                      </p:tavLst>
                                    </p:anim>
                                    <p:anim calcmode="lin" valueType="num">
                                      <p:cBhvr additive="base">
                                        <p:cTn id="96" dur="10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45"/>
                                        </p:tgtEl>
                                        <p:attrNameLst>
                                          <p:attrName>style.visibility</p:attrName>
                                        </p:attrNameLst>
                                      </p:cBhvr>
                                      <p:to>
                                        <p:strVal val="visible"/>
                                      </p:to>
                                    </p:set>
                                    <p:animEffect transition="in" filter="wipe(left)">
                                      <p:cBhvr>
                                        <p:cTn id="101" dur="500"/>
                                        <p:tgtEl>
                                          <p:spTgt spid="45"/>
                                        </p:tgtEl>
                                      </p:cBhvr>
                                    </p:animEffect>
                                  </p:childTnLst>
                                </p:cTn>
                              </p:par>
                            </p:childTnLst>
                          </p:cTn>
                        </p:par>
                      </p:childTnLst>
                    </p:cTn>
                  </p:par>
                  <p:par>
                    <p:cTn id="102" fill="hold">
                      <p:stCondLst>
                        <p:cond delay="indefinite"/>
                      </p:stCondLst>
                      <p:childTnLst>
                        <p:par>
                          <p:cTn id="103" fill="hold">
                            <p:stCondLst>
                              <p:cond delay="0"/>
                            </p:stCondLst>
                            <p:childTnLst>
                              <p:par>
                                <p:cTn id="104" presetID="2" presetClass="entr" presetSubtype="4" fill="hold" grpId="0" nodeType="clickEffect">
                                  <p:stCondLst>
                                    <p:cond delay="0"/>
                                  </p:stCondLst>
                                  <p:childTnLst>
                                    <p:set>
                                      <p:cBhvr>
                                        <p:cTn id="105" dur="1" fill="hold">
                                          <p:stCondLst>
                                            <p:cond delay="0"/>
                                          </p:stCondLst>
                                        </p:cTn>
                                        <p:tgtEl>
                                          <p:spTgt spid="57"/>
                                        </p:tgtEl>
                                        <p:attrNameLst>
                                          <p:attrName>style.visibility</p:attrName>
                                        </p:attrNameLst>
                                      </p:cBhvr>
                                      <p:to>
                                        <p:strVal val="visible"/>
                                      </p:to>
                                    </p:set>
                                    <p:anim calcmode="lin" valueType="num">
                                      <p:cBhvr additive="base">
                                        <p:cTn id="106" dur="1000" fill="hold"/>
                                        <p:tgtEl>
                                          <p:spTgt spid="57"/>
                                        </p:tgtEl>
                                        <p:attrNameLst>
                                          <p:attrName>ppt_x</p:attrName>
                                        </p:attrNameLst>
                                      </p:cBhvr>
                                      <p:tavLst>
                                        <p:tav tm="0">
                                          <p:val>
                                            <p:strVal val="#ppt_x"/>
                                          </p:val>
                                        </p:tav>
                                        <p:tav tm="100000">
                                          <p:val>
                                            <p:strVal val="#ppt_x"/>
                                          </p:val>
                                        </p:tav>
                                      </p:tavLst>
                                    </p:anim>
                                    <p:anim calcmode="lin" valueType="num">
                                      <p:cBhvr additive="base">
                                        <p:cTn id="107" dur="10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46"/>
                                        </p:tgtEl>
                                        <p:attrNameLst>
                                          <p:attrName>style.visibility</p:attrName>
                                        </p:attrNameLst>
                                      </p:cBhvr>
                                      <p:to>
                                        <p:strVal val="visible"/>
                                      </p:to>
                                    </p:set>
                                    <p:animEffect transition="in" filter="wipe(left)">
                                      <p:cBhvr>
                                        <p:cTn id="11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animBg="1"/>
      <p:bldP spid="40" grpId="0" animBg="1"/>
      <p:bldP spid="42" grpId="0" animBg="1"/>
      <p:bldP spid="48" grpId="0" animBg="1"/>
      <p:bldP spid="44" grpId="0" animBg="1"/>
      <p:bldP spid="5" grpId="0" animBg="1"/>
      <p:bldP spid="3" grpId="0" animBg="1"/>
      <p:bldP spid="43" grpId="0" animBg="1"/>
      <p:bldP spid="45" grpId="0" animBg="1"/>
      <p:bldP spid="46" grpId="0" animBg="1"/>
      <p:bldP spid="49" grpId="0" animBg="1"/>
      <p:bldP spid="50" grpId="0" animBg="1"/>
      <p:bldP spid="51" grpId="0" animBg="1"/>
      <p:bldP spid="52" grpId="0" animBg="1"/>
      <p:bldP spid="53" grpId="0" animBg="1"/>
      <p:bldP spid="54" grpId="0" animBg="1"/>
      <p:bldP spid="55" grpId="0" animBg="1"/>
      <p:bldP spid="56" grpId="0" animBg="1"/>
      <p:bldP spid="5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002692" cy="647577"/>
          </a:xfrm>
        </p:spPr>
        <p:txBody>
          <a:bodyPr>
            <a:normAutofit/>
          </a:bodyPr>
          <a:lstStyle/>
          <a:p>
            <a:r>
              <a:rPr lang="en-GB" sz="2800" b="1" dirty="0" err="1">
                <a:solidFill>
                  <a:schemeClr val="tx1"/>
                </a:solidFill>
              </a:rPr>
              <a:t>ein</a:t>
            </a:r>
            <a:r>
              <a:rPr lang="en-GB" sz="2800" b="1" dirty="0">
                <a:solidFill>
                  <a:schemeClr val="tx1"/>
                </a:solidFill>
              </a:rPr>
              <a:t>, eine, </a:t>
            </a:r>
            <a:r>
              <a:rPr lang="en-GB" sz="2800" b="1" dirty="0" err="1">
                <a:solidFill>
                  <a:schemeClr val="tx1"/>
                </a:solidFill>
              </a:rPr>
              <a:t>ein</a:t>
            </a:r>
            <a:endParaRPr lang="en-GB" sz="2800" b="1" dirty="0">
              <a:solidFill>
                <a:schemeClr val="tx1"/>
              </a:solidFill>
            </a:endParaRPr>
          </a:p>
        </p:txBody>
      </p:sp>
      <p:sp>
        <p:nvSpPr>
          <p:cNvPr id="6" name="Content Placeholder 2"/>
          <p:cNvSpPr>
            <a:spLocks noGrp="1"/>
          </p:cNvSpPr>
          <p:nvPr>
            <p:ph type="body" sz="quarter" idx="10"/>
          </p:nvPr>
        </p:nvSpPr>
        <p:spPr/>
        <p:txBody>
          <a:bodyPr>
            <a:normAutofit/>
          </a:bodyPr>
          <a:lstStyle/>
          <a:p>
            <a:pPr marL="0" indent="0">
              <a:buNone/>
            </a:pPr>
            <a:r>
              <a:rPr lang="en-GB" sz="2800" dirty="0"/>
              <a:t>As you know, German has three words for </a:t>
            </a:r>
            <a:r>
              <a:rPr lang="en-GB" sz="2800" b="1" i="1" dirty="0"/>
              <a:t>a</a:t>
            </a:r>
            <a:r>
              <a:rPr lang="en-GB" sz="2800" dirty="0"/>
              <a:t>:</a:t>
            </a:r>
            <a:endParaRPr lang="en-GB" sz="2800" dirty="0">
              <a:solidFill>
                <a:srgbClr val="DAA520"/>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8" name="TextBox 7">
            <a:extLst>
              <a:ext uri="{FF2B5EF4-FFF2-40B4-BE49-F238E27FC236}">
                <a16:creationId xmlns:a16="http://schemas.microsoft.com/office/drawing/2014/main" id="{1908E545-7541-5643-8EE2-7AB9E76534DA}"/>
              </a:ext>
            </a:extLst>
          </p:cNvPr>
          <p:cNvSpPr txBox="1"/>
          <p:nvPr/>
        </p:nvSpPr>
        <p:spPr>
          <a:xfrm>
            <a:off x="8167368" y="1958516"/>
            <a:ext cx="1479892" cy="584775"/>
          </a:xfrm>
          <a:prstGeom prst="rect">
            <a:avLst/>
          </a:prstGeom>
          <a:noFill/>
        </p:spPr>
        <p:txBody>
          <a:bodyPr wrap="none" rtlCol="0">
            <a:spAutoFit/>
          </a:bodyPr>
          <a:lstStyle/>
          <a:p>
            <a:r>
              <a:rPr lang="en-US" sz="3200" b="1" dirty="0">
                <a:latin typeface="Century Gothic" panose="020B0502020202020204" pitchFamily="34" charset="0"/>
              </a:rPr>
              <a:t>neuter</a:t>
            </a:r>
          </a:p>
        </p:txBody>
      </p:sp>
      <p:sp>
        <p:nvSpPr>
          <p:cNvPr id="9" name="TextBox 8">
            <a:extLst>
              <a:ext uri="{FF2B5EF4-FFF2-40B4-BE49-F238E27FC236}">
                <a16:creationId xmlns:a16="http://schemas.microsoft.com/office/drawing/2014/main" id="{503B5CC2-793C-ED41-8404-69FAF576D2BB}"/>
              </a:ext>
            </a:extLst>
          </p:cNvPr>
          <p:cNvSpPr txBox="1"/>
          <p:nvPr/>
        </p:nvSpPr>
        <p:spPr>
          <a:xfrm>
            <a:off x="2010269" y="1956247"/>
            <a:ext cx="2238113" cy="584775"/>
          </a:xfrm>
          <a:prstGeom prst="rect">
            <a:avLst/>
          </a:prstGeom>
          <a:noFill/>
        </p:spPr>
        <p:txBody>
          <a:bodyPr wrap="none" rtlCol="0">
            <a:spAutoFit/>
          </a:bodyPr>
          <a:lstStyle/>
          <a:p>
            <a:r>
              <a:rPr lang="en-US" sz="3200" b="1" dirty="0">
                <a:latin typeface="Century Gothic" panose="020B0502020202020204" pitchFamily="34" charset="0"/>
              </a:rPr>
              <a:t>masculine</a:t>
            </a:r>
          </a:p>
        </p:txBody>
      </p:sp>
      <p:sp>
        <p:nvSpPr>
          <p:cNvPr id="10" name="TextBox 9">
            <a:extLst>
              <a:ext uri="{FF2B5EF4-FFF2-40B4-BE49-F238E27FC236}">
                <a16:creationId xmlns:a16="http://schemas.microsoft.com/office/drawing/2014/main" id="{EAF2BE74-B0B6-AA45-979B-036E930DE414}"/>
              </a:ext>
            </a:extLst>
          </p:cNvPr>
          <p:cNvSpPr txBox="1"/>
          <p:nvPr/>
        </p:nvSpPr>
        <p:spPr>
          <a:xfrm>
            <a:off x="4934813" y="1954608"/>
            <a:ext cx="1893467" cy="584775"/>
          </a:xfrm>
          <a:prstGeom prst="rect">
            <a:avLst/>
          </a:prstGeom>
          <a:noFill/>
        </p:spPr>
        <p:txBody>
          <a:bodyPr wrap="none" rtlCol="0">
            <a:spAutoFit/>
          </a:bodyPr>
          <a:lstStyle/>
          <a:p>
            <a:r>
              <a:rPr lang="en-US" sz="3200" b="1" dirty="0">
                <a:latin typeface="Century Gothic" panose="020B0502020202020204" pitchFamily="34" charset="0"/>
              </a:rPr>
              <a:t>feminine</a:t>
            </a:r>
          </a:p>
        </p:txBody>
      </p:sp>
      <p:sp>
        <p:nvSpPr>
          <p:cNvPr id="11" name="TextBox 10">
            <a:extLst>
              <a:ext uri="{FF2B5EF4-FFF2-40B4-BE49-F238E27FC236}">
                <a16:creationId xmlns:a16="http://schemas.microsoft.com/office/drawing/2014/main" id="{61CFBD48-3016-684F-B62B-1963494DD7B0}"/>
              </a:ext>
            </a:extLst>
          </p:cNvPr>
          <p:cNvSpPr txBox="1"/>
          <p:nvPr/>
        </p:nvSpPr>
        <p:spPr>
          <a:xfrm>
            <a:off x="1417353" y="2693239"/>
            <a:ext cx="2645276"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       </a:t>
            </a:r>
            <a:r>
              <a:rPr lang="en-US" sz="3200" b="1" dirty="0" err="1">
                <a:solidFill>
                  <a:srgbClr val="0070C0"/>
                </a:solidFill>
                <a:latin typeface="Century Gothic" panose="020B0502020202020204" pitchFamily="34" charset="0"/>
              </a:rPr>
              <a:t>ein</a:t>
            </a:r>
            <a:r>
              <a:rPr lang="en-US" sz="3200" dirty="0">
                <a:solidFill>
                  <a:srgbClr val="115076"/>
                </a:solidFill>
                <a:latin typeface="Century Gothic" panose="020B0502020202020204" pitchFamily="34" charset="0"/>
              </a:rPr>
              <a:t> </a:t>
            </a:r>
            <a:r>
              <a:rPr lang="en-US" sz="3200" dirty="0">
                <a:latin typeface="Century Gothic" panose="020B0502020202020204" pitchFamily="34" charset="0"/>
              </a:rPr>
              <a:t>Tisch</a:t>
            </a:r>
          </a:p>
        </p:txBody>
      </p:sp>
      <p:sp>
        <p:nvSpPr>
          <p:cNvPr id="12" name="TextBox 11">
            <a:extLst>
              <a:ext uri="{FF2B5EF4-FFF2-40B4-BE49-F238E27FC236}">
                <a16:creationId xmlns:a16="http://schemas.microsoft.com/office/drawing/2014/main" id="{1910836A-A558-4044-95B7-8A556E7DE7F6}"/>
              </a:ext>
            </a:extLst>
          </p:cNvPr>
          <p:cNvSpPr txBox="1"/>
          <p:nvPr/>
        </p:nvSpPr>
        <p:spPr>
          <a:xfrm>
            <a:off x="8167368" y="2637596"/>
            <a:ext cx="2310248" cy="584775"/>
          </a:xfrm>
          <a:prstGeom prst="rect">
            <a:avLst/>
          </a:prstGeom>
          <a:noFill/>
        </p:spPr>
        <p:txBody>
          <a:bodyPr wrap="none" rtlCol="0">
            <a:spAutoFit/>
          </a:bodyPr>
          <a:lstStyle/>
          <a:p>
            <a:r>
              <a:rPr lang="en-US" sz="3200" b="1" dirty="0" err="1">
                <a:solidFill>
                  <a:srgbClr val="00B050"/>
                </a:solidFill>
                <a:latin typeface="Century Gothic" panose="020B0502020202020204" pitchFamily="34" charset="0"/>
              </a:rPr>
              <a:t>ein</a:t>
            </a:r>
            <a:r>
              <a:rPr lang="en-US" sz="3200" b="1" dirty="0">
                <a:solidFill>
                  <a:srgbClr val="115076"/>
                </a:solidFill>
                <a:latin typeface="Century Gothic" panose="020B0502020202020204" pitchFamily="34" charset="0"/>
              </a:rPr>
              <a:t> </a:t>
            </a:r>
            <a:r>
              <a:rPr lang="en-US" sz="3200" dirty="0">
                <a:latin typeface="Century Gothic" panose="020B0502020202020204" pitchFamily="34" charset="0"/>
              </a:rPr>
              <a:t>Fenster</a:t>
            </a:r>
          </a:p>
        </p:txBody>
      </p:sp>
      <p:sp>
        <p:nvSpPr>
          <p:cNvPr id="19" name="TextBox 18">
            <a:extLst>
              <a:ext uri="{FF2B5EF4-FFF2-40B4-BE49-F238E27FC236}">
                <a16:creationId xmlns:a16="http://schemas.microsoft.com/office/drawing/2014/main" id="{B7021E3A-B685-2447-BC8D-7B2ED2DFE52C}"/>
              </a:ext>
            </a:extLst>
          </p:cNvPr>
          <p:cNvSpPr txBox="1"/>
          <p:nvPr/>
        </p:nvSpPr>
        <p:spPr>
          <a:xfrm>
            <a:off x="4818713" y="2663969"/>
            <a:ext cx="2778325"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 </a:t>
            </a:r>
            <a:r>
              <a:rPr lang="en-US" sz="3200" b="1" dirty="0" err="1">
                <a:solidFill>
                  <a:srgbClr val="FF0000"/>
                </a:solidFill>
                <a:latin typeface="Century Gothic" panose="020B0502020202020204" pitchFamily="34" charset="0"/>
              </a:rPr>
              <a:t>eine</a:t>
            </a:r>
            <a:r>
              <a:rPr lang="en-US" sz="3200" b="1" dirty="0">
                <a:solidFill>
                  <a:srgbClr val="DAA520"/>
                </a:solidFill>
                <a:latin typeface="Century Gothic" panose="020B0502020202020204" pitchFamily="34" charset="0"/>
              </a:rPr>
              <a:t> </a:t>
            </a:r>
            <a:r>
              <a:rPr lang="en-US" sz="3200" dirty="0" err="1">
                <a:latin typeface="Century Gothic" panose="020B0502020202020204" pitchFamily="34" charset="0"/>
              </a:rPr>
              <a:t>Flasche</a:t>
            </a:r>
            <a:endParaRPr lang="en-US" sz="3200" dirty="0">
              <a:latin typeface="Century Gothic" panose="020B0502020202020204" pitchFamily="34" charset="0"/>
            </a:endParaRPr>
          </a:p>
        </p:txBody>
      </p:sp>
      <p:sp>
        <p:nvSpPr>
          <p:cNvPr id="20" name="Oval Callout 17">
            <a:extLst>
              <a:ext uri="{FF2B5EF4-FFF2-40B4-BE49-F238E27FC236}">
                <a16:creationId xmlns:a16="http://schemas.microsoft.com/office/drawing/2014/main" id="{E4BF7D99-D46F-4A7D-860F-CEAE52917935}"/>
              </a:ext>
            </a:extLst>
          </p:cNvPr>
          <p:cNvSpPr/>
          <p:nvPr/>
        </p:nvSpPr>
        <p:spPr>
          <a:xfrm>
            <a:off x="7598827" y="3373331"/>
            <a:ext cx="4358501" cy="1989502"/>
          </a:xfrm>
          <a:prstGeom prst="wedgeEllipseCallout">
            <a:avLst>
              <a:gd name="adj1" fmla="val -29247"/>
              <a:gd name="adj2" fmla="val -58500"/>
            </a:avLst>
          </a:prstGeom>
          <a:solidFill>
            <a:schemeClr val="accent4">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Century Gothic" panose="020B0502020202020204" pitchFamily="34" charset="0"/>
              </a:rPr>
              <a:t>After sein, the word for ‘a’ is </a:t>
            </a:r>
            <a:r>
              <a:rPr lang="en-GB" sz="2400" b="1" dirty="0" err="1">
                <a:solidFill>
                  <a:schemeClr val="bg1"/>
                </a:solidFill>
                <a:latin typeface="Century Gothic" panose="020B0502020202020204" pitchFamily="34" charset="0"/>
              </a:rPr>
              <a:t>ein</a:t>
            </a:r>
            <a:r>
              <a:rPr lang="en-GB" sz="2400" dirty="0">
                <a:solidFill>
                  <a:schemeClr val="bg1"/>
                </a:solidFill>
                <a:latin typeface="Century Gothic" panose="020B0502020202020204" pitchFamily="34" charset="0"/>
              </a:rPr>
              <a:t> for masculine </a:t>
            </a:r>
            <a:r>
              <a:rPr lang="en-GB" sz="2400" i="1" u="sng" dirty="0">
                <a:solidFill>
                  <a:schemeClr val="bg1"/>
                </a:solidFill>
                <a:latin typeface="Century Gothic" panose="020B0502020202020204" pitchFamily="34" charset="0"/>
              </a:rPr>
              <a:t>and</a:t>
            </a:r>
            <a:r>
              <a:rPr lang="en-GB" sz="2400" dirty="0">
                <a:solidFill>
                  <a:schemeClr val="bg1"/>
                </a:solidFill>
                <a:latin typeface="Century Gothic" panose="020B0502020202020204" pitchFamily="34" charset="0"/>
              </a:rPr>
              <a:t> neuter words.</a:t>
            </a:r>
          </a:p>
        </p:txBody>
      </p:sp>
      <p:sp>
        <p:nvSpPr>
          <p:cNvPr id="21" name="TextBox 20">
            <a:extLst>
              <a:ext uri="{FF2B5EF4-FFF2-40B4-BE49-F238E27FC236}">
                <a16:creationId xmlns:a16="http://schemas.microsoft.com/office/drawing/2014/main" id="{97242623-0255-43E7-ADB1-E5FDA86C2318}"/>
              </a:ext>
            </a:extLst>
          </p:cNvPr>
          <p:cNvSpPr txBox="1"/>
          <p:nvPr/>
        </p:nvSpPr>
        <p:spPr>
          <a:xfrm>
            <a:off x="21561" y="2717419"/>
            <a:ext cx="1834156" cy="584775"/>
          </a:xfrm>
          <a:prstGeom prst="rect">
            <a:avLst/>
          </a:prstGeom>
          <a:noFill/>
        </p:spPr>
        <p:txBody>
          <a:bodyPr wrap="none" rtlCol="0">
            <a:spAutoFit/>
          </a:bodyPr>
          <a:lstStyle/>
          <a:p>
            <a:r>
              <a:rPr lang="en-US" sz="3200" dirty="0">
                <a:latin typeface="Century Gothic" panose="020B0502020202020204" pitchFamily="34" charset="0"/>
              </a:rPr>
              <a:t>Das </a:t>
            </a:r>
            <a:r>
              <a:rPr lang="en-US" sz="3200" dirty="0" err="1">
                <a:latin typeface="Century Gothic" panose="020B0502020202020204" pitchFamily="34" charset="0"/>
              </a:rPr>
              <a:t>ist</a:t>
            </a:r>
            <a:r>
              <a:rPr lang="en-US" sz="3200" dirty="0">
                <a:latin typeface="Century Gothic" panose="020B0502020202020204" pitchFamily="34" charset="0"/>
              </a:rPr>
              <a:t>…</a:t>
            </a:r>
          </a:p>
        </p:txBody>
      </p:sp>
      <p:sp>
        <p:nvSpPr>
          <p:cNvPr id="22" name="TextBox 21">
            <a:extLst>
              <a:ext uri="{FF2B5EF4-FFF2-40B4-BE49-F238E27FC236}">
                <a16:creationId xmlns:a16="http://schemas.microsoft.com/office/drawing/2014/main" id="{A632293B-C9F3-4173-90E9-A5EC91B799CB}"/>
              </a:ext>
            </a:extLst>
          </p:cNvPr>
          <p:cNvSpPr txBox="1"/>
          <p:nvPr/>
        </p:nvSpPr>
        <p:spPr>
          <a:xfrm>
            <a:off x="521666" y="5894603"/>
            <a:ext cx="10612094" cy="48013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2800" dirty="0">
                <a:solidFill>
                  <a:srgbClr val="525050"/>
                </a:solidFill>
                <a:latin typeface="Century Gothic" panose="020B0502020202020204" pitchFamily="34" charset="0"/>
              </a:rPr>
              <a:t>Let’s practise!</a:t>
            </a:r>
            <a:endParaRPr kumimoji="0" lang="en-GB" sz="2800" b="0"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A721DBEE-D166-4977-9DED-5DEC58388361}"/>
              </a:ext>
            </a:extLst>
          </p:cNvPr>
          <p:cNvSpPr txBox="1"/>
          <p:nvPr/>
        </p:nvSpPr>
        <p:spPr>
          <a:xfrm>
            <a:off x="521666" y="5370246"/>
            <a:ext cx="10612094" cy="48013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2800" dirty="0">
                <a:solidFill>
                  <a:srgbClr val="525050"/>
                </a:solidFill>
                <a:latin typeface="Century Gothic" panose="020B0502020202020204" pitchFamily="34" charset="0"/>
              </a:rPr>
              <a:t>It’s important to know the gender of each noun you learn.</a:t>
            </a:r>
            <a:endParaRPr kumimoji="0" lang="en-GB" sz="2800" b="0"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4402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p:bldP spid="9" grpId="0"/>
      <p:bldP spid="10" grpId="0"/>
      <p:bldP spid="11" grpId="0"/>
      <p:bldP spid="12" grpId="0"/>
      <p:bldP spid="19" grpId="0"/>
      <p:bldP spid="20" grpId="0" animBg="1"/>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a:extLst>
              <a:ext uri="{FF2B5EF4-FFF2-40B4-BE49-F238E27FC236}">
                <a16:creationId xmlns:a16="http://schemas.microsoft.com/office/drawing/2014/main" id="{ADA825B3-FBF8-4343-ADF6-856E6AF5E0FE}"/>
              </a:ext>
            </a:extLst>
          </p:cNvPr>
          <p:cNvGraphicFramePr>
            <a:graphicFrameLocks noGrp="1"/>
          </p:cNvGraphicFramePr>
          <p:nvPr>
            <p:extLst>
              <p:ext uri="{D42A27DB-BD31-4B8C-83A1-F6EECF244321}">
                <p14:modId xmlns:p14="http://schemas.microsoft.com/office/powerpoint/2010/main" val="504314509"/>
              </p:ext>
            </p:extLst>
          </p:nvPr>
        </p:nvGraphicFramePr>
        <p:xfrm>
          <a:off x="124819" y="2910078"/>
          <a:ext cx="3634682" cy="1446995"/>
        </p:xfrm>
        <a:graphic>
          <a:graphicData uri="http://schemas.openxmlformats.org/drawingml/2006/table">
            <a:tbl>
              <a:tblPr firstRow="1" bandRow="1">
                <a:tableStyleId>{5940675A-B579-460E-94D1-54222C63F5DA}</a:tableStyleId>
              </a:tblPr>
              <a:tblGrid>
                <a:gridCol w="1817341">
                  <a:extLst>
                    <a:ext uri="{9D8B030D-6E8A-4147-A177-3AD203B41FA5}">
                      <a16:colId xmlns:a16="http://schemas.microsoft.com/office/drawing/2014/main" val="540439324"/>
                    </a:ext>
                  </a:extLst>
                </a:gridCol>
                <a:gridCol w="1817341">
                  <a:extLst>
                    <a:ext uri="{9D8B030D-6E8A-4147-A177-3AD203B41FA5}">
                      <a16:colId xmlns:a16="http://schemas.microsoft.com/office/drawing/2014/main" val="3765473313"/>
                    </a:ext>
                  </a:extLst>
                </a:gridCol>
              </a:tblGrid>
              <a:tr h="1446995">
                <a:tc>
                  <a:txBody>
                    <a:bodyPr/>
                    <a:lstStyle/>
                    <a:p>
                      <a:r>
                        <a:rPr lang="en-GB" sz="2400" b="1" dirty="0"/>
                        <a:t>4a</a:t>
                      </a:r>
                    </a:p>
                  </a:txBody>
                  <a:tcPr/>
                </a:tc>
                <a:tc>
                  <a:txBody>
                    <a:bodyPr/>
                    <a:lstStyle/>
                    <a:p>
                      <a:r>
                        <a:rPr lang="en-GB" sz="2400" b="1" dirty="0"/>
                        <a:t>4b</a:t>
                      </a:r>
                    </a:p>
                  </a:txBody>
                  <a:tcPr/>
                </a:tc>
                <a:extLst>
                  <a:ext uri="{0D108BD9-81ED-4DB2-BD59-A6C34878D82A}">
                    <a16:rowId xmlns:a16="http://schemas.microsoft.com/office/drawing/2014/main" val="1075845458"/>
                  </a:ext>
                </a:extLst>
              </a:tr>
            </a:tbl>
          </a:graphicData>
        </a:graphic>
      </p:graphicFrame>
      <p:graphicFrame>
        <p:nvGraphicFramePr>
          <p:cNvPr id="20" name="Table 17">
            <a:extLst>
              <a:ext uri="{FF2B5EF4-FFF2-40B4-BE49-F238E27FC236}">
                <a16:creationId xmlns:a16="http://schemas.microsoft.com/office/drawing/2014/main" id="{2C1DB0E4-A726-49FE-8F47-51EBE79A556D}"/>
              </a:ext>
            </a:extLst>
          </p:cNvPr>
          <p:cNvGraphicFramePr>
            <a:graphicFrameLocks noGrp="1"/>
          </p:cNvGraphicFramePr>
          <p:nvPr>
            <p:extLst>
              <p:ext uri="{D42A27DB-BD31-4B8C-83A1-F6EECF244321}">
                <p14:modId xmlns:p14="http://schemas.microsoft.com/office/powerpoint/2010/main" val="813308578"/>
              </p:ext>
            </p:extLst>
          </p:nvPr>
        </p:nvGraphicFramePr>
        <p:xfrm>
          <a:off x="4209140" y="990747"/>
          <a:ext cx="3634682" cy="1446995"/>
        </p:xfrm>
        <a:graphic>
          <a:graphicData uri="http://schemas.openxmlformats.org/drawingml/2006/table">
            <a:tbl>
              <a:tblPr firstRow="1" bandRow="1">
                <a:tableStyleId>{5940675A-B579-460E-94D1-54222C63F5DA}</a:tableStyleId>
              </a:tblPr>
              <a:tblGrid>
                <a:gridCol w="1817341">
                  <a:extLst>
                    <a:ext uri="{9D8B030D-6E8A-4147-A177-3AD203B41FA5}">
                      <a16:colId xmlns:a16="http://schemas.microsoft.com/office/drawing/2014/main" val="540439324"/>
                    </a:ext>
                  </a:extLst>
                </a:gridCol>
                <a:gridCol w="1817341">
                  <a:extLst>
                    <a:ext uri="{9D8B030D-6E8A-4147-A177-3AD203B41FA5}">
                      <a16:colId xmlns:a16="http://schemas.microsoft.com/office/drawing/2014/main" val="3765473313"/>
                    </a:ext>
                  </a:extLst>
                </a:gridCol>
              </a:tblGrid>
              <a:tr h="1446995">
                <a:tc>
                  <a:txBody>
                    <a:bodyPr/>
                    <a:lstStyle/>
                    <a:p>
                      <a:r>
                        <a:rPr lang="en-GB" sz="2400" b="1" dirty="0"/>
                        <a:t>2a</a:t>
                      </a:r>
                    </a:p>
                  </a:txBody>
                  <a:tcPr/>
                </a:tc>
                <a:tc>
                  <a:txBody>
                    <a:bodyPr/>
                    <a:lstStyle/>
                    <a:p>
                      <a:r>
                        <a:rPr lang="en-GB" sz="2400" b="1" dirty="0"/>
                        <a:t>2b</a:t>
                      </a:r>
                    </a:p>
                  </a:txBody>
                  <a:tcPr/>
                </a:tc>
                <a:extLst>
                  <a:ext uri="{0D108BD9-81ED-4DB2-BD59-A6C34878D82A}">
                    <a16:rowId xmlns:a16="http://schemas.microsoft.com/office/drawing/2014/main" val="1075845458"/>
                  </a:ext>
                </a:extLst>
              </a:tr>
            </a:tbl>
          </a:graphicData>
        </a:graphic>
      </p:graphicFrame>
      <p:sp>
        <p:nvSpPr>
          <p:cNvPr id="2" name="Title 1">
            <a:extLst>
              <a:ext uri="{FF2B5EF4-FFF2-40B4-BE49-F238E27FC236}">
                <a16:creationId xmlns:a16="http://schemas.microsoft.com/office/drawing/2014/main" id="{D656601D-37A8-4278-BBFC-B48415190283}"/>
              </a:ext>
            </a:extLst>
          </p:cNvPr>
          <p:cNvSpPr>
            <a:spLocks noGrp="1"/>
          </p:cNvSpPr>
          <p:nvPr>
            <p:ph type="title"/>
          </p:nvPr>
        </p:nvSpPr>
        <p:spPr>
          <a:xfrm>
            <a:off x="0" y="213557"/>
            <a:ext cx="2586446" cy="647577"/>
          </a:xfrm>
        </p:spPr>
        <p:txBody>
          <a:bodyPr>
            <a:normAutofit/>
          </a:bodyPr>
          <a:lstStyle/>
          <a:p>
            <a:r>
              <a:rPr lang="en-GB" sz="2800" dirty="0"/>
              <a:t>Was </a:t>
            </a:r>
            <a:r>
              <a:rPr lang="en-GB" sz="2800" dirty="0" err="1"/>
              <a:t>ist</a:t>
            </a:r>
            <a:r>
              <a:rPr lang="en-GB" sz="2800" dirty="0"/>
              <a:t> das?</a:t>
            </a:r>
          </a:p>
        </p:txBody>
      </p:sp>
      <p:sp>
        <p:nvSpPr>
          <p:cNvPr id="4" name="Rounded Rectangle 11">
            <a:extLst>
              <a:ext uri="{FF2B5EF4-FFF2-40B4-BE49-F238E27FC236}">
                <a16:creationId xmlns:a16="http://schemas.microsoft.com/office/drawing/2014/main" id="{0D801A37-0358-4852-8542-51F210B56C04}"/>
              </a:ext>
            </a:extLst>
          </p:cNvPr>
          <p:cNvSpPr/>
          <p:nvPr/>
        </p:nvSpPr>
        <p:spPr>
          <a:xfrm>
            <a:off x="10424160" y="258166"/>
            <a:ext cx="1503984" cy="429221"/>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grpSp>
        <p:nvGrpSpPr>
          <p:cNvPr id="11" name="Group 10">
            <a:extLst>
              <a:ext uri="{FF2B5EF4-FFF2-40B4-BE49-F238E27FC236}">
                <a16:creationId xmlns:a16="http://schemas.microsoft.com/office/drawing/2014/main" id="{3C55164E-5E8C-419B-BA0B-8769182ECF74}"/>
              </a:ext>
            </a:extLst>
          </p:cNvPr>
          <p:cNvGrpSpPr/>
          <p:nvPr/>
        </p:nvGrpSpPr>
        <p:grpSpPr>
          <a:xfrm>
            <a:off x="6458315" y="1033254"/>
            <a:ext cx="1068436" cy="1085817"/>
            <a:chOff x="737208" y="1091664"/>
            <a:chExt cx="2045849" cy="2069572"/>
          </a:xfrm>
          <a:effectLst>
            <a:outerShdw blurRad="50800" dist="38100" dir="5400000" algn="t" rotWithShape="0">
              <a:prstClr val="black">
                <a:alpha val="40000"/>
              </a:prstClr>
            </a:outerShdw>
          </a:effectLst>
        </p:grpSpPr>
        <p:pic>
          <p:nvPicPr>
            <p:cNvPr id="12" name="Picture 11" descr="A picture containing engineering drawing&#10;&#10;Description automatically generated">
              <a:extLst>
                <a:ext uri="{FF2B5EF4-FFF2-40B4-BE49-F238E27FC236}">
                  <a16:creationId xmlns:a16="http://schemas.microsoft.com/office/drawing/2014/main" id="{3A9EFDB5-953F-47F5-B0DC-8A7B4624F9D8}"/>
                </a:ext>
              </a:extLst>
            </p:cNvPr>
            <p:cNvPicPr>
              <a:picLocks noChangeAspect="1"/>
            </p:cNvPicPr>
            <p:nvPr/>
          </p:nvPicPr>
          <p:blipFill>
            <a:blip r:embed="rId3">
              <a:duotone>
                <a:srgbClr val="1D9A78">
                  <a:shade val="45000"/>
                  <a:satMod val="135000"/>
                </a:srgbClr>
                <a:prstClr val="white"/>
              </a:duotone>
              <a:extLst>
                <a:ext uri="{28A0092B-C50C-407E-A947-70E740481C1C}">
                  <a14:useLocalDpi xmlns:a14="http://schemas.microsoft.com/office/drawing/2010/main" val="0"/>
                </a:ext>
              </a:extLst>
            </a:blip>
            <a:stretch>
              <a:fillRect/>
            </a:stretch>
          </p:blipFill>
          <p:spPr>
            <a:xfrm>
              <a:off x="737208" y="1091664"/>
              <a:ext cx="1569170" cy="1502971"/>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30AF3C6D-4D0F-4DA3-8987-22FD377C8D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247" y="2326809"/>
              <a:ext cx="1974810" cy="834427"/>
            </a:xfrm>
            <a:prstGeom prst="rect">
              <a:avLst/>
            </a:prstGeom>
          </p:spPr>
        </p:pic>
      </p:grpSp>
      <p:grpSp>
        <p:nvGrpSpPr>
          <p:cNvPr id="14" name="Group 13">
            <a:extLst>
              <a:ext uri="{FF2B5EF4-FFF2-40B4-BE49-F238E27FC236}">
                <a16:creationId xmlns:a16="http://schemas.microsoft.com/office/drawing/2014/main" id="{17BAFFB2-6768-49DE-9896-0902DF500FA3}"/>
              </a:ext>
            </a:extLst>
          </p:cNvPr>
          <p:cNvGrpSpPr/>
          <p:nvPr/>
        </p:nvGrpSpPr>
        <p:grpSpPr>
          <a:xfrm>
            <a:off x="509004" y="2820073"/>
            <a:ext cx="1233109" cy="1199070"/>
            <a:chOff x="5706132" y="749233"/>
            <a:chExt cx="2434638" cy="2267950"/>
          </a:xfrm>
          <a:effectLst>
            <a:outerShdw blurRad="50800" dist="38100" dir="5400000" algn="t" rotWithShape="0">
              <a:prstClr val="black">
                <a:alpha val="40000"/>
              </a:prstClr>
            </a:outerShdw>
          </a:effectLst>
        </p:grpSpPr>
        <p:pic>
          <p:nvPicPr>
            <p:cNvPr id="15" name="Graphic 14" descr="Map with pin with solid fill">
              <a:extLst>
                <a:ext uri="{FF2B5EF4-FFF2-40B4-BE49-F238E27FC236}">
                  <a16:creationId xmlns:a16="http://schemas.microsoft.com/office/drawing/2014/main" id="{E44B21FC-36D7-4BA7-BD4D-4253B64A3BA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06132" y="749233"/>
              <a:ext cx="2198607" cy="2198607"/>
            </a:xfrm>
            <a:prstGeom prst="rect">
              <a:avLst/>
            </a:prstGeom>
          </p:spPr>
        </p:pic>
        <p:pic>
          <p:nvPicPr>
            <p:cNvPr id="16" name="Picture 15" descr="Logo&#10;&#10;Description automatically generated">
              <a:extLst>
                <a:ext uri="{FF2B5EF4-FFF2-40B4-BE49-F238E27FC236}">
                  <a16:creationId xmlns:a16="http://schemas.microsoft.com/office/drawing/2014/main" id="{66F409D5-C9F8-4926-93B5-B3B964E002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39111" y="2182368"/>
              <a:ext cx="2001659" cy="834815"/>
            </a:xfrm>
            <a:prstGeom prst="rect">
              <a:avLst/>
            </a:prstGeom>
          </p:spPr>
        </p:pic>
      </p:grpSp>
      <p:graphicFrame>
        <p:nvGraphicFramePr>
          <p:cNvPr id="17" name="Table 17">
            <a:extLst>
              <a:ext uri="{FF2B5EF4-FFF2-40B4-BE49-F238E27FC236}">
                <a16:creationId xmlns:a16="http://schemas.microsoft.com/office/drawing/2014/main" id="{32DB74B9-51E6-4052-A2FC-CEBB30D67D39}"/>
              </a:ext>
            </a:extLst>
          </p:cNvPr>
          <p:cNvGraphicFramePr>
            <a:graphicFrameLocks noGrp="1"/>
          </p:cNvGraphicFramePr>
          <p:nvPr>
            <p:extLst>
              <p:ext uri="{D42A27DB-BD31-4B8C-83A1-F6EECF244321}">
                <p14:modId xmlns:p14="http://schemas.microsoft.com/office/powerpoint/2010/main" val="317599966"/>
              </p:ext>
            </p:extLst>
          </p:nvPr>
        </p:nvGraphicFramePr>
        <p:xfrm>
          <a:off x="124819" y="991764"/>
          <a:ext cx="3634682" cy="1446995"/>
        </p:xfrm>
        <a:graphic>
          <a:graphicData uri="http://schemas.openxmlformats.org/drawingml/2006/table">
            <a:tbl>
              <a:tblPr firstRow="1" bandRow="1">
                <a:tableStyleId>{5940675A-B579-460E-94D1-54222C63F5DA}</a:tableStyleId>
              </a:tblPr>
              <a:tblGrid>
                <a:gridCol w="1817341">
                  <a:extLst>
                    <a:ext uri="{9D8B030D-6E8A-4147-A177-3AD203B41FA5}">
                      <a16:colId xmlns:a16="http://schemas.microsoft.com/office/drawing/2014/main" val="540439324"/>
                    </a:ext>
                  </a:extLst>
                </a:gridCol>
                <a:gridCol w="1817341">
                  <a:extLst>
                    <a:ext uri="{9D8B030D-6E8A-4147-A177-3AD203B41FA5}">
                      <a16:colId xmlns:a16="http://schemas.microsoft.com/office/drawing/2014/main" val="3765473313"/>
                    </a:ext>
                  </a:extLst>
                </a:gridCol>
              </a:tblGrid>
              <a:tr h="1446995">
                <a:tc>
                  <a:txBody>
                    <a:bodyPr/>
                    <a:lstStyle/>
                    <a:p>
                      <a:r>
                        <a:rPr lang="en-GB" sz="2400" b="1" dirty="0"/>
                        <a:t>1a</a:t>
                      </a:r>
                    </a:p>
                  </a:txBody>
                  <a:tcPr/>
                </a:tc>
                <a:tc>
                  <a:txBody>
                    <a:bodyPr/>
                    <a:lstStyle/>
                    <a:p>
                      <a:r>
                        <a:rPr lang="en-GB" sz="2400" b="1" dirty="0"/>
                        <a:t>1b</a:t>
                      </a:r>
                    </a:p>
                  </a:txBody>
                  <a:tcPr/>
                </a:tc>
                <a:extLst>
                  <a:ext uri="{0D108BD9-81ED-4DB2-BD59-A6C34878D82A}">
                    <a16:rowId xmlns:a16="http://schemas.microsoft.com/office/drawing/2014/main" val="1075845458"/>
                  </a:ext>
                </a:extLst>
              </a:tr>
            </a:tbl>
          </a:graphicData>
        </a:graphic>
      </p:graphicFrame>
      <p:graphicFrame>
        <p:nvGraphicFramePr>
          <p:cNvPr id="19" name="Table 17">
            <a:extLst>
              <a:ext uri="{FF2B5EF4-FFF2-40B4-BE49-F238E27FC236}">
                <a16:creationId xmlns:a16="http://schemas.microsoft.com/office/drawing/2014/main" id="{1D095C8F-7D8E-4CFB-BDFE-152B14522CD4}"/>
              </a:ext>
            </a:extLst>
          </p:cNvPr>
          <p:cNvGraphicFramePr>
            <a:graphicFrameLocks noGrp="1"/>
          </p:cNvGraphicFramePr>
          <p:nvPr>
            <p:extLst>
              <p:ext uri="{D42A27DB-BD31-4B8C-83A1-F6EECF244321}">
                <p14:modId xmlns:p14="http://schemas.microsoft.com/office/powerpoint/2010/main" val="930996329"/>
              </p:ext>
            </p:extLst>
          </p:nvPr>
        </p:nvGraphicFramePr>
        <p:xfrm>
          <a:off x="124819" y="4840969"/>
          <a:ext cx="3634682" cy="1446995"/>
        </p:xfrm>
        <a:graphic>
          <a:graphicData uri="http://schemas.openxmlformats.org/drawingml/2006/table">
            <a:tbl>
              <a:tblPr firstRow="1" bandRow="1">
                <a:tableStyleId>{5940675A-B579-460E-94D1-54222C63F5DA}</a:tableStyleId>
              </a:tblPr>
              <a:tblGrid>
                <a:gridCol w="1817341">
                  <a:extLst>
                    <a:ext uri="{9D8B030D-6E8A-4147-A177-3AD203B41FA5}">
                      <a16:colId xmlns:a16="http://schemas.microsoft.com/office/drawing/2014/main" val="540439324"/>
                    </a:ext>
                  </a:extLst>
                </a:gridCol>
                <a:gridCol w="1817341">
                  <a:extLst>
                    <a:ext uri="{9D8B030D-6E8A-4147-A177-3AD203B41FA5}">
                      <a16:colId xmlns:a16="http://schemas.microsoft.com/office/drawing/2014/main" val="3765473313"/>
                    </a:ext>
                  </a:extLst>
                </a:gridCol>
              </a:tblGrid>
              <a:tr h="1446995">
                <a:tc>
                  <a:txBody>
                    <a:bodyPr/>
                    <a:lstStyle/>
                    <a:p>
                      <a:r>
                        <a:rPr lang="en-GB" sz="2400" b="1" dirty="0">
                          <a:solidFill>
                            <a:schemeClr val="tx1"/>
                          </a:solidFill>
                        </a:rPr>
                        <a:t>7a</a:t>
                      </a:r>
                    </a:p>
                  </a:txBody>
                  <a:tcPr/>
                </a:tc>
                <a:tc>
                  <a:txBody>
                    <a:bodyPr/>
                    <a:lstStyle/>
                    <a:p>
                      <a:r>
                        <a:rPr lang="en-GB" sz="2400" b="1" dirty="0">
                          <a:solidFill>
                            <a:schemeClr val="tx1"/>
                          </a:solidFill>
                        </a:rPr>
                        <a:t>7b</a:t>
                      </a:r>
                    </a:p>
                  </a:txBody>
                  <a:tcPr/>
                </a:tc>
                <a:extLst>
                  <a:ext uri="{0D108BD9-81ED-4DB2-BD59-A6C34878D82A}">
                    <a16:rowId xmlns:a16="http://schemas.microsoft.com/office/drawing/2014/main" val="1075845458"/>
                  </a:ext>
                </a:extLst>
              </a:tr>
            </a:tbl>
          </a:graphicData>
        </a:graphic>
      </p:graphicFrame>
      <p:graphicFrame>
        <p:nvGraphicFramePr>
          <p:cNvPr id="21" name="Table 17">
            <a:extLst>
              <a:ext uri="{FF2B5EF4-FFF2-40B4-BE49-F238E27FC236}">
                <a16:creationId xmlns:a16="http://schemas.microsoft.com/office/drawing/2014/main" id="{DA8409F3-58FB-4ED6-AE43-2093CF77DD73}"/>
              </a:ext>
            </a:extLst>
          </p:cNvPr>
          <p:cNvGraphicFramePr>
            <a:graphicFrameLocks noGrp="1"/>
          </p:cNvGraphicFramePr>
          <p:nvPr>
            <p:extLst>
              <p:ext uri="{D42A27DB-BD31-4B8C-83A1-F6EECF244321}">
                <p14:modId xmlns:p14="http://schemas.microsoft.com/office/powerpoint/2010/main" val="1393624605"/>
              </p:ext>
            </p:extLst>
          </p:nvPr>
        </p:nvGraphicFramePr>
        <p:xfrm>
          <a:off x="8293462" y="990747"/>
          <a:ext cx="3634682" cy="1446995"/>
        </p:xfrm>
        <a:graphic>
          <a:graphicData uri="http://schemas.openxmlformats.org/drawingml/2006/table">
            <a:tbl>
              <a:tblPr firstRow="1" bandRow="1">
                <a:tableStyleId>{5940675A-B579-460E-94D1-54222C63F5DA}</a:tableStyleId>
              </a:tblPr>
              <a:tblGrid>
                <a:gridCol w="1817341">
                  <a:extLst>
                    <a:ext uri="{9D8B030D-6E8A-4147-A177-3AD203B41FA5}">
                      <a16:colId xmlns:a16="http://schemas.microsoft.com/office/drawing/2014/main" val="540439324"/>
                    </a:ext>
                  </a:extLst>
                </a:gridCol>
                <a:gridCol w="1817341">
                  <a:extLst>
                    <a:ext uri="{9D8B030D-6E8A-4147-A177-3AD203B41FA5}">
                      <a16:colId xmlns:a16="http://schemas.microsoft.com/office/drawing/2014/main" val="3765473313"/>
                    </a:ext>
                  </a:extLst>
                </a:gridCol>
              </a:tblGrid>
              <a:tr h="1446995">
                <a:tc>
                  <a:txBody>
                    <a:bodyPr/>
                    <a:lstStyle/>
                    <a:p>
                      <a:r>
                        <a:rPr lang="en-GB" sz="2400" b="1" dirty="0"/>
                        <a:t>3a</a:t>
                      </a:r>
                    </a:p>
                  </a:txBody>
                  <a:tcPr/>
                </a:tc>
                <a:tc>
                  <a:txBody>
                    <a:bodyPr/>
                    <a:lstStyle/>
                    <a:p>
                      <a:r>
                        <a:rPr lang="en-GB" sz="2400" b="1" dirty="0"/>
                        <a:t>3b</a:t>
                      </a:r>
                    </a:p>
                  </a:txBody>
                  <a:tcPr/>
                </a:tc>
                <a:extLst>
                  <a:ext uri="{0D108BD9-81ED-4DB2-BD59-A6C34878D82A}">
                    <a16:rowId xmlns:a16="http://schemas.microsoft.com/office/drawing/2014/main" val="1075845458"/>
                  </a:ext>
                </a:extLst>
              </a:tr>
            </a:tbl>
          </a:graphicData>
        </a:graphic>
      </p:graphicFrame>
      <p:graphicFrame>
        <p:nvGraphicFramePr>
          <p:cNvPr id="22" name="Table 17">
            <a:extLst>
              <a:ext uri="{FF2B5EF4-FFF2-40B4-BE49-F238E27FC236}">
                <a16:creationId xmlns:a16="http://schemas.microsoft.com/office/drawing/2014/main" id="{DDD43738-4F71-48F3-AB44-FD53E6ED6643}"/>
              </a:ext>
            </a:extLst>
          </p:cNvPr>
          <p:cNvGraphicFramePr>
            <a:graphicFrameLocks noGrp="1"/>
          </p:cNvGraphicFramePr>
          <p:nvPr>
            <p:extLst>
              <p:ext uri="{D42A27DB-BD31-4B8C-83A1-F6EECF244321}">
                <p14:modId xmlns:p14="http://schemas.microsoft.com/office/powerpoint/2010/main" val="2786299008"/>
              </p:ext>
            </p:extLst>
          </p:nvPr>
        </p:nvGraphicFramePr>
        <p:xfrm>
          <a:off x="4209140" y="2910078"/>
          <a:ext cx="3634682" cy="1446995"/>
        </p:xfrm>
        <a:graphic>
          <a:graphicData uri="http://schemas.openxmlformats.org/drawingml/2006/table">
            <a:tbl>
              <a:tblPr firstRow="1" bandRow="1">
                <a:tableStyleId>{5940675A-B579-460E-94D1-54222C63F5DA}</a:tableStyleId>
              </a:tblPr>
              <a:tblGrid>
                <a:gridCol w="1817341">
                  <a:extLst>
                    <a:ext uri="{9D8B030D-6E8A-4147-A177-3AD203B41FA5}">
                      <a16:colId xmlns:a16="http://schemas.microsoft.com/office/drawing/2014/main" val="540439324"/>
                    </a:ext>
                  </a:extLst>
                </a:gridCol>
                <a:gridCol w="1817341">
                  <a:extLst>
                    <a:ext uri="{9D8B030D-6E8A-4147-A177-3AD203B41FA5}">
                      <a16:colId xmlns:a16="http://schemas.microsoft.com/office/drawing/2014/main" val="3765473313"/>
                    </a:ext>
                  </a:extLst>
                </a:gridCol>
              </a:tblGrid>
              <a:tr h="1446995">
                <a:tc>
                  <a:txBody>
                    <a:bodyPr/>
                    <a:lstStyle/>
                    <a:p>
                      <a:r>
                        <a:rPr lang="en-GB" sz="2400" b="1" dirty="0">
                          <a:solidFill>
                            <a:schemeClr val="tx1"/>
                          </a:solidFill>
                        </a:rPr>
                        <a:t>5a</a:t>
                      </a:r>
                    </a:p>
                  </a:txBody>
                  <a:tcPr/>
                </a:tc>
                <a:tc>
                  <a:txBody>
                    <a:bodyPr/>
                    <a:lstStyle/>
                    <a:p>
                      <a:r>
                        <a:rPr lang="en-GB" sz="2400" b="1" dirty="0">
                          <a:solidFill>
                            <a:schemeClr val="tx1"/>
                          </a:solidFill>
                        </a:rPr>
                        <a:t>5b</a:t>
                      </a:r>
                    </a:p>
                  </a:txBody>
                  <a:tcPr/>
                </a:tc>
                <a:extLst>
                  <a:ext uri="{0D108BD9-81ED-4DB2-BD59-A6C34878D82A}">
                    <a16:rowId xmlns:a16="http://schemas.microsoft.com/office/drawing/2014/main" val="1075845458"/>
                  </a:ext>
                </a:extLst>
              </a:tr>
            </a:tbl>
          </a:graphicData>
        </a:graphic>
      </p:graphicFrame>
      <p:graphicFrame>
        <p:nvGraphicFramePr>
          <p:cNvPr id="23" name="Table 17">
            <a:extLst>
              <a:ext uri="{FF2B5EF4-FFF2-40B4-BE49-F238E27FC236}">
                <a16:creationId xmlns:a16="http://schemas.microsoft.com/office/drawing/2014/main" id="{D55C69BD-B15F-4C9B-9926-1FCF62D74947}"/>
              </a:ext>
            </a:extLst>
          </p:cNvPr>
          <p:cNvGraphicFramePr>
            <a:graphicFrameLocks noGrp="1"/>
          </p:cNvGraphicFramePr>
          <p:nvPr>
            <p:extLst>
              <p:ext uri="{D42A27DB-BD31-4B8C-83A1-F6EECF244321}">
                <p14:modId xmlns:p14="http://schemas.microsoft.com/office/powerpoint/2010/main" val="433260745"/>
              </p:ext>
            </p:extLst>
          </p:nvPr>
        </p:nvGraphicFramePr>
        <p:xfrm>
          <a:off x="8293462" y="2910078"/>
          <a:ext cx="3634682" cy="1446995"/>
        </p:xfrm>
        <a:graphic>
          <a:graphicData uri="http://schemas.openxmlformats.org/drawingml/2006/table">
            <a:tbl>
              <a:tblPr firstRow="1" bandRow="1">
                <a:tableStyleId>{5940675A-B579-460E-94D1-54222C63F5DA}</a:tableStyleId>
              </a:tblPr>
              <a:tblGrid>
                <a:gridCol w="1817341">
                  <a:extLst>
                    <a:ext uri="{9D8B030D-6E8A-4147-A177-3AD203B41FA5}">
                      <a16:colId xmlns:a16="http://schemas.microsoft.com/office/drawing/2014/main" val="540439324"/>
                    </a:ext>
                  </a:extLst>
                </a:gridCol>
                <a:gridCol w="1817341">
                  <a:extLst>
                    <a:ext uri="{9D8B030D-6E8A-4147-A177-3AD203B41FA5}">
                      <a16:colId xmlns:a16="http://schemas.microsoft.com/office/drawing/2014/main" val="3765473313"/>
                    </a:ext>
                  </a:extLst>
                </a:gridCol>
              </a:tblGrid>
              <a:tr h="1446995">
                <a:tc>
                  <a:txBody>
                    <a:bodyPr/>
                    <a:lstStyle/>
                    <a:p>
                      <a:r>
                        <a:rPr lang="en-GB" sz="2400" b="1" dirty="0">
                          <a:solidFill>
                            <a:schemeClr val="tx1"/>
                          </a:solidFill>
                        </a:rPr>
                        <a:t>6a</a:t>
                      </a:r>
                    </a:p>
                  </a:txBody>
                  <a:tcPr/>
                </a:tc>
                <a:tc>
                  <a:txBody>
                    <a:bodyPr/>
                    <a:lstStyle/>
                    <a:p>
                      <a:r>
                        <a:rPr lang="en-GB" sz="2400" b="1" dirty="0">
                          <a:solidFill>
                            <a:schemeClr val="tx1"/>
                          </a:solidFill>
                        </a:rPr>
                        <a:t>6b</a:t>
                      </a:r>
                    </a:p>
                  </a:txBody>
                  <a:tcPr/>
                </a:tc>
                <a:extLst>
                  <a:ext uri="{0D108BD9-81ED-4DB2-BD59-A6C34878D82A}">
                    <a16:rowId xmlns:a16="http://schemas.microsoft.com/office/drawing/2014/main" val="1075845458"/>
                  </a:ext>
                </a:extLst>
              </a:tr>
            </a:tbl>
          </a:graphicData>
        </a:graphic>
      </p:graphicFrame>
      <p:graphicFrame>
        <p:nvGraphicFramePr>
          <p:cNvPr id="24" name="Table 17">
            <a:extLst>
              <a:ext uri="{FF2B5EF4-FFF2-40B4-BE49-F238E27FC236}">
                <a16:creationId xmlns:a16="http://schemas.microsoft.com/office/drawing/2014/main" id="{8854EE32-9F53-4FCC-B0D5-C1F4FB5E9802}"/>
              </a:ext>
            </a:extLst>
          </p:cNvPr>
          <p:cNvGraphicFramePr>
            <a:graphicFrameLocks noGrp="1"/>
          </p:cNvGraphicFramePr>
          <p:nvPr>
            <p:extLst>
              <p:ext uri="{D42A27DB-BD31-4B8C-83A1-F6EECF244321}">
                <p14:modId xmlns:p14="http://schemas.microsoft.com/office/powerpoint/2010/main" val="1788524546"/>
              </p:ext>
            </p:extLst>
          </p:nvPr>
        </p:nvGraphicFramePr>
        <p:xfrm>
          <a:off x="4209140" y="4840969"/>
          <a:ext cx="3634682" cy="1446995"/>
        </p:xfrm>
        <a:graphic>
          <a:graphicData uri="http://schemas.openxmlformats.org/drawingml/2006/table">
            <a:tbl>
              <a:tblPr firstRow="1" bandRow="1">
                <a:tableStyleId>{5940675A-B579-460E-94D1-54222C63F5DA}</a:tableStyleId>
              </a:tblPr>
              <a:tblGrid>
                <a:gridCol w="1817341">
                  <a:extLst>
                    <a:ext uri="{9D8B030D-6E8A-4147-A177-3AD203B41FA5}">
                      <a16:colId xmlns:a16="http://schemas.microsoft.com/office/drawing/2014/main" val="540439324"/>
                    </a:ext>
                  </a:extLst>
                </a:gridCol>
                <a:gridCol w="1817341">
                  <a:extLst>
                    <a:ext uri="{9D8B030D-6E8A-4147-A177-3AD203B41FA5}">
                      <a16:colId xmlns:a16="http://schemas.microsoft.com/office/drawing/2014/main" val="3765473313"/>
                    </a:ext>
                  </a:extLst>
                </a:gridCol>
              </a:tblGrid>
              <a:tr h="1446995">
                <a:tc>
                  <a:txBody>
                    <a:bodyPr/>
                    <a:lstStyle/>
                    <a:p>
                      <a:r>
                        <a:rPr lang="en-GB" sz="2400" b="1" dirty="0">
                          <a:solidFill>
                            <a:schemeClr val="tx1"/>
                          </a:solidFill>
                        </a:rPr>
                        <a:t>8a</a:t>
                      </a:r>
                    </a:p>
                  </a:txBody>
                  <a:tcPr/>
                </a:tc>
                <a:tc>
                  <a:txBody>
                    <a:bodyPr/>
                    <a:lstStyle/>
                    <a:p>
                      <a:r>
                        <a:rPr lang="en-GB" sz="2400" b="1" dirty="0">
                          <a:solidFill>
                            <a:schemeClr val="tx1"/>
                          </a:solidFill>
                        </a:rPr>
                        <a:t>8b</a:t>
                      </a:r>
                    </a:p>
                  </a:txBody>
                  <a:tcPr/>
                </a:tc>
                <a:extLst>
                  <a:ext uri="{0D108BD9-81ED-4DB2-BD59-A6C34878D82A}">
                    <a16:rowId xmlns:a16="http://schemas.microsoft.com/office/drawing/2014/main" val="1075845458"/>
                  </a:ext>
                </a:extLst>
              </a:tr>
            </a:tbl>
          </a:graphicData>
        </a:graphic>
      </p:graphicFrame>
      <p:graphicFrame>
        <p:nvGraphicFramePr>
          <p:cNvPr id="25" name="Table 17">
            <a:extLst>
              <a:ext uri="{FF2B5EF4-FFF2-40B4-BE49-F238E27FC236}">
                <a16:creationId xmlns:a16="http://schemas.microsoft.com/office/drawing/2014/main" id="{B3D4F92E-7C49-45E6-A0DB-1D40CE3F86B7}"/>
              </a:ext>
            </a:extLst>
          </p:cNvPr>
          <p:cNvGraphicFramePr>
            <a:graphicFrameLocks noGrp="1"/>
          </p:cNvGraphicFramePr>
          <p:nvPr>
            <p:extLst>
              <p:ext uri="{D42A27DB-BD31-4B8C-83A1-F6EECF244321}">
                <p14:modId xmlns:p14="http://schemas.microsoft.com/office/powerpoint/2010/main" val="4167646120"/>
              </p:ext>
            </p:extLst>
          </p:nvPr>
        </p:nvGraphicFramePr>
        <p:xfrm>
          <a:off x="8293462" y="4840969"/>
          <a:ext cx="3634682" cy="1446995"/>
        </p:xfrm>
        <a:graphic>
          <a:graphicData uri="http://schemas.openxmlformats.org/drawingml/2006/table">
            <a:tbl>
              <a:tblPr firstRow="1" bandRow="1">
                <a:tableStyleId>{5940675A-B579-460E-94D1-54222C63F5DA}</a:tableStyleId>
              </a:tblPr>
              <a:tblGrid>
                <a:gridCol w="1817341">
                  <a:extLst>
                    <a:ext uri="{9D8B030D-6E8A-4147-A177-3AD203B41FA5}">
                      <a16:colId xmlns:a16="http://schemas.microsoft.com/office/drawing/2014/main" val="540439324"/>
                    </a:ext>
                  </a:extLst>
                </a:gridCol>
                <a:gridCol w="1817341">
                  <a:extLst>
                    <a:ext uri="{9D8B030D-6E8A-4147-A177-3AD203B41FA5}">
                      <a16:colId xmlns:a16="http://schemas.microsoft.com/office/drawing/2014/main" val="3765473313"/>
                    </a:ext>
                  </a:extLst>
                </a:gridCol>
              </a:tblGrid>
              <a:tr h="1446995">
                <a:tc>
                  <a:txBody>
                    <a:bodyPr/>
                    <a:lstStyle/>
                    <a:p>
                      <a:r>
                        <a:rPr lang="en-GB" sz="2400" b="1" dirty="0">
                          <a:solidFill>
                            <a:schemeClr val="tx1"/>
                          </a:solidFill>
                        </a:rPr>
                        <a:t>9a</a:t>
                      </a:r>
                    </a:p>
                  </a:txBody>
                  <a:tcPr/>
                </a:tc>
                <a:tc>
                  <a:txBody>
                    <a:bodyPr/>
                    <a:lstStyle/>
                    <a:p>
                      <a:r>
                        <a:rPr lang="en-GB" sz="2400" b="1" dirty="0">
                          <a:solidFill>
                            <a:schemeClr val="tx1"/>
                          </a:solidFill>
                        </a:rPr>
                        <a:t>9b</a:t>
                      </a:r>
                    </a:p>
                  </a:txBody>
                  <a:tcPr/>
                </a:tc>
                <a:extLst>
                  <a:ext uri="{0D108BD9-81ED-4DB2-BD59-A6C34878D82A}">
                    <a16:rowId xmlns:a16="http://schemas.microsoft.com/office/drawing/2014/main" val="1075845458"/>
                  </a:ext>
                </a:extLst>
              </a:tr>
            </a:tbl>
          </a:graphicData>
        </a:graphic>
      </p:graphicFrame>
      <p:pic>
        <p:nvPicPr>
          <p:cNvPr id="27" name="Graphic 26" descr="Help with solid fill">
            <a:extLst>
              <a:ext uri="{FF2B5EF4-FFF2-40B4-BE49-F238E27FC236}">
                <a16:creationId xmlns:a16="http://schemas.microsoft.com/office/drawing/2014/main" id="{15B35A06-B3BB-430C-BA1A-4CDBC84DB20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43567" y="2863841"/>
            <a:ext cx="1224648" cy="1224648"/>
          </a:xfrm>
          <a:prstGeom prst="rect">
            <a:avLst/>
          </a:prstGeom>
        </p:spPr>
      </p:pic>
      <p:pic>
        <p:nvPicPr>
          <p:cNvPr id="32" name="Graphic 31" descr="Hamster with solid fill">
            <a:extLst>
              <a:ext uri="{FF2B5EF4-FFF2-40B4-BE49-F238E27FC236}">
                <a16:creationId xmlns:a16="http://schemas.microsoft.com/office/drawing/2014/main" id="{8E674677-7776-4464-BD23-6B24EE36B00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723725" y="2910078"/>
            <a:ext cx="1116689" cy="1116689"/>
          </a:xfrm>
          <a:prstGeom prst="rect">
            <a:avLst/>
          </a:prstGeom>
        </p:spPr>
      </p:pic>
      <p:grpSp>
        <p:nvGrpSpPr>
          <p:cNvPr id="33" name="Group 32">
            <a:extLst>
              <a:ext uri="{FF2B5EF4-FFF2-40B4-BE49-F238E27FC236}">
                <a16:creationId xmlns:a16="http://schemas.microsoft.com/office/drawing/2014/main" id="{F52BB597-DF1E-4F3D-97C9-D0C937ACA502}"/>
              </a:ext>
            </a:extLst>
          </p:cNvPr>
          <p:cNvGrpSpPr/>
          <p:nvPr/>
        </p:nvGrpSpPr>
        <p:grpSpPr>
          <a:xfrm>
            <a:off x="8675892" y="1111393"/>
            <a:ext cx="1218529" cy="983207"/>
            <a:chOff x="9088545" y="3559051"/>
            <a:chExt cx="2347637" cy="1937254"/>
          </a:xfrm>
        </p:grpSpPr>
        <p:pic>
          <p:nvPicPr>
            <p:cNvPr id="34" name="Picture 33">
              <a:extLst>
                <a:ext uri="{FF2B5EF4-FFF2-40B4-BE49-F238E27FC236}">
                  <a16:creationId xmlns:a16="http://schemas.microsoft.com/office/drawing/2014/main" id="{43F1FAA0-EA41-4F0B-9437-329C48AEDD2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88545" y="4398939"/>
              <a:ext cx="1108450" cy="1097366"/>
            </a:xfrm>
            <a:prstGeom prst="rect">
              <a:avLst/>
            </a:prstGeom>
          </p:spPr>
        </p:pic>
        <p:pic>
          <p:nvPicPr>
            <p:cNvPr id="35" name="Picture 34">
              <a:extLst>
                <a:ext uri="{FF2B5EF4-FFF2-40B4-BE49-F238E27FC236}">
                  <a16:creationId xmlns:a16="http://schemas.microsoft.com/office/drawing/2014/main" id="{5518C760-DAFF-4785-BC4A-00F1DE06B3B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210074" y="4398939"/>
              <a:ext cx="1226108" cy="1097366"/>
            </a:xfrm>
            <a:prstGeom prst="rect">
              <a:avLst/>
            </a:prstGeom>
          </p:spPr>
        </p:pic>
        <p:pic>
          <p:nvPicPr>
            <p:cNvPr id="36" name="Picture 35">
              <a:extLst>
                <a:ext uri="{FF2B5EF4-FFF2-40B4-BE49-F238E27FC236}">
                  <a16:creationId xmlns:a16="http://schemas.microsoft.com/office/drawing/2014/main" id="{17221E23-C93F-41CD-875D-C089423F3B9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29455" y="3559051"/>
              <a:ext cx="757452" cy="789012"/>
            </a:xfrm>
            <a:prstGeom prst="rect">
              <a:avLst/>
            </a:prstGeom>
          </p:spPr>
        </p:pic>
        <p:pic>
          <p:nvPicPr>
            <p:cNvPr id="37" name="Picture 36">
              <a:extLst>
                <a:ext uri="{FF2B5EF4-FFF2-40B4-BE49-F238E27FC236}">
                  <a16:creationId xmlns:a16="http://schemas.microsoft.com/office/drawing/2014/main" id="{C07B396F-08E7-4551-B6CB-F11C00333BF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606314" y="3736145"/>
              <a:ext cx="581170" cy="662795"/>
            </a:xfrm>
            <a:prstGeom prst="rect">
              <a:avLst/>
            </a:prstGeom>
          </p:spPr>
        </p:pic>
      </p:grpSp>
      <p:pic>
        <p:nvPicPr>
          <p:cNvPr id="38" name="Picture 37" descr="http://www.clker.com/cliparts/c/f/b/a/1195444816475588749Gerald_G_Lady_Face_Cartoon.svg.hi.png">
            <a:extLst>
              <a:ext uri="{FF2B5EF4-FFF2-40B4-BE49-F238E27FC236}">
                <a16:creationId xmlns:a16="http://schemas.microsoft.com/office/drawing/2014/main" id="{42B6C23F-C971-4B54-A5BE-674A8E11F2AA}"/>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625474" y="2960842"/>
            <a:ext cx="927405" cy="95130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http://www.clker.com/cliparts/H/e/L/H/P/2/school-building-hi.png">
            <a:extLst>
              <a:ext uri="{FF2B5EF4-FFF2-40B4-BE49-F238E27FC236}">
                <a16:creationId xmlns:a16="http://schemas.microsoft.com/office/drawing/2014/main" id="{A19486EA-8552-4E8B-BA77-DF5A1D7ADD77}"/>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403190" y="1333887"/>
            <a:ext cx="1486735" cy="76071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A028FF1F-9C93-4BA5-A64C-BC8960ABB3A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88237" y="4880012"/>
            <a:ext cx="640971" cy="1148910"/>
          </a:xfrm>
          <a:prstGeom prst="rect">
            <a:avLst/>
          </a:prstGeom>
        </p:spPr>
      </p:pic>
      <p:pic>
        <p:nvPicPr>
          <p:cNvPr id="41" name="Picture 40">
            <a:extLst>
              <a:ext uri="{FF2B5EF4-FFF2-40B4-BE49-F238E27FC236}">
                <a16:creationId xmlns:a16="http://schemas.microsoft.com/office/drawing/2014/main" id="{E6C27D4C-3425-43E2-868A-4877118CBBD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670954" y="5130735"/>
            <a:ext cx="1261887" cy="855280"/>
          </a:xfrm>
          <a:prstGeom prst="rect">
            <a:avLst/>
          </a:prstGeom>
        </p:spPr>
      </p:pic>
      <p:pic>
        <p:nvPicPr>
          <p:cNvPr id="42" name="Picture 41" descr="A teacher teaching children in a classroom&#10;&#10;Description automatically generated">
            <a:extLst>
              <a:ext uri="{FF2B5EF4-FFF2-40B4-BE49-F238E27FC236}">
                <a16:creationId xmlns:a16="http://schemas.microsoft.com/office/drawing/2014/main" id="{5B89E261-5FFB-4318-85E4-D613B6F2C686}"/>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61087" y="1075017"/>
            <a:ext cx="1281026" cy="976783"/>
          </a:xfrm>
          <a:prstGeom prst="rect">
            <a:avLst/>
          </a:prstGeom>
        </p:spPr>
      </p:pic>
      <p:pic>
        <p:nvPicPr>
          <p:cNvPr id="44" name="Picture 43" descr="A red hand print with a black background&#10;&#10;Description automatically generated">
            <a:extLst>
              <a:ext uri="{FF2B5EF4-FFF2-40B4-BE49-F238E27FC236}">
                <a16:creationId xmlns:a16="http://schemas.microsoft.com/office/drawing/2014/main" id="{2A912FA3-C640-4C41-8489-771F2B779342}"/>
              </a:ext>
            </a:extLst>
          </p:cNvPr>
          <p:cNvPicPr>
            <a:picLocks noChangeAspect="1"/>
          </p:cNvPicPr>
          <p:nvPr/>
        </p:nvPicPr>
        <p:blipFill>
          <a:blip r:embed="rId21">
            <a:lum bright="70000" contrast="-70000"/>
            <a:extLst>
              <a:ext uri="{28A0092B-C50C-407E-A947-70E740481C1C}">
                <a14:useLocalDpi xmlns:a14="http://schemas.microsoft.com/office/drawing/2010/main" val="0"/>
              </a:ext>
            </a:extLst>
          </a:blip>
          <a:stretch>
            <a:fillRect/>
          </a:stretch>
        </p:blipFill>
        <p:spPr>
          <a:xfrm>
            <a:off x="10625474" y="1129754"/>
            <a:ext cx="827316" cy="1012394"/>
          </a:xfrm>
          <a:prstGeom prst="rect">
            <a:avLst/>
          </a:prstGeom>
        </p:spPr>
      </p:pic>
      <p:pic>
        <p:nvPicPr>
          <p:cNvPr id="45" name="Picture 44">
            <a:extLst>
              <a:ext uri="{FF2B5EF4-FFF2-40B4-BE49-F238E27FC236}">
                <a16:creationId xmlns:a16="http://schemas.microsoft.com/office/drawing/2014/main" id="{A81F2A8B-B994-4C6E-A204-571042CC1E75}"/>
              </a:ext>
            </a:extLst>
          </p:cNvPr>
          <p:cNvPicPr>
            <a:picLocks noChangeAspect="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56416" y="4832387"/>
            <a:ext cx="1395817" cy="1207126"/>
          </a:xfrm>
          <a:prstGeom prst="rect">
            <a:avLst/>
          </a:prstGeom>
        </p:spPr>
      </p:pic>
      <p:grpSp>
        <p:nvGrpSpPr>
          <p:cNvPr id="46" name="Group 45">
            <a:extLst>
              <a:ext uri="{FF2B5EF4-FFF2-40B4-BE49-F238E27FC236}">
                <a16:creationId xmlns:a16="http://schemas.microsoft.com/office/drawing/2014/main" id="{182136FB-5E70-4A96-9E34-C6851FCEAF4A}"/>
              </a:ext>
            </a:extLst>
          </p:cNvPr>
          <p:cNvGrpSpPr/>
          <p:nvPr/>
        </p:nvGrpSpPr>
        <p:grpSpPr>
          <a:xfrm>
            <a:off x="2329759" y="5043750"/>
            <a:ext cx="1358264" cy="953075"/>
            <a:chOff x="3528166" y="1379954"/>
            <a:chExt cx="1973603" cy="1590152"/>
          </a:xfrm>
        </p:grpSpPr>
        <p:pic>
          <p:nvPicPr>
            <p:cNvPr id="47" name="Picture 46" descr="A picture containing icon&#10;&#10;Description automatically generated">
              <a:extLst>
                <a:ext uri="{FF2B5EF4-FFF2-40B4-BE49-F238E27FC236}">
                  <a16:creationId xmlns:a16="http://schemas.microsoft.com/office/drawing/2014/main" id="{73F612BD-0085-4D9B-A037-36BD3E2E0765}"/>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641654" y="1379954"/>
              <a:ext cx="1302381" cy="1271992"/>
            </a:xfrm>
            <a:prstGeom prst="rect">
              <a:avLst/>
            </a:prstGeom>
          </p:spPr>
        </p:pic>
        <p:pic>
          <p:nvPicPr>
            <p:cNvPr id="48" name="Picture 47" descr="A picture containing text, clipart&#10;&#10;Description automatically generated">
              <a:extLst>
                <a:ext uri="{FF2B5EF4-FFF2-40B4-BE49-F238E27FC236}">
                  <a16:creationId xmlns:a16="http://schemas.microsoft.com/office/drawing/2014/main" id="{39092544-1484-4D83-84BD-C8338A7CDB8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528166" y="2385331"/>
              <a:ext cx="1973603" cy="584775"/>
            </a:xfrm>
            <a:prstGeom prst="rect">
              <a:avLst/>
            </a:prstGeom>
          </p:spPr>
        </p:pic>
      </p:grpSp>
      <p:pic>
        <p:nvPicPr>
          <p:cNvPr id="49" name="Picture 48" descr="A picture containing text, table, worktable&#10;&#10;Description automatically generated">
            <a:extLst>
              <a:ext uri="{FF2B5EF4-FFF2-40B4-BE49-F238E27FC236}">
                <a16:creationId xmlns:a16="http://schemas.microsoft.com/office/drawing/2014/main" id="{54BF626D-B3C4-4E14-8DA8-E93621EE9338}"/>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166506" y="5156448"/>
            <a:ext cx="1537398" cy="803853"/>
          </a:xfrm>
          <a:prstGeom prst="rect">
            <a:avLst/>
          </a:prstGeom>
        </p:spPr>
      </p:pic>
      <p:grpSp>
        <p:nvGrpSpPr>
          <p:cNvPr id="52" name="Group 51">
            <a:extLst>
              <a:ext uri="{FF2B5EF4-FFF2-40B4-BE49-F238E27FC236}">
                <a16:creationId xmlns:a16="http://schemas.microsoft.com/office/drawing/2014/main" id="{E2E1729C-71E0-4A4D-B286-141FBAE4A6E8}"/>
              </a:ext>
            </a:extLst>
          </p:cNvPr>
          <p:cNvGrpSpPr/>
          <p:nvPr/>
        </p:nvGrpSpPr>
        <p:grpSpPr>
          <a:xfrm>
            <a:off x="4639757" y="3376711"/>
            <a:ext cx="974376" cy="584775"/>
            <a:chOff x="10441981" y="5676900"/>
            <a:chExt cx="974376" cy="584775"/>
          </a:xfrm>
        </p:grpSpPr>
        <p:sp>
          <p:nvSpPr>
            <p:cNvPr id="53" name="Isosceles Triangle 52">
              <a:extLst>
                <a:ext uri="{FF2B5EF4-FFF2-40B4-BE49-F238E27FC236}">
                  <a16:creationId xmlns:a16="http://schemas.microsoft.com/office/drawing/2014/main" id="{5036652B-17BA-4397-8A22-441C41BDC765}"/>
                </a:ext>
              </a:extLst>
            </p:cNvPr>
            <p:cNvSpPr/>
            <p:nvPr/>
          </p:nvSpPr>
          <p:spPr>
            <a:xfrm>
              <a:off x="10634549" y="5676900"/>
              <a:ext cx="628466" cy="584775"/>
            </a:xfrm>
            <a:prstGeom prst="triangle">
              <a:avLst/>
            </a:prstGeom>
            <a:solidFill>
              <a:srgbClr val="FFD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AF095B9B-6476-4342-9F05-78424305E983}"/>
                </a:ext>
              </a:extLst>
            </p:cNvPr>
            <p:cNvSpPr/>
            <p:nvPr/>
          </p:nvSpPr>
          <p:spPr>
            <a:xfrm>
              <a:off x="10949994" y="5776354"/>
              <a:ext cx="466363" cy="37497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8F12C015-AB47-4D8C-A557-091C7CD656D6}"/>
                </a:ext>
              </a:extLst>
            </p:cNvPr>
            <p:cNvSpPr/>
            <p:nvPr/>
          </p:nvSpPr>
          <p:spPr>
            <a:xfrm>
              <a:off x="10441981" y="5776354"/>
              <a:ext cx="354671" cy="37497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56" name="Picture 2" descr="http://www.clker.com/cliparts/0/F/H/c/a/X/crossword-letter-tiles-hi.png">
            <a:extLst>
              <a:ext uri="{FF2B5EF4-FFF2-40B4-BE49-F238E27FC236}">
                <a16:creationId xmlns:a16="http://schemas.microsoft.com/office/drawing/2014/main" id="{E4E430B3-0201-4085-891F-6A9F380C227D}"/>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2252355" y="1088614"/>
            <a:ext cx="1353885" cy="94095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descr="A yellow letters on a black background&#10;&#10;Description automatically generated">
            <a:extLst>
              <a:ext uri="{FF2B5EF4-FFF2-40B4-BE49-F238E27FC236}">
                <a16:creationId xmlns:a16="http://schemas.microsoft.com/office/drawing/2014/main" id="{0D6A302A-91EE-4206-96E7-955371ED4BA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437513" y="5536574"/>
            <a:ext cx="1506155" cy="355785"/>
          </a:xfrm>
          <a:prstGeom prst="rect">
            <a:avLst/>
          </a:prstGeom>
        </p:spPr>
      </p:pic>
      <p:pic>
        <p:nvPicPr>
          <p:cNvPr id="62" name="Picture 61" descr="A yellow and black logo&#10;&#10;Description automatically generated">
            <a:extLst>
              <a:ext uri="{FF2B5EF4-FFF2-40B4-BE49-F238E27FC236}">
                <a16:creationId xmlns:a16="http://schemas.microsoft.com/office/drawing/2014/main" id="{1B2C566B-FEDA-481D-BA0E-7BD11060762A}"/>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101716" y="3476165"/>
            <a:ext cx="1614904" cy="441340"/>
          </a:xfrm>
          <a:prstGeom prst="rect">
            <a:avLst/>
          </a:prstGeom>
        </p:spPr>
      </p:pic>
      <p:sp>
        <p:nvSpPr>
          <p:cNvPr id="63" name="TextBox 62">
            <a:extLst>
              <a:ext uri="{FF2B5EF4-FFF2-40B4-BE49-F238E27FC236}">
                <a16:creationId xmlns:a16="http://schemas.microsoft.com/office/drawing/2014/main" id="{754F6B4C-4EC3-40AD-846E-F5055651FB8A}"/>
              </a:ext>
            </a:extLst>
          </p:cNvPr>
          <p:cNvSpPr txBox="1"/>
          <p:nvPr/>
        </p:nvSpPr>
        <p:spPr>
          <a:xfrm>
            <a:off x="330415" y="2015516"/>
            <a:ext cx="1691572" cy="400110"/>
          </a:xfrm>
          <a:prstGeom prst="rect">
            <a:avLst/>
          </a:prstGeom>
          <a:noFill/>
        </p:spPr>
        <p:txBody>
          <a:bodyPr wrap="square" rtlCol="0">
            <a:spAutoFit/>
          </a:bodyPr>
          <a:lstStyle/>
          <a:p>
            <a:r>
              <a:rPr lang="en-GB" sz="2000" dirty="0"/>
              <a:t>____ </a:t>
            </a:r>
            <a:r>
              <a:rPr lang="en-GB" sz="2000" dirty="0" err="1"/>
              <a:t>Klasse</a:t>
            </a:r>
            <a:endParaRPr lang="en-GB" sz="2000" dirty="0"/>
          </a:p>
        </p:txBody>
      </p:sp>
      <p:sp>
        <p:nvSpPr>
          <p:cNvPr id="64" name="TextBox 63">
            <a:extLst>
              <a:ext uri="{FF2B5EF4-FFF2-40B4-BE49-F238E27FC236}">
                <a16:creationId xmlns:a16="http://schemas.microsoft.com/office/drawing/2014/main" id="{46B904BF-3E2D-4371-BE12-8D5357C10FEF}"/>
              </a:ext>
            </a:extLst>
          </p:cNvPr>
          <p:cNvSpPr txBox="1"/>
          <p:nvPr/>
        </p:nvSpPr>
        <p:spPr>
          <a:xfrm>
            <a:off x="2051122" y="2030537"/>
            <a:ext cx="1691572" cy="400110"/>
          </a:xfrm>
          <a:prstGeom prst="rect">
            <a:avLst/>
          </a:prstGeom>
          <a:noFill/>
        </p:spPr>
        <p:txBody>
          <a:bodyPr wrap="square" rtlCol="0">
            <a:spAutoFit/>
          </a:bodyPr>
          <a:lstStyle/>
          <a:p>
            <a:pPr algn="ctr"/>
            <a:r>
              <a:rPr lang="en-GB" sz="2000" dirty="0"/>
              <a:t>____ Wort</a:t>
            </a:r>
          </a:p>
        </p:txBody>
      </p:sp>
      <p:sp>
        <p:nvSpPr>
          <p:cNvPr id="65" name="TextBox 64">
            <a:extLst>
              <a:ext uri="{FF2B5EF4-FFF2-40B4-BE49-F238E27FC236}">
                <a16:creationId xmlns:a16="http://schemas.microsoft.com/office/drawing/2014/main" id="{10B9B35A-B0D6-4715-8964-0DF05963055D}"/>
              </a:ext>
            </a:extLst>
          </p:cNvPr>
          <p:cNvSpPr txBox="1"/>
          <p:nvPr/>
        </p:nvSpPr>
        <p:spPr>
          <a:xfrm>
            <a:off x="4300771" y="2051800"/>
            <a:ext cx="1691572" cy="400110"/>
          </a:xfrm>
          <a:prstGeom prst="rect">
            <a:avLst/>
          </a:prstGeom>
          <a:noFill/>
        </p:spPr>
        <p:txBody>
          <a:bodyPr wrap="square" rtlCol="0">
            <a:spAutoFit/>
          </a:bodyPr>
          <a:lstStyle/>
          <a:p>
            <a:r>
              <a:rPr lang="en-GB" sz="2000" dirty="0"/>
              <a:t>____ Schule</a:t>
            </a:r>
          </a:p>
        </p:txBody>
      </p:sp>
      <p:sp>
        <p:nvSpPr>
          <p:cNvPr id="66" name="TextBox 65">
            <a:extLst>
              <a:ext uri="{FF2B5EF4-FFF2-40B4-BE49-F238E27FC236}">
                <a16:creationId xmlns:a16="http://schemas.microsoft.com/office/drawing/2014/main" id="{4792FF8D-9B66-40F5-9B8F-BEC1EFDC82F2}"/>
              </a:ext>
            </a:extLst>
          </p:cNvPr>
          <p:cNvSpPr txBox="1"/>
          <p:nvPr/>
        </p:nvSpPr>
        <p:spPr>
          <a:xfrm>
            <a:off x="6181247" y="2052773"/>
            <a:ext cx="1691572" cy="400110"/>
          </a:xfrm>
          <a:prstGeom prst="rect">
            <a:avLst/>
          </a:prstGeom>
          <a:noFill/>
        </p:spPr>
        <p:txBody>
          <a:bodyPr wrap="square" rtlCol="0">
            <a:spAutoFit/>
          </a:bodyPr>
          <a:lstStyle/>
          <a:p>
            <a:r>
              <a:rPr lang="en-GB" sz="2000" dirty="0"/>
              <a:t>____ Ding</a:t>
            </a:r>
          </a:p>
        </p:txBody>
      </p:sp>
      <p:sp>
        <p:nvSpPr>
          <p:cNvPr id="67" name="TextBox 66">
            <a:extLst>
              <a:ext uri="{FF2B5EF4-FFF2-40B4-BE49-F238E27FC236}">
                <a16:creationId xmlns:a16="http://schemas.microsoft.com/office/drawing/2014/main" id="{BE5096D3-0E86-444A-BF3D-BD1D336CEB02}"/>
              </a:ext>
            </a:extLst>
          </p:cNvPr>
          <p:cNvSpPr txBox="1"/>
          <p:nvPr/>
        </p:nvSpPr>
        <p:spPr>
          <a:xfrm>
            <a:off x="8478309" y="2058748"/>
            <a:ext cx="1691572" cy="400110"/>
          </a:xfrm>
          <a:prstGeom prst="rect">
            <a:avLst/>
          </a:prstGeom>
          <a:noFill/>
        </p:spPr>
        <p:txBody>
          <a:bodyPr wrap="square" rtlCol="0">
            <a:spAutoFit/>
          </a:bodyPr>
          <a:lstStyle/>
          <a:p>
            <a:r>
              <a:rPr lang="en-GB" sz="2000" dirty="0"/>
              <a:t>____ Tag</a:t>
            </a:r>
          </a:p>
        </p:txBody>
      </p:sp>
      <p:sp>
        <p:nvSpPr>
          <p:cNvPr id="68" name="TextBox 67">
            <a:extLst>
              <a:ext uri="{FF2B5EF4-FFF2-40B4-BE49-F238E27FC236}">
                <a16:creationId xmlns:a16="http://schemas.microsoft.com/office/drawing/2014/main" id="{744F581B-88D4-4913-8D59-A89580772556}"/>
              </a:ext>
            </a:extLst>
          </p:cNvPr>
          <p:cNvSpPr txBox="1"/>
          <p:nvPr/>
        </p:nvSpPr>
        <p:spPr>
          <a:xfrm>
            <a:off x="10160661" y="2058748"/>
            <a:ext cx="1691572" cy="400110"/>
          </a:xfrm>
          <a:prstGeom prst="rect">
            <a:avLst/>
          </a:prstGeom>
          <a:noFill/>
        </p:spPr>
        <p:txBody>
          <a:bodyPr wrap="square" rtlCol="0">
            <a:spAutoFit/>
          </a:bodyPr>
          <a:lstStyle/>
          <a:p>
            <a:r>
              <a:rPr lang="en-GB" sz="2000" dirty="0"/>
              <a:t>____ Hand</a:t>
            </a:r>
          </a:p>
        </p:txBody>
      </p:sp>
      <p:sp>
        <p:nvSpPr>
          <p:cNvPr id="69" name="TextBox 68">
            <a:extLst>
              <a:ext uri="{FF2B5EF4-FFF2-40B4-BE49-F238E27FC236}">
                <a16:creationId xmlns:a16="http://schemas.microsoft.com/office/drawing/2014/main" id="{5C93D0D4-4ED3-4D06-A424-2A4A40766156}"/>
              </a:ext>
            </a:extLst>
          </p:cNvPr>
          <p:cNvSpPr txBox="1"/>
          <p:nvPr/>
        </p:nvSpPr>
        <p:spPr>
          <a:xfrm>
            <a:off x="200486" y="3972487"/>
            <a:ext cx="1691572" cy="400110"/>
          </a:xfrm>
          <a:prstGeom prst="rect">
            <a:avLst/>
          </a:prstGeom>
          <a:noFill/>
        </p:spPr>
        <p:txBody>
          <a:bodyPr wrap="square" rtlCol="0">
            <a:spAutoFit/>
          </a:bodyPr>
          <a:lstStyle/>
          <a:p>
            <a:pPr algn="ctr"/>
            <a:r>
              <a:rPr lang="en-GB" sz="2000" dirty="0"/>
              <a:t>____ Ort</a:t>
            </a:r>
          </a:p>
        </p:txBody>
      </p:sp>
      <p:sp>
        <p:nvSpPr>
          <p:cNvPr id="70" name="TextBox 69">
            <a:extLst>
              <a:ext uri="{FF2B5EF4-FFF2-40B4-BE49-F238E27FC236}">
                <a16:creationId xmlns:a16="http://schemas.microsoft.com/office/drawing/2014/main" id="{69A09965-EC8F-4D9C-AE49-B252DEECEEEA}"/>
              </a:ext>
            </a:extLst>
          </p:cNvPr>
          <p:cNvSpPr txBox="1"/>
          <p:nvPr/>
        </p:nvSpPr>
        <p:spPr>
          <a:xfrm>
            <a:off x="1936508" y="3964725"/>
            <a:ext cx="1691572" cy="400110"/>
          </a:xfrm>
          <a:prstGeom prst="rect">
            <a:avLst/>
          </a:prstGeom>
          <a:noFill/>
        </p:spPr>
        <p:txBody>
          <a:bodyPr wrap="square" rtlCol="0">
            <a:spAutoFit/>
          </a:bodyPr>
          <a:lstStyle/>
          <a:p>
            <a:pPr algn="ctr"/>
            <a:r>
              <a:rPr lang="en-GB" sz="2000" dirty="0"/>
              <a:t>____ </a:t>
            </a:r>
            <a:r>
              <a:rPr lang="en-GB" sz="2000" dirty="0" err="1"/>
              <a:t>Frage</a:t>
            </a:r>
            <a:endParaRPr lang="en-GB" sz="2000" dirty="0"/>
          </a:p>
        </p:txBody>
      </p:sp>
      <p:sp>
        <p:nvSpPr>
          <p:cNvPr id="71" name="TextBox 70">
            <a:extLst>
              <a:ext uri="{FF2B5EF4-FFF2-40B4-BE49-F238E27FC236}">
                <a16:creationId xmlns:a16="http://schemas.microsoft.com/office/drawing/2014/main" id="{E2F400AC-9F5B-4F99-B865-4F66273FDE85}"/>
              </a:ext>
            </a:extLst>
          </p:cNvPr>
          <p:cNvSpPr txBox="1"/>
          <p:nvPr/>
        </p:nvSpPr>
        <p:spPr>
          <a:xfrm>
            <a:off x="4334909" y="3973568"/>
            <a:ext cx="1691572" cy="400110"/>
          </a:xfrm>
          <a:prstGeom prst="rect">
            <a:avLst/>
          </a:prstGeom>
          <a:noFill/>
        </p:spPr>
        <p:txBody>
          <a:bodyPr wrap="square" rtlCol="0">
            <a:spAutoFit/>
          </a:bodyPr>
          <a:lstStyle/>
          <a:p>
            <a:pPr algn="ctr"/>
            <a:r>
              <a:rPr lang="en-GB" sz="2000" dirty="0"/>
              <a:t>____ Form</a:t>
            </a:r>
          </a:p>
        </p:txBody>
      </p:sp>
      <p:sp>
        <p:nvSpPr>
          <p:cNvPr id="72" name="TextBox 71">
            <a:extLst>
              <a:ext uri="{FF2B5EF4-FFF2-40B4-BE49-F238E27FC236}">
                <a16:creationId xmlns:a16="http://schemas.microsoft.com/office/drawing/2014/main" id="{54508FDE-52E7-43F2-AEC9-DA2DCF59830C}"/>
              </a:ext>
            </a:extLst>
          </p:cNvPr>
          <p:cNvSpPr txBox="1"/>
          <p:nvPr/>
        </p:nvSpPr>
        <p:spPr>
          <a:xfrm>
            <a:off x="6202162" y="3978348"/>
            <a:ext cx="1691572" cy="400110"/>
          </a:xfrm>
          <a:prstGeom prst="rect">
            <a:avLst/>
          </a:prstGeom>
          <a:noFill/>
        </p:spPr>
        <p:txBody>
          <a:bodyPr wrap="square" rtlCol="0">
            <a:spAutoFit/>
          </a:bodyPr>
          <a:lstStyle/>
          <a:p>
            <a:pPr algn="ctr"/>
            <a:r>
              <a:rPr lang="en-GB" sz="2000" dirty="0"/>
              <a:t>____ </a:t>
            </a:r>
            <a:r>
              <a:rPr lang="en-GB" sz="2000" dirty="0" err="1"/>
              <a:t>Beispiel</a:t>
            </a:r>
            <a:endParaRPr lang="en-GB" sz="2000" dirty="0"/>
          </a:p>
        </p:txBody>
      </p:sp>
      <p:sp>
        <p:nvSpPr>
          <p:cNvPr id="73" name="TextBox 72">
            <a:extLst>
              <a:ext uri="{FF2B5EF4-FFF2-40B4-BE49-F238E27FC236}">
                <a16:creationId xmlns:a16="http://schemas.microsoft.com/office/drawing/2014/main" id="{2A5E0928-0751-4CFF-B2CB-DCB958F10B5B}"/>
              </a:ext>
            </a:extLst>
          </p:cNvPr>
          <p:cNvSpPr txBox="1"/>
          <p:nvPr/>
        </p:nvSpPr>
        <p:spPr>
          <a:xfrm>
            <a:off x="8258404" y="3982481"/>
            <a:ext cx="1871319" cy="400110"/>
          </a:xfrm>
          <a:prstGeom prst="rect">
            <a:avLst/>
          </a:prstGeom>
          <a:noFill/>
        </p:spPr>
        <p:txBody>
          <a:bodyPr wrap="square" rtlCol="0">
            <a:spAutoFit/>
          </a:bodyPr>
          <a:lstStyle/>
          <a:p>
            <a:pPr algn="ctr"/>
            <a:r>
              <a:rPr lang="en-GB" sz="2000" dirty="0"/>
              <a:t>____ </a:t>
            </a:r>
            <a:r>
              <a:rPr lang="en-GB" sz="2000" dirty="0" err="1"/>
              <a:t>Haustier</a:t>
            </a:r>
            <a:endParaRPr lang="en-GB" sz="2000" dirty="0"/>
          </a:p>
        </p:txBody>
      </p:sp>
      <p:sp>
        <p:nvSpPr>
          <p:cNvPr id="74" name="TextBox 73">
            <a:extLst>
              <a:ext uri="{FF2B5EF4-FFF2-40B4-BE49-F238E27FC236}">
                <a16:creationId xmlns:a16="http://schemas.microsoft.com/office/drawing/2014/main" id="{CF9B16D7-31D6-4612-8199-D7E18B300602}"/>
              </a:ext>
            </a:extLst>
          </p:cNvPr>
          <p:cNvSpPr txBox="1"/>
          <p:nvPr/>
        </p:nvSpPr>
        <p:spPr>
          <a:xfrm>
            <a:off x="10143300" y="3964725"/>
            <a:ext cx="1691572" cy="400110"/>
          </a:xfrm>
          <a:prstGeom prst="rect">
            <a:avLst/>
          </a:prstGeom>
          <a:noFill/>
        </p:spPr>
        <p:txBody>
          <a:bodyPr wrap="square" rtlCol="0">
            <a:spAutoFit/>
          </a:bodyPr>
          <a:lstStyle/>
          <a:p>
            <a:pPr algn="ctr"/>
            <a:r>
              <a:rPr lang="en-GB" sz="2000" dirty="0"/>
              <a:t>____ Frau</a:t>
            </a:r>
          </a:p>
        </p:txBody>
      </p:sp>
      <p:sp>
        <p:nvSpPr>
          <p:cNvPr id="75" name="TextBox 74">
            <a:extLst>
              <a:ext uri="{FF2B5EF4-FFF2-40B4-BE49-F238E27FC236}">
                <a16:creationId xmlns:a16="http://schemas.microsoft.com/office/drawing/2014/main" id="{CB16CCE3-F95C-45D2-8759-A9A5C0E41F97}"/>
              </a:ext>
            </a:extLst>
          </p:cNvPr>
          <p:cNvSpPr txBox="1"/>
          <p:nvPr/>
        </p:nvSpPr>
        <p:spPr>
          <a:xfrm>
            <a:off x="200486" y="5892359"/>
            <a:ext cx="1691572" cy="400110"/>
          </a:xfrm>
          <a:prstGeom prst="rect">
            <a:avLst/>
          </a:prstGeom>
          <a:noFill/>
        </p:spPr>
        <p:txBody>
          <a:bodyPr wrap="square" rtlCol="0">
            <a:spAutoFit/>
          </a:bodyPr>
          <a:lstStyle/>
          <a:p>
            <a:pPr algn="ctr"/>
            <a:r>
              <a:rPr lang="en-GB" sz="2000" dirty="0"/>
              <a:t>____ Herr</a:t>
            </a:r>
          </a:p>
        </p:txBody>
      </p:sp>
      <p:sp>
        <p:nvSpPr>
          <p:cNvPr id="76" name="TextBox 75">
            <a:extLst>
              <a:ext uri="{FF2B5EF4-FFF2-40B4-BE49-F238E27FC236}">
                <a16:creationId xmlns:a16="http://schemas.microsoft.com/office/drawing/2014/main" id="{2C57D19A-98B7-4D60-B04C-79BAE730EA51}"/>
              </a:ext>
            </a:extLst>
          </p:cNvPr>
          <p:cNvSpPr txBox="1"/>
          <p:nvPr/>
        </p:nvSpPr>
        <p:spPr>
          <a:xfrm>
            <a:off x="1996451" y="5901192"/>
            <a:ext cx="1691572" cy="400110"/>
          </a:xfrm>
          <a:prstGeom prst="rect">
            <a:avLst/>
          </a:prstGeom>
          <a:noFill/>
        </p:spPr>
        <p:txBody>
          <a:bodyPr wrap="square" rtlCol="0">
            <a:spAutoFit/>
          </a:bodyPr>
          <a:lstStyle/>
          <a:p>
            <a:pPr algn="ctr"/>
            <a:r>
              <a:rPr lang="en-GB" sz="2000" dirty="0"/>
              <a:t>____ </a:t>
            </a:r>
            <a:r>
              <a:rPr lang="en-GB" sz="2000" dirty="0" err="1"/>
              <a:t>Farbe</a:t>
            </a:r>
            <a:endParaRPr lang="en-GB" sz="2000" dirty="0"/>
          </a:p>
        </p:txBody>
      </p:sp>
      <p:sp>
        <p:nvSpPr>
          <p:cNvPr id="77" name="TextBox 76">
            <a:extLst>
              <a:ext uri="{FF2B5EF4-FFF2-40B4-BE49-F238E27FC236}">
                <a16:creationId xmlns:a16="http://schemas.microsoft.com/office/drawing/2014/main" id="{D79E1A23-36F0-43DF-AB1C-B2EB58F45462}"/>
              </a:ext>
            </a:extLst>
          </p:cNvPr>
          <p:cNvSpPr txBox="1"/>
          <p:nvPr/>
        </p:nvSpPr>
        <p:spPr>
          <a:xfrm>
            <a:off x="4322919" y="5892359"/>
            <a:ext cx="1691572" cy="400110"/>
          </a:xfrm>
          <a:prstGeom prst="rect">
            <a:avLst/>
          </a:prstGeom>
          <a:noFill/>
        </p:spPr>
        <p:txBody>
          <a:bodyPr wrap="square" rtlCol="0">
            <a:spAutoFit/>
          </a:bodyPr>
          <a:lstStyle/>
          <a:p>
            <a:pPr algn="ctr"/>
            <a:r>
              <a:rPr lang="en-GB" sz="2000" dirty="0"/>
              <a:t>____ Tafel</a:t>
            </a:r>
          </a:p>
        </p:txBody>
      </p:sp>
      <p:sp>
        <p:nvSpPr>
          <p:cNvPr id="78" name="TextBox 77">
            <a:extLst>
              <a:ext uri="{FF2B5EF4-FFF2-40B4-BE49-F238E27FC236}">
                <a16:creationId xmlns:a16="http://schemas.microsoft.com/office/drawing/2014/main" id="{9145E554-FC81-40F9-B29E-E4AB3677D7A3}"/>
              </a:ext>
            </a:extLst>
          </p:cNvPr>
          <p:cNvSpPr txBox="1"/>
          <p:nvPr/>
        </p:nvSpPr>
        <p:spPr>
          <a:xfrm>
            <a:off x="6065968" y="5903998"/>
            <a:ext cx="1691572" cy="400110"/>
          </a:xfrm>
          <a:prstGeom prst="rect">
            <a:avLst/>
          </a:prstGeom>
          <a:noFill/>
        </p:spPr>
        <p:txBody>
          <a:bodyPr wrap="square" rtlCol="0">
            <a:spAutoFit/>
          </a:bodyPr>
          <a:lstStyle/>
          <a:p>
            <a:pPr algn="ctr"/>
            <a:r>
              <a:rPr lang="en-GB" sz="2000" dirty="0"/>
              <a:t>____ Tisch</a:t>
            </a:r>
          </a:p>
        </p:txBody>
      </p:sp>
      <p:sp>
        <p:nvSpPr>
          <p:cNvPr id="79" name="TextBox 78">
            <a:extLst>
              <a:ext uri="{FF2B5EF4-FFF2-40B4-BE49-F238E27FC236}">
                <a16:creationId xmlns:a16="http://schemas.microsoft.com/office/drawing/2014/main" id="{47010C9A-4265-4125-8A8D-042E140857D0}"/>
              </a:ext>
            </a:extLst>
          </p:cNvPr>
          <p:cNvSpPr txBox="1"/>
          <p:nvPr/>
        </p:nvSpPr>
        <p:spPr>
          <a:xfrm>
            <a:off x="8392436" y="5895732"/>
            <a:ext cx="1691572" cy="400110"/>
          </a:xfrm>
          <a:prstGeom prst="rect">
            <a:avLst/>
          </a:prstGeom>
          <a:noFill/>
        </p:spPr>
        <p:txBody>
          <a:bodyPr wrap="square" rtlCol="0">
            <a:spAutoFit/>
          </a:bodyPr>
          <a:lstStyle/>
          <a:p>
            <a:pPr algn="ctr"/>
            <a:r>
              <a:rPr lang="en-GB" sz="2000" dirty="0"/>
              <a:t>____ </a:t>
            </a:r>
            <a:r>
              <a:rPr lang="en-GB" sz="2000" dirty="0" err="1"/>
              <a:t>Grund</a:t>
            </a:r>
            <a:endParaRPr lang="en-GB" sz="2000" dirty="0"/>
          </a:p>
        </p:txBody>
      </p:sp>
      <p:sp>
        <p:nvSpPr>
          <p:cNvPr id="82" name="TextBox 81">
            <a:extLst>
              <a:ext uri="{FF2B5EF4-FFF2-40B4-BE49-F238E27FC236}">
                <a16:creationId xmlns:a16="http://schemas.microsoft.com/office/drawing/2014/main" id="{5DF15AA5-6AD5-476D-9218-D1352290BC79}"/>
              </a:ext>
            </a:extLst>
          </p:cNvPr>
          <p:cNvSpPr txBox="1"/>
          <p:nvPr/>
        </p:nvSpPr>
        <p:spPr>
          <a:xfrm>
            <a:off x="10141653" y="5903998"/>
            <a:ext cx="1691572" cy="400110"/>
          </a:xfrm>
          <a:prstGeom prst="rect">
            <a:avLst/>
          </a:prstGeom>
          <a:noFill/>
        </p:spPr>
        <p:txBody>
          <a:bodyPr wrap="square" rtlCol="0">
            <a:spAutoFit/>
          </a:bodyPr>
          <a:lstStyle/>
          <a:p>
            <a:pPr algn="ctr"/>
            <a:r>
              <a:rPr lang="en-GB" sz="2000" dirty="0"/>
              <a:t>____ Welt</a:t>
            </a:r>
          </a:p>
        </p:txBody>
      </p:sp>
    </p:spTree>
    <p:extLst>
      <p:ext uri="{BB962C8B-B14F-4D97-AF65-F5344CB8AC3E}">
        <p14:creationId xmlns:p14="http://schemas.microsoft.com/office/powerpoint/2010/main" val="13205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6601D-37A8-4278-BBFC-B48415190283}"/>
              </a:ext>
            </a:extLst>
          </p:cNvPr>
          <p:cNvSpPr>
            <a:spLocks noGrp="1"/>
          </p:cNvSpPr>
          <p:nvPr>
            <p:ph type="title"/>
          </p:nvPr>
        </p:nvSpPr>
        <p:spPr>
          <a:xfrm>
            <a:off x="0" y="213557"/>
            <a:ext cx="2586446" cy="647577"/>
          </a:xfrm>
        </p:spPr>
        <p:txBody>
          <a:bodyPr>
            <a:normAutofit/>
          </a:bodyPr>
          <a:lstStyle/>
          <a:p>
            <a:r>
              <a:rPr lang="en-GB" sz="2800" dirty="0"/>
              <a:t>Was </a:t>
            </a:r>
            <a:r>
              <a:rPr lang="en-GB" sz="2800" dirty="0" err="1"/>
              <a:t>ist</a:t>
            </a:r>
            <a:r>
              <a:rPr lang="en-GB" sz="2800" dirty="0"/>
              <a:t> das?</a:t>
            </a:r>
          </a:p>
        </p:txBody>
      </p:sp>
      <p:sp>
        <p:nvSpPr>
          <p:cNvPr id="4" name="Rounded Rectangle 11">
            <a:extLst>
              <a:ext uri="{FF2B5EF4-FFF2-40B4-BE49-F238E27FC236}">
                <a16:creationId xmlns:a16="http://schemas.microsoft.com/office/drawing/2014/main" id="{0D801A37-0358-4852-8542-51F210B56C04}"/>
              </a:ext>
            </a:extLst>
          </p:cNvPr>
          <p:cNvSpPr/>
          <p:nvPr/>
        </p:nvSpPr>
        <p:spPr>
          <a:xfrm>
            <a:off x="10424160" y="258166"/>
            <a:ext cx="1503984" cy="429221"/>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grpSp>
        <p:nvGrpSpPr>
          <p:cNvPr id="11" name="Group 10">
            <a:extLst>
              <a:ext uri="{FF2B5EF4-FFF2-40B4-BE49-F238E27FC236}">
                <a16:creationId xmlns:a16="http://schemas.microsoft.com/office/drawing/2014/main" id="{3C55164E-5E8C-419B-BA0B-8769182ECF74}"/>
              </a:ext>
            </a:extLst>
          </p:cNvPr>
          <p:cNvGrpSpPr/>
          <p:nvPr/>
        </p:nvGrpSpPr>
        <p:grpSpPr>
          <a:xfrm>
            <a:off x="6397222" y="1185396"/>
            <a:ext cx="1201367" cy="1162408"/>
            <a:chOff x="737208" y="1091664"/>
            <a:chExt cx="2045849" cy="2069572"/>
          </a:xfrm>
          <a:effectLst>
            <a:outerShdw blurRad="50800" dist="38100" dir="5400000" algn="t" rotWithShape="0">
              <a:prstClr val="black">
                <a:alpha val="40000"/>
              </a:prstClr>
            </a:outerShdw>
          </a:effectLst>
        </p:grpSpPr>
        <p:pic>
          <p:nvPicPr>
            <p:cNvPr id="12" name="Picture 11" descr="A picture containing engineering drawing&#10;&#10;Description automatically generated">
              <a:extLst>
                <a:ext uri="{FF2B5EF4-FFF2-40B4-BE49-F238E27FC236}">
                  <a16:creationId xmlns:a16="http://schemas.microsoft.com/office/drawing/2014/main" id="{3A9EFDB5-953F-47F5-B0DC-8A7B4624F9D8}"/>
                </a:ext>
              </a:extLst>
            </p:cNvPr>
            <p:cNvPicPr>
              <a:picLocks noChangeAspect="1"/>
            </p:cNvPicPr>
            <p:nvPr/>
          </p:nvPicPr>
          <p:blipFill>
            <a:blip r:embed="rId3">
              <a:duotone>
                <a:srgbClr val="1D9A78">
                  <a:shade val="45000"/>
                  <a:satMod val="135000"/>
                </a:srgbClr>
                <a:prstClr val="white"/>
              </a:duotone>
              <a:extLst>
                <a:ext uri="{28A0092B-C50C-407E-A947-70E740481C1C}">
                  <a14:useLocalDpi xmlns:a14="http://schemas.microsoft.com/office/drawing/2010/main" val="0"/>
                </a:ext>
              </a:extLst>
            </a:blip>
            <a:stretch>
              <a:fillRect/>
            </a:stretch>
          </p:blipFill>
          <p:spPr>
            <a:xfrm>
              <a:off x="737208" y="1091664"/>
              <a:ext cx="1569170" cy="1502971"/>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30AF3C6D-4D0F-4DA3-8987-22FD377C8D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247" y="2326809"/>
              <a:ext cx="1974810" cy="834427"/>
            </a:xfrm>
            <a:prstGeom prst="rect">
              <a:avLst/>
            </a:prstGeom>
          </p:spPr>
        </p:pic>
      </p:grpSp>
      <p:grpSp>
        <p:nvGrpSpPr>
          <p:cNvPr id="14" name="Group 13">
            <a:extLst>
              <a:ext uri="{FF2B5EF4-FFF2-40B4-BE49-F238E27FC236}">
                <a16:creationId xmlns:a16="http://schemas.microsoft.com/office/drawing/2014/main" id="{17BAFFB2-6768-49DE-9896-0902DF500FA3}"/>
              </a:ext>
            </a:extLst>
          </p:cNvPr>
          <p:cNvGrpSpPr/>
          <p:nvPr/>
        </p:nvGrpSpPr>
        <p:grpSpPr>
          <a:xfrm>
            <a:off x="519912" y="3034040"/>
            <a:ext cx="1233109" cy="1199070"/>
            <a:chOff x="5706132" y="749233"/>
            <a:chExt cx="2434638" cy="2267950"/>
          </a:xfrm>
          <a:effectLst>
            <a:outerShdw blurRad="50800" dist="38100" dir="5400000" algn="t" rotWithShape="0">
              <a:prstClr val="black">
                <a:alpha val="40000"/>
              </a:prstClr>
            </a:outerShdw>
          </a:effectLst>
        </p:grpSpPr>
        <p:pic>
          <p:nvPicPr>
            <p:cNvPr id="15" name="Graphic 14" descr="Map with pin with solid fill">
              <a:extLst>
                <a:ext uri="{FF2B5EF4-FFF2-40B4-BE49-F238E27FC236}">
                  <a16:creationId xmlns:a16="http://schemas.microsoft.com/office/drawing/2014/main" id="{E44B21FC-36D7-4BA7-BD4D-4253B64A3BA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06132" y="749233"/>
              <a:ext cx="2198607" cy="2198607"/>
            </a:xfrm>
            <a:prstGeom prst="rect">
              <a:avLst/>
            </a:prstGeom>
          </p:spPr>
        </p:pic>
        <p:pic>
          <p:nvPicPr>
            <p:cNvPr id="16" name="Picture 15" descr="Logo&#10;&#10;Description automatically generated">
              <a:extLst>
                <a:ext uri="{FF2B5EF4-FFF2-40B4-BE49-F238E27FC236}">
                  <a16:creationId xmlns:a16="http://schemas.microsoft.com/office/drawing/2014/main" id="{66F409D5-C9F8-4926-93B5-B3B964E002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39111" y="2182368"/>
              <a:ext cx="2001659" cy="834815"/>
            </a:xfrm>
            <a:prstGeom prst="rect">
              <a:avLst/>
            </a:prstGeom>
          </p:spPr>
        </p:pic>
      </p:grpSp>
      <p:graphicFrame>
        <p:nvGraphicFramePr>
          <p:cNvPr id="17" name="Table 17">
            <a:extLst>
              <a:ext uri="{FF2B5EF4-FFF2-40B4-BE49-F238E27FC236}">
                <a16:creationId xmlns:a16="http://schemas.microsoft.com/office/drawing/2014/main" id="{32DB74B9-51E6-4052-A2FC-CEBB30D67D39}"/>
              </a:ext>
            </a:extLst>
          </p:cNvPr>
          <p:cNvGraphicFramePr>
            <a:graphicFrameLocks noGrp="1"/>
          </p:cNvGraphicFramePr>
          <p:nvPr/>
        </p:nvGraphicFramePr>
        <p:xfrm>
          <a:off x="124819" y="991764"/>
          <a:ext cx="3634682" cy="1446995"/>
        </p:xfrm>
        <a:graphic>
          <a:graphicData uri="http://schemas.openxmlformats.org/drawingml/2006/table">
            <a:tbl>
              <a:tblPr firstRow="1" bandRow="1">
                <a:tableStyleId>{5940675A-B579-460E-94D1-54222C63F5DA}</a:tableStyleId>
              </a:tblPr>
              <a:tblGrid>
                <a:gridCol w="1817341">
                  <a:extLst>
                    <a:ext uri="{9D8B030D-6E8A-4147-A177-3AD203B41FA5}">
                      <a16:colId xmlns:a16="http://schemas.microsoft.com/office/drawing/2014/main" val="540439324"/>
                    </a:ext>
                  </a:extLst>
                </a:gridCol>
                <a:gridCol w="1817341">
                  <a:extLst>
                    <a:ext uri="{9D8B030D-6E8A-4147-A177-3AD203B41FA5}">
                      <a16:colId xmlns:a16="http://schemas.microsoft.com/office/drawing/2014/main" val="3765473313"/>
                    </a:ext>
                  </a:extLst>
                </a:gridCol>
              </a:tblGrid>
              <a:tr h="1446995">
                <a:tc>
                  <a:txBody>
                    <a:bodyPr/>
                    <a:lstStyle/>
                    <a:p>
                      <a:r>
                        <a:rPr lang="en-GB" sz="2400" b="1" dirty="0"/>
                        <a:t>1a</a:t>
                      </a:r>
                    </a:p>
                  </a:txBody>
                  <a:tcPr/>
                </a:tc>
                <a:tc>
                  <a:txBody>
                    <a:bodyPr/>
                    <a:lstStyle/>
                    <a:p>
                      <a:r>
                        <a:rPr lang="en-GB" sz="2400" b="1" dirty="0"/>
                        <a:t>1b</a:t>
                      </a:r>
                    </a:p>
                  </a:txBody>
                  <a:tcPr/>
                </a:tc>
                <a:extLst>
                  <a:ext uri="{0D108BD9-81ED-4DB2-BD59-A6C34878D82A}">
                    <a16:rowId xmlns:a16="http://schemas.microsoft.com/office/drawing/2014/main" val="1075845458"/>
                  </a:ext>
                </a:extLst>
              </a:tr>
            </a:tbl>
          </a:graphicData>
        </a:graphic>
      </p:graphicFrame>
      <p:graphicFrame>
        <p:nvGraphicFramePr>
          <p:cNvPr id="18" name="Table 17">
            <a:extLst>
              <a:ext uri="{FF2B5EF4-FFF2-40B4-BE49-F238E27FC236}">
                <a16:creationId xmlns:a16="http://schemas.microsoft.com/office/drawing/2014/main" id="{ADA825B3-FBF8-4343-ADF6-856E6AF5E0FE}"/>
              </a:ext>
            </a:extLst>
          </p:cNvPr>
          <p:cNvGraphicFramePr>
            <a:graphicFrameLocks noGrp="1"/>
          </p:cNvGraphicFramePr>
          <p:nvPr/>
        </p:nvGraphicFramePr>
        <p:xfrm>
          <a:off x="124819" y="2910078"/>
          <a:ext cx="3634682" cy="1446995"/>
        </p:xfrm>
        <a:graphic>
          <a:graphicData uri="http://schemas.openxmlformats.org/drawingml/2006/table">
            <a:tbl>
              <a:tblPr firstRow="1" bandRow="1">
                <a:tableStyleId>{5940675A-B579-460E-94D1-54222C63F5DA}</a:tableStyleId>
              </a:tblPr>
              <a:tblGrid>
                <a:gridCol w="1817341">
                  <a:extLst>
                    <a:ext uri="{9D8B030D-6E8A-4147-A177-3AD203B41FA5}">
                      <a16:colId xmlns:a16="http://schemas.microsoft.com/office/drawing/2014/main" val="540439324"/>
                    </a:ext>
                  </a:extLst>
                </a:gridCol>
                <a:gridCol w="1817341">
                  <a:extLst>
                    <a:ext uri="{9D8B030D-6E8A-4147-A177-3AD203B41FA5}">
                      <a16:colId xmlns:a16="http://schemas.microsoft.com/office/drawing/2014/main" val="3765473313"/>
                    </a:ext>
                  </a:extLst>
                </a:gridCol>
              </a:tblGrid>
              <a:tr h="1446995">
                <a:tc>
                  <a:txBody>
                    <a:bodyPr/>
                    <a:lstStyle/>
                    <a:p>
                      <a:r>
                        <a:rPr lang="en-GB" sz="2400" b="1" dirty="0"/>
                        <a:t>4a</a:t>
                      </a:r>
                    </a:p>
                  </a:txBody>
                  <a:tcPr/>
                </a:tc>
                <a:tc>
                  <a:txBody>
                    <a:bodyPr/>
                    <a:lstStyle/>
                    <a:p>
                      <a:r>
                        <a:rPr lang="en-GB" sz="2400" b="1" dirty="0"/>
                        <a:t>4b</a:t>
                      </a:r>
                    </a:p>
                  </a:txBody>
                  <a:tcPr/>
                </a:tc>
                <a:extLst>
                  <a:ext uri="{0D108BD9-81ED-4DB2-BD59-A6C34878D82A}">
                    <a16:rowId xmlns:a16="http://schemas.microsoft.com/office/drawing/2014/main" val="1075845458"/>
                  </a:ext>
                </a:extLst>
              </a:tr>
            </a:tbl>
          </a:graphicData>
        </a:graphic>
      </p:graphicFrame>
      <p:graphicFrame>
        <p:nvGraphicFramePr>
          <p:cNvPr id="19" name="Table 17">
            <a:extLst>
              <a:ext uri="{FF2B5EF4-FFF2-40B4-BE49-F238E27FC236}">
                <a16:creationId xmlns:a16="http://schemas.microsoft.com/office/drawing/2014/main" id="{1D095C8F-7D8E-4CFB-BDFE-152B14522CD4}"/>
              </a:ext>
            </a:extLst>
          </p:cNvPr>
          <p:cNvGraphicFramePr>
            <a:graphicFrameLocks noGrp="1"/>
          </p:cNvGraphicFramePr>
          <p:nvPr/>
        </p:nvGraphicFramePr>
        <p:xfrm>
          <a:off x="124819" y="4840969"/>
          <a:ext cx="3634682" cy="1446995"/>
        </p:xfrm>
        <a:graphic>
          <a:graphicData uri="http://schemas.openxmlformats.org/drawingml/2006/table">
            <a:tbl>
              <a:tblPr firstRow="1" bandRow="1">
                <a:tableStyleId>{5940675A-B579-460E-94D1-54222C63F5DA}</a:tableStyleId>
              </a:tblPr>
              <a:tblGrid>
                <a:gridCol w="1817341">
                  <a:extLst>
                    <a:ext uri="{9D8B030D-6E8A-4147-A177-3AD203B41FA5}">
                      <a16:colId xmlns:a16="http://schemas.microsoft.com/office/drawing/2014/main" val="540439324"/>
                    </a:ext>
                  </a:extLst>
                </a:gridCol>
                <a:gridCol w="1817341">
                  <a:extLst>
                    <a:ext uri="{9D8B030D-6E8A-4147-A177-3AD203B41FA5}">
                      <a16:colId xmlns:a16="http://schemas.microsoft.com/office/drawing/2014/main" val="3765473313"/>
                    </a:ext>
                  </a:extLst>
                </a:gridCol>
              </a:tblGrid>
              <a:tr h="1446995">
                <a:tc>
                  <a:txBody>
                    <a:bodyPr/>
                    <a:lstStyle/>
                    <a:p>
                      <a:r>
                        <a:rPr lang="en-GB" sz="2400" b="1" dirty="0">
                          <a:solidFill>
                            <a:schemeClr val="tx1"/>
                          </a:solidFill>
                        </a:rPr>
                        <a:t>7a</a:t>
                      </a:r>
                    </a:p>
                  </a:txBody>
                  <a:tcPr/>
                </a:tc>
                <a:tc>
                  <a:txBody>
                    <a:bodyPr/>
                    <a:lstStyle/>
                    <a:p>
                      <a:r>
                        <a:rPr lang="en-GB" sz="2400" b="1" dirty="0">
                          <a:solidFill>
                            <a:schemeClr val="tx1"/>
                          </a:solidFill>
                        </a:rPr>
                        <a:t>7b</a:t>
                      </a:r>
                    </a:p>
                  </a:txBody>
                  <a:tcPr/>
                </a:tc>
                <a:extLst>
                  <a:ext uri="{0D108BD9-81ED-4DB2-BD59-A6C34878D82A}">
                    <a16:rowId xmlns:a16="http://schemas.microsoft.com/office/drawing/2014/main" val="1075845458"/>
                  </a:ext>
                </a:extLst>
              </a:tr>
            </a:tbl>
          </a:graphicData>
        </a:graphic>
      </p:graphicFrame>
      <p:graphicFrame>
        <p:nvGraphicFramePr>
          <p:cNvPr id="20" name="Table 17">
            <a:extLst>
              <a:ext uri="{FF2B5EF4-FFF2-40B4-BE49-F238E27FC236}">
                <a16:creationId xmlns:a16="http://schemas.microsoft.com/office/drawing/2014/main" id="{2C1DB0E4-A726-49FE-8F47-51EBE79A556D}"/>
              </a:ext>
            </a:extLst>
          </p:cNvPr>
          <p:cNvGraphicFramePr>
            <a:graphicFrameLocks noGrp="1"/>
          </p:cNvGraphicFramePr>
          <p:nvPr/>
        </p:nvGraphicFramePr>
        <p:xfrm>
          <a:off x="4209140" y="990747"/>
          <a:ext cx="3634682" cy="1446995"/>
        </p:xfrm>
        <a:graphic>
          <a:graphicData uri="http://schemas.openxmlformats.org/drawingml/2006/table">
            <a:tbl>
              <a:tblPr firstRow="1" bandRow="1">
                <a:tableStyleId>{5940675A-B579-460E-94D1-54222C63F5DA}</a:tableStyleId>
              </a:tblPr>
              <a:tblGrid>
                <a:gridCol w="1817341">
                  <a:extLst>
                    <a:ext uri="{9D8B030D-6E8A-4147-A177-3AD203B41FA5}">
                      <a16:colId xmlns:a16="http://schemas.microsoft.com/office/drawing/2014/main" val="540439324"/>
                    </a:ext>
                  </a:extLst>
                </a:gridCol>
                <a:gridCol w="1817341">
                  <a:extLst>
                    <a:ext uri="{9D8B030D-6E8A-4147-A177-3AD203B41FA5}">
                      <a16:colId xmlns:a16="http://schemas.microsoft.com/office/drawing/2014/main" val="3765473313"/>
                    </a:ext>
                  </a:extLst>
                </a:gridCol>
              </a:tblGrid>
              <a:tr h="1446995">
                <a:tc>
                  <a:txBody>
                    <a:bodyPr/>
                    <a:lstStyle/>
                    <a:p>
                      <a:r>
                        <a:rPr lang="en-GB" sz="2400" b="1" dirty="0"/>
                        <a:t>2a</a:t>
                      </a:r>
                    </a:p>
                  </a:txBody>
                  <a:tcPr/>
                </a:tc>
                <a:tc>
                  <a:txBody>
                    <a:bodyPr/>
                    <a:lstStyle/>
                    <a:p>
                      <a:r>
                        <a:rPr lang="en-GB" sz="2400" b="1" dirty="0"/>
                        <a:t>2b</a:t>
                      </a:r>
                    </a:p>
                  </a:txBody>
                  <a:tcPr/>
                </a:tc>
                <a:extLst>
                  <a:ext uri="{0D108BD9-81ED-4DB2-BD59-A6C34878D82A}">
                    <a16:rowId xmlns:a16="http://schemas.microsoft.com/office/drawing/2014/main" val="1075845458"/>
                  </a:ext>
                </a:extLst>
              </a:tr>
            </a:tbl>
          </a:graphicData>
        </a:graphic>
      </p:graphicFrame>
      <p:graphicFrame>
        <p:nvGraphicFramePr>
          <p:cNvPr id="21" name="Table 17">
            <a:extLst>
              <a:ext uri="{FF2B5EF4-FFF2-40B4-BE49-F238E27FC236}">
                <a16:creationId xmlns:a16="http://schemas.microsoft.com/office/drawing/2014/main" id="{DA8409F3-58FB-4ED6-AE43-2093CF77DD73}"/>
              </a:ext>
            </a:extLst>
          </p:cNvPr>
          <p:cNvGraphicFramePr>
            <a:graphicFrameLocks noGrp="1"/>
          </p:cNvGraphicFramePr>
          <p:nvPr/>
        </p:nvGraphicFramePr>
        <p:xfrm>
          <a:off x="8293462" y="990747"/>
          <a:ext cx="3634682" cy="1446995"/>
        </p:xfrm>
        <a:graphic>
          <a:graphicData uri="http://schemas.openxmlformats.org/drawingml/2006/table">
            <a:tbl>
              <a:tblPr firstRow="1" bandRow="1">
                <a:tableStyleId>{5940675A-B579-460E-94D1-54222C63F5DA}</a:tableStyleId>
              </a:tblPr>
              <a:tblGrid>
                <a:gridCol w="1817341">
                  <a:extLst>
                    <a:ext uri="{9D8B030D-6E8A-4147-A177-3AD203B41FA5}">
                      <a16:colId xmlns:a16="http://schemas.microsoft.com/office/drawing/2014/main" val="540439324"/>
                    </a:ext>
                  </a:extLst>
                </a:gridCol>
                <a:gridCol w="1817341">
                  <a:extLst>
                    <a:ext uri="{9D8B030D-6E8A-4147-A177-3AD203B41FA5}">
                      <a16:colId xmlns:a16="http://schemas.microsoft.com/office/drawing/2014/main" val="3765473313"/>
                    </a:ext>
                  </a:extLst>
                </a:gridCol>
              </a:tblGrid>
              <a:tr h="1446995">
                <a:tc>
                  <a:txBody>
                    <a:bodyPr/>
                    <a:lstStyle/>
                    <a:p>
                      <a:r>
                        <a:rPr lang="en-GB" sz="2400" b="1" dirty="0"/>
                        <a:t>3a</a:t>
                      </a:r>
                    </a:p>
                  </a:txBody>
                  <a:tcPr/>
                </a:tc>
                <a:tc>
                  <a:txBody>
                    <a:bodyPr/>
                    <a:lstStyle/>
                    <a:p>
                      <a:r>
                        <a:rPr lang="en-GB" sz="2400" b="1" dirty="0"/>
                        <a:t>3b</a:t>
                      </a:r>
                    </a:p>
                  </a:txBody>
                  <a:tcPr/>
                </a:tc>
                <a:extLst>
                  <a:ext uri="{0D108BD9-81ED-4DB2-BD59-A6C34878D82A}">
                    <a16:rowId xmlns:a16="http://schemas.microsoft.com/office/drawing/2014/main" val="1075845458"/>
                  </a:ext>
                </a:extLst>
              </a:tr>
            </a:tbl>
          </a:graphicData>
        </a:graphic>
      </p:graphicFrame>
      <p:graphicFrame>
        <p:nvGraphicFramePr>
          <p:cNvPr id="22" name="Table 17">
            <a:extLst>
              <a:ext uri="{FF2B5EF4-FFF2-40B4-BE49-F238E27FC236}">
                <a16:creationId xmlns:a16="http://schemas.microsoft.com/office/drawing/2014/main" id="{DDD43738-4F71-48F3-AB44-FD53E6ED6643}"/>
              </a:ext>
            </a:extLst>
          </p:cNvPr>
          <p:cNvGraphicFramePr>
            <a:graphicFrameLocks noGrp="1"/>
          </p:cNvGraphicFramePr>
          <p:nvPr/>
        </p:nvGraphicFramePr>
        <p:xfrm>
          <a:off x="4209140" y="2910078"/>
          <a:ext cx="3634682" cy="1446995"/>
        </p:xfrm>
        <a:graphic>
          <a:graphicData uri="http://schemas.openxmlformats.org/drawingml/2006/table">
            <a:tbl>
              <a:tblPr firstRow="1" bandRow="1">
                <a:tableStyleId>{5940675A-B579-460E-94D1-54222C63F5DA}</a:tableStyleId>
              </a:tblPr>
              <a:tblGrid>
                <a:gridCol w="1817341">
                  <a:extLst>
                    <a:ext uri="{9D8B030D-6E8A-4147-A177-3AD203B41FA5}">
                      <a16:colId xmlns:a16="http://schemas.microsoft.com/office/drawing/2014/main" val="540439324"/>
                    </a:ext>
                  </a:extLst>
                </a:gridCol>
                <a:gridCol w="1817341">
                  <a:extLst>
                    <a:ext uri="{9D8B030D-6E8A-4147-A177-3AD203B41FA5}">
                      <a16:colId xmlns:a16="http://schemas.microsoft.com/office/drawing/2014/main" val="3765473313"/>
                    </a:ext>
                  </a:extLst>
                </a:gridCol>
              </a:tblGrid>
              <a:tr h="1446995">
                <a:tc>
                  <a:txBody>
                    <a:bodyPr/>
                    <a:lstStyle/>
                    <a:p>
                      <a:r>
                        <a:rPr lang="en-GB" sz="2400" b="1" dirty="0">
                          <a:solidFill>
                            <a:schemeClr val="tx1"/>
                          </a:solidFill>
                        </a:rPr>
                        <a:t>5a</a:t>
                      </a:r>
                    </a:p>
                  </a:txBody>
                  <a:tcPr/>
                </a:tc>
                <a:tc>
                  <a:txBody>
                    <a:bodyPr/>
                    <a:lstStyle/>
                    <a:p>
                      <a:r>
                        <a:rPr lang="en-GB" sz="2400" b="1" dirty="0">
                          <a:solidFill>
                            <a:schemeClr val="tx1"/>
                          </a:solidFill>
                        </a:rPr>
                        <a:t>5b</a:t>
                      </a:r>
                    </a:p>
                  </a:txBody>
                  <a:tcPr/>
                </a:tc>
                <a:extLst>
                  <a:ext uri="{0D108BD9-81ED-4DB2-BD59-A6C34878D82A}">
                    <a16:rowId xmlns:a16="http://schemas.microsoft.com/office/drawing/2014/main" val="1075845458"/>
                  </a:ext>
                </a:extLst>
              </a:tr>
            </a:tbl>
          </a:graphicData>
        </a:graphic>
      </p:graphicFrame>
      <p:graphicFrame>
        <p:nvGraphicFramePr>
          <p:cNvPr id="23" name="Table 17">
            <a:extLst>
              <a:ext uri="{FF2B5EF4-FFF2-40B4-BE49-F238E27FC236}">
                <a16:creationId xmlns:a16="http://schemas.microsoft.com/office/drawing/2014/main" id="{D55C69BD-B15F-4C9B-9926-1FCF62D74947}"/>
              </a:ext>
            </a:extLst>
          </p:cNvPr>
          <p:cNvGraphicFramePr>
            <a:graphicFrameLocks noGrp="1"/>
          </p:cNvGraphicFramePr>
          <p:nvPr/>
        </p:nvGraphicFramePr>
        <p:xfrm>
          <a:off x="8293462" y="2910078"/>
          <a:ext cx="3634682" cy="1446995"/>
        </p:xfrm>
        <a:graphic>
          <a:graphicData uri="http://schemas.openxmlformats.org/drawingml/2006/table">
            <a:tbl>
              <a:tblPr firstRow="1" bandRow="1">
                <a:tableStyleId>{5940675A-B579-460E-94D1-54222C63F5DA}</a:tableStyleId>
              </a:tblPr>
              <a:tblGrid>
                <a:gridCol w="1817341">
                  <a:extLst>
                    <a:ext uri="{9D8B030D-6E8A-4147-A177-3AD203B41FA5}">
                      <a16:colId xmlns:a16="http://schemas.microsoft.com/office/drawing/2014/main" val="540439324"/>
                    </a:ext>
                  </a:extLst>
                </a:gridCol>
                <a:gridCol w="1817341">
                  <a:extLst>
                    <a:ext uri="{9D8B030D-6E8A-4147-A177-3AD203B41FA5}">
                      <a16:colId xmlns:a16="http://schemas.microsoft.com/office/drawing/2014/main" val="3765473313"/>
                    </a:ext>
                  </a:extLst>
                </a:gridCol>
              </a:tblGrid>
              <a:tr h="1446995">
                <a:tc>
                  <a:txBody>
                    <a:bodyPr/>
                    <a:lstStyle/>
                    <a:p>
                      <a:r>
                        <a:rPr lang="en-GB" sz="2400" b="1" dirty="0">
                          <a:solidFill>
                            <a:schemeClr val="tx1"/>
                          </a:solidFill>
                        </a:rPr>
                        <a:t>6a</a:t>
                      </a:r>
                    </a:p>
                  </a:txBody>
                  <a:tcPr/>
                </a:tc>
                <a:tc>
                  <a:txBody>
                    <a:bodyPr/>
                    <a:lstStyle/>
                    <a:p>
                      <a:r>
                        <a:rPr lang="en-GB" sz="2400" b="1" dirty="0">
                          <a:solidFill>
                            <a:schemeClr val="tx1"/>
                          </a:solidFill>
                        </a:rPr>
                        <a:t>6b</a:t>
                      </a:r>
                    </a:p>
                  </a:txBody>
                  <a:tcPr/>
                </a:tc>
                <a:extLst>
                  <a:ext uri="{0D108BD9-81ED-4DB2-BD59-A6C34878D82A}">
                    <a16:rowId xmlns:a16="http://schemas.microsoft.com/office/drawing/2014/main" val="1075845458"/>
                  </a:ext>
                </a:extLst>
              </a:tr>
            </a:tbl>
          </a:graphicData>
        </a:graphic>
      </p:graphicFrame>
      <p:graphicFrame>
        <p:nvGraphicFramePr>
          <p:cNvPr id="24" name="Table 17">
            <a:extLst>
              <a:ext uri="{FF2B5EF4-FFF2-40B4-BE49-F238E27FC236}">
                <a16:creationId xmlns:a16="http://schemas.microsoft.com/office/drawing/2014/main" id="{8854EE32-9F53-4FCC-B0D5-C1F4FB5E9802}"/>
              </a:ext>
            </a:extLst>
          </p:cNvPr>
          <p:cNvGraphicFramePr>
            <a:graphicFrameLocks noGrp="1"/>
          </p:cNvGraphicFramePr>
          <p:nvPr/>
        </p:nvGraphicFramePr>
        <p:xfrm>
          <a:off x="4209140" y="4840969"/>
          <a:ext cx="3634682" cy="1446995"/>
        </p:xfrm>
        <a:graphic>
          <a:graphicData uri="http://schemas.openxmlformats.org/drawingml/2006/table">
            <a:tbl>
              <a:tblPr firstRow="1" bandRow="1">
                <a:tableStyleId>{5940675A-B579-460E-94D1-54222C63F5DA}</a:tableStyleId>
              </a:tblPr>
              <a:tblGrid>
                <a:gridCol w="1817341">
                  <a:extLst>
                    <a:ext uri="{9D8B030D-6E8A-4147-A177-3AD203B41FA5}">
                      <a16:colId xmlns:a16="http://schemas.microsoft.com/office/drawing/2014/main" val="540439324"/>
                    </a:ext>
                  </a:extLst>
                </a:gridCol>
                <a:gridCol w="1817341">
                  <a:extLst>
                    <a:ext uri="{9D8B030D-6E8A-4147-A177-3AD203B41FA5}">
                      <a16:colId xmlns:a16="http://schemas.microsoft.com/office/drawing/2014/main" val="3765473313"/>
                    </a:ext>
                  </a:extLst>
                </a:gridCol>
              </a:tblGrid>
              <a:tr h="1446995">
                <a:tc>
                  <a:txBody>
                    <a:bodyPr/>
                    <a:lstStyle/>
                    <a:p>
                      <a:r>
                        <a:rPr lang="en-GB" sz="2400" b="1" dirty="0">
                          <a:solidFill>
                            <a:schemeClr val="tx1"/>
                          </a:solidFill>
                        </a:rPr>
                        <a:t>8a</a:t>
                      </a:r>
                    </a:p>
                  </a:txBody>
                  <a:tcPr/>
                </a:tc>
                <a:tc>
                  <a:txBody>
                    <a:bodyPr/>
                    <a:lstStyle/>
                    <a:p>
                      <a:r>
                        <a:rPr lang="en-GB" sz="2400" b="1" dirty="0">
                          <a:solidFill>
                            <a:schemeClr val="tx1"/>
                          </a:solidFill>
                        </a:rPr>
                        <a:t>8b</a:t>
                      </a:r>
                    </a:p>
                  </a:txBody>
                  <a:tcPr/>
                </a:tc>
                <a:extLst>
                  <a:ext uri="{0D108BD9-81ED-4DB2-BD59-A6C34878D82A}">
                    <a16:rowId xmlns:a16="http://schemas.microsoft.com/office/drawing/2014/main" val="1075845458"/>
                  </a:ext>
                </a:extLst>
              </a:tr>
            </a:tbl>
          </a:graphicData>
        </a:graphic>
      </p:graphicFrame>
      <p:graphicFrame>
        <p:nvGraphicFramePr>
          <p:cNvPr id="25" name="Table 17">
            <a:extLst>
              <a:ext uri="{FF2B5EF4-FFF2-40B4-BE49-F238E27FC236}">
                <a16:creationId xmlns:a16="http://schemas.microsoft.com/office/drawing/2014/main" id="{B3D4F92E-7C49-45E6-A0DB-1D40CE3F86B7}"/>
              </a:ext>
            </a:extLst>
          </p:cNvPr>
          <p:cNvGraphicFramePr>
            <a:graphicFrameLocks noGrp="1"/>
          </p:cNvGraphicFramePr>
          <p:nvPr/>
        </p:nvGraphicFramePr>
        <p:xfrm>
          <a:off x="8293462" y="4840969"/>
          <a:ext cx="3634682" cy="1446995"/>
        </p:xfrm>
        <a:graphic>
          <a:graphicData uri="http://schemas.openxmlformats.org/drawingml/2006/table">
            <a:tbl>
              <a:tblPr firstRow="1" bandRow="1">
                <a:tableStyleId>{5940675A-B579-460E-94D1-54222C63F5DA}</a:tableStyleId>
              </a:tblPr>
              <a:tblGrid>
                <a:gridCol w="1817341">
                  <a:extLst>
                    <a:ext uri="{9D8B030D-6E8A-4147-A177-3AD203B41FA5}">
                      <a16:colId xmlns:a16="http://schemas.microsoft.com/office/drawing/2014/main" val="540439324"/>
                    </a:ext>
                  </a:extLst>
                </a:gridCol>
                <a:gridCol w="1817341">
                  <a:extLst>
                    <a:ext uri="{9D8B030D-6E8A-4147-A177-3AD203B41FA5}">
                      <a16:colId xmlns:a16="http://schemas.microsoft.com/office/drawing/2014/main" val="3765473313"/>
                    </a:ext>
                  </a:extLst>
                </a:gridCol>
              </a:tblGrid>
              <a:tr h="1446995">
                <a:tc>
                  <a:txBody>
                    <a:bodyPr/>
                    <a:lstStyle/>
                    <a:p>
                      <a:r>
                        <a:rPr lang="en-GB" sz="2400" b="1" dirty="0">
                          <a:solidFill>
                            <a:schemeClr val="tx1"/>
                          </a:solidFill>
                        </a:rPr>
                        <a:t>9a</a:t>
                      </a:r>
                    </a:p>
                  </a:txBody>
                  <a:tcPr/>
                </a:tc>
                <a:tc>
                  <a:txBody>
                    <a:bodyPr/>
                    <a:lstStyle/>
                    <a:p>
                      <a:r>
                        <a:rPr lang="en-GB" sz="2400" b="1" dirty="0">
                          <a:solidFill>
                            <a:schemeClr val="tx1"/>
                          </a:solidFill>
                        </a:rPr>
                        <a:t>9b</a:t>
                      </a:r>
                    </a:p>
                  </a:txBody>
                  <a:tcPr/>
                </a:tc>
                <a:extLst>
                  <a:ext uri="{0D108BD9-81ED-4DB2-BD59-A6C34878D82A}">
                    <a16:rowId xmlns:a16="http://schemas.microsoft.com/office/drawing/2014/main" val="1075845458"/>
                  </a:ext>
                </a:extLst>
              </a:tr>
            </a:tbl>
          </a:graphicData>
        </a:graphic>
      </p:graphicFrame>
      <p:pic>
        <p:nvPicPr>
          <p:cNvPr id="27" name="Graphic 26" descr="Help with solid fill">
            <a:extLst>
              <a:ext uri="{FF2B5EF4-FFF2-40B4-BE49-F238E27FC236}">
                <a16:creationId xmlns:a16="http://schemas.microsoft.com/office/drawing/2014/main" id="{15B35A06-B3BB-430C-BA1A-4CDBC84DB20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67412" y="2971800"/>
            <a:ext cx="1224648" cy="1224648"/>
          </a:xfrm>
          <a:prstGeom prst="rect">
            <a:avLst/>
          </a:prstGeom>
        </p:spPr>
      </p:pic>
      <p:pic>
        <p:nvPicPr>
          <p:cNvPr id="32" name="Graphic 31" descr="Hamster with solid fill">
            <a:extLst>
              <a:ext uri="{FF2B5EF4-FFF2-40B4-BE49-F238E27FC236}">
                <a16:creationId xmlns:a16="http://schemas.microsoft.com/office/drawing/2014/main" id="{8E674677-7776-4464-BD23-6B24EE36B00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585574" y="2971800"/>
            <a:ext cx="1394599" cy="1394599"/>
          </a:xfrm>
          <a:prstGeom prst="rect">
            <a:avLst/>
          </a:prstGeom>
        </p:spPr>
      </p:pic>
      <p:grpSp>
        <p:nvGrpSpPr>
          <p:cNvPr id="33" name="Group 32">
            <a:extLst>
              <a:ext uri="{FF2B5EF4-FFF2-40B4-BE49-F238E27FC236}">
                <a16:creationId xmlns:a16="http://schemas.microsoft.com/office/drawing/2014/main" id="{F52BB597-DF1E-4F3D-97C9-D0C937ACA502}"/>
              </a:ext>
            </a:extLst>
          </p:cNvPr>
          <p:cNvGrpSpPr/>
          <p:nvPr/>
        </p:nvGrpSpPr>
        <p:grpSpPr>
          <a:xfrm>
            <a:off x="8493882" y="1168964"/>
            <a:ext cx="1364881" cy="1148130"/>
            <a:chOff x="9088545" y="3559051"/>
            <a:chExt cx="2347637" cy="1937254"/>
          </a:xfrm>
        </p:grpSpPr>
        <p:pic>
          <p:nvPicPr>
            <p:cNvPr id="34" name="Picture 33">
              <a:extLst>
                <a:ext uri="{FF2B5EF4-FFF2-40B4-BE49-F238E27FC236}">
                  <a16:creationId xmlns:a16="http://schemas.microsoft.com/office/drawing/2014/main" id="{43F1FAA0-EA41-4F0B-9437-329C48AEDD2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88545" y="4398939"/>
              <a:ext cx="1108450" cy="1097366"/>
            </a:xfrm>
            <a:prstGeom prst="rect">
              <a:avLst/>
            </a:prstGeom>
          </p:spPr>
        </p:pic>
        <p:pic>
          <p:nvPicPr>
            <p:cNvPr id="35" name="Picture 34">
              <a:extLst>
                <a:ext uri="{FF2B5EF4-FFF2-40B4-BE49-F238E27FC236}">
                  <a16:creationId xmlns:a16="http://schemas.microsoft.com/office/drawing/2014/main" id="{5518C760-DAFF-4785-BC4A-00F1DE06B3B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210074" y="4398939"/>
              <a:ext cx="1226108" cy="1097366"/>
            </a:xfrm>
            <a:prstGeom prst="rect">
              <a:avLst/>
            </a:prstGeom>
          </p:spPr>
        </p:pic>
        <p:pic>
          <p:nvPicPr>
            <p:cNvPr id="36" name="Picture 35">
              <a:extLst>
                <a:ext uri="{FF2B5EF4-FFF2-40B4-BE49-F238E27FC236}">
                  <a16:creationId xmlns:a16="http://schemas.microsoft.com/office/drawing/2014/main" id="{17221E23-C93F-41CD-875D-C089423F3B9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29455" y="3559051"/>
              <a:ext cx="757452" cy="789012"/>
            </a:xfrm>
            <a:prstGeom prst="rect">
              <a:avLst/>
            </a:prstGeom>
          </p:spPr>
        </p:pic>
        <p:pic>
          <p:nvPicPr>
            <p:cNvPr id="37" name="Picture 36">
              <a:extLst>
                <a:ext uri="{FF2B5EF4-FFF2-40B4-BE49-F238E27FC236}">
                  <a16:creationId xmlns:a16="http://schemas.microsoft.com/office/drawing/2014/main" id="{C07B396F-08E7-4551-B6CB-F11C00333BF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606314" y="3736145"/>
              <a:ext cx="581170" cy="662795"/>
            </a:xfrm>
            <a:prstGeom prst="rect">
              <a:avLst/>
            </a:prstGeom>
          </p:spPr>
        </p:pic>
      </p:grpSp>
      <p:pic>
        <p:nvPicPr>
          <p:cNvPr id="38" name="Picture 37" descr="http://www.clker.com/cliparts/c/f/b/a/1195444816475588749Gerald_G_Lady_Face_Cartoon.svg.hi.png">
            <a:extLst>
              <a:ext uri="{FF2B5EF4-FFF2-40B4-BE49-F238E27FC236}">
                <a16:creationId xmlns:a16="http://schemas.microsoft.com/office/drawing/2014/main" id="{42B6C23F-C971-4B54-A5BE-674A8E11F2AA}"/>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525385" y="3157921"/>
            <a:ext cx="927405" cy="95130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http://www.clker.com/cliparts/H/e/L/H/P/2/school-building-hi.png">
            <a:extLst>
              <a:ext uri="{FF2B5EF4-FFF2-40B4-BE49-F238E27FC236}">
                <a16:creationId xmlns:a16="http://schemas.microsoft.com/office/drawing/2014/main" id="{A19486EA-8552-4E8B-BA77-DF5A1D7ADD77}"/>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385338" y="1489858"/>
            <a:ext cx="1486735" cy="76071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A028FF1F-9C93-4BA5-A64C-BC8960ABB3A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05915" y="4927713"/>
            <a:ext cx="741556" cy="1329204"/>
          </a:xfrm>
          <a:prstGeom prst="rect">
            <a:avLst/>
          </a:prstGeom>
        </p:spPr>
      </p:pic>
      <p:pic>
        <p:nvPicPr>
          <p:cNvPr id="41" name="Picture 40">
            <a:extLst>
              <a:ext uri="{FF2B5EF4-FFF2-40B4-BE49-F238E27FC236}">
                <a16:creationId xmlns:a16="http://schemas.microsoft.com/office/drawing/2014/main" id="{E6C27D4C-3425-43E2-868A-4877118CBBD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610186" y="5225714"/>
            <a:ext cx="1261887" cy="855280"/>
          </a:xfrm>
          <a:prstGeom prst="rect">
            <a:avLst/>
          </a:prstGeom>
        </p:spPr>
      </p:pic>
      <p:pic>
        <p:nvPicPr>
          <p:cNvPr id="42" name="Picture 41" descr="A teacher teaching children in a classroom&#10;&#10;Description automatically generated">
            <a:extLst>
              <a:ext uri="{FF2B5EF4-FFF2-40B4-BE49-F238E27FC236}">
                <a16:creationId xmlns:a16="http://schemas.microsoft.com/office/drawing/2014/main" id="{5B89E261-5FFB-4318-85E4-D613B6F2C686}"/>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66759" y="1428241"/>
            <a:ext cx="1281026" cy="976783"/>
          </a:xfrm>
          <a:prstGeom prst="rect">
            <a:avLst/>
          </a:prstGeom>
        </p:spPr>
      </p:pic>
      <p:pic>
        <p:nvPicPr>
          <p:cNvPr id="44" name="Picture 43" descr="A red hand print with a black background&#10;&#10;Description automatically generated">
            <a:extLst>
              <a:ext uri="{FF2B5EF4-FFF2-40B4-BE49-F238E27FC236}">
                <a16:creationId xmlns:a16="http://schemas.microsoft.com/office/drawing/2014/main" id="{2A912FA3-C640-4C41-8489-771F2B779342}"/>
              </a:ext>
            </a:extLst>
          </p:cNvPr>
          <p:cNvPicPr>
            <a:picLocks noChangeAspect="1"/>
          </p:cNvPicPr>
          <p:nvPr/>
        </p:nvPicPr>
        <p:blipFill>
          <a:blip r:embed="rId21">
            <a:lum bright="70000" contrast="-70000"/>
            <a:extLst>
              <a:ext uri="{28A0092B-C50C-407E-A947-70E740481C1C}">
                <a14:useLocalDpi xmlns:a14="http://schemas.microsoft.com/office/drawing/2010/main" val="0"/>
              </a:ext>
            </a:extLst>
          </a:blip>
          <a:stretch>
            <a:fillRect/>
          </a:stretch>
        </p:blipFill>
        <p:spPr>
          <a:xfrm>
            <a:off x="10625474" y="1129754"/>
            <a:ext cx="827316" cy="1012394"/>
          </a:xfrm>
          <a:prstGeom prst="rect">
            <a:avLst/>
          </a:prstGeom>
        </p:spPr>
      </p:pic>
      <p:pic>
        <p:nvPicPr>
          <p:cNvPr id="45" name="Picture 44">
            <a:extLst>
              <a:ext uri="{FF2B5EF4-FFF2-40B4-BE49-F238E27FC236}">
                <a16:creationId xmlns:a16="http://schemas.microsoft.com/office/drawing/2014/main" id="{A81F2A8B-B994-4C6E-A204-571042CC1E75}"/>
              </a:ext>
            </a:extLst>
          </p:cNvPr>
          <p:cNvPicPr>
            <a:picLocks noChangeAspect="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91178" y="5049791"/>
            <a:ext cx="1395817" cy="1207126"/>
          </a:xfrm>
          <a:prstGeom prst="rect">
            <a:avLst/>
          </a:prstGeom>
        </p:spPr>
      </p:pic>
      <p:grpSp>
        <p:nvGrpSpPr>
          <p:cNvPr id="46" name="Group 45">
            <a:extLst>
              <a:ext uri="{FF2B5EF4-FFF2-40B4-BE49-F238E27FC236}">
                <a16:creationId xmlns:a16="http://schemas.microsoft.com/office/drawing/2014/main" id="{182136FB-5E70-4A96-9E34-C6851FCEAF4A}"/>
              </a:ext>
            </a:extLst>
          </p:cNvPr>
          <p:cNvGrpSpPr/>
          <p:nvPr/>
        </p:nvGrpSpPr>
        <p:grpSpPr>
          <a:xfrm>
            <a:off x="2216769" y="5164843"/>
            <a:ext cx="1358264" cy="953075"/>
            <a:chOff x="3528166" y="1379954"/>
            <a:chExt cx="1973603" cy="1590152"/>
          </a:xfrm>
        </p:grpSpPr>
        <p:pic>
          <p:nvPicPr>
            <p:cNvPr id="47" name="Picture 46" descr="A picture containing icon&#10;&#10;Description automatically generated">
              <a:extLst>
                <a:ext uri="{FF2B5EF4-FFF2-40B4-BE49-F238E27FC236}">
                  <a16:creationId xmlns:a16="http://schemas.microsoft.com/office/drawing/2014/main" id="{73F612BD-0085-4D9B-A037-36BD3E2E0765}"/>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641654" y="1379954"/>
              <a:ext cx="1302381" cy="1271992"/>
            </a:xfrm>
            <a:prstGeom prst="rect">
              <a:avLst/>
            </a:prstGeom>
          </p:spPr>
        </p:pic>
        <p:pic>
          <p:nvPicPr>
            <p:cNvPr id="48" name="Picture 47" descr="A picture containing text, clipart&#10;&#10;Description automatically generated">
              <a:extLst>
                <a:ext uri="{FF2B5EF4-FFF2-40B4-BE49-F238E27FC236}">
                  <a16:creationId xmlns:a16="http://schemas.microsoft.com/office/drawing/2014/main" id="{39092544-1484-4D83-84BD-C8338A7CDB8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528166" y="2385331"/>
              <a:ext cx="1973603" cy="584775"/>
            </a:xfrm>
            <a:prstGeom prst="rect">
              <a:avLst/>
            </a:prstGeom>
          </p:spPr>
        </p:pic>
      </p:grpSp>
      <p:pic>
        <p:nvPicPr>
          <p:cNvPr id="49" name="Picture 48" descr="A picture containing text, table, worktable&#10;&#10;Description automatically generated">
            <a:extLst>
              <a:ext uri="{FF2B5EF4-FFF2-40B4-BE49-F238E27FC236}">
                <a16:creationId xmlns:a16="http://schemas.microsoft.com/office/drawing/2014/main" id="{54BF626D-B3C4-4E14-8DA8-E93621EE9338}"/>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140469" y="5297394"/>
            <a:ext cx="1537398" cy="803853"/>
          </a:xfrm>
          <a:prstGeom prst="rect">
            <a:avLst/>
          </a:prstGeom>
        </p:spPr>
      </p:pic>
      <p:grpSp>
        <p:nvGrpSpPr>
          <p:cNvPr id="52" name="Group 51">
            <a:extLst>
              <a:ext uri="{FF2B5EF4-FFF2-40B4-BE49-F238E27FC236}">
                <a16:creationId xmlns:a16="http://schemas.microsoft.com/office/drawing/2014/main" id="{E2E1729C-71E0-4A4D-B286-141FBAE4A6E8}"/>
              </a:ext>
            </a:extLst>
          </p:cNvPr>
          <p:cNvGrpSpPr/>
          <p:nvPr/>
        </p:nvGrpSpPr>
        <p:grpSpPr>
          <a:xfrm>
            <a:off x="4639757" y="3376711"/>
            <a:ext cx="974376" cy="584775"/>
            <a:chOff x="10441981" y="5676900"/>
            <a:chExt cx="974376" cy="584775"/>
          </a:xfrm>
        </p:grpSpPr>
        <p:sp>
          <p:nvSpPr>
            <p:cNvPr id="53" name="Isosceles Triangle 52">
              <a:extLst>
                <a:ext uri="{FF2B5EF4-FFF2-40B4-BE49-F238E27FC236}">
                  <a16:creationId xmlns:a16="http://schemas.microsoft.com/office/drawing/2014/main" id="{5036652B-17BA-4397-8A22-441C41BDC765}"/>
                </a:ext>
              </a:extLst>
            </p:cNvPr>
            <p:cNvSpPr/>
            <p:nvPr/>
          </p:nvSpPr>
          <p:spPr>
            <a:xfrm>
              <a:off x="10634549" y="5676900"/>
              <a:ext cx="628466" cy="584775"/>
            </a:xfrm>
            <a:prstGeom prst="triangle">
              <a:avLst/>
            </a:prstGeom>
            <a:solidFill>
              <a:srgbClr val="FFD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AF095B9B-6476-4342-9F05-78424305E983}"/>
                </a:ext>
              </a:extLst>
            </p:cNvPr>
            <p:cNvSpPr/>
            <p:nvPr/>
          </p:nvSpPr>
          <p:spPr>
            <a:xfrm>
              <a:off x="10949994" y="5776354"/>
              <a:ext cx="466363" cy="37497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8F12C015-AB47-4D8C-A557-091C7CD656D6}"/>
                </a:ext>
              </a:extLst>
            </p:cNvPr>
            <p:cNvSpPr/>
            <p:nvPr/>
          </p:nvSpPr>
          <p:spPr>
            <a:xfrm>
              <a:off x="10441981" y="5776354"/>
              <a:ext cx="354671" cy="37497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56" name="Picture 2" descr="http://www.clker.com/cliparts/0/F/H/c/a/X/crossword-letter-tiles-hi.png">
            <a:extLst>
              <a:ext uri="{FF2B5EF4-FFF2-40B4-BE49-F238E27FC236}">
                <a16:creationId xmlns:a16="http://schemas.microsoft.com/office/drawing/2014/main" id="{E4E430B3-0201-4085-891F-6A9F380C227D}"/>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2227767" y="1256705"/>
            <a:ext cx="1353885" cy="94095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descr="A yellow letters on a black background&#10;&#10;Description automatically generated">
            <a:extLst>
              <a:ext uri="{FF2B5EF4-FFF2-40B4-BE49-F238E27FC236}">
                <a16:creationId xmlns:a16="http://schemas.microsoft.com/office/drawing/2014/main" id="{0D6A302A-91EE-4206-96E7-955371ED4BA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437513" y="5536574"/>
            <a:ext cx="1506155" cy="355785"/>
          </a:xfrm>
          <a:prstGeom prst="rect">
            <a:avLst/>
          </a:prstGeom>
        </p:spPr>
      </p:pic>
      <p:pic>
        <p:nvPicPr>
          <p:cNvPr id="62" name="Picture 61" descr="A yellow and black logo&#10;&#10;Description automatically generated">
            <a:extLst>
              <a:ext uri="{FF2B5EF4-FFF2-40B4-BE49-F238E27FC236}">
                <a16:creationId xmlns:a16="http://schemas.microsoft.com/office/drawing/2014/main" id="{1B2C566B-FEDA-481D-BA0E-7BD11060762A}"/>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101716" y="3476165"/>
            <a:ext cx="1614904" cy="441340"/>
          </a:xfrm>
          <a:prstGeom prst="rect">
            <a:avLst/>
          </a:prstGeom>
        </p:spPr>
      </p:pic>
    </p:spTree>
    <p:extLst>
      <p:ext uri="{BB962C8B-B14F-4D97-AF65-F5344CB8AC3E}">
        <p14:creationId xmlns:p14="http://schemas.microsoft.com/office/powerpoint/2010/main" val="353187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41BDF-4D60-4D5C-B268-B53A9992FFE6}"/>
              </a:ext>
            </a:extLst>
          </p:cNvPr>
          <p:cNvSpPr>
            <a:spLocks noGrp="1"/>
          </p:cNvSpPr>
          <p:nvPr>
            <p:ph type="title"/>
          </p:nvPr>
        </p:nvSpPr>
        <p:spPr>
          <a:xfrm>
            <a:off x="-1" y="213557"/>
            <a:ext cx="4410635" cy="647577"/>
          </a:xfrm>
        </p:spPr>
        <p:txBody>
          <a:bodyPr>
            <a:normAutofit/>
          </a:bodyPr>
          <a:lstStyle/>
          <a:p>
            <a:r>
              <a:rPr lang="en-GB" sz="2400" dirty="0" err="1"/>
              <a:t>Haben</a:t>
            </a:r>
            <a:r>
              <a:rPr lang="en-GB" sz="2400" dirty="0"/>
              <a:t> – to have, having</a:t>
            </a:r>
          </a:p>
        </p:txBody>
      </p:sp>
      <p:sp>
        <p:nvSpPr>
          <p:cNvPr id="4" name="Rounded Rectangle 11">
            <a:extLst>
              <a:ext uri="{FF2B5EF4-FFF2-40B4-BE49-F238E27FC236}">
                <a16:creationId xmlns:a16="http://schemas.microsoft.com/office/drawing/2014/main" id="{62E6C378-0A08-4939-902F-2FC3811ED9C9}"/>
              </a:ext>
            </a:extLst>
          </p:cNvPr>
          <p:cNvSpPr/>
          <p:nvPr/>
        </p:nvSpPr>
        <p:spPr>
          <a:xfrm>
            <a:off x="10273553" y="247046"/>
            <a:ext cx="1683775" cy="380483"/>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Grammatik</a:t>
            </a:r>
          </a:p>
        </p:txBody>
      </p:sp>
      <p:graphicFrame>
        <p:nvGraphicFramePr>
          <p:cNvPr id="5" name="Table 4">
            <a:extLst>
              <a:ext uri="{FF2B5EF4-FFF2-40B4-BE49-F238E27FC236}">
                <a16:creationId xmlns:a16="http://schemas.microsoft.com/office/drawing/2014/main" id="{1608E22E-D47A-425B-BB84-C9F2195F333F}"/>
              </a:ext>
            </a:extLst>
          </p:cNvPr>
          <p:cNvGraphicFramePr>
            <a:graphicFrameLocks noGrp="1"/>
          </p:cNvGraphicFramePr>
          <p:nvPr>
            <p:extLst>
              <p:ext uri="{D42A27DB-BD31-4B8C-83A1-F6EECF244321}">
                <p14:modId xmlns:p14="http://schemas.microsoft.com/office/powerpoint/2010/main" val="3146351842"/>
              </p:ext>
            </p:extLst>
          </p:nvPr>
        </p:nvGraphicFramePr>
        <p:xfrm>
          <a:off x="129856" y="2369992"/>
          <a:ext cx="11783124" cy="1682530"/>
        </p:xfrm>
        <a:graphic>
          <a:graphicData uri="http://schemas.openxmlformats.org/drawingml/2006/table">
            <a:tbl>
              <a:tblPr firstRow="1" bandRow="1">
                <a:tableStyleId>{5C22544A-7EE6-4342-B048-85BDC9FD1C3A}</a:tableStyleId>
              </a:tblPr>
              <a:tblGrid>
                <a:gridCol w="11783124">
                  <a:extLst>
                    <a:ext uri="{9D8B030D-6E8A-4147-A177-3AD203B41FA5}">
                      <a16:colId xmlns:a16="http://schemas.microsoft.com/office/drawing/2014/main" val="2439396265"/>
                    </a:ext>
                  </a:extLst>
                </a:gridCol>
              </a:tblGrid>
              <a:tr h="168253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2"/>
                    </a:solidFill>
                  </a:tcPr>
                </a:tc>
                <a:extLst>
                  <a:ext uri="{0D108BD9-81ED-4DB2-BD59-A6C34878D82A}">
                    <a16:rowId xmlns:a16="http://schemas.microsoft.com/office/drawing/2014/main" val="2057220124"/>
                  </a:ext>
                </a:extLst>
              </a:tr>
            </a:tbl>
          </a:graphicData>
        </a:graphic>
      </p:graphicFrame>
      <p:sp>
        <p:nvSpPr>
          <p:cNvPr id="6" name="CustomShape 4">
            <a:extLst>
              <a:ext uri="{FF2B5EF4-FFF2-40B4-BE49-F238E27FC236}">
                <a16:creationId xmlns:a16="http://schemas.microsoft.com/office/drawing/2014/main" id="{EE49BBA7-2C2A-4C34-BBCB-53EC50D8F066}"/>
              </a:ext>
            </a:extLst>
          </p:cNvPr>
          <p:cNvSpPr/>
          <p:nvPr/>
        </p:nvSpPr>
        <p:spPr>
          <a:xfrm>
            <a:off x="61444" y="2598931"/>
            <a:ext cx="193211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525050"/>
                </a:solidFill>
                <a:effectLst/>
                <a:uLnTx/>
                <a:uFillTx/>
                <a:latin typeface="Century Gothic" panose="020B0502020202020204" pitchFamily="34" charset="0"/>
                <a:ea typeface="Century Gothic"/>
                <a:cs typeface="+mn-cs"/>
              </a:rPr>
              <a:t>ich </a:t>
            </a:r>
            <a:r>
              <a:rPr kumimoji="0" lang="en-GB" sz="2800" b="1" i="0" u="none" strike="noStrike" kern="1200" cap="none" spc="-1" normalizeH="0" baseline="0" noProof="0" dirty="0" err="1">
                <a:ln>
                  <a:noFill/>
                </a:ln>
                <a:solidFill>
                  <a:srgbClr val="525050"/>
                </a:solidFill>
                <a:effectLst/>
                <a:uLnTx/>
                <a:uFillTx/>
                <a:latin typeface="Century Gothic" panose="020B0502020202020204" pitchFamily="34" charset="0"/>
                <a:ea typeface="Century Gothic"/>
                <a:cs typeface="+mn-cs"/>
              </a:rPr>
              <a:t>habe</a:t>
            </a:r>
            <a:endParaRPr kumimoji="0" lang="en-GB" sz="2800" b="0" i="0" u="none" strike="noStrike" kern="1200" cap="none" spc="-1"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7" name="CustomShape 5">
            <a:extLst>
              <a:ext uri="{FF2B5EF4-FFF2-40B4-BE49-F238E27FC236}">
                <a16:creationId xmlns:a16="http://schemas.microsoft.com/office/drawing/2014/main" id="{533D1D39-F691-41C1-B281-ED0992E58D3E}"/>
              </a:ext>
            </a:extLst>
          </p:cNvPr>
          <p:cNvSpPr/>
          <p:nvPr/>
        </p:nvSpPr>
        <p:spPr>
          <a:xfrm>
            <a:off x="1836005" y="2598153"/>
            <a:ext cx="166464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525050"/>
                </a:solidFill>
                <a:effectLst/>
                <a:uLnTx/>
                <a:uFillTx/>
                <a:latin typeface="Century Gothic" panose="020B0502020202020204" pitchFamily="34" charset="0"/>
                <a:ea typeface="Century Gothic"/>
                <a:cs typeface="+mn-cs"/>
              </a:rPr>
              <a:t>I have</a:t>
            </a:r>
            <a:endParaRPr kumimoji="0" lang="en-GB" sz="2800" b="0" i="0" u="none" strike="noStrike" kern="1200" cap="none" spc="-1"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8" name="CustomShape 6">
            <a:extLst>
              <a:ext uri="{FF2B5EF4-FFF2-40B4-BE49-F238E27FC236}">
                <a16:creationId xmlns:a16="http://schemas.microsoft.com/office/drawing/2014/main" id="{C8C1C95E-09B5-4E8C-A3E6-16ECDD687981}"/>
              </a:ext>
            </a:extLst>
          </p:cNvPr>
          <p:cNvSpPr/>
          <p:nvPr/>
        </p:nvSpPr>
        <p:spPr>
          <a:xfrm>
            <a:off x="3901140" y="2591360"/>
            <a:ext cx="14421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525050"/>
                </a:solidFill>
                <a:effectLst/>
                <a:uLnTx/>
                <a:uFillTx/>
                <a:latin typeface="Century Gothic" panose="020B0502020202020204" pitchFamily="34" charset="0"/>
                <a:ea typeface="Century Gothic"/>
                <a:cs typeface="+mn-cs"/>
              </a:rPr>
              <a:t>er hat</a:t>
            </a:r>
            <a:endParaRPr kumimoji="0" lang="en-GB" sz="2800" b="0" i="0" u="none" strike="noStrike" kern="1200" cap="none" spc="-1"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9" name="CustomShape 7">
            <a:extLst>
              <a:ext uri="{FF2B5EF4-FFF2-40B4-BE49-F238E27FC236}">
                <a16:creationId xmlns:a16="http://schemas.microsoft.com/office/drawing/2014/main" id="{58FBD6BE-EEA7-4D59-AAC6-E6B086E883CB}"/>
              </a:ext>
            </a:extLst>
          </p:cNvPr>
          <p:cNvSpPr/>
          <p:nvPr/>
        </p:nvSpPr>
        <p:spPr>
          <a:xfrm>
            <a:off x="5070409" y="2577252"/>
            <a:ext cx="159264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525050"/>
                </a:solidFill>
                <a:effectLst/>
                <a:uLnTx/>
                <a:uFillTx/>
                <a:latin typeface="Century Gothic" panose="020B0502020202020204" pitchFamily="34" charset="0"/>
                <a:ea typeface="Century Gothic"/>
                <a:cs typeface="+mn-cs"/>
              </a:rPr>
              <a:t>he has</a:t>
            </a:r>
            <a:endParaRPr kumimoji="0" lang="en-GB" sz="2800" b="0" i="0" u="none" strike="noStrike" kern="1200" cap="none" spc="-1" normalizeH="0" baseline="0" noProof="0" dirty="0">
              <a:ln>
                <a:noFill/>
              </a:ln>
              <a:solidFill>
                <a:srgbClr val="525050"/>
              </a:solidFill>
              <a:effectLst/>
              <a:uLnTx/>
              <a:uFillTx/>
              <a:latin typeface="Century Gothic" panose="020B0502020202020204" pitchFamily="34" charset="0"/>
              <a:ea typeface="+mn-ea"/>
              <a:cs typeface="+mn-cs"/>
            </a:endParaRPr>
          </a:p>
        </p:txBody>
      </p:sp>
      <p:pic>
        <p:nvPicPr>
          <p:cNvPr id="10" name="Google Shape;180;p8">
            <a:extLst>
              <a:ext uri="{FF2B5EF4-FFF2-40B4-BE49-F238E27FC236}">
                <a16:creationId xmlns:a16="http://schemas.microsoft.com/office/drawing/2014/main" id="{BF573386-CAFC-4DA9-9E3A-5698F33ECA70}"/>
              </a:ext>
            </a:extLst>
          </p:cNvPr>
          <p:cNvPicPr/>
          <p:nvPr/>
        </p:nvPicPr>
        <p:blipFill>
          <a:blip r:embed="rId3"/>
          <a:stretch/>
        </p:blipFill>
        <p:spPr>
          <a:xfrm>
            <a:off x="3199083" y="2416127"/>
            <a:ext cx="376448" cy="831302"/>
          </a:xfrm>
          <a:prstGeom prst="rect">
            <a:avLst/>
          </a:prstGeom>
          <a:ln>
            <a:noFill/>
          </a:ln>
        </p:spPr>
      </p:pic>
      <p:pic>
        <p:nvPicPr>
          <p:cNvPr id="11" name="Google Shape;181;p8">
            <a:extLst>
              <a:ext uri="{FF2B5EF4-FFF2-40B4-BE49-F238E27FC236}">
                <a16:creationId xmlns:a16="http://schemas.microsoft.com/office/drawing/2014/main" id="{583198A5-9F3B-4AF0-B400-009829CF417D}"/>
              </a:ext>
            </a:extLst>
          </p:cNvPr>
          <p:cNvPicPr/>
          <p:nvPr/>
        </p:nvPicPr>
        <p:blipFill>
          <a:blip r:embed="rId4"/>
          <a:stretch/>
        </p:blipFill>
        <p:spPr>
          <a:xfrm>
            <a:off x="6786549" y="2478664"/>
            <a:ext cx="823095" cy="707982"/>
          </a:xfrm>
          <a:prstGeom prst="rect">
            <a:avLst/>
          </a:prstGeom>
          <a:ln>
            <a:noFill/>
          </a:ln>
        </p:spPr>
      </p:pic>
      <p:pic>
        <p:nvPicPr>
          <p:cNvPr id="12" name="Google Shape;182;p8">
            <a:extLst>
              <a:ext uri="{FF2B5EF4-FFF2-40B4-BE49-F238E27FC236}">
                <a16:creationId xmlns:a16="http://schemas.microsoft.com/office/drawing/2014/main" id="{43447972-695E-4B43-8DD3-27A0B037E7C1}"/>
              </a:ext>
            </a:extLst>
          </p:cNvPr>
          <p:cNvPicPr/>
          <p:nvPr/>
        </p:nvPicPr>
        <p:blipFill>
          <a:blip r:embed="rId5"/>
          <a:stretch/>
        </p:blipFill>
        <p:spPr>
          <a:xfrm>
            <a:off x="10972861" y="2472064"/>
            <a:ext cx="823096" cy="684475"/>
          </a:xfrm>
          <a:prstGeom prst="rect">
            <a:avLst/>
          </a:prstGeom>
          <a:ln>
            <a:noFill/>
          </a:ln>
        </p:spPr>
      </p:pic>
      <p:sp>
        <p:nvSpPr>
          <p:cNvPr id="13" name="CustomShape 7">
            <a:extLst>
              <a:ext uri="{FF2B5EF4-FFF2-40B4-BE49-F238E27FC236}">
                <a16:creationId xmlns:a16="http://schemas.microsoft.com/office/drawing/2014/main" id="{39433EC8-45B1-4B23-9D45-CAD2F7FE54B9}"/>
              </a:ext>
            </a:extLst>
          </p:cNvPr>
          <p:cNvSpPr/>
          <p:nvPr/>
        </p:nvSpPr>
        <p:spPr>
          <a:xfrm>
            <a:off x="9349050" y="2606217"/>
            <a:ext cx="154892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525050"/>
                </a:solidFill>
                <a:effectLst/>
                <a:uLnTx/>
                <a:uFillTx/>
                <a:latin typeface="Century Gothic" panose="020B0502020202020204" pitchFamily="34" charset="0"/>
                <a:ea typeface="Century Gothic"/>
                <a:cs typeface="+mn-cs"/>
              </a:rPr>
              <a:t>she has</a:t>
            </a:r>
            <a:endParaRPr kumimoji="0" lang="en-GB" sz="2800" b="0" i="0" u="none" strike="noStrike" kern="1200" cap="none" spc="-1"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14" name="CustomShape 6">
            <a:extLst>
              <a:ext uri="{FF2B5EF4-FFF2-40B4-BE49-F238E27FC236}">
                <a16:creationId xmlns:a16="http://schemas.microsoft.com/office/drawing/2014/main" id="{54C80B35-E7A3-49EF-943B-586C4DA138E4}"/>
              </a:ext>
            </a:extLst>
          </p:cNvPr>
          <p:cNvSpPr/>
          <p:nvPr/>
        </p:nvSpPr>
        <p:spPr>
          <a:xfrm>
            <a:off x="7981318" y="2606217"/>
            <a:ext cx="14421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525050"/>
                </a:solidFill>
                <a:effectLst/>
                <a:uLnTx/>
                <a:uFillTx/>
                <a:latin typeface="Century Gothic" panose="020B0502020202020204" pitchFamily="34" charset="0"/>
                <a:ea typeface="Century Gothic"/>
                <a:cs typeface="+mn-cs"/>
              </a:rPr>
              <a:t>sie</a:t>
            </a:r>
            <a:r>
              <a:rPr kumimoji="0" lang="en-GB" sz="2800" b="1" i="0" u="none" strike="noStrike" kern="1200" cap="none" spc="-1" normalizeH="0" baseline="0" noProof="0" dirty="0">
                <a:ln>
                  <a:noFill/>
                </a:ln>
                <a:solidFill>
                  <a:srgbClr val="525050"/>
                </a:solidFill>
                <a:effectLst/>
                <a:uLnTx/>
                <a:uFillTx/>
                <a:latin typeface="Century Gothic" panose="020B0502020202020204" pitchFamily="34" charset="0"/>
                <a:ea typeface="Century Gothic"/>
                <a:cs typeface="+mn-cs"/>
              </a:rPr>
              <a:t> hat</a:t>
            </a:r>
            <a:endParaRPr kumimoji="0" lang="en-GB" sz="2800" b="0" i="0" u="none" strike="noStrike" kern="1200" cap="none" spc="-1"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6DBCD382-3F7D-4622-BC48-AF699C74AA8D}"/>
              </a:ext>
            </a:extLst>
          </p:cNvPr>
          <p:cNvSpPr/>
          <p:nvPr/>
        </p:nvSpPr>
        <p:spPr>
          <a:xfrm>
            <a:off x="136330" y="1073336"/>
            <a:ext cx="1140768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 normalizeH="0" baseline="0" noProof="0" dirty="0">
                <a:ln>
                  <a:noFill/>
                </a:ln>
                <a:solidFill>
                  <a:srgbClr val="525050"/>
                </a:solidFill>
                <a:effectLst/>
                <a:uLnTx/>
                <a:uFillTx/>
                <a:latin typeface="Century Gothic" panose="020B0502020202020204" pitchFamily="34" charset="0"/>
                <a:ea typeface="+mn-ea"/>
                <a:cs typeface="+mn-cs"/>
              </a:rPr>
              <a:t>You know</a:t>
            </a:r>
            <a:r>
              <a:rPr kumimoji="0" lang="en-US" sz="2800" b="0" i="0" u="none" strike="noStrike" kern="1200" cap="none" spc="-1" normalizeH="0" noProof="0" dirty="0">
                <a:ln>
                  <a:noFill/>
                </a:ln>
                <a:solidFill>
                  <a:srgbClr val="525050"/>
                </a:solidFill>
                <a:effectLst/>
                <a:uLnTx/>
                <a:uFillTx/>
                <a:latin typeface="Century Gothic" panose="020B0502020202020204" pitchFamily="34" charset="0"/>
                <a:ea typeface="+mn-ea"/>
                <a:cs typeface="+mn-cs"/>
              </a:rPr>
              <a:t> that </a:t>
            </a:r>
            <a:r>
              <a:rPr kumimoji="0" lang="en-US" sz="2800" b="0" i="0" u="none" strike="noStrike" kern="1200" cap="none" spc="-1" normalizeH="0" baseline="0" noProof="0" dirty="0">
                <a:ln>
                  <a:noFill/>
                </a:ln>
                <a:solidFill>
                  <a:srgbClr val="525050"/>
                </a:solidFill>
                <a:effectLst/>
                <a:uLnTx/>
                <a:uFillTx/>
                <a:latin typeface="Century Gothic" panose="020B0502020202020204" pitchFamily="34" charset="0"/>
                <a:ea typeface="+mn-ea"/>
                <a:cs typeface="+mn-cs"/>
              </a:rPr>
              <a:t>the verb </a:t>
            </a:r>
            <a:r>
              <a:rPr kumimoji="0" lang="en-US" sz="2800" b="1" i="0" u="none" strike="noStrike" kern="1200" cap="none" spc="-1" normalizeH="0" baseline="0" noProof="0" dirty="0" err="1">
                <a:ln>
                  <a:noFill/>
                </a:ln>
                <a:solidFill>
                  <a:srgbClr val="525050"/>
                </a:solidFill>
                <a:effectLst/>
                <a:uLnTx/>
                <a:uFillTx/>
                <a:latin typeface="Century Gothic" panose="020B0502020202020204" pitchFamily="34" charset="0"/>
                <a:ea typeface="+mn-ea"/>
                <a:cs typeface="+mn-cs"/>
              </a:rPr>
              <a:t>haben</a:t>
            </a:r>
            <a:r>
              <a:rPr kumimoji="0" lang="en-US" sz="2800" b="1" i="0" u="none" strike="noStrike" kern="1200" cap="none" spc="-1" normalizeH="0" baseline="0" noProof="0" dirty="0">
                <a:ln>
                  <a:noFill/>
                </a:ln>
                <a:solidFill>
                  <a:srgbClr val="525050"/>
                </a:solidFill>
                <a:effectLst/>
                <a:uLnTx/>
                <a:uFillTx/>
                <a:latin typeface="Century Gothic" panose="020B0502020202020204" pitchFamily="34" charset="0"/>
                <a:ea typeface="+mn-ea"/>
                <a:cs typeface="+mn-cs"/>
              </a:rPr>
              <a:t> </a:t>
            </a:r>
            <a:r>
              <a:rPr kumimoji="0" lang="en-US" sz="2800" b="0" i="0" u="none" strike="noStrike" kern="1200" cap="none" spc="-1" normalizeH="0" baseline="0" noProof="0" dirty="0">
                <a:ln>
                  <a:noFill/>
                </a:ln>
                <a:solidFill>
                  <a:srgbClr val="525050"/>
                </a:solidFill>
                <a:effectLst/>
                <a:uLnTx/>
                <a:uFillTx/>
                <a:latin typeface="Century Gothic" panose="020B0502020202020204" pitchFamily="34" charset="0"/>
                <a:ea typeface="+mn-ea"/>
                <a:cs typeface="+mn-cs"/>
              </a:rPr>
              <a:t>means</a:t>
            </a:r>
            <a:r>
              <a:rPr kumimoji="0" lang="en-US" sz="2800" b="1" i="0" u="none" strike="noStrike" kern="1200" cap="none" spc="-1" normalizeH="0" baseline="0" noProof="0" dirty="0">
                <a:ln>
                  <a:noFill/>
                </a:ln>
                <a:solidFill>
                  <a:srgbClr val="525050"/>
                </a:solidFill>
                <a:effectLst/>
                <a:uLnTx/>
                <a:uFillTx/>
                <a:latin typeface="Century Gothic" panose="020B0502020202020204" pitchFamily="34" charset="0"/>
                <a:ea typeface="+mn-ea"/>
                <a:cs typeface="+mn-cs"/>
              </a:rPr>
              <a:t> ‘to have’.</a:t>
            </a:r>
            <a:endParaRPr kumimoji="0" lang="en-GB" sz="1800" b="0" i="0" u="none" strike="noStrike" kern="1200" cap="none" spc="0" normalizeH="0" baseline="0" noProof="0" dirty="0">
              <a:ln>
                <a:noFill/>
              </a:ln>
              <a:solidFill>
                <a:srgbClr val="525050"/>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A692B61C-7F81-4852-BC43-4844DE5FEA95}"/>
              </a:ext>
            </a:extLst>
          </p:cNvPr>
          <p:cNvSpPr/>
          <p:nvPr/>
        </p:nvSpPr>
        <p:spPr>
          <a:xfrm>
            <a:off x="136330" y="1784481"/>
            <a:ext cx="11407680" cy="523220"/>
          </a:xfrm>
          <a:prstGeom prst="rect">
            <a:avLst/>
          </a:prstGeom>
        </p:spPr>
        <p:txBody>
          <a:bodyPr wrap="square">
            <a:spAutoFit/>
          </a:bodyPr>
          <a:lstStyle/>
          <a:p>
            <a:pPr lvl="0">
              <a:defRPr/>
            </a:pPr>
            <a:r>
              <a:rPr lang="en-GB" sz="2800" spc="-1" dirty="0">
                <a:latin typeface="Century Gothic" panose="020B0502020202020204" pitchFamily="34" charset="0"/>
                <a:ea typeface="Century Gothic"/>
              </a:rPr>
              <a:t>You have already seen </a:t>
            </a:r>
            <a:r>
              <a:rPr lang="en-GB" sz="2800" b="1" spc="-1" dirty="0">
                <a:latin typeface="Century Gothic" panose="020B0502020202020204" pitchFamily="34" charset="0"/>
                <a:ea typeface="Century Gothic"/>
              </a:rPr>
              <a:t>I have, he has </a:t>
            </a:r>
            <a:r>
              <a:rPr lang="en-GB" sz="2800" spc="-1" dirty="0">
                <a:latin typeface="Century Gothic" panose="020B0502020202020204" pitchFamily="34" charset="0"/>
                <a:ea typeface="Century Gothic"/>
              </a:rPr>
              <a:t>and</a:t>
            </a:r>
            <a:r>
              <a:rPr lang="en-GB" sz="2800" b="1" spc="-1" dirty="0">
                <a:latin typeface="Century Gothic" panose="020B0502020202020204" pitchFamily="34" charset="0"/>
                <a:ea typeface="Century Gothic"/>
              </a:rPr>
              <a:t> she has.</a:t>
            </a:r>
            <a:endParaRPr lang="en-GB" dirty="0"/>
          </a:p>
        </p:txBody>
      </p:sp>
      <p:sp>
        <p:nvSpPr>
          <p:cNvPr id="17" name="CustomShape 8">
            <a:extLst>
              <a:ext uri="{FF2B5EF4-FFF2-40B4-BE49-F238E27FC236}">
                <a16:creationId xmlns:a16="http://schemas.microsoft.com/office/drawing/2014/main" id="{DE300E5A-6F30-4A17-8912-4AF82B954FBE}"/>
              </a:ext>
            </a:extLst>
          </p:cNvPr>
          <p:cNvSpPr/>
          <p:nvPr/>
        </p:nvSpPr>
        <p:spPr>
          <a:xfrm>
            <a:off x="100245" y="4390193"/>
            <a:ext cx="4417900" cy="96332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525050"/>
                </a:solidFill>
                <a:effectLst/>
                <a:uLnTx/>
                <a:uFillTx/>
                <a:latin typeface="Century Gothic" panose="020B0502020202020204" pitchFamily="34" charset="0"/>
                <a:ea typeface="Century Gothic"/>
                <a:cs typeface="+mn-cs"/>
              </a:rPr>
              <a:t>Du hast </a:t>
            </a:r>
            <a:r>
              <a:rPr kumimoji="0" lang="en-GB" sz="2400" b="0" i="0" u="sng" strike="noStrike" kern="1200" cap="none" spc="-1" normalizeH="0" baseline="0" noProof="0" dirty="0" err="1">
                <a:ln>
                  <a:noFill/>
                </a:ln>
                <a:solidFill>
                  <a:srgbClr val="525050"/>
                </a:solidFill>
                <a:effectLst/>
                <a:uLnTx/>
                <a:uFillTx/>
                <a:latin typeface="Century Gothic" panose="020B0502020202020204" pitchFamily="34" charset="0"/>
                <a:ea typeface="Century Gothic"/>
                <a:cs typeface="+mn-cs"/>
              </a:rPr>
              <a:t>einen</a:t>
            </a:r>
            <a:r>
              <a:rPr kumimoji="0" lang="en-GB" sz="2400" b="0" i="0" u="none" strike="noStrike" kern="1200" cap="none" spc="-1" normalizeH="0" baseline="0" noProof="0" dirty="0">
                <a:ln>
                  <a:noFill/>
                </a:ln>
                <a:solidFill>
                  <a:srgbClr val="52505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525050"/>
                </a:solidFill>
                <a:effectLst/>
                <a:uLnTx/>
                <a:uFillTx/>
                <a:latin typeface="Century Gothic" panose="020B0502020202020204" pitchFamily="34" charset="0"/>
                <a:ea typeface="Century Gothic"/>
                <a:cs typeface="+mn-cs"/>
              </a:rPr>
              <a:t>Grund</a:t>
            </a:r>
            <a:r>
              <a:rPr kumimoji="0" lang="en-GB" sz="2400" b="0" i="0" u="none" strike="noStrike" kern="1200" cap="none" spc="-1" normalizeH="0" baseline="0" noProof="0" dirty="0">
                <a:ln>
                  <a:noFill/>
                </a:ln>
                <a:solidFill>
                  <a:srgbClr val="525050"/>
                </a:solidFill>
                <a:effectLst/>
                <a:uLnTx/>
                <a:uFillTx/>
                <a:latin typeface="Century Gothic" panose="020B0502020202020204" pitchFamily="34" charset="0"/>
                <a:ea typeface="Century Gothic"/>
                <a:cs typeface="+mn-cs"/>
              </a:rPr>
              <a:t>.</a:t>
            </a:r>
            <a:r>
              <a:rPr lang="en-GB" sz="2400" spc="-1" dirty="0">
                <a:solidFill>
                  <a:srgbClr val="525050"/>
                </a:solidFill>
                <a:latin typeface="Century Gothic" panose="020B0502020202020204" pitchFamily="34" charset="0"/>
                <a:ea typeface="Century Gothic"/>
              </a:rPr>
              <a:t> </a:t>
            </a:r>
            <a:endParaRPr kumimoji="0" lang="en-GB" sz="2400" b="0" i="0" u="none" strike="noStrike" kern="1200" cap="none" spc="-1"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18" name="CustomShape 9">
            <a:extLst>
              <a:ext uri="{FF2B5EF4-FFF2-40B4-BE49-F238E27FC236}">
                <a16:creationId xmlns:a16="http://schemas.microsoft.com/office/drawing/2014/main" id="{92EE054F-B3C2-46B6-BE2D-DCBC8AE80436}"/>
              </a:ext>
            </a:extLst>
          </p:cNvPr>
          <p:cNvSpPr/>
          <p:nvPr/>
        </p:nvSpPr>
        <p:spPr>
          <a:xfrm>
            <a:off x="54970" y="4989877"/>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525050"/>
                </a:solidFill>
                <a:effectLst/>
                <a:uLnTx/>
                <a:uFillTx/>
                <a:latin typeface="Century Gothic" panose="020B0502020202020204" pitchFamily="34" charset="0"/>
                <a:ea typeface="Century Gothic"/>
                <a:cs typeface="+mn-cs"/>
              </a:rPr>
              <a:t>You have a reason.</a:t>
            </a:r>
            <a:endParaRPr kumimoji="0" lang="en-GB" sz="2400" b="0" i="0" u="none" strike="noStrike" kern="1200" cap="none" spc="-1"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19" name="CustomShape 10">
            <a:extLst>
              <a:ext uri="{FF2B5EF4-FFF2-40B4-BE49-F238E27FC236}">
                <a16:creationId xmlns:a16="http://schemas.microsoft.com/office/drawing/2014/main" id="{09093D46-A7AC-4C8B-BC82-C56898A83A9A}"/>
              </a:ext>
            </a:extLst>
          </p:cNvPr>
          <p:cNvSpPr/>
          <p:nvPr/>
        </p:nvSpPr>
        <p:spPr>
          <a:xfrm>
            <a:off x="4500561" y="4395141"/>
            <a:ext cx="42195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525050"/>
                </a:solidFill>
                <a:effectLst/>
                <a:uLnTx/>
                <a:uFillTx/>
                <a:latin typeface="Century Gothic" panose="020B0502020202020204" pitchFamily="34" charset="0"/>
                <a:ea typeface="Century Gothic"/>
                <a:cs typeface="+mn-cs"/>
              </a:rPr>
              <a:t>Du</a:t>
            </a:r>
            <a:r>
              <a:rPr kumimoji="0" lang="en-GB" sz="2400" b="0" i="0" u="none" strike="noStrike" kern="1200" cap="none" spc="-1" normalizeH="0" baseline="0" noProof="0" dirty="0">
                <a:ln>
                  <a:noFill/>
                </a:ln>
                <a:solidFill>
                  <a:srgbClr val="525050"/>
                </a:solidFill>
                <a:effectLst/>
                <a:uLnTx/>
                <a:uFillTx/>
                <a:latin typeface="Century Gothic" panose="020B0502020202020204" pitchFamily="34" charset="0"/>
                <a:ea typeface="Century Gothic"/>
                <a:cs typeface="+mn-cs"/>
              </a:rPr>
              <a:t> hast eine </a:t>
            </a:r>
            <a:r>
              <a:rPr kumimoji="0" lang="en-GB" sz="2400" b="0" i="0" u="none" strike="noStrike" kern="1200" cap="none" spc="-1" normalizeH="0" baseline="0" noProof="0" dirty="0" err="1">
                <a:ln>
                  <a:noFill/>
                </a:ln>
                <a:solidFill>
                  <a:srgbClr val="525050"/>
                </a:solidFill>
                <a:effectLst/>
                <a:uLnTx/>
                <a:uFillTx/>
                <a:latin typeface="Century Gothic" panose="020B0502020202020204" pitchFamily="34" charset="0"/>
                <a:ea typeface="Century Gothic"/>
                <a:cs typeface="+mn-cs"/>
              </a:rPr>
              <a:t>Frage</a:t>
            </a:r>
            <a:r>
              <a:rPr kumimoji="0" lang="en-GB" sz="2400" b="0" i="0" u="none" strike="noStrike" kern="1200" cap="none" spc="-1" normalizeH="0" baseline="0" noProof="0" dirty="0">
                <a:ln>
                  <a:noFill/>
                </a:ln>
                <a:solidFill>
                  <a:srgbClr val="52505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20" name="CustomShape 11">
            <a:extLst>
              <a:ext uri="{FF2B5EF4-FFF2-40B4-BE49-F238E27FC236}">
                <a16:creationId xmlns:a16="http://schemas.microsoft.com/office/drawing/2014/main" id="{4680A551-3DAF-4393-8F17-DE51C14E6E2E}"/>
              </a:ext>
            </a:extLst>
          </p:cNvPr>
          <p:cNvSpPr/>
          <p:nvPr/>
        </p:nvSpPr>
        <p:spPr>
          <a:xfrm>
            <a:off x="4503969" y="4931446"/>
            <a:ext cx="349491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525050"/>
                </a:solidFill>
                <a:effectLst/>
                <a:uLnTx/>
                <a:uFillTx/>
                <a:latin typeface="Century Gothic" panose="020B0502020202020204" pitchFamily="34" charset="0"/>
                <a:ea typeface="Century Gothic"/>
                <a:cs typeface="+mn-cs"/>
              </a:rPr>
              <a:t>You have a question.</a:t>
            </a:r>
            <a:endParaRPr kumimoji="0" lang="en-GB" sz="2400" b="0" i="0" u="none" strike="noStrike" kern="1200" cap="none" spc="-1"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21" name="CustomShape 10">
            <a:extLst>
              <a:ext uri="{FF2B5EF4-FFF2-40B4-BE49-F238E27FC236}">
                <a16:creationId xmlns:a16="http://schemas.microsoft.com/office/drawing/2014/main" id="{71F1E481-6905-4317-AC58-163D898435AF}"/>
              </a:ext>
            </a:extLst>
          </p:cNvPr>
          <p:cNvSpPr/>
          <p:nvPr/>
        </p:nvSpPr>
        <p:spPr>
          <a:xfrm>
            <a:off x="8082143" y="4361635"/>
            <a:ext cx="365512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525050"/>
                </a:solidFill>
                <a:effectLst/>
                <a:uLnTx/>
                <a:uFillTx/>
                <a:latin typeface="Century Gothic" panose="020B0502020202020204" pitchFamily="34" charset="0"/>
                <a:ea typeface="Century Gothic"/>
                <a:cs typeface="+mn-cs"/>
              </a:rPr>
              <a:t>Du</a:t>
            </a:r>
            <a:r>
              <a:rPr kumimoji="0" lang="en-GB" sz="2400" b="1" i="0" u="none" strike="noStrike" kern="1200" cap="none" spc="-1" normalizeH="0" noProof="0" dirty="0">
                <a:ln>
                  <a:noFill/>
                </a:ln>
                <a:solidFill>
                  <a:srgbClr val="525050"/>
                </a:solidFill>
                <a:effectLst/>
                <a:uLnTx/>
                <a:uFillTx/>
                <a:latin typeface="Century Gothic" panose="020B0502020202020204" pitchFamily="34" charset="0"/>
                <a:ea typeface="Century Gothic"/>
                <a:cs typeface="+mn-cs"/>
              </a:rPr>
              <a:t> hast </a:t>
            </a:r>
            <a:r>
              <a:rPr kumimoji="0" lang="en-GB" sz="2400" b="0" i="0" u="none" strike="noStrike" kern="1200" cap="none" spc="-1" normalizeH="0" baseline="0" noProof="0" dirty="0" err="1">
                <a:ln>
                  <a:noFill/>
                </a:ln>
                <a:solidFill>
                  <a:srgbClr val="525050"/>
                </a:solidFill>
                <a:effectLst/>
                <a:uLnTx/>
                <a:uFillTx/>
                <a:latin typeface="Century Gothic" panose="020B0502020202020204" pitchFamily="34" charset="0"/>
                <a:ea typeface="Century Gothic"/>
                <a:cs typeface="+mn-cs"/>
              </a:rPr>
              <a:t>ein</a:t>
            </a:r>
            <a:r>
              <a:rPr kumimoji="0" lang="en-GB" sz="2400" b="0" i="0" u="none" strike="noStrike" kern="1200" cap="none" spc="-1" normalizeH="0" baseline="0" noProof="0" dirty="0">
                <a:ln>
                  <a:noFill/>
                </a:ln>
                <a:solidFill>
                  <a:srgbClr val="525050"/>
                </a:solidFill>
                <a:effectLst/>
                <a:uLnTx/>
                <a:uFillTx/>
                <a:latin typeface="Century Gothic" panose="020B0502020202020204" pitchFamily="34" charset="0"/>
                <a:ea typeface="Century Gothic"/>
                <a:cs typeface="+mn-cs"/>
              </a:rPr>
              <a:t> Problem.</a:t>
            </a:r>
            <a:endParaRPr kumimoji="0" lang="en-GB" sz="2800" b="0" i="0" u="none" strike="noStrike" kern="1200" cap="none" spc="-1"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22" name="CustomShape 11">
            <a:extLst>
              <a:ext uri="{FF2B5EF4-FFF2-40B4-BE49-F238E27FC236}">
                <a16:creationId xmlns:a16="http://schemas.microsoft.com/office/drawing/2014/main" id="{A42C7E67-B989-4129-A5BE-FFED17E3D19D}"/>
              </a:ext>
            </a:extLst>
          </p:cNvPr>
          <p:cNvSpPr/>
          <p:nvPr/>
        </p:nvSpPr>
        <p:spPr>
          <a:xfrm>
            <a:off x="8088284" y="4931446"/>
            <a:ext cx="412771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525050"/>
                </a:solidFill>
                <a:effectLst/>
                <a:uLnTx/>
                <a:uFillTx/>
                <a:latin typeface="Century Gothic" panose="020B0502020202020204" pitchFamily="34" charset="0"/>
                <a:ea typeface="Century Gothic"/>
                <a:cs typeface="+mn-cs"/>
              </a:rPr>
              <a:t>You have a problem.</a:t>
            </a:r>
            <a:endParaRPr kumimoji="0" lang="en-GB" sz="2400" b="0" i="0" u="none" strike="noStrike" kern="1200" cap="none" spc="-1"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27" name="Rounded Rectangle 23">
            <a:extLst>
              <a:ext uri="{FF2B5EF4-FFF2-40B4-BE49-F238E27FC236}">
                <a16:creationId xmlns:a16="http://schemas.microsoft.com/office/drawing/2014/main" id="{A81832C7-3FDF-4F08-848F-8E439371C871}"/>
              </a:ext>
            </a:extLst>
          </p:cNvPr>
          <p:cNvSpPr/>
          <p:nvPr/>
        </p:nvSpPr>
        <p:spPr>
          <a:xfrm>
            <a:off x="307705" y="5662633"/>
            <a:ext cx="11738919" cy="577530"/>
          </a:xfrm>
          <a:prstGeom prst="roundRect">
            <a:avLst/>
          </a:prstGeom>
          <a:solidFill>
            <a:srgbClr val="FFCC0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This change happens after most verbs but </a:t>
            </a:r>
            <a:r>
              <a:rPr kumimoji="0" lang="en-GB" sz="2400" b="1" i="1" u="sng"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not</a:t>
            </a:r>
            <a:r>
              <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SEIN / </a:t>
            </a:r>
            <a:r>
              <a:rPr kumimoji="0" lang="en-GB" sz="24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(BE / is).</a:t>
            </a:r>
          </a:p>
        </p:txBody>
      </p:sp>
      <p:sp>
        <p:nvSpPr>
          <p:cNvPr id="28" name="Rectangle 27">
            <a:extLst>
              <a:ext uri="{FF2B5EF4-FFF2-40B4-BE49-F238E27FC236}">
                <a16:creationId xmlns:a16="http://schemas.microsoft.com/office/drawing/2014/main" id="{25A87701-5E47-492F-906D-BBDD85E771B4}"/>
              </a:ext>
            </a:extLst>
          </p:cNvPr>
          <p:cNvSpPr/>
          <p:nvPr/>
        </p:nvSpPr>
        <p:spPr>
          <a:xfrm>
            <a:off x="129856" y="3322358"/>
            <a:ext cx="11407680" cy="523220"/>
          </a:xfrm>
          <a:prstGeom prst="rect">
            <a:avLst/>
          </a:prstGeom>
        </p:spPr>
        <p:txBody>
          <a:bodyPr wrap="square">
            <a:spAutoFit/>
          </a:bodyPr>
          <a:lstStyle/>
          <a:p>
            <a:pPr lvl="0">
              <a:defRPr/>
            </a:pPr>
            <a:r>
              <a:rPr lang="en-GB" sz="2800" spc="-1" dirty="0">
                <a:latin typeface="Century Gothic" panose="020B0502020202020204" pitchFamily="34" charset="0"/>
                <a:ea typeface="Century Gothic"/>
              </a:rPr>
              <a:t>You have is </a:t>
            </a:r>
            <a:r>
              <a:rPr lang="en-GB" sz="2800" b="1" spc="-1" dirty="0">
                <a:latin typeface="Century Gothic" panose="020B0502020202020204" pitchFamily="34" charset="0"/>
                <a:ea typeface="Century Gothic"/>
              </a:rPr>
              <a:t>du hast.</a:t>
            </a:r>
            <a:endParaRPr lang="en-GB" dirty="0"/>
          </a:p>
        </p:txBody>
      </p:sp>
      <p:pic>
        <p:nvPicPr>
          <p:cNvPr id="29" name="Picture 28">
            <a:extLst>
              <a:ext uri="{FF2B5EF4-FFF2-40B4-BE49-F238E27FC236}">
                <a16:creationId xmlns:a16="http://schemas.microsoft.com/office/drawing/2014/main" id="{E7CE547B-76AA-4A66-8FCD-4E258CE8E362}"/>
              </a:ext>
            </a:extLst>
          </p:cNvPr>
          <p:cNvPicPr>
            <a:picLocks noChangeAspect="1"/>
          </p:cNvPicPr>
          <p:nvPr/>
        </p:nvPicPr>
        <p:blipFill>
          <a:blip r:embed="rId6">
            <a:clrChange>
              <a:clrFrom>
                <a:srgbClr val="FFFFFE"/>
              </a:clrFrom>
              <a:clrTo>
                <a:srgbClr val="FFFFFE">
                  <a:alpha val="0"/>
                </a:srgbClr>
              </a:clrTo>
            </a:clrChange>
          </a:blip>
          <a:stretch>
            <a:fillRect/>
          </a:stretch>
        </p:blipFill>
        <p:spPr>
          <a:xfrm>
            <a:off x="3615227" y="3116285"/>
            <a:ext cx="1205968" cy="847623"/>
          </a:xfrm>
          <a:prstGeom prst="rect">
            <a:avLst/>
          </a:prstGeom>
        </p:spPr>
      </p:pic>
      <p:sp>
        <p:nvSpPr>
          <p:cNvPr id="25" name="Oval Callout 19">
            <a:extLst>
              <a:ext uri="{FF2B5EF4-FFF2-40B4-BE49-F238E27FC236}">
                <a16:creationId xmlns:a16="http://schemas.microsoft.com/office/drawing/2014/main" id="{5DA6A468-8A0E-4BE1-94AA-113BF5555950}"/>
              </a:ext>
            </a:extLst>
          </p:cNvPr>
          <p:cNvSpPr/>
          <p:nvPr/>
        </p:nvSpPr>
        <p:spPr>
          <a:xfrm>
            <a:off x="-52644" y="2244612"/>
            <a:ext cx="4900064" cy="2042131"/>
          </a:xfrm>
          <a:prstGeom prst="wedgeEllipseCallout">
            <a:avLst>
              <a:gd name="adj1" fmla="val -12974"/>
              <a:gd name="adj2" fmla="val 56180"/>
            </a:avLst>
          </a:prstGeom>
          <a:solidFill>
            <a:srgbClr val="FFCC00"/>
          </a:solidFill>
          <a:ln w="12700" cap="flat" cmpd="sng" algn="ctr">
            <a:solidFill>
              <a:srgbClr val="FFCC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525050"/>
                </a:solidFill>
                <a:effectLst/>
                <a:uLnTx/>
                <a:uFillTx/>
                <a:latin typeface="Century Gothic" panose="020F0302020204030204"/>
                <a:ea typeface="+mn-ea"/>
                <a:cs typeface="+mn-cs"/>
              </a:rPr>
              <a:t>After most verbs the masculine word for ‘the’, </a:t>
            </a:r>
            <a:r>
              <a:rPr kumimoji="0" lang="en-GB" sz="2400" b="1" i="1" u="none" strike="noStrike" kern="0" cap="none" spc="0" normalizeH="0" baseline="0" noProof="0" dirty="0" err="1">
                <a:ln>
                  <a:noFill/>
                </a:ln>
                <a:solidFill>
                  <a:srgbClr val="525050"/>
                </a:solidFill>
                <a:effectLst/>
                <a:uLnTx/>
                <a:uFillTx/>
                <a:latin typeface="Century Gothic" panose="020F0302020204030204"/>
                <a:ea typeface="+mn-ea"/>
                <a:cs typeface="+mn-cs"/>
              </a:rPr>
              <a:t>ein</a:t>
            </a:r>
            <a:r>
              <a:rPr kumimoji="0" lang="en-GB" sz="2400" b="0" i="0" u="none" strike="noStrike" kern="0" cap="none" spc="0" normalizeH="0" baseline="0" noProof="0" dirty="0">
                <a:ln>
                  <a:noFill/>
                </a:ln>
                <a:solidFill>
                  <a:srgbClr val="525050"/>
                </a:solidFill>
                <a:effectLst/>
                <a:uLnTx/>
                <a:uFillTx/>
                <a:latin typeface="Century Gothic" panose="020F0302020204030204"/>
                <a:ea typeface="+mn-ea"/>
                <a:cs typeface="+mn-cs"/>
              </a:rPr>
              <a:t>, changes its spelling to </a:t>
            </a:r>
            <a:r>
              <a:rPr kumimoji="0" lang="en-GB" sz="2400" b="1" i="1" u="none" strike="noStrike" kern="0" cap="none" spc="0" normalizeH="0" baseline="0" noProof="0" dirty="0" err="1">
                <a:ln>
                  <a:noFill/>
                </a:ln>
                <a:solidFill>
                  <a:srgbClr val="525050"/>
                </a:solidFill>
                <a:effectLst/>
                <a:uLnTx/>
                <a:uFillTx/>
                <a:latin typeface="Century Gothic" panose="020F0302020204030204"/>
                <a:ea typeface="+mn-ea"/>
                <a:cs typeface="+mn-cs"/>
              </a:rPr>
              <a:t>einen</a:t>
            </a:r>
            <a:r>
              <a:rPr kumimoji="0" lang="en-GB" sz="2400" b="0" i="0" u="none" strike="noStrike" kern="0" cap="none" spc="0" normalizeH="0" baseline="0" noProof="0" dirty="0">
                <a:ln>
                  <a:noFill/>
                </a:ln>
                <a:solidFill>
                  <a:srgbClr val="525050"/>
                </a:solidFill>
                <a:effectLst/>
                <a:uLnTx/>
                <a:uFillTx/>
                <a:latin typeface="Century Gothic" panose="020F0302020204030204"/>
                <a:ea typeface="+mn-ea"/>
                <a:cs typeface="+mn-cs"/>
              </a:rPr>
              <a:t>. It still means ‘the’.</a:t>
            </a:r>
          </a:p>
        </p:txBody>
      </p:sp>
      <p:sp>
        <p:nvSpPr>
          <p:cNvPr id="3" name="Rectangle: Rounded Corners 2">
            <a:extLst>
              <a:ext uri="{FF2B5EF4-FFF2-40B4-BE49-F238E27FC236}">
                <a16:creationId xmlns:a16="http://schemas.microsoft.com/office/drawing/2014/main" id="{AAC2B946-6A8D-4BF8-9BC8-AE217145361A}"/>
              </a:ext>
            </a:extLst>
          </p:cNvPr>
          <p:cNvSpPr/>
          <p:nvPr/>
        </p:nvSpPr>
        <p:spPr>
          <a:xfrm>
            <a:off x="1359243" y="4468769"/>
            <a:ext cx="827903" cy="357189"/>
          </a:xfrm>
          <a:prstGeom prst="roundRect">
            <a:avLst/>
          </a:prstGeom>
          <a:solidFill>
            <a:srgbClr val="FFFF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535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21"/>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2"/>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9"/>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20"/>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17"/>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18"/>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fade">
                                      <p:cBhvr>
                                        <p:cTn id="80" dur="500"/>
                                        <p:tgtEl>
                                          <p:spTgt spid="25"/>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3"/>
                                        </p:tgtEl>
                                        <p:attrNameLst>
                                          <p:attrName>style.visibility</p:attrName>
                                        </p:attrNameLst>
                                      </p:cBhvr>
                                      <p:to>
                                        <p:strVal val="visible"/>
                                      </p:to>
                                    </p:set>
                                    <p:animEffect transition="in" filter="fade">
                                      <p:cBhvr>
                                        <p:cTn id="83" dur="500"/>
                                        <p:tgtEl>
                                          <p:spTgt spid="3"/>
                                        </p:tgtEl>
                                      </p:cBhvr>
                                    </p:animEffect>
                                  </p:childTnLst>
                                </p:cTn>
                              </p:par>
                            </p:childTnLst>
                          </p:cTn>
                        </p:par>
                      </p:childTnLst>
                    </p:cTn>
                  </p:par>
                  <p:par>
                    <p:cTn id="84" fill="hold">
                      <p:stCondLst>
                        <p:cond delay="indefinite"/>
                      </p:stCondLst>
                      <p:childTnLst>
                        <p:par>
                          <p:cTn id="85" fill="hold">
                            <p:stCondLst>
                              <p:cond delay="0"/>
                            </p:stCondLst>
                            <p:childTnLst>
                              <p:par>
                                <p:cTn id="86" presetID="1" presetClass="exit" presetSubtype="0" fill="hold" grpId="1" nodeType="clickEffect">
                                  <p:stCondLst>
                                    <p:cond delay="0"/>
                                  </p:stCondLst>
                                  <p:childTnLst>
                                    <p:set>
                                      <p:cBhvr>
                                        <p:cTn id="87" dur="1" fill="hold">
                                          <p:stCondLst>
                                            <p:cond delay="0"/>
                                          </p:stCondLst>
                                        </p:cTn>
                                        <p:tgtEl>
                                          <p:spTgt spid="25"/>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fade">
                                      <p:cBhvr>
                                        <p:cTn id="9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7" grpId="0" animBg="1"/>
      <p:bldP spid="28" grpId="0"/>
      <p:bldP spid="25" grpId="0" animBg="1"/>
      <p:bldP spid="25" grpId="1"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artoon of a child and a child&#10;&#10;Description automatically generated">
            <a:extLst>
              <a:ext uri="{FF2B5EF4-FFF2-40B4-BE49-F238E27FC236}">
                <a16:creationId xmlns:a16="http://schemas.microsoft.com/office/drawing/2014/main" id="{73B7A8D2-9A3C-47BB-8C74-AF523151C5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854" y="1481761"/>
            <a:ext cx="4765285" cy="5139360"/>
          </a:xfrm>
          <a:prstGeom prst="rect">
            <a:avLst/>
          </a:prstGeom>
        </p:spPr>
      </p:pic>
      <p:sp>
        <p:nvSpPr>
          <p:cNvPr id="2" name="Title 1">
            <a:extLst>
              <a:ext uri="{FF2B5EF4-FFF2-40B4-BE49-F238E27FC236}">
                <a16:creationId xmlns:a16="http://schemas.microsoft.com/office/drawing/2014/main" id="{064C174D-3C7B-45D5-9323-284148C03619}"/>
              </a:ext>
            </a:extLst>
          </p:cNvPr>
          <p:cNvSpPr>
            <a:spLocks noGrp="1"/>
          </p:cNvSpPr>
          <p:nvPr>
            <p:ph type="title"/>
          </p:nvPr>
        </p:nvSpPr>
        <p:spPr>
          <a:xfrm>
            <a:off x="0" y="213557"/>
            <a:ext cx="3027405" cy="647577"/>
          </a:xfrm>
        </p:spPr>
        <p:txBody>
          <a:bodyPr>
            <a:normAutofit/>
          </a:bodyPr>
          <a:lstStyle/>
          <a:p>
            <a:r>
              <a:rPr lang="en-GB" sz="2800" dirty="0"/>
              <a:t>Was hat Mia?</a:t>
            </a:r>
          </a:p>
        </p:txBody>
      </p:sp>
      <p:pic>
        <p:nvPicPr>
          <p:cNvPr id="4" name="Picture 4" descr="Free table desk coffee table vector">
            <a:extLst>
              <a:ext uri="{FF2B5EF4-FFF2-40B4-BE49-F238E27FC236}">
                <a16:creationId xmlns:a16="http://schemas.microsoft.com/office/drawing/2014/main" id="{1FE07B6F-CD47-4B62-8C15-502930FEB1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441" y="4051441"/>
            <a:ext cx="4412458" cy="3501386"/>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11">
            <a:extLst>
              <a:ext uri="{FF2B5EF4-FFF2-40B4-BE49-F238E27FC236}">
                <a16:creationId xmlns:a16="http://schemas.microsoft.com/office/drawing/2014/main" id="{A1C45273-1555-4F69-97AE-8EFAB6404AB1}"/>
              </a:ext>
            </a:extLst>
          </p:cNvPr>
          <p:cNvSpPr/>
          <p:nvPr/>
        </p:nvSpPr>
        <p:spPr>
          <a:xfrm>
            <a:off x="11007969" y="247046"/>
            <a:ext cx="949358"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7CA654FF-2660-46DA-BF99-BDD8574A8B11}"/>
              </a:ext>
            </a:extLst>
          </p:cNvPr>
          <p:cNvSpPr txBox="1"/>
          <p:nvPr/>
        </p:nvSpPr>
        <p:spPr>
          <a:xfrm>
            <a:off x="3027405" y="195414"/>
            <a:ext cx="7562335" cy="707886"/>
          </a:xfrm>
          <a:prstGeom prst="rect">
            <a:avLst/>
          </a:prstGeom>
          <a:noFill/>
        </p:spPr>
        <p:txBody>
          <a:bodyPr wrap="square" rtlCol="0">
            <a:spAutoFit/>
          </a:bodyPr>
          <a:lstStyle/>
          <a:p>
            <a:r>
              <a:rPr lang="en-GB" sz="2000" dirty="0"/>
              <a:t>Mia is tidying up to donate items for a sale. She numbers the possible items but spills hot chocolate on her list.</a:t>
            </a:r>
          </a:p>
        </p:txBody>
      </p:sp>
      <p:pic>
        <p:nvPicPr>
          <p:cNvPr id="9" name="Picture 8" descr="A black background with a black square&#10;&#10;Description automatically generated with medium confidence">
            <a:extLst>
              <a:ext uri="{FF2B5EF4-FFF2-40B4-BE49-F238E27FC236}">
                <a16:creationId xmlns:a16="http://schemas.microsoft.com/office/drawing/2014/main" id="{179BCDE1-6375-4CD9-8EC3-17778C0FED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4704107" y="1268493"/>
            <a:ext cx="4277728" cy="5565893"/>
          </a:xfrm>
          <a:prstGeom prst="rect">
            <a:avLst/>
          </a:prstGeom>
        </p:spPr>
      </p:pic>
      <p:pic>
        <p:nvPicPr>
          <p:cNvPr id="10" name="Graphic 9" descr="Teacher with solid fill">
            <a:extLst>
              <a:ext uri="{FF2B5EF4-FFF2-40B4-BE49-F238E27FC236}">
                <a16:creationId xmlns:a16="http://schemas.microsoft.com/office/drawing/2014/main" id="{7BFCB9BB-5752-44E7-B289-86C36F7BB53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726950"/>
            <a:ext cx="914400" cy="914400"/>
          </a:xfrm>
          <a:prstGeom prst="rect">
            <a:avLst/>
          </a:prstGeom>
        </p:spPr>
      </p:pic>
      <p:sp>
        <p:nvSpPr>
          <p:cNvPr id="11" name="Speech Bubble: Rectangle with Corners Rounded 10">
            <a:extLst>
              <a:ext uri="{FF2B5EF4-FFF2-40B4-BE49-F238E27FC236}">
                <a16:creationId xmlns:a16="http://schemas.microsoft.com/office/drawing/2014/main" id="{1DFFC777-02DD-4334-9327-E755381808E6}"/>
              </a:ext>
            </a:extLst>
          </p:cNvPr>
          <p:cNvSpPr/>
          <p:nvPr/>
        </p:nvSpPr>
        <p:spPr>
          <a:xfrm>
            <a:off x="952858" y="903300"/>
            <a:ext cx="6967823" cy="418873"/>
          </a:xfrm>
          <a:prstGeom prst="wedgeRoundRectCallout">
            <a:avLst>
              <a:gd name="adj1" fmla="val -57413"/>
              <a:gd name="adj2" fmla="val -8068"/>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Schreib</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1 – 6 und das Ding auf Deutsch und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Englisch</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14" name="TextBox 13">
            <a:extLst>
              <a:ext uri="{FF2B5EF4-FFF2-40B4-BE49-F238E27FC236}">
                <a16:creationId xmlns:a16="http://schemas.microsoft.com/office/drawing/2014/main" id="{A8D2E2FB-F46B-4224-8517-C143BA4EE23E}"/>
              </a:ext>
            </a:extLst>
          </p:cNvPr>
          <p:cNvSpPr txBox="1"/>
          <p:nvPr/>
        </p:nvSpPr>
        <p:spPr>
          <a:xfrm>
            <a:off x="5264678" y="2331449"/>
            <a:ext cx="3015049" cy="400110"/>
          </a:xfrm>
          <a:prstGeom prst="rect">
            <a:avLst/>
          </a:prstGeom>
          <a:noFill/>
        </p:spPr>
        <p:txBody>
          <a:bodyPr wrap="square" rtlCol="0">
            <a:spAutoFit/>
          </a:bodyPr>
          <a:lstStyle/>
          <a:p>
            <a:r>
              <a:rPr lang="en-GB" sz="2000" dirty="0"/>
              <a:t>1. Ich </a:t>
            </a:r>
            <a:r>
              <a:rPr lang="en-GB" sz="2000" dirty="0" err="1"/>
              <a:t>habe</a:t>
            </a:r>
            <a:r>
              <a:rPr lang="en-GB" sz="2000" dirty="0"/>
              <a:t> </a:t>
            </a:r>
            <a:r>
              <a:rPr lang="en-GB" sz="2000" dirty="0" err="1"/>
              <a:t>einen</a:t>
            </a:r>
            <a:endParaRPr lang="en-GB" sz="2000" dirty="0"/>
          </a:p>
        </p:txBody>
      </p:sp>
      <p:sp>
        <p:nvSpPr>
          <p:cNvPr id="15" name="TextBox 14">
            <a:extLst>
              <a:ext uri="{FF2B5EF4-FFF2-40B4-BE49-F238E27FC236}">
                <a16:creationId xmlns:a16="http://schemas.microsoft.com/office/drawing/2014/main" id="{D6E7E750-3343-4043-8D3C-DF5F117A189D}"/>
              </a:ext>
            </a:extLst>
          </p:cNvPr>
          <p:cNvSpPr txBox="1"/>
          <p:nvPr/>
        </p:nvSpPr>
        <p:spPr>
          <a:xfrm>
            <a:off x="5264678" y="2879665"/>
            <a:ext cx="3015049" cy="400110"/>
          </a:xfrm>
          <a:prstGeom prst="rect">
            <a:avLst/>
          </a:prstGeom>
          <a:noFill/>
        </p:spPr>
        <p:txBody>
          <a:bodyPr wrap="square" rtlCol="0">
            <a:spAutoFit/>
          </a:bodyPr>
          <a:lstStyle/>
          <a:p>
            <a:r>
              <a:rPr lang="en-GB" sz="2000" dirty="0"/>
              <a:t>2. Ich </a:t>
            </a:r>
            <a:r>
              <a:rPr lang="en-GB" sz="2000" dirty="0" err="1"/>
              <a:t>habe</a:t>
            </a:r>
            <a:r>
              <a:rPr lang="en-GB" sz="2000" dirty="0"/>
              <a:t> eine</a:t>
            </a:r>
          </a:p>
        </p:txBody>
      </p:sp>
      <p:sp>
        <p:nvSpPr>
          <p:cNvPr id="16" name="TextBox 15">
            <a:extLst>
              <a:ext uri="{FF2B5EF4-FFF2-40B4-BE49-F238E27FC236}">
                <a16:creationId xmlns:a16="http://schemas.microsoft.com/office/drawing/2014/main" id="{C51CAFB0-6116-40D2-B325-07A144BE909A}"/>
              </a:ext>
            </a:extLst>
          </p:cNvPr>
          <p:cNvSpPr txBox="1"/>
          <p:nvPr/>
        </p:nvSpPr>
        <p:spPr>
          <a:xfrm>
            <a:off x="5260669" y="3493144"/>
            <a:ext cx="3015049" cy="400110"/>
          </a:xfrm>
          <a:prstGeom prst="rect">
            <a:avLst/>
          </a:prstGeom>
          <a:noFill/>
        </p:spPr>
        <p:txBody>
          <a:bodyPr wrap="square" rtlCol="0">
            <a:spAutoFit/>
          </a:bodyPr>
          <a:lstStyle/>
          <a:p>
            <a:r>
              <a:rPr lang="en-GB" sz="2000" dirty="0"/>
              <a:t>3. Ich </a:t>
            </a:r>
            <a:r>
              <a:rPr lang="en-GB" sz="2000" dirty="0" err="1"/>
              <a:t>habe</a:t>
            </a:r>
            <a:r>
              <a:rPr lang="en-GB" sz="2000" dirty="0"/>
              <a:t> </a:t>
            </a:r>
            <a:r>
              <a:rPr lang="en-GB" sz="2000" dirty="0" err="1"/>
              <a:t>einen</a:t>
            </a:r>
            <a:endParaRPr lang="en-GB" sz="2000" dirty="0"/>
          </a:p>
        </p:txBody>
      </p:sp>
      <p:sp>
        <p:nvSpPr>
          <p:cNvPr id="17" name="TextBox 16">
            <a:extLst>
              <a:ext uri="{FF2B5EF4-FFF2-40B4-BE49-F238E27FC236}">
                <a16:creationId xmlns:a16="http://schemas.microsoft.com/office/drawing/2014/main" id="{D8ABF1BB-87F7-40C9-8BF4-A10144C1B0EA}"/>
              </a:ext>
            </a:extLst>
          </p:cNvPr>
          <p:cNvSpPr txBox="1"/>
          <p:nvPr/>
        </p:nvSpPr>
        <p:spPr>
          <a:xfrm>
            <a:off x="5241146" y="4033654"/>
            <a:ext cx="3015049" cy="400110"/>
          </a:xfrm>
          <a:prstGeom prst="rect">
            <a:avLst/>
          </a:prstGeom>
          <a:noFill/>
        </p:spPr>
        <p:txBody>
          <a:bodyPr wrap="square" rtlCol="0">
            <a:spAutoFit/>
          </a:bodyPr>
          <a:lstStyle/>
          <a:p>
            <a:r>
              <a:rPr lang="en-GB" sz="2000" dirty="0"/>
              <a:t>4. Ich </a:t>
            </a:r>
            <a:r>
              <a:rPr lang="en-GB" sz="2000" dirty="0" err="1"/>
              <a:t>habe</a:t>
            </a:r>
            <a:r>
              <a:rPr lang="en-GB" sz="2000" dirty="0"/>
              <a:t> </a:t>
            </a:r>
            <a:r>
              <a:rPr lang="en-GB" sz="2000" dirty="0" err="1"/>
              <a:t>ein</a:t>
            </a:r>
            <a:endParaRPr lang="en-GB" sz="2000" dirty="0"/>
          </a:p>
        </p:txBody>
      </p:sp>
      <p:sp>
        <p:nvSpPr>
          <p:cNvPr id="18" name="TextBox 17">
            <a:extLst>
              <a:ext uri="{FF2B5EF4-FFF2-40B4-BE49-F238E27FC236}">
                <a16:creationId xmlns:a16="http://schemas.microsoft.com/office/drawing/2014/main" id="{2353D1A7-33F0-483B-B6C7-4B714202B932}"/>
              </a:ext>
            </a:extLst>
          </p:cNvPr>
          <p:cNvSpPr txBox="1"/>
          <p:nvPr/>
        </p:nvSpPr>
        <p:spPr>
          <a:xfrm>
            <a:off x="5241145" y="4704873"/>
            <a:ext cx="3015049" cy="400110"/>
          </a:xfrm>
          <a:prstGeom prst="rect">
            <a:avLst/>
          </a:prstGeom>
          <a:noFill/>
        </p:spPr>
        <p:txBody>
          <a:bodyPr wrap="square" rtlCol="0">
            <a:spAutoFit/>
          </a:bodyPr>
          <a:lstStyle/>
          <a:p>
            <a:r>
              <a:rPr lang="en-GB" sz="2000" dirty="0"/>
              <a:t>5. Ich </a:t>
            </a:r>
            <a:r>
              <a:rPr lang="en-GB" sz="2000" dirty="0" err="1"/>
              <a:t>habe</a:t>
            </a:r>
            <a:r>
              <a:rPr lang="en-GB" sz="2000" dirty="0"/>
              <a:t> </a:t>
            </a:r>
            <a:r>
              <a:rPr lang="en-GB" sz="2000" dirty="0" err="1"/>
              <a:t>ein</a:t>
            </a:r>
            <a:endParaRPr lang="en-GB" sz="2000" dirty="0"/>
          </a:p>
        </p:txBody>
      </p:sp>
      <p:sp>
        <p:nvSpPr>
          <p:cNvPr id="19" name="TextBox 18">
            <a:extLst>
              <a:ext uri="{FF2B5EF4-FFF2-40B4-BE49-F238E27FC236}">
                <a16:creationId xmlns:a16="http://schemas.microsoft.com/office/drawing/2014/main" id="{21D6A81A-33E3-4F8F-A8DC-49242B9FFB21}"/>
              </a:ext>
            </a:extLst>
          </p:cNvPr>
          <p:cNvSpPr txBox="1"/>
          <p:nvPr/>
        </p:nvSpPr>
        <p:spPr>
          <a:xfrm>
            <a:off x="5241144" y="5388935"/>
            <a:ext cx="3015049" cy="400110"/>
          </a:xfrm>
          <a:prstGeom prst="rect">
            <a:avLst/>
          </a:prstGeom>
          <a:noFill/>
        </p:spPr>
        <p:txBody>
          <a:bodyPr wrap="square" rtlCol="0">
            <a:spAutoFit/>
          </a:bodyPr>
          <a:lstStyle/>
          <a:p>
            <a:r>
              <a:rPr lang="en-GB" sz="2000" dirty="0"/>
              <a:t>6. Ich </a:t>
            </a:r>
            <a:r>
              <a:rPr lang="en-GB" sz="2000" dirty="0" err="1"/>
              <a:t>habe</a:t>
            </a:r>
            <a:r>
              <a:rPr lang="en-GB" sz="2000" dirty="0"/>
              <a:t> eine</a:t>
            </a:r>
          </a:p>
        </p:txBody>
      </p:sp>
      <p:pic>
        <p:nvPicPr>
          <p:cNvPr id="22" name="Picture 21" descr="A orange blot on a black background&#10;&#10;Description automatically generated">
            <a:extLst>
              <a:ext uri="{FF2B5EF4-FFF2-40B4-BE49-F238E27FC236}">
                <a16:creationId xmlns:a16="http://schemas.microsoft.com/office/drawing/2014/main" id="{A22E47D0-C44E-43A1-9AB0-B982D549640C}"/>
              </a:ext>
            </a:extLst>
          </p:cNvPr>
          <p:cNvPicPr>
            <a:picLocks noChangeAspect="1"/>
          </p:cNvPicPr>
          <p:nvPr/>
        </p:nvPicPr>
        <p:blipFill>
          <a:blip r:embed="rId8">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330816" y="1834055"/>
            <a:ext cx="1251597" cy="1081946"/>
          </a:xfrm>
          <a:prstGeom prst="rect">
            <a:avLst/>
          </a:prstGeom>
        </p:spPr>
      </p:pic>
      <p:sp>
        <p:nvSpPr>
          <p:cNvPr id="23" name="TextBox 22">
            <a:extLst>
              <a:ext uri="{FF2B5EF4-FFF2-40B4-BE49-F238E27FC236}">
                <a16:creationId xmlns:a16="http://schemas.microsoft.com/office/drawing/2014/main" id="{F6B5A5C5-5943-4FE2-99CF-A7C71B7054E1}"/>
              </a:ext>
            </a:extLst>
          </p:cNvPr>
          <p:cNvSpPr txBox="1"/>
          <p:nvPr/>
        </p:nvSpPr>
        <p:spPr>
          <a:xfrm>
            <a:off x="9625915" y="2331449"/>
            <a:ext cx="1807087" cy="400110"/>
          </a:xfrm>
          <a:prstGeom prst="rect">
            <a:avLst/>
          </a:prstGeom>
          <a:noFill/>
        </p:spPr>
        <p:txBody>
          <a:bodyPr wrap="square" rtlCol="0">
            <a:spAutoFit/>
          </a:bodyPr>
          <a:lstStyle/>
          <a:p>
            <a:r>
              <a:rPr lang="en-GB" sz="2000" dirty="0"/>
              <a:t>Ball  | Haus</a:t>
            </a:r>
          </a:p>
        </p:txBody>
      </p:sp>
      <p:sp>
        <p:nvSpPr>
          <p:cNvPr id="24" name="TextBox 23">
            <a:extLst>
              <a:ext uri="{FF2B5EF4-FFF2-40B4-BE49-F238E27FC236}">
                <a16:creationId xmlns:a16="http://schemas.microsoft.com/office/drawing/2014/main" id="{40DC7031-CEED-4393-9C03-749AD46A3D9C}"/>
              </a:ext>
            </a:extLst>
          </p:cNvPr>
          <p:cNvSpPr txBox="1"/>
          <p:nvPr/>
        </p:nvSpPr>
        <p:spPr>
          <a:xfrm>
            <a:off x="9625914" y="2879665"/>
            <a:ext cx="2866491" cy="400110"/>
          </a:xfrm>
          <a:prstGeom prst="rect">
            <a:avLst/>
          </a:prstGeom>
          <a:noFill/>
        </p:spPr>
        <p:txBody>
          <a:bodyPr wrap="square" rtlCol="0">
            <a:spAutoFit/>
          </a:bodyPr>
          <a:lstStyle/>
          <a:p>
            <a:r>
              <a:rPr lang="en-GB" sz="2000" dirty="0"/>
              <a:t>Heft | </a:t>
            </a:r>
            <a:r>
              <a:rPr lang="en-GB" sz="2000" dirty="0" err="1"/>
              <a:t>Flasche</a:t>
            </a:r>
            <a:endParaRPr lang="en-GB" sz="2000" dirty="0"/>
          </a:p>
        </p:txBody>
      </p:sp>
      <p:sp>
        <p:nvSpPr>
          <p:cNvPr id="25" name="TextBox 24">
            <a:extLst>
              <a:ext uri="{FF2B5EF4-FFF2-40B4-BE49-F238E27FC236}">
                <a16:creationId xmlns:a16="http://schemas.microsoft.com/office/drawing/2014/main" id="{B9026E7B-1D0B-4CF2-AB28-5F8A58FE9E1A}"/>
              </a:ext>
            </a:extLst>
          </p:cNvPr>
          <p:cNvSpPr txBox="1"/>
          <p:nvPr/>
        </p:nvSpPr>
        <p:spPr>
          <a:xfrm>
            <a:off x="9625912" y="3490439"/>
            <a:ext cx="1807087" cy="400110"/>
          </a:xfrm>
          <a:prstGeom prst="rect">
            <a:avLst/>
          </a:prstGeom>
          <a:noFill/>
        </p:spPr>
        <p:txBody>
          <a:bodyPr wrap="square" rtlCol="0">
            <a:spAutoFit/>
          </a:bodyPr>
          <a:lstStyle/>
          <a:p>
            <a:r>
              <a:rPr lang="en-GB" sz="2000" dirty="0"/>
              <a:t>Hand | Tisch</a:t>
            </a:r>
          </a:p>
        </p:txBody>
      </p:sp>
      <p:sp>
        <p:nvSpPr>
          <p:cNvPr id="26" name="TextBox 25">
            <a:extLst>
              <a:ext uri="{FF2B5EF4-FFF2-40B4-BE49-F238E27FC236}">
                <a16:creationId xmlns:a16="http://schemas.microsoft.com/office/drawing/2014/main" id="{CB8499B0-6B05-4C9D-9804-5CA6F639DF2F}"/>
              </a:ext>
            </a:extLst>
          </p:cNvPr>
          <p:cNvSpPr txBox="1"/>
          <p:nvPr/>
        </p:nvSpPr>
        <p:spPr>
          <a:xfrm>
            <a:off x="9625912" y="4107257"/>
            <a:ext cx="1807087" cy="400110"/>
          </a:xfrm>
          <a:prstGeom prst="rect">
            <a:avLst/>
          </a:prstGeom>
          <a:noFill/>
        </p:spPr>
        <p:txBody>
          <a:bodyPr wrap="square" rtlCol="0">
            <a:spAutoFit/>
          </a:bodyPr>
          <a:lstStyle/>
          <a:p>
            <a:r>
              <a:rPr lang="en-GB" sz="2000" dirty="0"/>
              <a:t>Tier  | Tafel</a:t>
            </a:r>
          </a:p>
        </p:txBody>
      </p:sp>
      <p:sp>
        <p:nvSpPr>
          <p:cNvPr id="27" name="TextBox 26">
            <a:extLst>
              <a:ext uri="{FF2B5EF4-FFF2-40B4-BE49-F238E27FC236}">
                <a16:creationId xmlns:a16="http://schemas.microsoft.com/office/drawing/2014/main" id="{E8C47A46-E918-4BC5-B2FD-5FC5E5B03F79}"/>
              </a:ext>
            </a:extLst>
          </p:cNvPr>
          <p:cNvSpPr txBox="1"/>
          <p:nvPr/>
        </p:nvSpPr>
        <p:spPr>
          <a:xfrm>
            <a:off x="9625912" y="4718031"/>
            <a:ext cx="2113007" cy="400110"/>
          </a:xfrm>
          <a:prstGeom prst="rect">
            <a:avLst/>
          </a:prstGeom>
          <a:noFill/>
        </p:spPr>
        <p:txBody>
          <a:bodyPr wrap="square" rtlCol="0">
            <a:spAutoFit/>
          </a:bodyPr>
          <a:lstStyle/>
          <a:p>
            <a:r>
              <a:rPr lang="en-GB" sz="2000" dirty="0"/>
              <a:t>Haus  | Schule</a:t>
            </a:r>
          </a:p>
        </p:txBody>
      </p:sp>
      <p:sp>
        <p:nvSpPr>
          <p:cNvPr id="28" name="TextBox 27">
            <a:extLst>
              <a:ext uri="{FF2B5EF4-FFF2-40B4-BE49-F238E27FC236}">
                <a16:creationId xmlns:a16="http://schemas.microsoft.com/office/drawing/2014/main" id="{D2A4699C-E6CF-48E3-B563-DDAB314A7B89}"/>
              </a:ext>
            </a:extLst>
          </p:cNvPr>
          <p:cNvSpPr txBox="1"/>
          <p:nvPr/>
        </p:nvSpPr>
        <p:spPr>
          <a:xfrm>
            <a:off x="9625912" y="5466302"/>
            <a:ext cx="1807087" cy="400110"/>
          </a:xfrm>
          <a:prstGeom prst="rect">
            <a:avLst/>
          </a:prstGeom>
          <a:noFill/>
        </p:spPr>
        <p:txBody>
          <a:bodyPr wrap="square" rtlCol="0">
            <a:spAutoFit/>
          </a:bodyPr>
          <a:lstStyle/>
          <a:p>
            <a:r>
              <a:rPr lang="en-GB" sz="2000" dirty="0"/>
              <a:t>Form | Tier</a:t>
            </a:r>
          </a:p>
        </p:txBody>
      </p:sp>
      <p:pic>
        <p:nvPicPr>
          <p:cNvPr id="34" name="Picture 33" descr="A school building with a sign&#10;&#10;Description automatically generated">
            <a:extLst>
              <a:ext uri="{FF2B5EF4-FFF2-40B4-BE49-F238E27FC236}">
                <a16:creationId xmlns:a16="http://schemas.microsoft.com/office/drawing/2014/main" id="{A7E27781-F214-4C39-8946-ACD03871443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246" y="4043984"/>
            <a:ext cx="1133530" cy="580934"/>
          </a:xfrm>
          <a:prstGeom prst="rect">
            <a:avLst/>
          </a:prstGeom>
        </p:spPr>
      </p:pic>
      <p:pic>
        <p:nvPicPr>
          <p:cNvPr id="44" name="Picture 43" descr="A blue ball with black background&#10;&#10;Description automatically generated">
            <a:extLst>
              <a:ext uri="{FF2B5EF4-FFF2-40B4-BE49-F238E27FC236}">
                <a16:creationId xmlns:a16="http://schemas.microsoft.com/office/drawing/2014/main" id="{0CED4765-0D1E-45E1-B295-24D2D87426D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4355" y="4378571"/>
            <a:ext cx="777005" cy="580933"/>
          </a:xfrm>
          <a:prstGeom prst="rect">
            <a:avLst/>
          </a:prstGeom>
        </p:spPr>
      </p:pic>
      <p:pic>
        <p:nvPicPr>
          <p:cNvPr id="32" name="Picture 31" descr="A cartoon of a tiger&#10;&#10;Description automatically generated">
            <a:extLst>
              <a:ext uri="{FF2B5EF4-FFF2-40B4-BE49-F238E27FC236}">
                <a16:creationId xmlns:a16="http://schemas.microsoft.com/office/drawing/2014/main" id="{0DBC04BF-E8CA-4702-80CB-943BB006D31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9359" y="4433764"/>
            <a:ext cx="966145" cy="520058"/>
          </a:xfrm>
          <a:prstGeom prst="rect">
            <a:avLst/>
          </a:prstGeom>
        </p:spPr>
      </p:pic>
      <p:sp>
        <p:nvSpPr>
          <p:cNvPr id="45" name="Rectangle: Rounded Corners 44">
            <a:extLst>
              <a:ext uri="{FF2B5EF4-FFF2-40B4-BE49-F238E27FC236}">
                <a16:creationId xmlns:a16="http://schemas.microsoft.com/office/drawing/2014/main" id="{7C8954F7-9773-49CB-B064-7B328161A1DA}"/>
              </a:ext>
            </a:extLst>
          </p:cNvPr>
          <p:cNvSpPr/>
          <p:nvPr/>
        </p:nvSpPr>
        <p:spPr>
          <a:xfrm>
            <a:off x="2747059" y="4077634"/>
            <a:ext cx="951288" cy="627239"/>
          </a:xfrm>
          <a:custGeom>
            <a:avLst/>
            <a:gdLst>
              <a:gd name="connsiteX0" fmla="*/ 0 w 951288"/>
              <a:gd name="connsiteY0" fmla="*/ 104542 h 627239"/>
              <a:gd name="connsiteX1" fmla="*/ 104542 w 951288"/>
              <a:gd name="connsiteY1" fmla="*/ 0 h 627239"/>
              <a:gd name="connsiteX2" fmla="*/ 460800 w 951288"/>
              <a:gd name="connsiteY2" fmla="*/ 0 h 627239"/>
              <a:gd name="connsiteX3" fmla="*/ 846746 w 951288"/>
              <a:gd name="connsiteY3" fmla="*/ 0 h 627239"/>
              <a:gd name="connsiteX4" fmla="*/ 951288 w 951288"/>
              <a:gd name="connsiteY4" fmla="*/ 104542 h 627239"/>
              <a:gd name="connsiteX5" fmla="*/ 951288 w 951288"/>
              <a:gd name="connsiteY5" fmla="*/ 522697 h 627239"/>
              <a:gd name="connsiteX6" fmla="*/ 846746 w 951288"/>
              <a:gd name="connsiteY6" fmla="*/ 627239 h 627239"/>
              <a:gd name="connsiteX7" fmla="*/ 475644 w 951288"/>
              <a:gd name="connsiteY7" fmla="*/ 627239 h 627239"/>
              <a:gd name="connsiteX8" fmla="*/ 104542 w 951288"/>
              <a:gd name="connsiteY8" fmla="*/ 627239 h 627239"/>
              <a:gd name="connsiteX9" fmla="*/ 0 w 951288"/>
              <a:gd name="connsiteY9" fmla="*/ 522697 h 627239"/>
              <a:gd name="connsiteX10" fmla="*/ 0 w 951288"/>
              <a:gd name="connsiteY10" fmla="*/ 104542 h 62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288" h="627239" fill="none" extrusionOk="0">
                <a:moveTo>
                  <a:pt x="0" y="104542"/>
                </a:moveTo>
                <a:cubicBezTo>
                  <a:pt x="-5306" y="49057"/>
                  <a:pt x="55674" y="-7843"/>
                  <a:pt x="104542" y="0"/>
                </a:cubicBezTo>
                <a:cubicBezTo>
                  <a:pt x="273504" y="-34635"/>
                  <a:pt x="322996" y="4504"/>
                  <a:pt x="460800" y="0"/>
                </a:cubicBezTo>
                <a:cubicBezTo>
                  <a:pt x="598604" y="-4504"/>
                  <a:pt x="744664" y="2238"/>
                  <a:pt x="846746" y="0"/>
                </a:cubicBezTo>
                <a:cubicBezTo>
                  <a:pt x="904274" y="3694"/>
                  <a:pt x="958244" y="59503"/>
                  <a:pt x="951288" y="104542"/>
                </a:cubicBezTo>
                <a:cubicBezTo>
                  <a:pt x="999561" y="239967"/>
                  <a:pt x="926833" y="393472"/>
                  <a:pt x="951288" y="522697"/>
                </a:cubicBezTo>
                <a:cubicBezTo>
                  <a:pt x="950895" y="586263"/>
                  <a:pt x="889601" y="625974"/>
                  <a:pt x="846746" y="627239"/>
                </a:cubicBezTo>
                <a:cubicBezTo>
                  <a:pt x="700184" y="652182"/>
                  <a:pt x="647055" y="607320"/>
                  <a:pt x="475644" y="627239"/>
                </a:cubicBezTo>
                <a:cubicBezTo>
                  <a:pt x="304233" y="647158"/>
                  <a:pt x="256535" y="601466"/>
                  <a:pt x="104542" y="627239"/>
                </a:cubicBezTo>
                <a:cubicBezTo>
                  <a:pt x="48155" y="627401"/>
                  <a:pt x="-1602" y="578340"/>
                  <a:pt x="0" y="522697"/>
                </a:cubicBezTo>
                <a:cubicBezTo>
                  <a:pt x="-31557" y="412700"/>
                  <a:pt x="5781" y="199417"/>
                  <a:pt x="0" y="104542"/>
                </a:cubicBezTo>
                <a:close/>
              </a:path>
              <a:path w="951288" h="627239" stroke="0" extrusionOk="0">
                <a:moveTo>
                  <a:pt x="0" y="104542"/>
                </a:moveTo>
                <a:cubicBezTo>
                  <a:pt x="11872" y="40510"/>
                  <a:pt x="45006" y="-5414"/>
                  <a:pt x="104542" y="0"/>
                </a:cubicBezTo>
                <a:cubicBezTo>
                  <a:pt x="203890" y="-438"/>
                  <a:pt x="373946" y="37422"/>
                  <a:pt x="460800" y="0"/>
                </a:cubicBezTo>
                <a:cubicBezTo>
                  <a:pt x="547654" y="-37422"/>
                  <a:pt x="691413" y="18979"/>
                  <a:pt x="846746" y="0"/>
                </a:cubicBezTo>
                <a:cubicBezTo>
                  <a:pt x="897908" y="14957"/>
                  <a:pt x="954574" y="58454"/>
                  <a:pt x="951288" y="104542"/>
                </a:cubicBezTo>
                <a:cubicBezTo>
                  <a:pt x="959554" y="198688"/>
                  <a:pt x="907284" y="420739"/>
                  <a:pt x="951288" y="522697"/>
                </a:cubicBezTo>
                <a:cubicBezTo>
                  <a:pt x="945704" y="587312"/>
                  <a:pt x="916072" y="639326"/>
                  <a:pt x="846746" y="627239"/>
                </a:cubicBezTo>
                <a:cubicBezTo>
                  <a:pt x="741600" y="634237"/>
                  <a:pt x="565524" y="617867"/>
                  <a:pt x="475644" y="627239"/>
                </a:cubicBezTo>
                <a:cubicBezTo>
                  <a:pt x="385764" y="636611"/>
                  <a:pt x="228274" y="598273"/>
                  <a:pt x="104542" y="627239"/>
                </a:cubicBezTo>
                <a:cubicBezTo>
                  <a:pt x="47708" y="624727"/>
                  <a:pt x="2555" y="564882"/>
                  <a:pt x="0" y="522697"/>
                </a:cubicBezTo>
                <a:cubicBezTo>
                  <a:pt x="-32688" y="404601"/>
                  <a:pt x="21118" y="192088"/>
                  <a:pt x="0" y="104542"/>
                </a:cubicBezTo>
                <a:close/>
              </a:path>
            </a:pathLst>
          </a:custGeom>
          <a:solidFill>
            <a:schemeClr val="bg2"/>
          </a:solidFill>
          <a:ln>
            <a:solidFill>
              <a:schemeClr val="tx1"/>
            </a:solidFill>
            <a:extLst>
              <a:ext uri="{C807C97D-BFC1-408E-A445-0C87EB9F89A2}">
                <ask:lineSketchStyleProps xmlns:ask="http://schemas.microsoft.com/office/drawing/2018/sketchyshapes" sd="9244409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2" name="Picture 41" descr="A blue cylinder with a black background&#10;&#10;Description automatically generated">
            <a:extLst>
              <a:ext uri="{FF2B5EF4-FFF2-40B4-BE49-F238E27FC236}">
                <a16:creationId xmlns:a16="http://schemas.microsoft.com/office/drawing/2014/main" id="{9BC762C3-4354-4792-A46D-4249CFEA72E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3159543" y="3899286"/>
            <a:ext cx="583750" cy="1068955"/>
          </a:xfrm>
          <a:prstGeom prst="rect">
            <a:avLst/>
          </a:prstGeom>
        </p:spPr>
      </p:pic>
      <p:pic>
        <p:nvPicPr>
          <p:cNvPr id="49" name="Picture 48" descr="A globe on a stand&#10;&#10;Description automatically generated">
            <a:extLst>
              <a:ext uri="{FF2B5EF4-FFF2-40B4-BE49-F238E27FC236}">
                <a16:creationId xmlns:a16="http://schemas.microsoft.com/office/drawing/2014/main" id="{E66446D9-122A-4BCC-9E76-8D78B0CC9CE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65788" y="4994434"/>
            <a:ext cx="1207164" cy="1357026"/>
          </a:xfrm>
          <a:prstGeom prst="rect">
            <a:avLst/>
          </a:prstGeom>
        </p:spPr>
      </p:pic>
      <p:pic>
        <p:nvPicPr>
          <p:cNvPr id="53" name="Picture 52" descr="A close-up of a football ball&#10;&#10;Description automatically generated">
            <a:extLst>
              <a:ext uri="{FF2B5EF4-FFF2-40B4-BE49-F238E27FC236}">
                <a16:creationId xmlns:a16="http://schemas.microsoft.com/office/drawing/2014/main" id="{FB511341-83AB-4269-9ACA-25B56F421CE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76457" y="3742801"/>
            <a:ext cx="926623" cy="926623"/>
          </a:xfrm>
          <a:prstGeom prst="rect">
            <a:avLst/>
          </a:prstGeom>
        </p:spPr>
      </p:pic>
      <p:pic>
        <p:nvPicPr>
          <p:cNvPr id="30" name="Picture 29" descr="A cartoon house with windows and a door&#10;&#10;Description automatically generated">
            <a:extLst>
              <a:ext uri="{FF2B5EF4-FFF2-40B4-BE49-F238E27FC236}">
                <a16:creationId xmlns:a16="http://schemas.microsoft.com/office/drawing/2014/main" id="{C59D1D40-0C4C-4449-856C-6EFB2A97CFA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04302" y="3662817"/>
            <a:ext cx="888293" cy="1213463"/>
          </a:xfrm>
          <a:prstGeom prst="rect">
            <a:avLst/>
          </a:prstGeom>
        </p:spPr>
      </p:pic>
      <p:pic>
        <p:nvPicPr>
          <p:cNvPr id="36" name="Picture 35" descr="A set of hand cursors&#10;&#10;Description automatically generated">
            <a:extLst>
              <a:ext uri="{FF2B5EF4-FFF2-40B4-BE49-F238E27FC236}">
                <a16:creationId xmlns:a16="http://schemas.microsoft.com/office/drawing/2014/main" id="{4803123C-15BE-4DA0-8F9E-BDC5827CB0D8}"/>
              </a:ext>
            </a:extLst>
          </p:cNvPr>
          <p:cNvPicPr>
            <a:picLocks noChangeAspect="1"/>
          </p:cNvPicPr>
          <p:nvPr/>
        </p:nvPicPr>
        <p:blipFill rotWithShape="1">
          <a:blip r:embed="rId16">
            <a:extLst>
              <a:ext uri="{28A0092B-C50C-407E-A947-70E740481C1C}">
                <a14:useLocalDpi xmlns:a14="http://schemas.microsoft.com/office/drawing/2010/main" val="0"/>
              </a:ext>
            </a:extLst>
          </a:blip>
          <a:srcRect l="69030" t="18057" b="15692"/>
          <a:stretch/>
        </p:blipFill>
        <p:spPr>
          <a:xfrm rot="20067235">
            <a:off x="2330250" y="4420967"/>
            <a:ext cx="554790" cy="593398"/>
          </a:xfrm>
          <a:prstGeom prst="rect">
            <a:avLst/>
          </a:prstGeom>
        </p:spPr>
      </p:pic>
      <p:pic>
        <p:nvPicPr>
          <p:cNvPr id="47" name="Picture 46" descr="A table with a black base&#10;&#10;Description automatically generated">
            <a:extLst>
              <a:ext uri="{FF2B5EF4-FFF2-40B4-BE49-F238E27FC236}">
                <a16:creationId xmlns:a16="http://schemas.microsoft.com/office/drawing/2014/main" id="{508BA9D6-9234-4B6D-802F-73E238EF96A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717318" y="4237231"/>
            <a:ext cx="684269" cy="667697"/>
          </a:xfrm>
          <a:prstGeom prst="rect">
            <a:avLst/>
          </a:prstGeom>
        </p:spPr>
      </p:pic>
      <p:pic>
        <p:nvPicPr>
          <p:cNvPr id="51" name="Picture 50" descr="A blue pyramid with a black background&#10;&#10;Description automatically generated">
            <a:extLst>
              <a:ext uri="{FF2B5EF4-FFF2-40B4-BE49-F238E27FC236}">
                <a16:creationId xmlns:a16="http://schemas.microsoft.com/office/drawing/2014/main" id="{952360A0-78E8-4056-87C9-8BC46C6C60A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36031" y="4329292"/>
            <a:ext cx="1075579" cy="612576"/>
          </a:xfrm>
          <a:prstGeom prst="rect">
            <a:avLst/>
          </a:prstGeom>
        </p:spPr>
      </p:pic>
      <p:sp>
        <p:nvSpPr>
          <p:cNvPr id="54" name="Rectangle: Rounded Corners 53">
            <a:extLst>
              <a:ext uri="{FF2B5EF4-FFF2-40B4-BE49-F238E27FC236}">
                <a16:creationId xmlns:a16="http://schemas.microsoft.com/office/drawing/2014/main" id="{009AE0DB-F0CF-4D4B-8A77-B1661C4A8454}"/>
              </a:ext>
            </a:extLst>
          </p:cNvPr>
          <p:cNvSpPr/>
          <p:nvPr/>
        </p:nvSpPr>
        <p:spPr>
          <a:xfrm>
            <a:off x="9625912" y="2331449"/>
            <a:ext cx="630196" cy="400110"/>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Rounded Corners 54">
            <a:extLst>
              <a:ext uri="{FF2B5EF4-FFF2-40B4-BE49-F238E27FC236}">
                <a16:creationId xmlns:a16="http://schemas.microsoft.com/office/drawing/2014/main" id="{7A214CB8-E65A-4022-A87D-31ACE708CD2E}"/>
              </a:ext>
            </a:extLst>
          </p:cNvPr>
          <p:cNvSpPr/>
          <p:nvPr/>
        </p:nvSpPr>
        <p:spPr>
          <a:xfrm>
            <a:off x="10480026" y="2879665"/>
            <a:ext cx="1061185" cy="400110"/>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Rounded Corners 55">
            <a:extLst>
              <a:ext uri="{FF2B5EF4-FFF2-40B4-BE49-F238E27FC236}">
                <a16:creationId xmlns:a16="http://schemas.microsoft.com/office/drawing/2014/main" id="{5A6BA53B-516D-4A5F-AD74-25542448D2D5}"/>
              </a:ext>
            </a:extLst>
          </p:cNvPr>
          <p:cNvSpPr/>
          <p:nvPr/>
        </p:nvSpPr>
        <p:spPr>
          <a:xfrm>
            <a:off x="10662754" y="3469125"/>
            <a:ext cx="1061185" cy="400110"/>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Rounded Corners 56">
            <a:extLst>
              <a:ext uri="{FF2B5EF4-FFF2-40B4-BE49-F238E27FC236}">
                <a16:creationId xmlns:a16="http://schemas.microsoft.com/office/drawing/2014/main" id="{C1C5A15C-31BF-4B88-A991-ED470337644A}"/>
              </a:ext>
            </a:extLst>
          </p:cNvPr>
          <p:cNvSpPr/>
          <p:nvPr/>
        </p:nvSpPr>
        <p:spPr>
          <a:xfrm>
            <a:off x="9684951" y="4093578"/>
            <a:ext cx="571158" cy="400110"/>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Rounded Corners 57">
            <a:extLst>
              <a:ext uri="{FF2B5EF4-FFF2-40B4-BE49-F238E27FC236}">
                <a16:creationId xmlns:a16="http://schemas.microsoft.com/office/drawing/2014/main" id="{D924FB9D-DD70-4D96-80EA-9FBC17636F1B}"/>
              </a:ext>
            </a:extLst>
          </p:cNvPr>
          <p:cNvSpPr/>
          <p:nvPr/>
        </p:nvSpPr>
        <p:spPr>
          <a:xfrm>
            <a:off x="9684951" y="4717666"/>
            <a:ext cx="728039" cy="400110"/>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Rounded Corners 58">
            <a:extLst>
              <a:ext uri="{FF2B5EF4-FFF2-40B4-BE49-F238E27FC236}">
                <a16:creationId xmlns:a16="http://schemas.microsoft.com/office/drawing/2014/main" id="{0673954C-AB99-4EF6-83EE-76B8F1EEA5A9}"/>
              </a:ext>
            </a:extLst>
          </p:cNvPr>
          <p:cNvSpPr/>
          <p:nvPr/>
        </p:nvSpPr>
        <p:spPr>
          <a:xfrm>
            <a:off x="9675249" y="5477621"/>
            <a:ext cx="737741" cy="400110"/>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0" name="Picture 59" descr="A orange blot on a black background&#10;&#10;Description automatically generated">
            <a:extLst>
              <a:ext uri="{FF2B5EF4-FFF2-40B4-BE49-F238E27FC236}">
                <a16:creationId xmlns:a16="http://schemas.microsoft.com/office/drawing/2014/main" id="{F5418A48-F0E4-4F7A-95C7-A8439F4A92FE}"/>
              </a:ext>
            </a:extLst>
          </p:cNvPr>
          <p:cNvPicPr>
            <a:picLocks noChangeAspect="1"/>
          </p:cNvPicPr>
          <p:nvPr/>
        </p:nvPicPr>
        <p:blipFill>
          <a:blip r:embed="rId8">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285041" y="2556212"/>
            <a:ext cx="1251597" cy="1081946"/>
          </a:xfrm>
          <a:prstGeom prst="rect">
            <a:avLst/>
          </a:prstGeom>
        </p:spPr>
      </p:pic>
      <p:pic>
        <p:nvPicPr>
          <p:cNvPr id="61" name="Picture 60" descr="A orange blot on a black background&#10;&#10;Description automatically generated">
            <a:extLst>
              <a:ext uri="{FF2B5EF4-FFF2-40B4-BE49-F238E27FC236}">
                <a16:creationId xmlns:a16="http://schemas.microsoft.com/office/drawing/2014/main" id="{FC38AE1A-A4F7-4ABD-BCF5-22E29D25522D}"/>
              </a:ext>
            </a:extLst>
          </p:cNvPr>
          <p:cNvPicPr>
            <a:picLocks noChangeAspect="1"/>
          </p:cNvPicPr>
          <p:nvPr/>
        </p:nvPicPr>
        <p:blipFill>
          <a:blip r:embed="rId8">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449426" y="3191714"/>
            <a:ext cx="1251597" cy="1081946"/>
          </a:xfrm>
          <a:prstGeom prst="rect">
            <a:avLst/>
          </a:prstGeom>
        </p:spPr>
      </p:pic>
      <p:pic>
        <p:nvPicPr>
          <p:cNvPr id="62" name="Picture 61" descr="A orange blot on a black background&#10;&#10;Description automatically generated">
            <a:extLst>
              <a:ext uri="{FF2B5EF4-FFF2-40B4-BE49-F238E27FC236}">
                <a16:creationId xmlns:a16="http://schemas.microsoft.com/office/drawing/2014/main" id="{431B2ACF-87DE-4451-B129-1942EAFBE359}"/>
              </a:ext>
            </a:extLst>
          </p:cNvPr>
          <p:cNvPicPr>
            <a:picLocks noChangeAspect="1"/>
          </p:cNvPicPr>
          <p:nvPr/>
        </p:nvPicPr>
        <p:blipFill>
          <a:blip r:embed="rId8">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022901" y="3662817"/>
            <a:ext cx="1251597" cy="1081946"/>
          </a:xfrm>
          <a:prstGeom prst="rect">
            <a:avLst/>
          </a:prstGeom>
        </p:spPr>
      </p:pic>
      <p:pic>
        <p:nvPicPr>
          <p:cNvPr id="63" name="Picture 62" descr="A orange blot on a black background&#10;&#10;Description automatically generated">
            <a:extLst>
              <a:ext uri="{FF2B5EF4-FFF2-40B4-BE49-F238E27FC236}">
                <a16:creationId xmlns:a16="http://schemas.microsoft.com/office/drawing/2014/main" id="{94B52118-BFF9-4E49-965E-41C516774E75}"/>
              </a:ext>
            </a:extLst>
          </p:cNvPr>
          <p:cNvPicPr>
            <a:picLocks noChangeAspect="1"/>
          </p:cNvPicPr>
          <p:nvPr/>
        </p:nvPicPr>
        <p:blipFill>
          <a:blip r:embed="rId8">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042067" y="4281795"/>
            <a:ext cx="1251597" cy="1081946"/>
          </a:xfrm>
          <a:prstGeom prst="rect">
            <a:avLst/>
          </a:prstGeom>
        </p:spPr>
      </p:pic>
      <p:pic>
        <p:nvPicPr>
          <p:cNvPr id="64" name="Picture 63" descr="A orange blot on a black background&#10;&#10;Description automatically generated">
            <a:extLst>
              <a:ext uri="{FF2B5EF4-FFF2-40B4-BE49-F238E27FC236}">
                <a16:creationId xmlns:a16="http://schemas.microsoft.com/office/drawing/2014/main" id="{D8A93D91-5231-4766-A856-F80AE2C702B1}"/>
              </a:ext>
            </a:extLst>
          </p:cNvPr>
          <p:cNvPicPr>
            <a:picLocks noChangeAspect="1"/>
          </p:cNvPicPr>
          <p:nvPr/>
        </p:nvPicPr>
        <p:blipFill>
          <a:blip r:embed="rId8">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170045" y="4994824"/>
            <a:ext cx="1251597" cy="1081946"/>
          </a:xfrm>
          <a:prstGeom prst="rect">
            <a:avLst/>
          </a:prstGeom>
        </p:spPr>
      </p:pic>
    </p:spTree>
    <p:extLst>
      <p:ext uri="{BB962C8B-B14F-4D97-AF65-F5344CB8AC3E}">
        <p14:creationId xmlns:p14="http://schemas.microsoft.com/office/powerpoint/2010/main" val="265783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56" grpId="0" animBg="1"/>
      <p:bldP spid="57" grpId="0" animBg="1"/>
      <p:bldP spid="58" grpId="0" animBg="1"/>
      <p:bldP spid="5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Cartoon of a child and a child&#10;&#10;Description automatically generated">
            <a:extLst>
              <a:ext uri="{FF2B5EF4-FFF2-40B4-BE49-F238E27FC236}">
                <a16:creationId xmlns:a16="http://schemas.microsoft.com/office/drawing/2014/main" id="{D584C50C-6E39-4D9E-8532-F2D069C5B0E9}"/>
              </a:ext>
            </a:extLst>
          </p:cNvPr>
          <p:cNvPicPr>
            <a:picLocks noChangeAspect="1"/>
          </p:cNvPicPr>
          <p:nvPr/>
        </p:nvPicPr>
        <p:blipFill rotWithShape="1">
          <a:blip r:embed="rId3">
            <a:extLst>
              <a:ext uri="{28A0092B-C50C-407E-A947-70E740481C1C}">
                <a14:useLocalDpi xmlns:a14="http://schemas.microsoft.com/office/drawing/2010/main" val="0"/>
              </a:ext>
            </a:extLst>
          </a:blip>
          <a:srcRect l="-299" t="-982" r="299" b="63020"/>
          <a:stretch/>
        </p:blipFill>
        <p:spPr>
          <a:xfrm flipH="1">
            <a:off x="2323068" y="562212"/>
            <a:ext cx="4139515" cy="1950982"/>
          </a:xfrm>
          <a:prstGeom prst="rect">
            <a:avLst/>
          </a:prstGeom>
        </p:spPr>
      </p:pic>
      <p:sp>
        <p:nvSpPr>
          <p:cNvPr id="2" name="Title 1">
            <a:extLst>
              <a:ext uri="{FF2B5EF4-FFF2-40B4-BE49-F238E27FC236}">
                <a16:creationId xmlns:a16="http://schemas.microsoft.com/office/drawing/2014/main" id="{BD737DA1-80D0-40EC-A38B-EAF8F2ABC849}"/>
              </a:ext>
            </a:extLst>
          </p:cNvPr>
          <p:cNvSpPr>
            <a:spLocks noGrp="1"/>
          </p:cNvSpPr>
          <p:nvPr>
            <p:ph type="title"/>
          </p:nvPr>
        </p:nvSpPr>
        <p:spPr>
          <a:xfrm>
            <a:off x="0" y="213557"/>
            <a:ext cx="3212757" cy="647577"/>
          </a:xfrm>
        </p:spPr>
        <p:txBody>
          <a:bodyPr>
            <a:normAutofit/>
          </a:bodyPr>
          <a:lstStyle/>
          <a:p>
            <a:r>
              <a:rPr lang="en-GB" sz="2800" dirty="0"/>
              <a:t>Was </a:t>
            </a:r>
            <a:r>
              <a:rPr lang="en-GB" sz="2800" dirty="0" err="1"/>
              <a:t>sagt</a:t>
            </a:r>
            <a:r>
              <a:rPr lang="en-GB" sz="2800" dirty="0"/>
              <a:t> Mia?</a:t>
            </a:r>
          </a:p>
        </p:txBody>
      </p:sp>
      <p:sp>
        <p:nvSpPr>
          <p:cNvPr id="4" name="Rounded Rectangle 11">
            <a:extLst>
              <a:ext uri="{FF2B5EF4-FFF2-40B4-BE49-F238E27FC236}">
                <a16:creationId xmlns:a16="http://schemas.microsoft.com/office/drawing/2014/main" id="{67348845-36AE-42AC-A1DA-892BD81524DB}"/>
              </a:ext>
            </a:extLst>
          </p:cNvPr>
          <p:cNvSpPr/>
          <p:nvPr/>
        </p:nvSpPr>
        <p:spPr>
          <a:xfrm>
            <a:off x="11007969" y="247046"/>
            <a:ext cx="949358"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5" name="Action Button: Custom 16">
            <a:hlinkClick r:id="" action="ppaction://noaction" highlightClick="1">
              <a:snd r:embed="rId4" name="media1.wav"/>
            </a:hlinkClick>
            <a:extLst>
              <a:ext uri="{FF2B5EF4-FFF2-40B4-BE49-F238E27FC236}">
                <a16:creationId xmlns:a16="http://schemas.microsoft.com/office/drawing/2014/main" id="{E6EC2355-9DB2-4F51-B397-7E1B72238312}"/>
              </a:ext>
            </a:extLst>
          </p:cNvPr>
          <p:cNvSpPr/>
          <p:nvPr/>
        </p:nvSpPr>
        <p:spPr>
          <a:xfrm>
            <a:off x="1380493" y="3211275"/>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6" name="Action Button: Custom 16">
            <a:hlinkClick r:id="" action="ppaction://noaction" highlightClick="1">
              <a:snd r:embed="rId5" name="media2.wav"/>
            </a:hlinkClick>
            <a:extLst>
              <a:ext uri="{FF2B5EF4-FFF2-40B4-BE49-F238E27FC236}">
                <a16:creationId xmlns:a16="http://schemas.microsoft.com/office/drawing/2014/main" id="{18090C67-B29F-442C-A3B0-938754EEF3F2}"/>
              </a:ext>
            </a:extLst>
          </p:cNvPr>
          <p:cNvSpPr/>
          <p:nvPr/>
        </p:nvSpPr>
        <p:spPr>
          <a:xfrm>
            <a:off x="1380812" y="3630112"/>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7" name="Action Button: Custom 41">
            <a:hlinkClick r:id="" action="ppaction://noaction" highlightClick="1">
              <a:snd r:embed="rId6" name="media4.wav"/>
            </a:hlinkClick>
            <a:extLst>
              <a:ext uri="{FF2B5EF4-FFF2-40B4-BE49-F238E27FC236}">
                <a16:creationId xmlns:a16="http://schemas.microsoft.com/office/drawing/2014/main" id="{DB50930D-FFB8-42CF-9D30-6242212F1455}"/>
              </a:ext>
            </a:extLst>
          </p:cNvPr>
          <p:cNvSpPr/>
          <p:nvPr/>
        </p:nvSpPr>
        <p:spPr>
          <a:xfrm>
            <a:off x="1378415" y="4104108"/>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8" name="Action Button: Custom 16">
            <a:hlinkClick r:id="" action="ppaction://noaction" highlightClick="1">
              <a:snd r:embed="rId7" name="media5.wav"/>
            </a:hlinkClick>
            <a:extLst>
              <a:ext uri="{FF2B5EF4-FFF2-40B4-BE49-F238E27FC236}">
                <a16:creationId xmlns:a16="http://schemas.microsoft.com/office/drawing/2014/main" id="{2476B450-E025-4F15-8D98-F972938E3917}"/>
              </a:ext>
            </a:extLst>
          </p:cNvPr>
          <p:cNvSpPr/>
          <p:nvPr/>
        </p:nvSpPr>
        <p:spPr>
          <a:xfrm>
            <a:off x="1378415" y="4578104"/>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9" name="Action Button: Custom 16">
            <a:hlinkClick r:id="" action="ppaction://noaction" highlightClick="1">
              <a:snd r:embed="rId8" name="media7.wav"/>
            </a:hlinkClick>
            <a:extLst>
              <a:ext uri="{FF2B5EF4-FFF2-40B4-BE49-F238E27FC236}">
                <a16:creationId xmlns:a16="http://schemas.microsoft.com/office/drawing/2014/main" id="{7BCCFD30-A361-451D-921A-53D8BF11FE19}"/>
              </a:ext>
            </a:extLst>
          </p:cNvPr>
          <p:cNvSpPr/>
          <p:nvPr/>
        </p:nvSpPr>
        <p:spPr>
          <a:xfrm>
            <a:off x="1383209" y="5035002"/>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10" name="Action Button: Custom 16">
            <a:hlinkClick r:id="" action="ppaction://noaction" highlightClick="1">
              <a:snd r:embed="rId9" name="media6.wav"/>
            </a:hlinkClick>
            <a:extLst>
              <a:ext uri="{FF2B5EF4-FFF2-40B4-BE49-F238E27FC236}">
                <a16:creationId xmlns:a16="http://schemas.microsoft.com/office/drawing/2014/main" id="{2346B662-5958-4A17-B792-DE023F324088}"/>
              </a:ext>
            </a:extLst>
          </p:cNvPr>
          <p:cNvSpPr/>
          <p:nvPr/>
        </p:nvSpPr>
        <p:spPr>
          <a:xfrm>
            <a:off x="1378415" y="5503572"/>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graphicFrame>
        <p:nvGraphicFramePr>
          <p:cNvPr id="11" name="Table 10">
            <a:extLst>
              <a:ext uri="{FF2B5EF4-FFF2-40B4-BE49-F238E27FC236}">
                <a16:creationId xmlns:a16="http://schemas.microsoft.com/office/drawing/2014/main" id="{B4CD4877-E581-46D1-AB39-08E979CDB314}"/>
              </a:ext>
            </a:extLst>
          </p:cNvPr>
          <p:cNvGraphicFramePr>
            <a:graphicFrameLocks noGrp="1"/>
          </p:cNvGraphicFramePr>
          <p:nvPr>
            <p:extLst>
              <p:ext uri="{D42A27DB-BD31-4B8C-83A1-F6EECF244321}">
                <p14:modId xmlns:p14="http://schemas.microsoft.com/office/powerpoint/2010/main" val="1781257540"/>
              </p:ext>
            </p:extLst>
          </p:nvPr>
        </p:nvGraphicFramePr>
        <p:xfrm>
          <a:off x="1841348" y="2513194"/>
          <a:ext cx="8509303" cy="3386378"/>
        </p:xfrm>
        <a:graphic>
          <a:graphicData uri="http://schemas.openxmlformats.org/drawingml/2006/table">
            <a:tbl>
              <a:tblPr firstRow="1" bandRow="1">
                <a:tableStyleId>{ED083AE6-46FA-4A59-8FB0-9F97EB10719F}</a:tableStyleId>
              </a:tblPr>
              <a:tblGrid>
                <a:gridCol w="2221790">
                  <a:extLst>
                    <a:ext uri="{9D8B030D-6E8A-4147-A177-3AD203B41FA5}">
                      <a16:colId xmlns:a16="http://schemas.microsoft.com/office/drawing/2014/main" val="1107475559"/>
                    </a:ext>
                  </a:extLst>
                </a:gridCol>
                <a:gridCol w="2539000">
                  <a:extLst>
                    <a:ext uri="{9D8B030D-6E8A-4147-A177-3AD203B41FA5}">
                      <a16:colId xmlns:a16="http://schemas.microsoft.com/office/drawing/2014/main" val="568154920"/>
                    </a:ext>
                  </a:extLst>
                </a:gridCol>
                <a:gridCol w="3748513">
                  <a:extLst>
                    <a:ext uri="{9D8B030D-6E8A-4147-A177-3AD203B41FA5}">
                      <a16:colId xmlns:a16="http://schemas.microsoft.com/office/drawing/2014/main" val="181689695"/>
                    </a:ext>
                  </a:extLst>
                </a:gridCol>
              </a:tblGrid>
              <a:tr h="626618">
                <a:tc>
                  <a:txBody>
                    <a:bodyPr/>
                    <a:lstStyle/>
                    <a:p>
                      <a:pPr algn="ctr"/>
                      <a:r>
                        <a:rPr lang="en-GB" sz="2400" dirty="0">
                          <a:solidFill>
                            <a:schemeClr val="tx1"/>
                          </a:solidFill>
                        </a:rPr>
                        <a:t> </a:t>
                      </a:r>
                      <a:endParaRPr lang="en-GB" sz="2400" dirty="0">
                        <a:solidFill>
                          <a:schemeClr val="tx1"/>
                        </a:solidFill>
                        <a:latin typeface="Century Gothic" panose="020B0502020202020204" pitchFamily="34" charset="0"/>
                      </a:endParaRPr>
                    </a:p>
                  </a:txBody>
                  <a:tcPr anchor="ctr">
                    <a:solidFill>
                      <a:schemeClr val="bg2"/>
                    </a:solidFill>
                  </a:tcPr>
                </a:tc>
                <a:tc>
                  <a:txBody>
                    <a:bodyPr/>
                    <a:lstStyle/>
                    <a:p>
                      <a:pPr algn="ctr"/>
                      <a:endParaRPr lang="en-GB" sz="2400" baseline="0" dirty="0">
                        <a:solidFill>
                          <a:schemeClr val="tx1"/>
                        </a:solidFill>
                        <a:latin typeface="Century Gothic" panose="020B0502020202020204" pitchFamily="34" charset="0"/>
                      </a:endParaRPr>
                    </a:p>
                  </a:txBody>
                  <a:tcPr anchor="ctr">
                    <a:solidFill>
                      <a:schemeClr val="bg2"/>
                    </a:solidFill>
                  </a:tcPr>
                </a:tc>
                <a:tc>
                  <a:txBody>
                    <a:bodyPr/>
                    <a:lstStyle/>
                    <a:p>
                      <a:pPr algn="ctr"/>
                      <a:r>
                        <a:rPr lang="en-GB" sz="2400" baseline="0" dirty="0">
                          <a:solidFill>
                            <a:schemeClr val="tx1"/>
                          </a:solidFill>
                        </a:rPr>
                        <a:t>Ding</a:t>
                      </a:r>
                      <a:endParaRPr lang="en-GB" sz="2400" baseline="0" dirty="0">
                        <a:solidFill>
                          <a:schemeClr val="tx1"/>
                        </a:solidFill>
                        <a:latin typeface="Century Gothic" panose="020B0502020202020204" pitchFamily="34" charset="0"/>
                      </a:endParaRPr>
                    </a:p>
                  </a:txBody>
                  <a:tcPr anchor="ctr">
                    <a:solidFill>
                      <a:schemeClr val="bg2"/>
                    </a:solidFill>
                  </a:tcPr>
                </a:tc>
                <a:extLst>
                  <a:ext uri="{0D108BD9-81ED-4DB2-BD59-A6C34878D82A}">
                    <a16:rowId xmlns:a16="http://schemas.microsoft.com/office/drawing/2014/main" val="3598749083"/>
                  </a:ext>
                </a:extLst>
              </a:tr>
              <a:tr h="459960">
                <a:tc>
                  <a:txBody>
                    <a:bodyPr/>
                    <a:lstStyle/>
                    <a:p>
                      <a:endParaRPr lang="en-GB" sz="2400" dirty="0">
                        <a:solidFill>
                          <a:schemeClr val="tx1"/>
                        </a:solidFill>
                        <a:latin typeface="Century Gothic" panose="020B0502020202020204" pitchFamily="34" charset="0"/>
                      </a:endParaRPr>
                    </a:p>
                  </a:txBody>
                  <a:tcPr anchor="ctr">
                    <a:solidFill>
                      <a:schemeClr val="accent4">
                        <a:lumMod val="60000"/>
                        <a:lumOff val="40000"/>
                        <a:alpha val="20000"/>
                      </a:schemeClr>
                    </a:solidFill>
                  </a:tcPr>
                </a:tc>
                <a:tc>
                  <a:txBody>
                    <a:bodyPr/>
                    <a:lstStyle/>
                    <a:p>
                      <a:endParaRPr lang="en-GB" sz="2400" dirty="0">
                        <a:solidFill>
                          <a:schemeClr val="tx1"/>
                        </a:solidFill>
                        <a:latin typeface="Century Gothic" panose="020B0502020202020204" pitchFamily="34" charset="0"/>
                      </a:endParaRPr>
                    </a:p>
                  </a:txBody>
                  <a:tcPr anchor="ctr">
                    <a:solidFill>
                      <a:schemeClr val="accent4">
                        <a:lumMod val="60000"/>
                        <a:lumOff val="40000"/>
                        <a:alpha val="20000"/>
                      </a:schemeClr>
                    </a:solidFill>
                  </a:tcPr>
                </a:tc>
                <a:tc>
                  <a:txBody>
                    <a:bodyPr/>
                    <a:lstStyle/>
                    <a:p>
                      <a:endParaRPr lang="en-GB" sz="2400" dirty="0">
                        <a:solidFill>
                          <a:schemeClr val="tx1"/>
                        </a:solidFill>
                        <a:latin typeface="Century Gothic" panose="020B0502020202020204" pitchFamily="34" charset="0"/>
                      </a:endParaRPr>
                    </a:p>
                  </a:txBody>
                  <a:tcPr anchor="ctr">
                    <a:solidFill>
                      <a:schemeClr val="accent4">
                        <a:lumMod val="60000"/>
                        <a:lumOff val="40000"/>
                        <a:alpha val="20000"/>
                      </a:schemeClr>
                    </a:solidFill>
                  </a:tcPr>
                </a:tc>
                <a:extLst>
                  <a:ext uri="{0D108BD9-81ED-4DB2-BD59-A6C34878D82A}">
                    <a16:rowId xmlns:a16="http://schemas.microsoft.com/office/drawing/2014/main" val="1453837329"/>
                  </a:ext>
                </a:extLst>
              </a:tr>
              <a:tr h="459960">
                <a:tc>
                  <a:txBody>
                    <a:bodyPr/>
                    <a:lstStyle/>
                    <a:p>
                      <a:endParaRPr lang="en-GB" sz="2400" dirty="0">
                        <a:solidFill>
                          <a:schemeClr val="tx1"/>
                        </a:solidFill>
                        <a:latin typeface="Century Gothic" panose="020B0502020202020204" pitchFamily="34" charset="0"/>
                      </a:endParaRPr>
                    </a:p>
                  </a:txBody>
                  <a:tcPr anchor="ctr">
                    <a:solidFill>
                      <a:schemeClr val="bg2"/>
                    </a:solidFill>
                  </a:tcPr>
                </a:tc>
                <a:tc>
                  <a:txBody>
                    <a:bodyPr/>
                    <a:lstStyle/>
                    <a:p>
                      <a:endParaRPr lang="en-GB" sz="2400" dirty="0">
                        <a:solidFill>
                          <a:schemeClr val="tx1"/>
                        </a:solidFill>
                        <a:latin typeface="Century Gothic" panose="020B0502020202020204" pitchFamily="34" charset="0"/>
                      </a:endParaRPr>
                    </a:p>
                  </a:txBody>
                  <a:tcPr anchor="ctr">
                    <a:solidFill>
                      <a:schemeClr val="bg2"/>
                    </a:solidFill>
                  </a:tcPr>
                </a:tc>
                <a:tc>
                  <a:txBody>
                    <a:bodyPr/>
                    <a:lstStyle/>
                    <a:p>
                      <a:endParaRPr lang="en-GB" sz="2400" dirty="0">
                        <a:solidFill>
                          <a:schemeClr val="tx1"/>
                        </a:solidFill>
                        <a:latin typeface="Century Gothic" panose="020B0502020202020204" pitchFamily="34" charset="0"/>
                      </a:endParaRPr>
                    </a:p>
                  </a:txBody>
                  <a:tcPr anchor="ctr">
                    <a:solidFill>
                      <a:schemeClr val="bg2"/>
                    </a:solidFill>
                  </a:tcPr>
                </a:tc>
                <a:extLst>
                  <a:ext uri="{0D108BD9-81ED-4DB2-BD59-A6C34878D82A}">
                    <a16:rowId xmlns:a16="http://schemas.microsoft.com/office/drawing/2014/main" val="2314679948"/>
                  </a:ext>
                </a:extLst>
              </a:tr>
              <a:tr h="459960">
                <a:tc>
                  <a:txBody>
                    <a:bodyPr/>
                    <a:lstStyle/>
                    <a:p>
                      <a:endParaRPr lang="en-GB" sz="2400" dirty="0">
                        <a:solidFill>
                          <a:schemeClr val="tx1"/>
                        </a:solidFill>
                        <a:latin typeface="Century Gothic" panose="020B0502020202020204" pitchFamily="34" charset="0"/>
                      </a:endParaRPr>
                    </a:p>
                  </a:txBody>
                  <a:tcPr anchor="ctr"/>
                </a:tc>
                <a:tc>
                  <a:txBody>
                    <a:bodyPr/>
                    <a:lstStyle/>
                    <a:p>
                      <a:endParaRPr lang="en-GB" sz="2400" dirty="0">
                        <a:solidFill>
                          <a:schemeClr val="tx1"/>
                        </a:solidFill>
                        <a:latin typeface="Century Gothic" panose="020B0502020202020204" pitchFamily="34" charset="0"/>
                      </a:endParaRPr>
                    </a:p>
                  </a:txBody>
                  <a:tcPr anchor="ctr"/>
                </a:tc>
                <a:tc>
                  <a:txBody>
                    <a:bodyPr/>
                    <a:lstStyle/>
                    <a:p>
                      <a:endParaRPr lang="en-GB" sz="2400"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1751074005"/>
                  </a:ext>
                </a:extLst>
              </a:tr>
              <a:tr h="459960">
                <a:tc>
                  <a:txBody>
                    <a:bodyPr/>
                    <a:lstStyle/>
                    <a:p>
                      <a:endParaRPr lang="en-GB" sz="2400" dirty="0">
                        <a:solidFill>
                          <a:schemeClr val="tx1"/>
                        </a:solidFill>
                        <a:latin typeface="Century Gothic" panose="020B0502020202020204" pitchFamily="34" charset="0"/>
                      </a:endParaRPr>
                    </a:p>
                  </a:txBody>
                  <a:tcPr anchor="ctr">
                    <a:solidFill>
                      <a:schemeClr val="bg2"/>
                    </a:solidFill>
                  </a:tcPr>
                </a:tc>
                <a:tc>
                  <a:txBody>
                    <a:bodyPr/>
                    <a:lstStyle/>
                    <a:p>
                      <a:endParaRPr lang="en-GB" sz="2400" dirty="0">
                        <a:solidFill>
                          <a:schemeClr val="tx1"/>
                        </a:solidFill>
                        <a:latin typeface="Century Gothic" panose="020B0502020202020204" pitchFamily="34" charset="0"/>
                      </a:endParaRPr>
                    </a:p>
                  </a:txBody>
                  <a:tcPr anchor="ctr">
                    <a:solidFill>
                      <a:schemeClr val="bg2"/>
                    </a:solidFill>
                  </a:tcPr>
                </a:tc>
                <a:tc>
                  <a:txBody>
                    <a:bodyPr/>
                    <a:lstStyle/>
                    <a:p>
                      <a:endParaRPr lang="en-GB" sz="2400" dirty="0">
                        <a:solidFill>
                          <a:schemeClr val="tx1"/>
                        </a:solidFill>
                        <a:latin typeface="Century Gothic" panose="020B0502020202020204" pitchFamily="34" charset="0"/>
                      </a:endParaRPr>
                    </a:p>
                  </a:txBody>
                  <a:tcPr anchor="ctr">
                    <a:solidFill>
                      <a:schemeClr val="bg2"/>
                    </a:solidFill>
                  </a:tcPr>
                </a:tc>
                <a:extLst>
                  <a:ext uri="{0D108BD9-81ED-4DB2-BD59-A6C34878D82A}">
                    <a16:rowId xmlns:a16="http://schemas.microsoft.com/office/drawing/2014/main" val="2063471968"/>
                  </a:ext>
                </a:extLst>
              </a:tr>
              <a:tr h="459960">
                <a:tc>
                  <a:txBody>
                    <a:bodyPr/>
                    <a:lstStyle/>
                    <a:p>
                      <a:endParaRPr lang="en-GB" sz="2400" dirty="0">
                        <a:solidFill>
                          <a:schemeClr val="tx1"/>
                        </a:solidFill>
                        <a:latin typeface="Century Gothic" panose="020B0502020202020204" pitchFamily="34" charset="0"/>
                      </a:endParaRPr>
                    </a:p>
                  </a:txBody>
                  <a:tcPr anchor="ctr"/>
                </a:tc>
                <a:tc>
                  <a:txBody>
                    <a:bodyPr/>
                    <a:lstStyle/>
                    <a:p>
                      <a:endParaRPr lang="en-GB" sz="2400" dirty="0">
                        <a:solidFill>
                          <a:schemeClr val="tx1"/>
                        </a:solidFill>
                        <a:latin typeface="Century Gothic" panose="020B0502020202020204" pitchFamily="34" charset="0"/>
                      </a:endParaRPr>
                    </a:p>
                  </a:txBody>
                  <a:tcPr anchor="ctr"/>
                </a:tc>
                <a:tc>
                  <a:txBody>
                    <a:bodyPr/>
                    <a:lstStyle/>
                    <a:p>
                      <a:endParaRPr lang="en-GB" sz="2400"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1147530781"/>
                  </a:ext>
                </a:extLst>
              </a:tr>
              <a:tr h="459960">
                <a:tc>
                  <a:txBody>
                    <a:bodyPr/>
                    <a:lstStyle/>
                    <a:p>
                      <a:endParaRPr lang="en-GB" sz="2400" dirty="0">
                        <a:solidFill>
                          <a:schemeClr val="tx1"/>
                        </a:solidFill>
                        <a:latin typeface="Century Gothic" panose="020B0502020202020204" pitchFamily="34" charset="0"/>
                      </a:endParaRPr>
                    </a:p>
                  </a:txBody>
                  <a:tcPr anchor="ctr">
                    <a:solidFill>
                      <a:schemeClr val="bg2"/>
                    </a:solidFill>
                  </a:tcPr>
                </a:tc>
                <a:tc>
                  <a:txBody>
                    <a:bodyPr/>
                    <a:lstStyle/>
                    <a:p>
                      <a:endParaRPr lang="en-GB" sz="2400" dirty="0">
                        <a:solidFill>
                          <a:schemeClr val="tx1"/>
                        </a:solidFill>
                        <a:latin typeface="Century Gothic" panose="020B0502020202020204" pitchFamily="34" charset="0"/>
                      </a:endParaRPr>
                    </a:p>
                  </a:txBody>
                  <a:tcPr anchor="ctr">
                    <a:solidFill>
                      <a:schemeClr val="bg2"/>
                    </a:solidFill>
                  </a:tcPr>
                </a:tc>
                <a:tc>
                  <a:txBody>
                    <a:bodyPr/>
                    <a:lstStyle/>
                    <a:p>
                      <a:endParaRPr lang="en-GB" sz="2400" dirty="0">
                        <a:solidFill>
                          <a:schemeClr val="tx1"/>
                        </a:solidFill>
                        <a:latin typeface="Century Gothic" panose="020B0502020202020204" pitchFamily="34" charset="0"/>
                      </a:endParaRPr>
                    </a:p>
                  </a:txBody>
                  <a:tcPr anchor="ctr">
                    <a:solidFill>
                      <a:schemeClr val="bg2"/>
                    </a:solidFill>
                  </a:tcPr>
                </a:tc>
                <a:extLst>
                  <a:ext uri="{0D108BD9-81ED-4DB2-BD59-A6C34878D82A}">
                    <a16:rowId xmlns:a16="http://schemas.microsoft.com/office/drawing/2014/main" val="90512164"/>
                  </a:ext>
                </a:extLst>
              </a:tr>
            </a:tbl>
          </a:graphicData>
        </a:graphic>
      </p:graphicFrame>
      <p:sp>
        <p:nvSpPr>
          <p:cNvPr id="13" name="Rounded Rectangular Callout 62">
            <a:extLst>
              <a:ext uri="{FF2B5EF4-FFF2-40B4-BE49-F238E27FC236}">
                <a16:creationId xmlns:a16="http://schemas.microsoft.com/office/drawing/2014/main" id="{7971D11E-0D01-4C6F-B7CE-1E52D270A641}"/>
              </a:ext>
            </a:extLst>
          </p:cNvPr>
          <p:cNvSpPr/>
          <p:nvPr/>
        </p:nvSpPr>
        <p:spPr>
          <a:xfrm>
            <a:off x="4191237" y="2113737"/>
            <a:ext cx="1417962" cy="745373"/>
          </a:xfrm>
          <a:prstGeom prst="wedgeRoundRectCallout">
            <a:avLst>
              <a:gd name="adj1" fmla="val -93296"/>
              <a:gd name="adj2" fmla="val -41182"/>
              <a:gd name="adj3" fmla="val 16667"/>
            </a:avLst>
          </a:prstGeom>
          <a:solidFill>
            <a:schemeClr val="accent4">
              <a:lumMod val="60000"/>
              <a:lumOff val="4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you have</a:t>
            </a:r>
          </a:p>
        </p:txBody>
      </p:sp>
      <p:sp>
        <p:nvSpPr>
          <p:cNvPr id="12" name="Rounded Rectangular Callout 52">
            <a:extLst>
              <a:ext uri="{FF2B5EF4-FFF2-40B4-BE49-F238E27FC236}">
                <a16:creationId xmlns:a16="http://schemas.microsoft.com/office/drawing/2014/main" id="{6092A804-765E-4F2A-881E-7EA6B28E8429}"/>
              </a:ext>
            </a:extLst>
          </p:cNvPr>
          <p:cNvSpPr/>
          <p:nvPr/>
        </p:nvSpPr>
        <p:spPr>
          <a:xfrm>
            <a:off x="1485691" y="2219891"/>
            <a:ext cx="1278966" cy="598035"/>
          </a:xfrm>
          <a:prstGeom prst="wedgeRoundRectCallout">
            <a:avLst>
              <a:gd name="adj1" fmla="val 83632"/>
              <a:gd name="adj2" fmla="val -43290"/>
              <a:gd name="adj3" fmla="val 16667"/>
            </a:avLst>
          </a:prstGeom>
          <a:solidFill>
            <a:schemeClr val="accent4">
              <a:lumMod val="60000"/>
              <a:lumOff val="4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I have</a:t>
            </a:r>
          </a:p>
        </p:txBody>
      </p:sp>
      <p:sp>
        <p:nvSpPr>
          <p:cNvPr id="15" name="TextBox 14">
            <a:extLst>
              <a:ext uri="{FF2B5EF4-FFF2-40B4-BE49-F238E27FC236}">
                <a16:creationId xmlns:a16="http://schemas.microsoft.com/office/drawing/2014/main" id="{0D35F15B-6FDF-4FAA-A1BD-F4B9CF98C404}"/>
              </a:ext>
            </a:extLst>
          </p:cNvPr>
          <p:cNvSpPr txBox="1"/>
          <p:nvPr/>
        </p:nvSpPr>
        <p:spPr>
          <a:xfrm>
            <a:off x="9662984" y="5958781"/>
            <a:ext cx="2529016" cy="369332"/>
          </a:xfrm>
          <a:prstGeom prst="rect">
            <a:avLst/>
          </a:prstGeom>
          <a:solidFill>
            <a:srgbClr val="92D050"/>
          </a:solidFill>
        </p:spPr>
        <p:txBody>
          <a:bodyPr wrap="square" rtlCol="0">
            <a:spAutoFit/>
          </a:bodyPr>
          <a:lstStyle/>
          <a:p>
            <a:pPr algn="r"/>
            <a:r>
              <a:rPr lang="en-GB" dirty="0"/>
              <a:t>das </a:t>
            </a:r>
            <a:r>
              <a:rPr lang="en-GB" dirty="0" err="1"/>
              <a:t>Fahrrad</a:t>
            </a:r>
            <a:r>
              <a:rPr lang="en-GB" dirty="0"/>
              <a:t> - bicycle</a:t>
            </a:r>
          </a:p>
        </p:txBody>
      </p:sp>
      <p:pic>
        <p:nvPicPr>
          <p:cNvPr id="16" name="Graphic 15" descr="Teacher with solid fill">
            <a:extLst>
              <a:ext uri="{FF2B5EF4-FFF2-40B4-BE49-F238E27FC236}">
                <a16:creationId xmlns:a16="http://schemas.microsoft.com/office/drawing/2014/main" id="{3747F533-3B57-4858-B68D-CAD3DBAF47D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12757" y="52742"/>
            <a:ext cx="885211" cy="914400"/>
          </a:xfrm>
          <a:prstGeom prst="rect">
            <a:avLst/>
          </a:prstGeom>
        </p:spPr>
      </p:pic>
      <p:sp>
        <p:nvSpPr>
          <p:cNvPr id="17" name="Speech Bubble: Rectangle with Corners Rounded 16">
            <a:extLst>
              <a:ext uri="{FF2B5EF4-FFF2-40B4-BE49-F238E27FC236}">
                <a16:creationId xmlns:a16="http://schemas.microsoft.com/office/drawing/2014/main" id="{F3D55346-43B9-490E-BE7E-BA97F462CB60}"/>
              </a:ext>
            </a:extLst>
          </p:cNvPr>
          <p:cNvSpPr/>
          <p:nvPr/>
        </p:nvSpPr>
        <p:spPr>
          <a:xfrm>
            <a:off x="4165615" y="229092"/>
            <a:ext cx="5101953" cy="418873"/>
          </a:xfrm>
          <a:prstGeom prst="wedgeRoundRectCallout">
            <a:avLst>
              <a:gd name="adj1" fmla="val -57413"/>
              <a:gd name="adj2" fmla="val -8068"/>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Schreib</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1 – 6 und das Ding auf Deutsch.</a:t>
            </a:r>
          </a:p>
        </p:txBody>
      </p:sp>
      <p:sp>
        <p:nvSpPr>
          <p:cNvPr id="18" name="TextBox 17">
            <a:extLst>
              <a:ext uri="{FF2B5EF4-FFF2-40B4-BE49-F238E27FC236}">
                <a16:creationId xmlns:a16="http://schemas.microsoft.com/office/drawing/2014/main" id="{875EFAE1-F88A-438D-80C1-EC5841B1DA48}"/>
              </a:ext>
            </a:extLst>
          </p:cNvPr>
          <p:cNvSpPr txBox="1"/>
          <p:nvPr/>
        </p:nvSpPr>
        <p:spPr>
          <a:xfrm>
            <a:off x="6716591" y="3159411"/>
            <a:ext cx="2386205" cy="461665"/>
          </a:xfrm>
          <a:prstGeom prst="rect">
            <a:avLst/>
          </a:prstGeom>
          <a:noFill/>
        </p:spPr>
        <p:txBody>
          <a:bodyPr wrap="square" rtlCol="0">
            <a:spAutoFit/>
          </a:bodyPr>
          <a:lstStyle/>
          <a:p>
            <a:r>
              <a:rPr lang="en-GB" sz="2400" dirty="0" err="1">
                <a:latin typeface="Century Gothic" panose="020B0502020202020204" pitchFamily="34" charset="0"/>
              </a:rPr>
              <a:t>Fußball</a:t>
            </a:r>
            <a:endParaRPr lang="en-GB" sz="2400" dirty="0">
              <a:latin typeface="Century Gothic" panose="020B0502020202020204" pitchFamily="34" charset="0"/>
            </a:endParaRPr>
          </a:p>
        </p:txBody>
      </p:sp>
      <p:pic>
        <p:nvPicPr>
          <p:cNvPr id="20" name="Picture 19" descr="A green check mark on a black background&#10;&#10;Description automatically generated">
            <a:extLst>
              <a:ext uri="{FF2B5EF4-FFF2-40B4-BE49-F238E27FC236}">
                <a16:creationId xmlns:a16="http://schemas.microsoft.com/office/drawing/2014/main" id="{FAE84F1F-29EC-4B6E-99D6-91C2306444B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38488" y="3054792"/>
            <a:ext cx="552527" cy="514422"/>
          </a:xfrm>
          <a:prstGeom prst="rect">
            <a:avLst/>
          </a:prstGeom>
        </p:spPr>
      </p:pic>
      <p:pic>
        <p:nvPicPr>
          <p:cNvPr id="21" name="Picture 20" descr="A green check mark on a black background&#10;&#10;Description automatically generated">
            <a:extLst>
              <a:ext uri="{FF2B5EF4-FFF2-40B4-BE49-F238E27FC236}">
                <a16:creationId xmlns:a16="http://schemas.microsoft.com/office/drawing/2014/main" id="{52CD2B36-7038-4EC6-9563-BE2ABFA7DE6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16638" y="3482580"/>
            <a:ext cx="552527" cy="514422"/>
          </a:xfrm>
          <a:prstGeom prst="rect">
            <a:avLst/>
          </a:prstGeom>
        </p:spPr>
      </p:pic>
      <p:sp>
        <p:nvSpPr>
          <p:cNvPr id="22" name="TextBox 21">
            <a:extLst>
              <a:ext uri="{FF2B5EF4-FFF2-40B4-BE49-F238E27FC236}">
                <a16:creationId xmlns:a16="http://schemas.microsoft.com/office/drawing/2014/main" id="{9FE44ECD-CF19-4FB2-BA8C-A5258FAF64A1}"/>
              </a:ext>
            </a:extLst>
          </p:cNvPr>
          <p:cNvSpPr txBox="1"/>
          <p:nvPr/>
        </p:nvSpPr>
        <p:spPr>
          <a:xfrm>
            <a:off x="6708535" y="3558746"/>
            <a:ext cx="2386205" cy="461665"/>
          </a:xfrm>
          <a:prstGeom prst="rect">
            <a:avLst/>
          </a:prstGeom>
          <a:noFill/>
        </p:spPr>
        <p:txBody>
          <a:bodyPr wrap="square" rtlCol="0">
            <a:spAutoFit/>
          </a:bodyPr>
          <a:lstStyle/>
          <a:p>
            <a:r>
              <a:rPr lang="en-GB" sz="2400" dirty="0" err="1">
                <a:latin typeface="Century Gothic" panose="020B0502020202020204" pitchFamily="34" charset="0"/>
              </a:rPr>
              <a:t>Flasche</a:t>
            </a:r>
            <a:endParaRPr lang="en-GB" sz="2400" dirty="0">
              <a:latin typeface="Century Gothic" panose="020B0502020202020204" pitchFamily="34" charset="0"/>
            </a:endParaRPr>
          </a:p>
        </p:txBody>
      </p:sp>
      <p:sp>
        <p:nvSpPr>
          <p:cNvPr id="23" name="TextBox 22">
            <a:extLst>
              <a:ext uri="{FF2B5EF4-FFF2-40B4-BE49-F238E27FC236}">
                <a16:creationId xmlns:a16="http://schemas.microsoft.com/office/drawing/2014/main" id="{0511E1EE-B533-4A9C-8979-60129B6BB6E9}"/>
              </a:ext>
            </a:extLst>
          </p:cNvPr>
          <p:cNvSpPr txBox="1"/>
          <p:nvPr/>
        </p:nvSpPr>
        <p:spPr>
          <a:xfrm>
            <a:off x="6708535" y="4020411"/>
            <a:ext cx="2386205" cy="461665"/>
          </a:xfrm>
          <a:prstGeom prst="rect">
            <a:avLst/>
          </a:prstGeom>
          <a:noFill/>
        </p:spPr>
        <p:txBody>
          <a:bodyPr wrap="square" rtlCol="0">
            <a:spAutoFit/>
          </a:bodyPr>
          <a:lstStyle/>
          <a:p>
            <a:r>
              <a:rPr lang="en-GB" sz="2400" dirty="0">
                <a:latin typeface="Century Gothic" panose="020B0502020202020204" pitchFamily="34" charset="0"/>
              </a:rPr>
              <a:t>Heft</a:t>
            </a:r>
          </a:p>
        </p:txBody>
      </p:sp>
      <p:pic>
        <p:nvPicPr>
          <p:cNvPr id="24" name="Picture 23" descr="A green check mark on a black background&#10;&#10;Description automatically generated">
            <a:extLst>
              <a:ext uri="{FF2B5EF4-FFF2-40B4-BE49-F238E27FC236}">
                <a16:creationId xmlns:a16="http://schemas.microsoft.com/office/drawing/2014/main" id="{7EEDF0C9-3B24-478C-AB03-AE4E3C0462F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38487" y="3903538"/>
            <a:ext cx="552527" cy="514422"/>
          </a:xfrm>
          <a:prstGeom prst="rect">
            <a:avLst/>
          </a:prstGeom>
        </p:spPr>
      </p:pic>
      <p:pic>
        <p:nvPicPr>
          <p:cNvPr id="25" name="Picture 24" descr="A green check mark on a black background&#10;&#10;Description automatically generated">
            <a:extLst>
              <a:ext uri="{FF2B5EF4-FFF2-40B4-BE49-F238E27FC236}">
                <a16:creationId xmlns:a16="http://schemas.microsoft.com/office/drawing/2014/main" id="{664C87B2-467A-441D-B10B-E95E38C78D0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22681" y="4417960"/>
            <a:ext cx="552527" cy="514422"/>
          </a:xfrm>
          <a:prstGeom prst="rect">
            <a:avLst/>
          </a:prstGeom>
        </p:spPr>
      </p:pic>
      <p:sp>
        <p:nvSpPr>
          <p:cNvPr id="26" name="TextBox 25">
            <a:extLst>
              <a:ext uri="{FF2B5EF4-FFF2-40B4-BE49-F238E27FC236}">
                <a16:creationId xmlns:a16="http://schemas.microsoft.com/office/drawing/2014/main" id="{ACD28356-7906-4A29-A202-7BBA27C1D5DE}"/>
              </a:ext>
            </a:extLst>
          </p:cNvPr>
          <p:cNvSpPr txBox="1"/>
          <p:nvPr/>
        </p:nvSpPr>
        <p:spPr>
          <a:xfrm>
            <a:off x="6716591" y="4482076"/>
            <a:ext cx="2386205" cy="461665"/>
          </a:xfrm>
          <a:prstGeom prst="rect">
            <a:avLst/>
          </a:prstGeom>
          <a:noFill/>
        </p:spPr>
        <p:txBody>
          <a:bodyPr wrap="square" rtlCol="0">
            <a:spAutoFit/>
          </a:bodyPr>
          <a:lstStyle/>
          <a:p>
            <a:r>
              <a:rPr lang="en-GB" sz="2400" dirty="0">
                <a:latin typeface="Century Gothic" panose="020B0502020202020204" pitchFamily="34" charset="0"/>
              </a:rPr>
              <a:t>Haus</a:t>
            </a:r>
          </a:p>
        </p:txBody>
      </p:sp>
      <p:pic>
        <p:nvPicPr>
          <p:cNvPr id="27" name="Picture 26" descr="A green check mark on a black background&#10;&#10;Description automatically generated">
            <a:extLst>
              <a:ext uri="{FF2B5EF4-FFF2-40B4-BE49-F238E27FC236}">
                <a16:creationId xmlns:a16="http://schemas.microsoft.com/office/drawing/2014/main" id="{5ED488BA-90A3-4F80-BBE7-DDC7A88ADD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28866" y="4858055"/>
            <a:ext cx="552527" cy="514422"/>
          </a:xfrm>
          <a:prstGeom prst="rect">
            <a:avLst/>
          </a:prstGeom>
        </p:spPr>
      </p:pic>
      <p:sp>
        <p:nvSpPr>
          <p:cNvPr id="28" name="TextBox 27">
            <a:extLst>
              <a:ext uri="{FF2B5EF4-FFF2-40B4-BE49-F238E27FC236}">
                <a16:creationId xmlns:a16="http://schemas.microsoft.com/office/drawing/2014/main" id="{88CA5D8A-7641-420D-8B1C-072D542FC916}"/>
              </a:ext>
            </a:extLst>
          </p:cNvPr>
          <p:cNvSpPr txBox="1"/>
          <p:nvPr/>
        </p:nvSpPr>
        <p:spPr>
          <a:xfrm>
            <a:off x="6708534" y="4952869"/>
            <a:ext cx="2386205" cy="461665"/>
          </a:xfrm>
          <a:prstGeom prst="rect">
            <a:avLst/>
          </a:prstGeom>
          <a:noFill/>
        </p:spPr>
        <p:txBody>
          <a:bodyPr wrap="square" rtlCol="0">
            <a:spAutoFit/>
          </a:bodyPr>
          <a:lstStyle/>
          <a:p>
            <a:r>
              <a:rPr lang="en-GB" sz="2400" dirty="0" err="1">
                <a:latin typeface="Century Gothic" panose="020B0502020202020204" pitchFamily="34" charset="0"/>
              </a:rPr>
              <a:t>Nummer</a:t>
            </a:r>
            <a:endParaRPr lang="en-GB" sz="2400" dirty="0">
              <a:latin typeface="Century Gothic" panose="020B0502020202020204" pitchFamily="34" charset="0"/>
            </a:endParaRPr>
          </a:p>
        </p:txBody>
      </p:sp>
      <p:sp>
        <p:nvSpPr>
          <p:cNvPr id="29" name="TextBox 28">
            <a:extLst>
              <a:ext uri="{FF2B5EF4-FFF2-40B4-BE49-F238E27FC236}">
                <a16:creationId xmlns:a16="http://schemas.microsoft.com/office/drawing/2014/main" id="{F1BDEA60-3CFC-4047-9938-15207D50C934}"/>
              </a:ext>
            </a:extLst>
          </p:cNvPr>
          <p:cNvSpPr txBox="1"/>
          <p:nvPr/>
        </p:nvSpPr>
        <p:spPr>
          <a:xfrm>
            <a:off x="6697546" y="5423662"/>
            <a:ext cx="2386205" cy="461665"/>
          </a:xfrm>
          <a:prstGeom prst="rect">
            <a:avLst/>
          </a:prstGeom>
          <a:noFill/>
        </p:spPr>
        <p:txBody>
          <a:bodyPr wrap="square" rtlCol="0">
            <a:spAutoFit/>
          </a:bodyPr>
          <a:lstStyle/>
          <a:p>
            <a:r>
              <a:rPr lang="en-GB" sz="2400" dirty="0" err="1">
                <a:latin typeface="Century Gothic" panose="020B0502020202020204" pitchFamily="34" charset="0"/>
              </a:rPr>
              <a:t>Fahrrad</a:t>
            </a:r>
            <a:endParaRPr lang="en-GB" sz="2400" dirty="0">
              <a:latin typeface="Century Gothic" panose="020B0502020202020204" pitchFamily="34" charset="0"/>
            </a:endParaRPr>
          </a:p>
        </p:txBody>
      </p:sp>
      <p:pic>
        <p:nvPicPr>
          <p:cNvPr id="30" name="Picture 29" descr="A green check mark on a black background&#10;&#10;Description automatically generated">
            <a:extLst>
              <a:ext uri="{FF2B5EF4-FFF2-40B4-BE49-F238E27FC236}">
                <a16:creationId xmlns:a16="http://schemas.microsoft.com/office/drawing/2014/main" id="{5BEA1E4F-1921-4A87-A677-D1769504ADE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16637" y="5347809"/>
            <a:ext cx="552527" cy="514422"/>
          </a:xfrm>
          <a:prstGeom prst="rect">
            <a:avLst/>
          </a:prstGeom>
        </p:spPr>
      </p:pic>
      <p:sp>
        <p:nvSpPr>
          <p:cNvPr id="31" name="TextBox 30">
            <a:extLst>
              <a:ext uri="{FF2B5EF4-FFF2-40B4-BE49-F238E27FC236}">
                <a16:creationId xmlns:a16="http://schemas.microsoft.com/office/drawing/2014/main" id="{88CE1F36-A1E3-4062-B33D-8D9934FA5275}"/>
              </a:ext>
            </a:extLst>
          </p:cNvPr>
          <p:cNvSpPr txBox="1"/>
          <p:nvPr/>
        </p:nvSpPr>
        <p:spPr>
          <a:xfrm>
            <a:off x="5988911" y="768098"/>
            <a:ext cx="5502874" cy="707886"/>
          </a:xfrm>
          <a:prstGeom prst="rect">
            <a:avLst/>
          </a:prstGeom>
          <a:noFill/>
        </p:spPr>
        <p:txBody>
          <a:bodyPr wrap="square" rtlCol="0">
            <a:spAutoFit/>
          </a:bodyPr>
          <a:lstStyle/>
          <a:p>
            <a:r>
              <a:rPr lang="en-GB" sz="2000" dirty="0"/>
              <a:t>Mia talks to Wolf about items for the sale. </a:t>
            </a:r>
            <a:br>
              <a:rPr lang="en-GB" sz="2000" dirty="0"/>
            </a:br>
            <a:r>
              <a:rPr lang="en-GB" sz="2000" dirty="0"/>
              <a:t>Does she say ‘Ich’ (I) or ‘Du’ (you)?</a:t>
            </a:r>
          </a:p>
        </p:txBody>
      </p:sp>
    </p:spTree>
    <p:extLst>
      <p:ext uri="{BB962C8B-B14F-4D97-AF65-F5344CB8AC3E}">
        <p14:creationId xmlns:p14="http://schemas.microsoft.com/office/powerpoint/2010/main" val="89596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3" grpId="0"/>
      <p:bldP spid="26" grpId="0"/>
      <p:bldP spid="28" grpId="0"/>
      <p:bldP spid="29" grpId="0"/>
    </p:bldLst>
  </p:timing>
</p:sld>
</file>

<file path=ppt/theme/theme1.xml><?xml version="1.0" encoding="utf-8"?>
<a:theme xmlns:a="http://schemas.openxmlformats.org/drawingml/2006/main" name="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52638B47-9C48-4E39-B248-D93845352569}" vid="{9BFAA737-D31B-4598-B06A-1D167B8500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1966</TotalTime>
  <Words>4964</Words>
  <Application>Microsoft Office PowerPoint</Application>
  <PresentationFormat>Widescreen</PresentationFormat>
  <Paragraphs>593</Paragraphs>
  <Slides>26</Slides>
  <Notes>26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Century Gothic</vt:lpstr>
      <vt:lpstr>NCELP_German_2022</vt:lpstr>
      <vt:lpstr>PowerPoint Presentation</vt:lpstr>
      <vt:lpstr>Vokabeln</vt:lpstr>
      <vt:lpstr>Vokabeln</vt:lpstr>
      <vt:lpstr>ein, eine, ein</vt:lpstr>
      <vt:lpstr>Was ist das?</vt:lpstr>
      <vt:lpstr>Was ist das?</vt:lpstr>
      <vt:lpstr>Haben – to have, having</vt:lpstr>
      <vt:lpstr>Was hat Mia?</vt:lpstr>
      <vt:lpstr>Was sagt Mia?</vt:lpstr>
      <vt:lpstr>Wie sagt man das auf Deutsch?</vt:lpstr>
      <vt:lpstr>PowerPoint Presentation</vt:lpstr>
      <vt:lpstr>Was ist das auf Deutsch?</vt:lpstr>
      <vt:lpstr>Phonetik</vt:lpstr>
      <vt:lpstr>Phonetik</vt:lpstr>
      <vt:lpstr>‘a’ (ein, eine, ein) oder ‘the’ (der, die, das)</vt:lpstr>
      <vt:lpstr>Was hat Wolf?</vt:lpstr>
      <vt:lpstr>Wie ist das auf Deutsch? (1/6)</vt:lpstr>
      <vt:lpstr>Wie ist das auf Deutsch? (2/6)</vt:lpstr>
      <vt:lpstr>Wie ist das auf Deutsch? (3/6)</vt:lpstr>
      <vt:lpstr>Wie ist das auf Deutsch? (4/6)</vt:lpstr>
      <vt:lpstr>Wie ist das auf Deutsch? (5/6)</vt:lpstr>
      <vt:lpstr>Wie ist das auf Deutsch? (6/6)</vt:lpstr>
      <vt:lpstr>Wiederholen</vt:lpstr>
      <vt:lpstr>Vokabeln</vt:lpstr>
      <vt:lpstr>Vokabeln</vt:lpstr>
      <vt:lpstr>Hausaufgaben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82</cp:revision>
  <dcterms:created xsi:type="dcterms:W3CDTF">2023-08-16T06:40:37Z</dcterms:created>
  <dcterms:modified xsi:type="dcterms:W3CDTF">2023-09-06T07:26:05Z</dcterms:modified>
</cp:coreProperties>
</file>