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media/image42.jpg" ContentType="image/png"/>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2"/>
  </p:notesMasterIdLst>
  <p:sldIdLst>
    <p:sldId id="264" r:id="rId2"/>
    <p:sldId id="326" r:id="rId3"/>
    <p:sldId id="541" r:id="rId4"/>
    <p:sldId id="546" r:id="rId5"/>
    <p:sldId id="547" r:id="rId6"/>
    <p:sldId id="912" r:id="rId7"/>
    <p:sldId id="502" r:id="rId8"/>
    <p:sldId id="496" r:id="rId9"/>
    <p:sldId id="498" r:id="rId10"/>
    <p:sldId id="499" r:id="rId11"/>
    <p:sldId id="500" r:id="rId12"/>
    <p:sldId id="501" r:id="rId13"/>
    <p:sldId id="354" r:id="rId14"/>
    <p:sldId id="355" r:id="rId15"/>
    <p:sldId id="356" r:id="rId16"/>
    <p:sldId id="357" r:id="rId17"/>
    <p:sldId id="358" r:id="rId18"/>
    <p:sldId id="359" r:id="rId19"/>
    <p:sldId id="360" r:id="rId20"/>
    <p:sldId id="913" r:id="rId21"/>
    <p:sldId id="914" r:id="rId22"/>
    <p:sldId id="915" r:id="rId23"/>
    <p:sldId id="916" r:id="rId24"/>
    <p:sldId id="514" r:id="rId25"/>
    <p:sldId id="363" r:id="rId26"/>
    <p:sldId id="921" r:id="rId27"/>
    <p:sldId id="517" r:id="rId28"/>
    <p:sldId id="928" r:id="rId29"/>
    <p:sldId id="927" r:id="rId30"/>
    <p:sldId id="549" r:id="rId31"/>
    <p:sldId id="523" r:id="rId32"/>
    <p:sldId id="524" r:id="rId33"/>
    <p:sldId id="525" r:id="rId34"/>
    <p:sldId id="526" r:id="rId35"/>
    <p:sldId id="505" r:id="rId36"/>
    <p:sldId id="917" r:id="rId37"/>
    <p:sldId id="918" r:id="rId38"/>
    <p:sldId id="919" r:id="rId39"/>
    <p:sldId id="920" r:id="rId40"/>
    <p:sldId id="519" r:id="rId41"/>
    <p:sldId id="536" r:id="rId42"/>
    <p:sldId id="922" r:id="rId43"/>
    <p:sldId id="925" r:id="rId44"/>
    <p:sldId id="926" r:id="rId45"/>
    <p:sldId id="534" r:id="rId46"/>
    <p:sldId id="545" r:id="rId47"/>
    <p:sldId id="540" r:id="rId48"/>
    <p:sldId id="538" r:id="rId49"/>
    <p:sldId id="539" r:id="rId50"/>
    <p:sldId id="527"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4136"/>
    <a:srgbClr val="3A5EAB"/>
    <a:srgbClr val="0055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87" autoAdjust="0"/>
    <p:restoredTop sz="65570" autoAdjust="0"/>
  </p:normalViewPr>
  <p:slideViewPr>
    <p:cSldViewPr snapToGrid="0">
      <p:cViewPr varScale="1">
        <p:scale>
          <a:sx n="71" d="100"/>
          <a:sy n="71" d="100"/>
        </p:scale>
        <p:origin x="1974" y="66"/>
      </p:cViewPr>
      <p:guideLst/>
    </p:cSldViewPr>
  </p:slideViewPr>
  <p:notesTextViewPr>
    <p:cViewPr>
      <p:scale>
        <a:sx n="3" d="2"/>
        <a:sy n="3" d="2"/>
      </p:scale>
      <p:origin x="0" y="0"/>
    </p:cViewPr>
  </p:notesTextViewPr>
  <p:sorterViewPr>
    <p:cViewPr>
      <p:scale>
        <a:sx n="100" d="100"/>
        <a:sy n="100" d="100"/>
      </p:scale>
      <p:origin x="0" y="-896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6A5F66-F247-4D2D-89A2-5C335FD9E241}" type="datetimeFigureOut">
              <a:rPr lang="en-GB" smtClean="0"/>
              <a:t>22/02/2024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0024B3-FCF1-4D03-BB53-20B25C2CBEF1}" type="slidenum">
              <a:rPr lang="en-GB" smtClean="0"/>
              <a:t>‹#›</a:t>
            </a:fld>
            <a:endParaRPr lang="en-GB"/>
          </a:p>
        </p:txBody>
      </p:sp>
    </p:spTree>
    <p:extLst>
      <p:ext uri="{BB962C8B-B14F-4D97-AF65-F5344CB8AC3E}">
        <p14:creationId xmlns:p14="http://schemas.microsoft.com/office/powerpoint/2010/main" val="2245994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appear on all three GCSE wordlists, with this exception:</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i) AQA, Edexcel and </a:t>
            </a:r>
            <a:r>
              <a:rPr lang="en-GB" b="1" dirty="0" err="1">
                <a:solidFill>
                  <a:srgbClr val="FF0000"/>
                </a:solidFill>
              </a:rPr>
              <a:t>Eduqas</a:t>
            </a:r>
            <a:r>
              <a:rPr lang="en-GB" b="1" dirty="0">
                <a:solidFill>
                  <a:srgbClr val="FF0000"/>
                </a:solidFill>
              </a:rPr>
              <a:t> lists do not have </a:t>
            </a:r>
            <a:r>
              <a:rPr lang="en-GB" b="1" u="sng" dirty="0">
                <a:solidFill>
                  <a:srgbClr val="FF0000"/>
                </a:solidFill>
              </a:rPr>
              <a:t>sage.</a:t>
            </a:r>
            <a:r>
              <a:rPr lang="en-GB" b="1" dirty="0">
                <a:solidFill>
                  <a:srgbClr val="FF0000"/>
                </a:solidFill>
              </a:rPr>
              <a:t> </a:t>
            </a:r>
            <a:br>
              <a:rPr lang="en-GB" b="1" u="sng" dirty="0">
                <a:solidFill>
                  <a:srgbClr val="FF0000"/>
                </a:solidFill>
              </a:rPr>
            </a:b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aseline="0" dirty="0"/>
              <a:t>- introduce the first and third person singular forms of </a:t>
            </a:r>
            <a:r>
              <a:rPr lang="en-GB" i="1" baseline="0" dirty="0" err="1"/>
              <a:t>aller</a:t>
            </a:r>
            <a:endParaRPr lang="en-GB" i="1" baseline="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i="1" baseline="0" dirty="0"/>
              <a:t>- </a:t>
            </a:r>
            <a:r>
              <a:rPr lang="en-GB" i="0" baseline="0" dirty="0"/>
              <a:t>revisit SSC </a:t>
            </a:r>
            <a:r>
              <a:rPr lang="en-GB" b="1" i="0" baseline="0" dirty="0"/>
              <a:t>[</a:t>
            </a:r>
            <a:r>
              <a:rPr lang="en-GB" b="1" i="0" baseline="0" dirty="0" err="1"/>
              <a:t>ou</a:t>
            </a:r>
            <a:r>
              <a:rPr lang="en-GB" b="1" i="0" baseline="0" dirty="0"/>
              <a:t>]</a:t>
            </a:r>
            <a:endParaRPr lang="en-GB" i="1" baseline="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aseline="0" dirty="0"/>
              <a:t>- introduce the preposition </a:t>
            </a:r>
            <a:r>
              <a:rPr lang="fr-FR" i="1" dirty="0">
                <a:solidFill>
                  <a:srgbClr val="FFFFFF"/>
                </a:solidFill>
              </a:rPr>
              <a:t>à</a:t>
            </a:r>
            <a:r>
              <a:rPr lang="fr-FR" dirty="0">
                <a:solidFill>
                  <a:srgbClr val="FFFFFF"/>
                </a:solidFill>
              </a:rPr>
              <a:t> as combined with the definite article (au, à la)</a:t>
            </a:r>
            <a:endParaRPr lang="fr-FR" dirty="0"/>
          </a:p>
          <a:p>
            <a:pPr marL="0" marR="0" lvl="0" indent="0" algn="l" defTabSz="914400" rtl="0" eaLnBrk="1" fontAlgn="base" latinLnBrk="0" hangingPunct="1">
              <a:lnSpc>
                <a:spcPct val="100000"/>
              </a:lnSpc>
              <a:spcBef>
                <a:spcPts val="0"/>
              </a:spcBef>
              <a:spcAft>
                <a:spcPts val="0"/>
              </a:spcAft>
              <a:buClrTx/>
              <a:buSzTx/>
              <a:buFontTx/>
              <a:buNone/>
              <a:tabLst/>
              <a:defRPr/>
            </a:pPr>
            <a:br>
              <a:rPr lang="en-GB" baseline="0" dirty="0"/>
            </a:br>
            <a:r>
              <a:rPr lang="en-GB" sz="1200" b="1" i="0" u="none" strike="noStrike" kern="1200" cap="none" dirty="0">
                <a:solidFill>
                  <a:schemeClr val="tx1"/>
                </a:solidFill>
                <a:effectLst/>
                <a:latin typeface="Calibri"/>
                <a:ea typeface="Calibri"/>
                <a:cs typeface="Calibri"/>
                <a:sym typeface="Calibri"/>
              </a:rPr>
              <a:t>Frequency rankings of vocabulary </a:t>
            </a:r>
            <a:r>
              <a:rPr lang="en-GB" sz="1200" b="1" i="0" u="sng" strike="noStrike" kern="1200" cap="none" dirty="0">
                <a:solidFill>
                  <a:schemeClr val="tx1"/>
                </a:solidFill>
                <a:effectLst/>
                <a:latin typeface="Calibri"/>
                <a:ea typeface="Calibri"/>
                <a:cs typeface="Calibri"/>
                <a:sym typeface="Calibri"/>
              </a:rPr>
              <a:t>introduced</a:t>
            </a:r>
            <a:r>
              <a:rPr lang="en-GB" sz="1200" b="1" i="0" u="none" strike="noStrike" kern="1200" cap="none" dirty="0">
                <a:solidFill>
                  <a:schemeClr val="tx1"/>
                </a:solidFill>
                <a:effectLst/>
                <a:latin typeface="Calibri"/>
                <a:ea typeface="Calibri"/>
                <a:cs typeface="Calibri"/>
                <a:sym typeface="Calibri"/>
              </a:rPr>
              <a:t> this week (1 is the most common word in French): </a:t>
            </a:r>
            <a:br>
              <a:rPr lang="fr-FR" dirty="0"/>
            </a:br>
            <a:r>
              <a:rPr lang="fr-FR" sz="1200" b="0" i="0" u="none" strike="noStrike" cap="none" dirty="0">
                <a:solidFill>
                  <a:schemeClr val="dk1"/>
                </a:solidFill>
                <a:effectLst/>
                <a:latin typeface="Calibri"/>
                <a:ea typeface="Calibri"/>
                <a:cs typeface="Calibri"/>
                <a:sym typeface="Calibri"/>
              </a:rPr>
              <a:t>aller [53], va [53], vais [53], vas [53], caisse [1881], collège [2116], jour [78], parc [1240], poste [489], samedi [1355], train [232], où [48], comment [234], quand [119]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Calibri"/>
                <a:ea typeface="Calibri"/>
                <a:cs typeface="Calibri"/>
                <a:sym typeface="Calibri"/>
              </a:rPr>
              <a:t>Frequency rankings of vocabulary </a:t>
            </a:r>
            <a:r>
              <a:rPr lang="en-GB" sz="1200" b="1" i="0" u="sng" strike="noStrike" kern="1200" cap="none" dirty="0">
                <a:solidFill>
                  <a:schemeClr val="tx1"/>
                </a:solidFill>
                <a:effectLst/>
                <a:latin typeface="Calibri"/>
                <a:ea typeface="Calibri"/>
                <a:cs typeface="Calibri"/>
                <a:sym typeface="Calibri"/>
              </a:rPr>
              <a:t>revisited</a:t>
            </a:r>
            <a:r>
              <a:rPr lang="en-GB" sz="1200" b="1" i="0" u="none" strike="noStrike" kern="1200" cap="none" dirty="0">
                <a:solidFill>
                  <a:schemeClr val="tx1"/>
                </a:solidFill>
                <a:effectLst/>
                <a:latin typeface="Calibri"/>
                <a:ea typeface="Calibri"/>
                <a:cs typeface="Calibri"/>
                <a:sym typeface="Calibri"/>
              </a:rPr>
              <a:t> this week (1 is the most common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dirty="0">
                <a:solidFill>
                  <a:schemeClr val="tx1"/>
                </a:solidFill>
                <a:effectLst/>
                <a:latin typeface="Calibri"/>
                <a:ea typeface="Calibri"/>
                <a:cs typeface="Calibri"/>
                <a:sym typeface="Calibri"/>
              </a:rPr>
              <a:t>2.1.2</a:t>
            </a:r>
            <a:r>
              <a:rPr lang="de-DE" sz="1200" b="1" i="0" u="none" strike="noStrike" kern="1200" cap="none" baseline="0" dirty="0">
                <a:solidFill>
                  <a:schemeClr val="tx1"/>
                </a:solidFill>
                <a:effectLst/>
                <a:latin typeface="Calibri"/>
                <a:ea typeface="Calibri"/>
                <a:cs typeface="Calibri"/>
                <a:sym typeface="Calibri"/>
              </a:rPr>
              <a:t> </a:t>
            </a:r>
            <a:r>
              <a:rPr lang="de-DE" sz="1200" b="0" i="0" u="none" strike="noStrike" kern="1200" cap="none" baseline="0" dirty="0">
                <a:solidFill>
                  <a:schemeClr val="tx1"/>
                </a:solidFill>
                <a:effectLst/>
                <a:latin typeface="Calibri"/>
                <a:ea typeface="Calibri"/>
                <a:cs typeface="Calibri"/>
                <a:sym typeface="Calibri"/>
              </a:rPr>
              <a:t>- </a:t>
            </a:r>
            <a:r>
              <a:rPr lang="fr-FR" sz="1200" b="0" i="0" u="none" strike="noStrike" kern="1200" cap="none" baseline="0" dirty="0">
                <a:solidFill>
                  <a:schemeClr val="tx1"/>
                </a:solidFill>
                <a:effectLst/>
                <a:latin typeface="Calibri"/>
                <a:ea typeface="Calibri"/>
                <a:cs typeface="Calibri"/>
                <a:sym typeface="Calibri"/>
              </a:rPr>
              <a:t>êtes [5], sommes [5], sont [5], frère [1043], parent [546], sœur [1558], jeune [152], ouvert [897], sage [2643], strict [1859]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baseline="0" dirty="0">
                <a:solidFill>
                  <a:schemeClr val="tx1"/>
                </a:solidFill>
                <a:effectLst/>
                <a:latin typeface="Calibri"/>
                <a:ea typeface="Calibri"/>
                <a:cs typeface="Calibri"/>
                <a:sym typeface="Calibri"/>
              </a:rPr>
              <a:t>1.2.4 </a:t>
            </a:r>
            <a:r>
              <a:rPr lang="de-DE" sz="1200" b="0" i="0" u="none" strike="noStrike" kern="1200" cap="none" baseline="0" dirty="0">
                <a:solidFill>
                  <a:schemeClr val="tx1"/>
                </a:solidFill>
                <a:effectLst/>
                <a:latin typeface="Calibri"/>
                <a:ea typeface="Calibri"/>
                <a:cs typeface="Calibri"/>
                <a:sym typeface="Calibri"/>
              </a:rPr>
              <a:t>- </a:t>
            </a:r>
            <a:r>
              <a:rPr lang="fr-FR" sz="1200" b="0" i="0" u="none" strike="noStrike" cap="none" dirty="0">
                <a:solidFill>
                  <a:schemeClr val="dk1"/>
                </a:solidFill>
                <a:effectLst/>
                <a:latin typeface="Calibri"/>
                <a:ea typeface="Calibri"/>
                <a:cs typeface="Calibri"/>
                <a:sym typeface="Calibri"/>
              </a:rPr>
              <a:t>demander [80], montrer [108], parler [106], penser [116], rester [100], école [477], exemple [259], raison [72], normalement [2018], que [9]</a:t>
            </a:r>
          </a:p>
          <a:p>
            <a:br>
              <a:rPr lang="en-GB" dirty="0"/>
            </a:br>
            <a:r>
              <a:rPr lang="en-GB" sz="1200" b="1" dirty="0">
                <a:latin typeface="Century Gothic" panose="020B0502020202020204" pitchFamily="34" charset="0"/>
              </a:rPr>
              <a:t>Source</a:t>
            </a:r>
            <a:r>
              <a:rPr lang="en-GB" sz="1200" b="1" baseline="0" dirty="0">
                <a:latin typeface="Century Gothic" panose="020B0502020202020204" pitchFamily="34" charset="0"/>
              </a:rPr>
              <a:t> of frequency information:</a:t>
            </a:r>
          </a:p>
          <a:p>
            <a:r>
              <a:rPr lang="en-GB" sz="1200" dirty="0" err="1">
                <a:solidFill>
                  <a:schemeClr val="dk1"/>
                </a:solidFill>
                <a:effectLst/>
                <a:latin typeface="Century Gothic" panose="020B0502020202020204" pitchFamily="34" charset="0"/>
                <a:ea typeface="+mn-ea"/>
                <a:cs typeface="+mn-cs"/>
              </a:rPr>
              <a:t>Londsale</a:t>
            </a:r>
            <a:r>
              <a:rPr lang="en-GB" sz="1200" dirty="0">
                <a:solidFill>
                  <a:schemeClr val="dk1"/>
                </a:solidFill>
                <a:effectLst/>
                <a:latin typeface="Century Gothic" panose="020B0502020202020204" pitchFamily="34" charset="0"/>
                <a:ea typeface="+mn-ea"/>
                <a:cs typeface="+mn-cs"/>
              </a:rPr>
              <a:t>, D., &amp; Le Bras, Y.  (2009). </a:t>
            </a:r>
            <a:r>
              <a:rPr lang="en-GB" sz="1200" i="1" dirty="0">
                <a:solidFill>
                  <a:schemeClr val="dk1"/>
                </a:solidFill>
                <a:effectLst/>
                <a:latin typeface="Century Gothic" panose="020B0502020202020204" pitchFamily="34" charset="0"/>
                <a:ea typeface="+mn-ea"/>
                <a:cs typeface="+mn-cs"/>
              </a:rPr>
              <a:t>A Frequency Dictionary of French: Core vocabulary for learners </a:t>
            </a:r>
            <a:r>
              <a:rPr lang="en-GB" sz="1200" dirty="0">
                <a:solidFill>
                  <a:schemeClr val="dk1"/>
                </a:solidFill>
                <a:effectLst/>
                <a:latin typeface="Century Gothic" panose="020B0502020202020204" pitchFamily="34" charset="0"/>
                <a:ea typeface="+mn-ea"/>
                <a:cs typeface="+mn-cs"/>
              </a:rPr>
              <a:t>London: Routledge.</a:t>
            </a:r>
          </a:p>
          <a:p>
            <a:endParaRPr lang="en-GB" sz="1200" baseline="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879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err="1"/>
              <a:t>C’est</a:t>
            </a:r>
            <a:r>
              <a:rPr lang="en-GB" b="1" dirty="0"/>
              <a:t> le train.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19614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err="1"/>
              <a:t>C’est</a:t>
            </a:r>
            <a:r>
              <a:rPr lang="en-GB" b="1" dirty="0"/>
              <a:t> le </a:t>
            </a:r>
            <a:r>
              <a:rPr lang="en-GB" b="1" dirty="0" err="1"/>
              <a:t>collège</a:t>
            </a:r>
            <a:endParaRPr lang="en-GB" b="1"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925762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err="1"/>
              <a:t>C’est</a:t>
            </a:r>
            <a:r>
              <a:rPr lang="en-GB" b="1" dirty="0"/>
              <a:t> la </a:t>
            </a:r>
            <a:r>
              <a:rPr lang="en-GB" b="1" dirty="0" err="1"/>
              <a:t>caisse</a:t>
            </a:r>
            <a:r>
              <a:rPr lang="en-GB" b="1" dirty="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17473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Timing: 3 minutes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(six slides)</a:t>
            </a:r>
            <a:b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to consolidate knowledge of the verb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aller</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and the short form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va.</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aller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SSC [a] and [é/</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er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/et/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ez</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short form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va</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 Draw attention to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SSC [a].</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Notes:</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 Students should know the meaning of this verb already, as it was set as (audio and Quizlet) homework. It is re-presented here in the infinitive and short form to deepen students’ knowledge and model the use of both forms in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Introducing the verb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aller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more explicitly.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Aller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is one of the 25 most frequently used verbs in French. All 25 most frequent verbs will be introduced early on using the same format. Both long form (infinitive) and short form (3</a:t>
            </a:r>
            <a:r>
              <a:rPr kumimoji="0" lang="en-GB"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rd</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ii)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Students have had explicit teaching that the present tense in French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Emphasise the two meanings for the short form, reminding students that French only has one form and does not have a direct equivalent of the grammar for ‘is + </a:t>
            </a:r>
            <a:r>
              <a:rPr kumimoji="0" lang="en-GB" sz="1200" b="1" i="0" u="none" strike="noStrike" kern="1200" cap="none" spc="0" normalizeH="0" baseline="0" noProof="0" dirty="0" err="1">
                <a:ln>
                  <a:noFill/>
                </a:ln>
                <a:solidFill>
                  <a:prstClr val="black"/>
                </a:solidFill>
                <a:effectLst/>
                <a:uLnTx/>
                <a:uFillTx/>
                <a:latin typeface="Calibri" panose="020F0502020204030204"/>
                <a:ea typeface="+mn-ea"/>
                <a:cs typeface="+mn-cs"/>
              </a:rPr>
              <a:t>ing</a:t>
            </a: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 the continuous form (as covered in previous weeks). </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228600" algn="l" rtl="0">
              <a:lnSpc>
                <a:spcPct val="100000"/>
              </a:lnSpc>
              <a:spcBef>
                <a:spcPts val="0"/>
              </a:spcBef>
              <a:spcAft>
                <a:spcPts val="0"/>
              </a:spcAft>
              <a:buSzPts val="1400"/>
              <a:buNone/>
            </a:pPr>
            <a:endParaRPr dirty="0"/>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40159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and short form again.</a:t>
            </a:r>
            <a:endParaRPr/>
          </a:p>
          <a:p>
            <a:pPr marL="457200" marR="0" lvl="0" indent="-228600" algn="l" rtl="0">
              <a:lnSpc>
                <a:spcPct val="100000"/>
              </a:lnSpc>
              <a:spcBef>
                <a:spcPts val="0"/>
              </a:spcBef>
              <a:spcAft>
                <a:spcPts val="0"/>
              </a:spcAft>
              <a:buSzPts val="1400"/>
              <a:buNone/>
            </a:pPr>
            <a:endParaRPr/>
          </a:p>
        </p:txBody>
      </p:sp>
      <p:sp>
        <p:nvSpPr>
          <p:cNvPr id="60" name="Google Shape;6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51344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short form in a sentence.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425639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long form in a sentence. </a:t>
            </a:r>
            <a:endParaRPr/>
          </a:p>
          <a:p>
            <a:pPr marL="457200" marR="0" lvl="0" indent="-228600" algn="l" rtl="0">
              <a:lnSpc>
                <a:spcPct val="100000"/>
              </a:lnSpc>
              <a:spcBef>
                <a:spcPts val="0"/>
              </a:spcBef>
              <a:spcAft>
                <a:spcPts val="0"/>
              </a:spcAft>
              <a:buSzPts val="1400"/>
              <a:buNone/>
            </a:pPr>
            <a:endParaRPr/>
          </a:p>
        </p:txBody>
      </p:sp>
      <p:sp>
        <p:nvSpPr>
          <p:cNvPr id="80" name="Google Shape;8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070927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short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837556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1" name="Google Shape;1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105766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Timing: 1 minute</a:t>
            </a:r>
            <a:br>
              <a:rPr lang="en-GB" b="0" dirty="0"/>
            </a:br>
            <a:br>
              <a:rPr lang="en-GB" b="0" dirty="0"/>
            </a:br>
            <a:r>
              <a:rPr lang="en-GB" b="1" dirty="0"/>
              <a:t>Aim: </a:t>
            </a:r>
            <a:r>
              <a:rPr lang="en-GB" b="0" dirty="0"/>
              <a:t>to </a:t>
            </a:r>
            <a:r>
              <a:rPr lang="en-GB" dirty="0"/>
              <a:t>emphasise that </a:t>
            </a:r>
            <a:r>
              <a:rPr lang="en-GB" i="1" dirty="0" err="1"/>
              <a:t>aller</a:t>
            </a:r>
            <a:r>
              <a:rPr lang="en-GB" i="0" dirty="0"/>
              <a:t> is highly irregular.</a:t>
            </a:r>
          </a:p>
          <a:p>
            <a:pPr marL="0"/>
            <a:endParaRPr lang="en-GB" i="0" dirty="0"/>
          </a:p>
          <a:p>
            <a:pPr marL="0"/>
            <a:r>
              <a:rPr lang="en-GB" b="1" i="0" dirty="0"/>
              <a:t>Procedure:</a:t>
            </a:r>
            <a:br>
              <a:rPr lang="en-GB" b="1" i="0" dirty="0"/>
            </a:br>
            <a:r>
              <a:rPr lang="en-GB" b="0" i="0" dirty="0"/>
              <a:t>1. Click to present the information</a:t>
            </a:r>
          </a:p>
          <a:p>
            <a:pPr marL="0"/>
            <a:r>
              <a:rPr lang="en-GB" b="0" i="0" dirty="0"/>
              <a:t>2.</a:t>
            </a:r>
            <a:r>
              <a:rPr lang="en-GB" i="0" dirty="0"/>
              <a:t> Ask students what other irregular verbs they know, which do not follow regular conjugation patterns.</a:t>
            </a: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29451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ou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ou</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nous</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have</a:t>
            </a:r>
            <a:r>
              <a:rPr lang="en-GB" baseline="0" dirty="0"/>
              <a:t> both hands draw semi-circles out away from the body. Hands start by the sides of the body, circle swiftly outwards and join up again in front, indicating the inclusion of the self in a larger group.</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ou</a:t>
            </a:r>
            <a:r>
              <a:rPr lang="en-GB" b="1" dirty="0"/>
              <a:t>] </a:t>
            </a:r>
            <a:r>
              <a:rPr lang="en-GB" baseline="0" dirty="0"/>
              <a:t>sound, pronouncing </a:t>
            </a:r>
            <a:r>
              <a:rPr lang="en-GB" b="0" baseline="0" dirty="0"/>
              <a:t>”</a:t>
            </a:r>
            <a:r>
              <a:rPr lang="en-GB" b="1" baseline="0" dirty="0"/>
              <a:t>nous</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nous</a:t>
            </a:r>
            <a:r>
              <a:rPr lang="en-GB" baseline="0" dirty="0"/>
              <a:t> [31]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707385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Timing: 3 minutes </a:t>
            </a:r>
            <a:r>
              <a:rPr lang="en-GB" b="0" dirty="0"/>
              <a:t>(4 slides)</a:t>
            </a:r>
            <a:br>
              <a:rPr lang="en-GB" b="0" dirty="0"/>
            </a:br>
            <a:br>
              <a:rPr lang="en-GB" b="0" dirty="0"/>
            </a:br>
            <a:r>
              <a:rPr lang="en-GB" b="1" dirty="0"/>
              <a:t>Aim: </a:t>
            </a:r>
            <a:r>
              <a:rPr lang="en-GB" b="0" dirty="0"/>
              <a:t>to </a:t>
            </a:r>
            <a:r>
              <a:rPr lang="en-GB" dirty="0"/>
              <a:t>introduce students to a further example of liaison.</a:t>
            </a:r>
            <a:endParaRPr lang="en-GB" i="0" dirty="0"/>
          </a:p>
          <a:p>
            <a:pPr marL="0"/>
            <a:endParaRPr lang="en-GB" i="0" dirty="0"/>
          </a:p>
          <a:p>
            <a:pPr marL="0"/>
            <a:r>
              <a:rPr lang="en-GB" b="1" i="0" dirty="0"/>
              <a:t>Procedure:</a:t>
            </a:r>
          </a:p>
          <a:p>
            <a:pPr marL="0"/>
            <a:r>
              <a:rPr lang="en-GB" b="0" i="0" dirty="0"/>
              <a:t>1. Click to present the information</a:t>
            </a:r>
          </a:p>
          <a:p>
            <a:r>
              <a:rPr lang="en-GB" dirty="0"/>
              <a:t>2. Elicit pronunciation from pupils.</a:t>
            </a:r>
          </a:p>
        </p:txBody>
      </p:sp>
      <p:sp>
        <p:nvSpPr>
          <p:cNvPr id="4" name="Slide Number Placeholder 3"/>
          <p:cNvSpPr>
            <a:spLocks noGrp="1"/>
          </p:cNvSpPr>
          <p:nvPr>
            <p:ph type="sldNum" sz="quarter" idx="5"/>
          </p:nvPr>
        </p:nvSpPr>
        <p:spPr/>
        <p:txBody>
          <a:bodyPr/>
          <a:lstStyle/>
          <a:p>
            <a:fld id="{BE0024B3-FCF1-4D03-BB53-20B25C2CBEF1}" type="slidenum">
              <a:rPr lang="en-GB" smtClean="0"/>
              <a:t>20</a:t>
            </a:fld>
            <a:endParaRPr lang="en-GB"/>
          </a:p>
        </p:txBody>
      </p:sp>
    </p:spTree>
    <p:extLst>
      <p:ext uri="{BB962C8B-B14F-4D97-AF65-F5344CB8AC3E}">
        <p14:creationId xmlns:p14="http://schemas.microsoft.com/office/powerpoint/2010/main" val="21102787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Aim: </a:t>
            </a:r>
            <a:r>
              <a:rPr lang="en-GB" b="0" dirty="0"/>
              <a:t>to </a:t>
            </a:r>
            <a:r>
              <a:rPr lang="en-GB" dirty="0"/>
              <a:t>practise liaison in short sentences.</a:t>
            </a:r>
            <a:br>
              <a:rPr lang="en-GB" dirty="0"/>
            </a:br>
            <a:endParaRPr lang="en-GB" i="0" dirty="0"/>
          </a:p>
          <a:p>
            <a:pPr marL="0"/>
            <a:r>
              <a:rPr lang="en-GB" b="1" i="0" dirty="0"/>
              <a:t>Procedure:</a:t>
            </a:r>
          </a:p>
          <a:p>
            <a:pPr marL="228600" indent="-228600">
              <a:buAutoNum type="arabicPeriod"/>
            </a:pPr>
            <a:r>
              <a:rPr lang="en-GB" b="0" i="0" dirty="0"/>
              <a:t>Click to listen.</a:t>
            </a:r>
          </a:p>
          <a:p>
            <a:pPr marL="228600" indent="-228600">
              <a:buAutoNum type="arabicPeriod"/>
            </a:pPr>
            <a:r>
              <a:rPr lang="en-GB" b="0" i="0" dirty="0"/>
              <a:t>Pupils repeat.</a:t>
            </a:r>
          </a:p>
          <a:p>
            <a:r>
              <a:rPr lang="en-GB" dirty="0"/>
              <a:t>3.   </a:t>
            </a:r>
            <a:r>
              <a:rPr lang="en-GB" i="0" baseline="0" dirty="0"/>
              <a:t>Highlight that</a:t>
            </a:r>
            <a:r>
              <a:rPr lang="en-GB" i="1" baseline="0" dirty="0"/>
              <a:t> </a:t>
            </a:r>
            <a:r>
              <a:rPr lang="en-GB" i="1" baseline="0" dirty="0" err="1"/>
              <a:t>vais</a:t>
            </a:r>
            <a:r>
              <a:rPr lang="en-GB" i="1" baseline="0" dirty="0"/>
              <a:t> à</a:t>
            </a:r>
            <a:r>
              <a:rPr lang="en-GB" i="0" baseline="0" dirty="0"/>
              <a:t> sounds like one word, rather than two.</a:t>
            </a:r>
            <a:endParaRPr lang="en-GB" dirty="0"/>
          </a:p>
        </p:txBody>
      </p:sp>
      <p:sp>
        <p:nvSpPr>
          <p:cNvPr id="4" name="Slide Number Placeholder 3"/>
          <p:cNvSpPr>
            <a:spLocks noGrp="1"/>
          </p:cNvSpPr>
          <p:nvPr>
            <p:ph type="sldNum" sz="quarter" idx="5"/>
          </p:nvPr>
        </p:nvSpPr>
        <p:spPr/>
        <p:txBody>
          <a:bodyPr/>
          <a:lstStyle/>
          <a:p>
            <a:fld id="{BE0024B3-FCF1-4D03-BB53-20B25C2CBEF1}" type="slidenum">
              <a:rPr lang="en-GB" smtClean="0"/>
              <a:t>21</a:t>
            </a:fld>
            <a:endParaRPr lang="en-GB"/>
          </a:p>
        </p:txBody>
      </p:sp>
    </p:spTree>
    <p:extLst>
      <p:ext uri="{BB962C8B-B14F-4D97-AF65-F5344CB8AC3E}">
        <p14:creationId xmlns:p14="http://schemas.microsoft.com/office/powerpoint/2010/main" val="6855876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2/3</a:t>
            </a:r>
            <a:endParaRPr lang="en-GB" dirty="0"/>
          </a:p>
        </p:txBody>
      </p:sp>
      <p:sp>
        <p:nvSpPr>
          <p:cNvPr id="4" name="Slide Number Placeholder 3"/>
          <p:cNvSpPr>
            <a:spLocks noGrp="1"/>
          </p:cNvSpPr>
          <p:nvPr>
            <p:ph type="sldNum" sz="quarter" idx="5"/>
          </p:nvPr>
        </p:nvSpPr>
        <p:spPr/>
        <p:txBody>
          <a:bodyPr/>
          <a:lstStyle/>
          <a:p>
            <a:fld id="{BE0024B3-FCF1-4D03-BB53-20B25C2CBEF1}" type="slidenum">
              <a:rPr lang="en-GB" smtClean="0"/>
              <a:t>22</a:t>
            </a:fld>
            <a:endParaRPr lang="en-GB"/>
          </a:p>
        </p:txBody>
      </p:sp>
    </p:spTree>
    <p:extLst>
      <p:ext uri="{BB962C8B-B14F-4D97-AF65-F5344CB8AC3E}">
        <p14:creationId xmlns:p14="http://schemas.microsoft.com/office/powerpoint/2010/main" val="40831473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3/3</a:t>
            </a:r>
            <a:endParaRPr lang="en-GB" dirty="0"/>
          </a:p>
        </p:txBody>
      </p:sp>
      <p:sp>
        <p:nvSpPr>
          <p:cNvPr id="4" name="Slide Number Placeholder 3"/>
          <p:cNvSpPr>
            <a:spLocks noGrp="1"/>
          </p:cNvSpPr>
          <p:nvPr>
            <p:ph type="sldNum" sz="quarter" idx="5"/>
          </p:nvPr>
        </p:nvSpPr>
        <p:spPr/>
        <p:txBody>
          <a:bodyPr/>
          <a:lstStyle/>
          <a:p>
            <a:fld id="{BE0024B3-FCF1-4D03-BB53-20B25C2CBEF1}" type="slidenum">
              <a:rPr lang="en-GB" smtClean="0"/>
              <a:t>23</a:t>
            </a:fld>
            <a:endParaRPr lang="en-GB"/>
          </a:p>
        </p:txBody>
      </p:sp>
    </p:spTree>
    <p:extLst>
      <p:ext uri="{BB962C8B-B14F-4D97-AF65-F5344CB8AC3E}">
        <p14:creationId xmlns:p14="http://schemas.microsoft.com/office/powerpoint/2010/main" val="24507914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Timing: </a:t>
            </a:r>
            <a:r>
              <a:rPr lang="en-GB" b="0" dirty="0"/>
              <a:t>7 minutes</a:t>
            </a:r>
            <a:br>
              <a:rPr lang="en-GB" b="0" dirty="0"/>
            </a:br>
            <a:br>
              <a:rPr lang="en-GB" b="1" dirty="0"/>
            </a:br>
            <a:r>
              <a:rPr lang="en-GB" b="1" dirty="0"/>
              <a:t>Aim: </a:t>
            </a:r>
            <a:r>
              <a:rPr lang="en-GB" b="0" dirty="0"/>
              <a:t>to practise written comprehension of two parts of the verb </a:t>
            </a:r>
            <a:r>
              <a:rPr lang="en-GB" b="0" dirty="0" err="1"/>
              <a:t>aller</a:t>
            </a:r>
            <a:r>
              <a:rPr lang="en-GB" b="0" dirty="0"/>
              <a:t>.</a:t>
            </a:r>
            <a:br>
              <a:rPr lang="en-GB" b="1" dirty="0"/>
            </a:br>
            <a:br>
              <a:rPr lang="en-GB" b="1" dirty="0"/>
            </a:br>
            <a:r>
              <a:rPr lang="en-GB" b="1" dirty="0"/>
              <a:t>Procedure:</a:t>
            </a:r>
            <a:br>
              <a:rPr lang="en-GB" b="1" dirty="0"/>
            </a:br>
            <a:r>
              <a:rPr lang="en-GB" b="0" dirty="0"/>
              <a:t>1. Pupils number 1-6 in books and write je or il, paying attention only to the verb form (the pronouns are hidden steer all pupils’ attention to the verb forms.)</a:t>
            </a:r>
            <a:br>
              <a:rPr lang="en-GB" b="0" dirty="0"/>
            </a:br>
            <a:r>
              <a:rPr lang="en-GB" b="0" dirty="0"/>
              <a:t>2. Elicit responses (in full sentences to practise read aloud) and click to confirm the answers.</a:t>
            </a:r>
            <a:br>
              <a:rPr lang="en-GB" b="1" dirty="0"/>
            </a:br>
            <a:br>
              <a:rPr lang="en-GB" b="1" dirty="0"/>
            </a:br>
            <a:r>
              <a:rPr lang="en-GB" b="1" dirty="0"/>
              <a:t>Notes:</a:t>
            </a:r>
            <a:br>
              <a:rPr lang="en-GB" dirty="0"/>
            </a:br>
            <a:r>
              <a:rPr lang="en-GB" dirty="0"/>
              <a:t>i) The use of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à’ meaning ‘to’ was introduced in 1.2.3. </a:t>
            </a:r>
            <a:r>
              <a:rPr lang="en-GB" b="0" i="0" dirty="0"/>
              <a:t>Check students’ knowledge of the word.</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907390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present two ways to say ‘to (the)’ in French.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8827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NB: Higher proficiency students may not need this consolidation but many students find remembering gender difficult, so here we revisit the articles ahead of the targeted practice of au / a la.</a:t>
            </a:r>
            <a:br>
              <a:rPr lang="en-GB" b="1" dirty="0"/>
            </a:br>
            <a:br>
              <a:rPr lang="en-GB" b="1" dirty="0"/>
            </a:br>
            <a:r>
              <a:rPr lang="en-GB" b="1" dirty="0"/>
              <a:t>Timing: 2 minutes</a:t>
            </a:r>
          </a:p>
          <a:p>
            <a:endParaRPr lang="en-GB" b="1" dirty="0"/>
          </a:p>
          <a:p>
            <a:r>
              <a:rPr lang="en-GB" b="1" dirty="0"/>
              <a:t>Aim: </a:t>
            </a:r>
            <a:r>
              <a:rPr lang="en-GB" b="0" dirty="0"/>
              <a:t>to consolidate </a:t>
            </a:r>
            <a:r>
              <a:rPr lang="en-GB" baseline="0" dirty="0"/>
              <a:t>the definite articles for nouns we use in the activity that follows. </a:t>
            </a:r>
          </a:p>
          <a:p>
            <a:endParaRPr lang="en-GB" baseline="0" dirty="0"/>
          </a:p>
          <a:p>
            <a:r>
              <a:rPr lang="en-GB" b="1" baseline="0" dirty="0"/>
              <a:t>Procedure:</a:t>
            </a:r>
          </a:p>
          <a:p>
            <a:pPr marL="228600" indent="-228600">
              <a:buAutoNum type="arabicPeriod"/>
            </a:pPr>
            <a:r>
              <a:rPr lang="en-GB" baseline="0" dirty="0"/>
              <a:t>Click to reveal a word. Students say the word. Continue until all words are on the slide.</a:t>
            </a:r>
          </a:p>
          <a:p>
            <a:pPr marL="228600" indent="-228600">
              <a:buAutoNum type="arabicPeriod"/>
            </a:pPr>
            <a:r>
              <a:rPr lang="en-GB" baseline="0" dirty="0"/>
              <a:t>Students predict to which word for ‘the’ each noun will fly to on a click – le or la? The words are animated left to right, top to bottom.  </a:t>
            </a:r>
            <a:br>
              <a:rPr lang="en-GB" baseline="0" dirty="0"/>
            </a:br>
            <a:r>
              <a:rPr lang="en-GB" baseline="0" dirty="0"/>
              <a:t>They can indicate this with their arms (pointing left for ‘le’ and right for ‘la’ as well as saying the noun with its article.</a:t>
            </a:r>
          </a:p>
          <a:p>
            <a:pPr marL="228600" indent="-228600">
              <a:buAutoNum type="arabicPeriod"/>
            </a:pPr>
            <a:r>
              <a:rPr lang="en-GB" baseline="0" dirty="0"/>
              <a:t>After pupils say the article and word e.g., la poste, click to animate.</a:t>
            </a:r>
          </a:p>
          <a:p>
            <a:pPr marL="0" indent="0">
              <a:buNone/>
            </a:pPr>
            <a:endParaRPr lang="en-GB" baseline="0" dirty="0"/>
          </a:p>
          <a:p>
            <a:pPr marL="0" indent="0">
              <a:buNone/>
            </a:pPr>
            <a:r>
              <a:rPr lang="en-GB" baseline="0" dirty="0"/>
              <a:t>NB: it is anticipated that the meaning of many/most of these nouns will be known, as many are included as from previous vocab sets/for pre-learning for this lesson and will have been encountered and practised for pronunciation, meaning and gender, but not with the matching word for ‘the’.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1259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8 minutes</a:t>
            </a:r>
            <a:br>
              <a:rPr lang="en-GB" b="1" dirty="0"/>
            </a:br>
            <a:br>
              <a:rPr lang="en-GB" b="1" dirty="0"/>
            </a:br>
            <a:r>
              <a:rPr lang="en-GB" b="1" dirty="0"/>
              <a:t>Aim:</a:t>
            </a:r>
            <a:r>
              <a:rPr lang="en-GB" b="0" dirty="0"/>
              <a:t> to practise aurally connecting ‘au’ and ‘à la’ with masculine and feminine nouns; to practise written understanding of new and previously taught vocabulary.</a:t>
            </a:r>
          </a:p>
          <a:p>
            <a:pPr marL="0"/>
            <a:br>
              <a:rPr lang="en-GB" b="1" dirty="0"/>
            </a:br>
            <a:r>
              <a:rPr lang="en-GB" b="1" dirty="0"/>
              <a:t>Procedure:</a:t>
            </a:r>
            <a:br>
              <a:rPr lang="en-GB" b="1" dirty="0"/>
            </a:br>
            <a:r>
              <a:rPr lang="en-GB" b="0" dirty="0"/>
              <a:t>1. Pupils write 1-6.</a:t>
            </a:r>
          </a:p>
          <a:p>
            <a:pPr marL="0"/>
            <a:r>
              <a:rPr lang="en-GB" b="0" dirty="0"/>
              <a:t>2. Click to listen to number 1.</a:t>
            </a:r>
          </a:p>
          <a:p>
            <a:pPr marL="0"/>
            <a:r>
              <a:rPr lang="en-GB" b="0" dirty="0"/>
              <a:t>3. Click to bring up the two destination options.</a:t>
            </a:r>
          </a:p>
          <a:p>
            <a:pPr marL="0"/>
            <a:r>
              <a:rPr lang="en-GB" b="0" dirty="0"/>
              <a:t>4. Students write the correct option, based on the article (‘au’ or ‘à la’) they hear.</a:t>
            </a:r>
            <a:br>
              <a:rPr lang="en-GB" b="1" dirty="0"/>
            </a:br>
            <a:r>
              <a:rPr lang="en-GB" b="0" dirty="0"/>
              <a:t>5. Continue with items 2-6.</a:t>
            </a:r>
            <a:br>
              <a:rPr lang="en-GB" b="0" dirty="0"/>
            </a:br>
            <a:r>
              <a:rPr lang="en-GB" b="0" dirty="0"/>
              <a:t>6. Click to bring up the 2</a:t>
            </a:r>
            <a:r>
              <a:rPr lang="en-GB" b="0" baseline="30000" dirty="0"/>
              <a:t>nd</a:t>
            </a:r>
            <a:r>
              <a:rPr lang="en-GB" b="0" dirty="0"/>
              <a:t> set of audio buttons.</a:t>
            </a:r>
          </a:p>
          <a:p>
            <a:pPr marL="0"/>
            <a:r>
              <a:rPr lang="en-GB" b="0" dirty="0"/>
              <a:t>7. First, elicit the full phrase from students. E.g. Je </a:t>
            </a:r>
            <a:r>
              <a:rPr lang="en-GB" b="0" dirty="0" err="1"/>
              <a:t>vais</a:t>
            </a:r>
            <a:r>
              <a:rPr lang="en-GB" b="0" dirty="0"/>
              <a:t> à la poste.</a:t>
            </a:r>
          </a:p>
          <a:p>
            <a:pPr marL="0"/>
            <a:r>
              <a:rPr lang="en-GB" b="0" dirty="0"/>
              <a:t>8. Click to bring up the sentence beginning and to reveal the sentence ending.  </a:t>
            </a:r>
          </a:p>
          <a:p>
            <a:pPr marL="0"/>
            <a:r>
              <a:rPr lang="en-GB" b="0" dirty="0"/>
              <a:t>9. If desired, click the red audio button to play the full correct sentence.</a:t>
            </a:r>
          </a:p>
          <a:p>
            <a:pPr marL="0"/>
            <a:r>
              <a:rPr lang="en-GB" b="0" dirty="0"/>
              <a:t>10. Continue with feedback for items 2-6.</a:t>
            </a:r>
          </a:p>
          <a:p>
            <a:pPr marL="0"/>
            <a:br>
              <a:rPr lang="en-GB" b="1" dirty="0"/>
            </a:br>
            <a:r>
              <a:rPr lang="en-GB" b="1" dirty="0"/>
              <a:t>Transcript:</a:t>
            </a:r>
          </a:p>
          <a:p>
            <a:pPr marL="228600" indent="-228600">
              <a:buAutoNum type="arabicParenR"/>
            </a:pPr>
            <a:r>
              <a:rPr lang="en-GB" dirty="0"/>
              <a:t>Je </a:t>
            </a:r>
            <a:r>
              <a:rPr lang="en-GB" dirty="0" err="1"/>
              <a:t>vais</a:t>
            </a:r>
            <a:r>
              <a:rPr lang="en-GB" dirty="0"/>
              <a:t> </a:t>
            </a:r>
            <a:r>
              <a:rPr lang="en-GB" sz="1200" dirty="0">
                <a:solidFill>
                  <a:schemeClr val="accent5">
                    <a:lumMod val="50000"/>
                  </a:schemeClr>
                </a:solidFill>
                <a:latin typeface="Century Gothic" panose="020B0502020202020204" pitchFamily="34" charset="0"/>
              </a:rPr>
              <a:t>à la [poste]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sz="1200" dirty="0">
                <a:solidFill>
                  <a:schemeClr val="accent5">
                    <a:lumMod val="50000"/>
                  </a:schemeClr>
                </a:solidFill>
                <a:latin typeface="Century Gothic" panose="020B0502020202020204" pitchFamily="34" charset="0"/>
              </a:rPr>
              <a:t>Il </a:t>
            </a:r>
            <a:r>
              <a:rPr lang="en-GB" sz="1200" dirty="0" err="1">
                <a:solidFill>
                  <a:schemeClr val="accent5">
                    <a:lumMod val="50000"/>
                  </a:schemeClr>
                </a:solidFill>
                <a:latin typeface="Century Gothic" panose="020B0502020202020204" pitchFamily="34" charset="0"/>
              </a:rPr>
              <a:t>va</a:t>
            </a:r>
            <a:r>
              <a:rPr lang="en-GB" sz="1200" baseline="0" dirty="0">
                <a:solidFill>
                  <a:schemeClr val="accent5">
                    <a:lumMod val="50000"/>
                  </a:schemeClr>
                </a:solidFill>
                <a:latin typeface="Century Gothic" panose="020B0502020202020204" pitchFamily="34" charset="0"/>
              </a:rPr>
              <a:t> </a:t>
            </a:r>
            <a:r>
              <a:rPr lang="en-GB" sz="1200" dirty="0">
                <a:solidFill>
                  <a:schemeClr val="accent5">
                    <a:lumMod val="50000"/>
                  </a:schemeClr>
                </a:solidFill>
                <a:latin typeface="Century Gothic" panose="020B0502020202020204" pitchFamily="34" charset="0"/>
              </a:rPr>
              <a:t>au [travail]</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sz="1200" dirty="0">
                <a:solidFill>
                  <a:schemeClr val="accent5">
                    <a:lumMod val="50000"/>
                  </a:schemeClr>
                </a:solidFill>
                <a:latin typeface="Century Gothic" panose="020B0502020202020204" pitchFamily="34" charset="0"/>
              </a:rPr>
              <a:t>Je</a:t>
            </a:r>
            <a:r>
              <a:rPr lang="en-GB" sz="1200" baseline="0" dirty="0">
                <a:solidFill>
                  <a:schemeClr val="accent5">
                    <a:lumMod val="50000"/>
                  </a:schemeClr>
                </a:solidFill>
                <a:latin typeface="Century Gothic" panose="020B0502020202020204" pitchFamily="34" charset="0"/>
              </a:rPr>
              <a:t> </a:t>
            </a:r>
            <a:r>
              <a:rPr lang="en-GB" sz="1200" baseline="0" dirty="0" err="1">
                <a:solidFill>
                  <a:schemeClr val="accent5">
                    <a:lumMod val="50000"/>
                  </a:schemeClr>
                </a:solidFill>
                <a:latin typeface="Century Gothic" panose="020B0502020202020204" pitchFamily="34" charset="0"/>
              </a:rPr>
              <a:t>vais</a:t>
            </a:r>
            <a:r>
              <a:rPr lang="en-GB" sz="1200" baseline="0" dirty="0">
                <a:solidFill>
                  <a:schemeClr val="accent5">
                    <a:lumMod val="50000"/>
                  </a:schemeClr>
                </a:solidFill>
                <a:latin typeface="Century Gothic" panose="020B0502020202020204" pitchFamily="34" charset="0"/>
              </a:rPr>
              <a:t> au </a:t>
            </a:r>
            <a:r>
              <a:rPr lang="en-GB" sz="1200" dirty="0">
                <a:solidFill>
                  <a:schemeClr val="accent5">
                    <a:lumMod val="50000"/>
                  </a:schemeClr>
                </a:solidFill>
                <a:latin typeface="Century Gothic" panose="020B0502020202020204" pitchFamily="34" charset="0"/>
              </a:rPr>
              <a:t>[tableau]</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sz="1200" dirty="0">
                <a:solidFill>
                  <a:schemeClr val="accent5">
                    <a:lumMod val="50000"/>
                  </a:schemeClr>
                </a:solidFill>
                <a:latin typeface="Century Gothic" panose="020B0502020202020204" pitchFamily="34" charset="0"/>
              </a:rPr>
              <a:t>Elle </a:t>
            </a:r>
            <a:r>
              <a:rPr lang="en-GB" sz="1200" dirty="0" err="1">
                <a:solidFill>
                  <a:schemeClr val="accent5">
                    <a:lumMod val="50000"/>
                  </a:schemeClr>
                </a:solidFill>
                <a:latin typeface="Century Gothic" panose="020B0502020202020204" pitchFamily="34" charset="0"/>
              </a:rPr>
              <a:t>va</a:t>
            </a:r>
            <a:r>
              <a:rPr lang="en-GB" sz="1200" dirty="0">
                <a:solidFill>
                  <a:schemeClr val="accent5">
                    <a:lumMod val="50000"/>
                  </a:schemeClr>
                </a:solidFill>
                <a:latin typeface="Century Gothic" panose="020B0502020202020204" pitchFamily="34" charset="0"/>
              </a:rPr>
              <a:t> au [</a:t>
            </a:r>
            <a:r>
              <a:rPr lang="en-GB" sz="1200" dirty="0" err="1">
                <a:solidFill>
                  <a:schemeClr val="accent5">
                    <a:lumMod val="50000"/>
                  </a:schemeClr>
                </a:solidFill>
                <a:latin typeface="Century Gothic" panose="020B0502020202020204" pitchFamily="34" charset="0"/>
              </a:rPr>
              <a:t>déjeuner</a:t>
            </a:r>
            <a:r>
              <a:rPr lang="en-GB" sz="1200" dirty="0">
                <a:solidFill>
                  <a:schemeClr val="accent5">
                    <a:lumMod val="50000"/>
                  </a:schemeClr>
                </a:solidFill>
                <a:latin typeface="Century Gothic" panose="020B0502020202020204" pitchFamily="34" charset="0"/>
              </a:rPr>
              <a:t>]</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GB" sz="1200" baseline="0" dirty="0">
                <a:solidFill>
                  <a:schemeClr val="accent5">
                    <a:lumMod val="50000"/>
                  </a:schemeClr>
                </a:solidFill>
                <a:latin typeface="Century Gothic" panose="020B0502020202020204" pitchFamily="34" charset="0"/>
              </a:rPr>
              <a:t>Elle </a:t>
            </a:r>
            <a:r>
              <a:rPr lang="en-GB" sz="1200" baseline="0" dirty="0" err="1">
                <a:solidFill>
                  <a:schemeClr val="accent5">
                    <a:lumMod val="50000"/>
                  </a:schemeClr>
                </a:solidFill>
                <a:latin typeface="Century Gothic" panose="020B0502020202020204" pitchFamily="34" charset="0"/>
              </a:rPr>
              <a:t>va</a:t>
            </a:r>
            <a:r>
              <a:rPr lang="en-GB" sz="1200" baseline="0" dirty="0">
                <a:solidFill>
                  <a:schemeClr val="accent5">
                    <a:lumMod val="50000"/>
                  </a:schemeClr>
                </a:solidFill>
                <a:latin typeface="Century Gothic" panose="020B0502020202020204" pitchFamily="34" charset="0"/>
              </a:rPr>
              <a:t> </a:t>
            </a:r>
            <a:r>
              <a:rPr lang="en-GB" sz="1200" dirty="0">
                <a:solidFill>
                  <a:schemeClr val="accent5">
                    <a:lumMod val="50000"/>
                  </a:schemeClr>
                </a:solidFill>
                <a:latin typeface="Century Gothic" panose="020B0502020202020204" pitchFamily="34" charset="0"/>
              </a:rPr>
              <a:t>à la [</a:t>
            </a:r>
            <a:r>
              <a:rPr lang="en-GB" sz="1200" dirty="0" err="1">
                <a:solidFill>
                  <a:schemeClr val="accent5">
                    <a:lumMod val="50000"/>
                  </a:schemeClr>
                </a:solidFill>
                <a:latin typeface="Century Gothic" panose="020B0502020202020204" pitchFamily="34" charset="0"/>
              </a:rPr>
              <a:t>caisse</a:t>
            </a:r>
            <a:r>
              <a:rPr lang="en-GB" sz="1200" dirty="0">
                <a:solidFill>
                  <a:schemeClr val="accent5">
                    <a:lumMod val="50000"/>
                  </a:schemeClr>
                </a:solidFill>
                <a:latin typeface="Century Gothic" panose="020B0502020202020204" pitchFamily="34" charset="0"/>
              </a:rPr>
              <a:t>]</a:t>
            </a:r>
          </a:p>
          <a:p>
            <a:pPr marL="228600" indent="-228600">
              <a:buAutoNum type="arabicParenR"/>
            </a:pPr>
            <a:r>
              <a:rPr lang="en-GB" sz="1200" dirty="0">
                <a:solidFill>
                  <a:schemeClr val="accent5">
                    <a:lumMod val="50000"/>
                  </a:schemeClr>
                </a:solidFill>
                <a:latin typeface="Century Gothic" panose="020B0502020202020204" pitchFamily="34" charset="0"/>
              </a:rPr>
              <a:t>Il </a:t>
            </a:r>
            <a:r>
              <a:rPr lang="en-GB" sz="1200" baseline="0" dirty="0" err="1">
                <a:solidFill>
                  <a:schemeClr val="accent5">
                    <a:lumMod val="50000"/>
                  </a:schemeClr>
                </a:solidFill>
                <a:latin typeface="Century Gothic" panose="020B0502020202020204" pitchFamily="34" charset="0"/>
              </a:rPr>
              <a:t>va</a:t>
            </a:r>
            <a:r>
              <a:rPr lang="en-GB" sz="1200" baseline="0" dirty="0">
                <a:solidFill>
                  <a:schemeClr val="accent5">
                    <a:lumMod val="50000"/>
                  </a:schemeClr>
                </a:solidFill>
                <a:latin typeface="Century Gothic" panose="020B0502020202020204" pitchFamily="34" charset="0"/>
              </a:rPr>
              <a:t> </a:t>
            </a:r>
            <a:r>
              <a:rPr lang="en-GB" sz="1200" dirty="0">
                <a:solidFill>
                  <a:schemeClr val="accent5">
                    <a:lumMod val="50000"/>
                  </a:schemeClr>
                </a:solidFill>
                <a:latin typeface="Century Gothic" panose="020B0502020202020204" pitchFamily="34" charset="0"/>
              </a:rPr>
              <a:t>à la [</a:t>
            </a:r>
            <a:r>
              <a:rPr lang="en-GB" sz="1200" dirty="0" err="1">
                <a:solidFill>
                  <a:schemeClr val="accent5">
                    <a:lumMod val="50000"/>
                  </a:schemeClr>
                </a:solidFill>
                <a:latin typeface="Century Gothic" panose="020B0502020202020204" pitchFamily="34" charset="0"/>
              </a:rPr>
              <a:t>maison</a:t>
            </a:r>
            <a:r>
              <a:rPr lang="en-GB" sz="1200" dirty="0">
                <a:solidFill>
                  <a:schemeClr val="accent5">
                    <a:lumMod val="50000"/>
                  </a:schemeClr>
                </a:solidFill>
                <a:latin typeface="Century Gothic" panose="020B0502020202020204" pitchFamily="34" charset="0"/>
              </a:rPr>
              <a:t>]</a:t>
            </a:r>
            <a:endParaRPr lang="en-GB"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379041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Note: this activity also begins the next lesson, so teachers need not be concerned if they don’t get to it at the end of lesson 1.</a:t>
            </a:r>
          </a:p>
          <a:p>
            <a:br>
              <a:rPr lang="en-GB" b="1" dirty="0"/>
            </a:br>
            <a:r>
              <a:rPr lang="en-GB" b="1" dirty="0"/>
              <a:t>Timing: </a:t>
            </a:r>
            <a:r>
              <a:rPr lang="en-GB" b="0" dirty="0"/>
              <a:t>5 minutes</a:t>
            </a:r>
            <a:br>
              <a:rPr lang="en-GB" b="1" dirty="0"/>
            </a:br>
            <a:br>
              <a:rPr lang="en-GB" b="1" dirty="0"/>
            </a:br>
            <a:r>
              <a:rPr lang="en-GB" b="1" dirty="0"/>
              <a:t>Aim: </a:t>
            </a:r>
            <a:r>
              <a:rPr lang="en-GB" b="0" dirty="0"/>
              <a:t>to reactivate and strengthen vocabulary knowledge of this week’s new and revisited vocabulary; to revisit letters of the alphabet</a:t>
            </a:r>
            <a:br>
              <a:rPr lang="en-GB" b="0" dirty="0"/>
            </a:br>
            <a:br>
              <a:rPr lang="en-GB" b="0" dirty="0"/>
            </a:br>
            <a:r>
              <a:rPr lang="en-GB" b="1" dirty="0"/>
              <a:t>Procedure:</a:t>
            </a:r>
            <a:br>
              <a:rPr lang="en-GB" b="1" dirty="0"/>
            </a:br>
            <a:r>
              <a:rPr lang="en-GB" b="0" dirty="0"/>
              <a:t>1. Teacher gives co-ordinates using French alphabet letters. E.g., LI – Comment </a:t>
            </a:r>
            <a:r>
              <a:rPr lang="en-GB" b="0" dirty="0" err="1"/>
              <a:t>dit</a:t>
            </a:r>
            <a:r>
              <a:rPr lang="en-GB" b="0" dirty="0"/>
              <a:t>-on </a:t>
            </a:r>
            <a:r>
              <a:rPr lang="en-GB" b="0" dirty="0" err="1"/>
              <a:t>en</a:t>
            </a:r>
            <a:r>
              <a:rPr lang="en-GB" b="0" dirty="0"/>
              <a:t> </a:t>
            </a:r>
            <a:r>
              <a:rPr lang="en-GB" b="0" dirty="0" err="1"/>
              <a:t>français</a:t>
            </a:r>
            <a:r>
              <a:rPr lang="en-GB" b="0" dirty="0"/>
              <a:t> ? </a:t>
            </a:r>
          </a:p>
          <a:p>
            <a:r>
              <a:rPr lang="en-GB" b="0" dirty="0"/>
              <a:t>2. Students respond by producing the French word. E.g., la </a:t>
            </a:r>
            <a:r>
              <a:rPr lang="en-GB" b="0" dirty="0" err="1"/>
              <a:t>caisse</a:t>
            </a:r>
            <a:endParaRPr lang="en-GB" b="0" dirty="0"/>
          </a:p>
          <a:p>
            <a:endParaRPr lang="en-GB" b="0" dirty="0"/>
          </a:p>
          <a:p>
            <a:r>
              <a:rPr lang="en-GB" b="0" dirty="0"/>
              <a:t>If not done in the parallel activity last lesson, the teacher can also develop depth of vocabulary knowledge by giving word prompts to trigger word associations.</a:t>
            </a:r>
          </a:p>
          <a:p>
            <a:r>
              <a:rPr lang="en-GB" b="0" dirty="0"/>
              <a:t>For example, the teachers says ‘</a:t>
            </a:r>
            <a:r>
              <a:rPr lang="en-GB" b="0" dirty="0" err="1"/>
              <a:t>hablar</a:t>
            </a:r>
            <a:r>
              <a:rPr lang="en-GB" b="0" dirty="0"/>
              <a:t>’ and students volunteer any words that have an association with this verb (e.g., </a:t>
            </a:r>
            <a:r>
              <a:rPr lang="en-GB" b="0" dirty="0" err="1"/>
              <a:t>inglés</a:t>
            </a:r>
            <a:r>
              <a:rPr lang="en-GB" b="0" dirty="0"/>
              <a:t>, </a:t>
            </a:r>
            <a:r>
              <a:rPr lang="en-GB" b="0" dirty="0" err="1"/>
              <a:t>español</a:t>
            </a:r>
            <a:r>
              <a:rPr lang="en-GB" b="0" dirty="0"/>
              <a:t>, palabra, </a:t>
            </a:r>
            <a:r>
              <a:rPr lang="en-GB" b="0" dirty="0" err="1"/>
              <a:t>pregunta</a:t>
            </a:r>
            <a:r>
              <a:rPr lang="en-GB" b="0" dirty="0"/>
              <a:t>, </a:t>
            </a:r>
            <a:r>
              <a:rPr lang="en-GB" b="0" dirty="0" err="1"/>
              <a:t>teléfono</a:t>
            </a:r>
            <a:r>
              <a:rPr lang="en-GB" b="0" dirty="0"/>
              <a:t>).</a:t>
            </a:r>
            <a:br>
              <a:rPr lang="en-GB" b="0" dirty="0"/>
            </a:br>
            <a:endParaRPr lang="en-GB" b="0" dirty="0"/>
          </a:p>
          <a:p>
            <a:r>
              <a:rPr lang="en-GB" b="0" dirty="0"/>
              <a:t>Other words the teacher could give are:</a:t>
            </a:r>
            <a:br>
              <a:rPr lang="en-GB" b="0" dirty="0"/>
            </a:br>
            <a:r>
              <a:rPr lang="en-GB" b="0" dirty="0"/>
              <a:t>i) Les questions (comment ?, </a:t>
            </a:r>
            <a:r>
              <a:rPr lang="en-GB" b="0" dirty="0" err="1"/>
              <a:t>où</a:t>
            </a:r>
            <a:r>
              <a:rPr lang="en-GB" b="0" dirty="0"/>
              <a:t> ?, </a:t>
            </a:r>
            <a:r>
              <a:rPr lang="en-GB" b="0" dirty="0" err="1"/>
              <a:t>quand</a:t>
            </a:r>
            <a:r>
              <a:rPr lang="en-GB" b="0" dirty="0"/>
              <a:t> ? demander</a:t>
            </a:r>
          </a:p>
          <a:p>
            <a:r>
              <a:rPr lang="en-GB" b="0" dirty="0"/>
              <a:t>ii) La </a:t>
            </a:r>
            <a:r>
              <a:rPr lang="en-GB" b="0" dirty="0" err="1"/>
              <a:t>famille</a:t>
            </a:r>
            <a:r>
              <a:rPr lang="en-GB" b="0" dirty="0"/>
              <a:t> (le parent, la </a:t>
            </a:r>
            <a:r>
              <a:rPr lang="en-GB" b="0" dirty="0" err="1"/>
              <a:t>sœur</a:t>
            </a:r>
            <a:r>
              <a:rPr lang="en-GB" b="0" dirty="0"/>
              <a:t>, le frère)</a:t>
            </a:r>
            <a:br>
              <a:rPr lang="en-GB" b="0" dirty="0"/>
            </a:br>
            <a:r>
              <a:rPr lang="en-GB" b="0" dirty="0"/>
              <a:t>iii) Aller (je </a:t>
            </a:r>
            <a:r>
              <a:rPr lang="en-GB" b="0" dirty="0" err="1"/>
              <a:t>vais</a:t>
            </a:r>
            <a:r>
              <a:rPr lang="en-GB" b="0" dirty="0"/>
              <a:t>, </a:t>
            </a:r>
            <a:r>
              <a:rPr lang="en-GB" b="0" dirty="0" err="1"/>
              <a:t>tu</a:t>
            </a:r>
            <a:r>
              <a:rPr lang="en-GB" b="0" dirty="0"/>
              <a:t> vas, il </a:t>
            </a:r>
            <a:r>
              <a:rPr lang="en-GB" b="0" dirty="0" err="1"/>
              <a:t>va</a:t>
            </a:r>
            <a:r>
              <a:rPr lang="en-GB" b="0" dirty="0"/>
              <a:t>, </a:t>
            </a:r>
            <a:r>
              <a:rPr lang="en-GB" b="0" dirty="0" err="1"/>
              <a:t>elle</a:t>
            </a:r>
            <a:r>
              <a:rPr lang="en-GB" b="0" dirty="0"/>
              <a:t> </a:t>
            </a:r>
            <a:r>
              <a:rPr lang="en-GB" b="0" dirty="0" err="1"/>
              <a:t>va</a:t>
            </a:r>
            <a:r>
              <a:rPr lang="en-GB" b="0" dirty="0"/>
              <a:t>)</a:t>
            </a:r>
          </a:p>
          <a:p>
            <a:r>
              <a:rPr lang="en-GB" b="0" dirty="0"/>
              <a:t>iv) </a:t>
            </a:r>
            <a:r>
              <a:rPr lang="en-GB" b="0" dirty="0" err="1"/>
              <a:t>Être</a:t>
            </a:r>
            <a:r>
              <a:rPr lang="en-GB" b="0" dirty="0"/>
              <a:t> (nous </a:t>
            </a:r>
            <a:r>
              <a:rPr lang="en-GB" b="0" dirty="0" err="1"/>
              <a:t>sommes</a:t>
            </a:r>
            <a:r>
              <a:rPr lang="en-GB" b="0" dirty="0"/>
              <a:t>, </a:t>
            </a:r>
            <a:r>
              <a:rPr lang="en-GB" b="0" dirty="0" err="1"/>
              <a:t>vous</a:t>
            </a:r>
            <a:r>
              <a:rPr lang="en-GB" b="0" dirty="0"/>
              <a:t> </a:t>
            </a:r>
            <a:r>
              <a:rPr lang="en-GB" b="0" dirty="0" err="1"/>
              <a:t>êtes</a:t>
            </a:r>
            <a:r>
              <a:rPr lang="en-GB" b="0" dirty="0"/>
              <a:t>, </a:t>
            </a:r>
            <a:r>
              <a:rPr lang="en-GB" b="0" dirty="0" err="1"/>
              <a:t>ils</a:t>
            </a:r>
            <a:r>
              <a:rPr lang="en-GB" b="0" dirty="0"/>
              <a:t>/</a:t>
            </a:r>
            <a:r>
              <a:rPr lang="en-GB" b="0" dirty="0" err="1"/>
              <a:t>elles</a:t>
            </a:r>
            <a:r>
              <a:rPr lang="en-GB" b="0" dirty="0"/>
              <a:t> </a:t>
            </a:r>
            <a:r>
              <a:rPr lang="en-GB" b="0" dirty="0" err="1"/>
              <a:t>sont</a:t>
            </a:r>
            <a:r>
              <a:rPr lang="en-GB" b="0" dirty="0"/>
              <a:t>)</a:t>
            </a:r>
            <a:br>
              <a:rPr lang="en-GB" b="0" dirty="0"/>
            </a:br>
            <a:r>
              <a:rPr lang="en-GB" b="0" dirty="0"/>
              <a:t>v) les </a:t>
            </a:r>
            <a:r>
              <a:rPr lang="en-GB" b="0" dirty="0" err="1"/>
              <a:t>verbes</a:t>
            </a:r>
            <a:r>
              <a:rPr lang="en-GB" b="0" dirty="0"/>
              <a:t> (</a:t>
            </a:r>
            <a:r>
              <a:rPr lang="en-GB" b="0" dirty="0" err="1"/>
              <a:t>penser</a:t>
            </a:r>
            <a:r>
              <a:rPr lang="en-GB" b="0" dirty="0"/>
              <a:t>, </a:t>
            </a:r>
            <a:r>
              <a:rPr lang="en-GB" b="0" dirty="0" err="1"/>
              <a:t>parler</a:t>
            </a:r>
            <a:r>
              <a:rPr lang="en-GB" b="0" dirty="0"/>
              <a:t>, </a:t>
            </a:r>
            <a:r>
              <a:rPr lang="en-GB" b="0" dirty="0" err="1"/>
              <a:t>aller</a:t>
            </a:r>
            <a:r>
              <a:rPr lang="en-GB" b="0" dirty="0"/>
              <a:t>, </a:t>
            </a:r>
            <a:r>
              <a:rPr lang="en-GB" b="0" dirty="0" err="1"/>
              <a:t>être</a:t>
            </a:r>
            <a:r>
              <a:rPr lang="en-GB" b="0" dirty="0"/>
              <a:t>, demander, </a:t>
            </a:r>
            <a:r>
              <a:rPr lang="en-GB" b="0" dirty="0" err="1"/>
              <a:t>rester</a:t>
            </a:r>
            <a:r>
              <a:rPr lang="en-GB" b="0" dirty="0"/>
              <a:t>)</a:t>
            </a:r>
          </a:p>
          <a:p>
            <a:r>
              <a:rPr lang="en-GB" b="0" dirty="0"/>
              <a:t>vi) Les </a:t>
            </a:r>
            <a:r>
              <a:rPr lang="en-GB" b="0" dirty="0" err="1"/>
              <a:t>lieux</a:t>
            </a:r>
            <a:r>
              <a:rPr lang="en-GB" b="0" dirty="0"/>
              <a:t>/les destinations (la poste, le parc, la </a:t>
            </a:r>
            <a:r>
              <a:rPr lang="en-GB" b="0" dirty="0" err="1"/>
              <a:t>caisse</a:t>
            </a:r>
            <a:r>
              <a:rPr lang="en-GB" b="0" dirty="0"/>
              <a:t>, le train, le college)</a:t>
            </a:r>
          </a:p>
          <a:p>
            <a:r>
              <a:rPr lang="en-GB" b="0" dirty="0"/>
              <a:t>vii) Les descriptions (</a:t>
            </a:r>
            <a:r>
              <a:rPr lang="en-GB" b="0" dirty="0" err="1"/>
              <a:t>jeune</a:t>
            </a:r>
            <a:r>
              <a:rPr lang="en-GB" b="0" dirty="0"/>
              <a:t>, </a:t>
            </a:r>
            <a:r>
              <a:rPr lang="en-GB" b="0" dirty="0" err="1"/>
              <a:t>ouvert</a:t>
            </a:r>
            <a:r>
              <a:rPr lang="en-GB" b="0" dirty="0"/>
              <a:t>)</a:t>
            </a:r>
          </a:p>
          <a:p>
            <a:r>
              <a:rPr lang="en-GB" b="0" dirty="0"/>
              <a:t>viii) </a:t>
            </a:r>
            <a:r>
              <a:rPr lang="en-GB" b="0" dirty="0" err="1"/>
              <a:t>quand</a:t>
            </a:r>
            <a:r>
              <a:rPr lang="en-GB" b="0" dirty="0"/>
              <a:t> (</a:t>
            </a:r>
            <a:r>
              <a:rPr lang="en-GB" b="0" dirty="0" err="1"/>
              <a:t>normalement</a:t>
            </a:r>
            <a:r>
              <a:rPr lang="en-GB" b="0" dirty="0"/>
              <a:t>, le </a:t>
            </a:r>
            <a:r>
              <a:rPr lang="en-GB" b="0" dirty="0" err="1"/>
              <a:t>samedi</a:t>
            </a:r>
            <a:r>
              <a:rPr lang="en-GB" b="0" dirty="0"/>
              <a:t>, le jour)</a:t>
            </a:r>
            <a:br>
              <a:rPr lang="en-GB" b="0" dirty="0"/>
            </a:br>
            <a:r>
              <a:rPr lang="en-GB" b="0" dirty="0"/>
              <a:t>There are no 100% correct / incorrect answers here; it is a matter of students reflecting on the meaning of the words and the contexts in which they could be used, to strengthen word knowledge through the making of semantic connections.</a:t>
            </a:r>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23002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appear on all three GCSE wordlists, with this exception:</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i) AQA, Edexcel and </a:t>
            </a:r>
            <a:r>
              <a:rPr lang="en-GB" b="1" dirty="0" err="1">
                <a:solidFill>
                  <a:srgbClr val="FF0000"/>
                </a:solidFill>
              </a:rPr>
              <a:t>Eduqas</a:t>
            </a:r>
            <a:r>
              <a:rPr lang="en-GB" b="1" dirty="0">
                <a:solidFill>
                  <a:srgbClr val="FF0000"/>
                </a:solidFill>
              </a:rPr>
              <a:t> lists do not have </a:t>
            </a:r>
            <a:r>
              <a:rPr lang="en-GB" b="1" u="sng" dirty="0">
                <a:solidFill>
                  <a:srgbClr val="FF0000"/>
                </a:solidFill>
              </a:rPr>
              <a:t>sage.</a:t>
            </a:r>
            <a:r>
              <a:rPr lang="en-GB" b="1" dirty="0">
                <a:solidFill>
                  <a:srgbClr val="FF0000"/>
                </a:solidFill>
              </a:rPr>
              <a:t> </a:t>
            </a:r>
            <a:br>
              <a:rPr lang="en-GB" b="1" u="sng" dirty="0">
                <a:solidFill>
                  <a:srgbClr val="FF0000"/>
                </a:solidFill>
              </a:rPr>
            </a:b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aseline="0" dirty="0"/>
              <a:t>- introduce the second person singular forms of </a:t>
            </a:r>
            <a:r>
              <a:rPr lang="en-GB" i="1" baseline="0" dirty="0" err="1"/>
              <a:t>aller</a:t>
            </a:r>
            <a:endParaRPr lang="en-GB" i="1" baseline="0" dirty="0"/>
          </a:p>
          <a:p>
            <a:pPr marL="0" marR="0" lvl="0" indent="0" algn="l" defTabSz="914400" rtl="0" eaLnBrk="1" fontAlgn="base" latinLnBrk="0" hangingPunct="1">
              <a:lnSpc>
                <a:spcPct val="100000"/>
              </a:lnSpc>
              <a:spcBef>
                <a:spcPts val="0"/>
              </a:spcBef>
              <a:spcAft>
                <a:spcPts val="0"/>
              </a:spcAft>
              <a:buClrTx/>
              <a:buSzTx/>
              <a:buFontTx/>
              <a:buNone/>
              <a:tabLst/>
              <a:defRPr/>
            </a:pPr>
            <a:br>
              <a:rPr lang="en-GB" baseline="0" dirty="0"/>
            </a:br>
            <a:r>
              <a:rPr lang="en-GB" sz="1200" b="1" i="0" u="none" strike="noStrike" kern="1200" cap="none" dirty="0">
                <a:solidFill>
                  <a:schemeClr val="tx1"/>
                </a:solidFill>
                <a:effectLst/>
                <a:latin typeface="Calibri"/>
                <a:ea typeface="Calibri"/>
                <a:cs typeface="Calibri"/>
                <a:sym typeface="Calibri"/>
              </a:rPr>
              <a:t>Frequency rankings of vocabulary </a:t>
            </a:r>
            <a:r>
              <a:rPr lang="en-GB" sz="1200" b="1" i="0" u="sng" strike="noStrike" kern="1200" cap="none" dirty="0">
                <a:solidFill>
                  <a:schemeClr val="tx1"/>
                </a:solidFill>
                <a:effectLst/>
                <a:latin typeface="Calibri"/>
                <a:ea typeface="Calibri"/>
                <a:cs typeface="Calibri"/>
                <a:sym typeface="Calibri"/>
              </a:rPr>
              <a:t>introduced</a:t>
            </a:r>
            <a:r>
              <a:rPr lang="en-GB" sz="1200" b="1" i="0" u="none" strike="noStrike" kern="1200" cap="none" dirty="0">
                <a:solidFill>
                  <a:schemeClr val="tx1"/>
                </a:solidFill>
                <a:effectLst/>
                <a:latin typeface="Calibri"/>
                <a:ea typeface="Calibri"/>
                <a:cs typeface="Calibri"/>
                <a:sym typeface="Calibri"/>
              </a:rPr>
              <a:t> this week (1 is the most common word in French): </a:t>
            </a:r>
            <a:br>
              <a:rPr lang="fr-FR" dirty="0"/>
            </a:br>
            <a:r>
              <a:rPr lang="fr-FR" sz="1200" b="0" i="0" u="none" strike="noStrike" cap="none" dirty="0">
                <a:solidFill>
                  <a:schemeClr val="dk1"/>
                </a:solidFill>
                <a:effectLst/>
                <a:latin typeface="Calibri"/>
                <a:ea typeface="Calibri"/>
                <a:cs typeface="Calibri"/>
                <a:sym typeface="Calibri"/>
              </a:rPr>
              <a:t>aller [53], va [53], vais [53], vas [53], caisse [1881], collège [2116], jour [78], parc [1240], poste [489], samedi [1355], train [232], où [48], comment [234], quand [119]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Calibri"/>
                <a:ea typeface="Calibri"/>
                <a:cs typeface="Calibri"/>
                <a:sym typeface="Calibri"/>
              </a:rPr>
              <a:t>Frequency rankings of vocabulary </a:t>
            </a:r>
            <a:r>
              <a:rPr lang="en-GB" sz="1200" b="1" i="0" u="sng" strike="noStrike" kern="1200" cap="none" dirty="0">
                <a:solidFill>
                  <a:schemeClr val="tx1"/>
                </a:solidFill>
                <a:effectLst/>
                <a:latin typeface="Calibri"/>
                <a:ea typeface="Calibri"/>
                <a:cs typeface="Calibri"/>
                <a:sym typeface="Calibri"/>
              </a:rPr>
              <a:t>revisited</a:t>
            </a:r>
            <a:r>
              <a:rPr lang="en-GB" sz="1200" b="1" i="0" u="none" strike="noStrike" kern="1200" cap="none" dirty="0">
                <a:solidFill>
                  <a:schemeClr val="tx1"/>
                </a:solidFill>
                <a:effectLst/>
                <a:latin typeface="Calibri"/>
                <a:ea typeface="Calibri"/>
                <a:cs typeface="Calibri"/>
                <a:sym typeface="Calibri"/>
              </a:rPr>
              <a:t> this week (1 is the most common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dirty="0">
                <a:solidFill>
                  <a:schemeClr val="tx1"/>
                </a:solidFill>
                <a:effectLst/>
                <a:latin typeface="Calibri"/>
                <a:ea typeface="Calibri"/>
                <a:cs typeface="Calibri"/>
                <a:sym typeface="Calibri"/>
              </a:rPr>
              <a:t>2.1.2</a:t>
            </a:r>
            <a:r>
              <a:rPr lang="de-DE" sz="1200" b="1" i="0" u="none" strike="noStrike" kern="1200" cap="none" baseline="0" dirty="0">
                <a:solidFill>
                  <a:schemeClr val="tx1"/>
                </a:solidFill>
                <a:effectLst/>
                <a:latin typeface="Calibri"/>
                <a:ea typeface="Calibri"/>
                <a:cs typeface="Calibri"/>
                <a:sym typeface="Calibri"/>
              </a:rPr>
              <a:t> </a:t>
            </a:r>
            <a:r>
              <a:rPr lang="de-DE" sz="1200" b="0" i="0" u="none" strike="noStrike" kern="1200" cap="none" baseline="0" dirty="0">
                <a:solidFill>
                  <a:schemeClr val="tx1"/>
                </a:solidFill>
                <a:effectLst/>
                <a:latin typeface="Calibri"/>
                <a:ea typeface="Calibri"/>
                <a:cs typeface="Calibri"/>
                <a:sym typeface="Calibri"/>
              </a:rPr>
              <a:t>- </a:t>
            </a:r>
            <a:r>
              <a:rPr lang="fr-FR" sz="1200" b="0" i="0" u="none" strike="noStrike" kern="1200" cap="none" baseline="0" dirty="0">
                <a:solidFill>
                  <a:schemeClr val="tx1"/>
                </a:solidFill>
                <a:effectLst/>
                <a:latin typeface="Calibri"/>
                <a:ea typeface="Calibri"/>
                <a:cs typeface="Calibri"/>
                <a:sym typeface="Calibri"/>
              </a:rPr>
              <a:t>êtes [5], sommes [5], sont [5], frère [1043], parent [546], sœur [1558], jeune [152], ouvert [897], sage [2643], strict [1859]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baseline="0" dirty="0">
                <a:solidFill>
                  <a:schemeClr val="tx1"/>
                </a:solidFill>
                <a:effectLst/>
                <a:latin typeface="Calibri"/>
                <a:ea typeface="Calibri"/>
                <a:cs typeface="Calibri"/>
                <a:sym typeface="Calibri"/>
              </a:rPr>
              <a:t>1.2.4 </a:t>
            </a:r>
            <a:r>
              <a:rPr lang="de-DE" sz="1200" b="0" i="0" u="none" strike="noStrike" kern="1200" cap="none" baseline="0" dirty="0">
                <a:solidFill>
                  <a:schemeClr val="tx1"/>
                </a:solidFill>
                <a:effectLst/>
                <a:latin typeface="Calibri"/>
                <a:ea typeface="Calibri"/>
                <a:cs typeface="Calibri"/>
                <a:sym typeface="Calibri"/>
              </a:rPr>
              <a:t>- </a:t>
            </a:r>
            <a:r>
              <a:rPr lang="fr-FR" sz="1200" b="0" i="0" u="none" strike="noStrike" cap="none" dirty="0">
                <a:solidFill>
                  <a:schemeClr val="dk1"/>
                </a:solidFill>
                <a:effectLst/>
                <a:latin typeface="Calibri"/>
                <a:ea typeface="Calibri"/>
                <a:cs typeface="Calibri"/>
                <a:sym typeface="Calibri"/>
              </a:rPr>
              <a:t>demander [80], montrer [108], parler [106], penser [116], rester [100], école [477], exemple [259], raison [72], normalement [2018], que [9]</a:t>
            </a:r>
          </a:p>
          <a:p>
            <a:br>
              <a:rPr lang="en-GB" dirty="0"/>
            </a:br>
            <a:r>
              <a:rPr lang="en-GB" sz="1200" b="1" dirty="0">
                <a:latin typeface="Century Gothic" panose="020B0502020202020204" pitchFamily="34" charset="0"/>
              </a:rPr>
              <a:t>Source</a:t>
            </a:r>
            <a:r>
              <a:rPr lang="en-GB" sz="1200" b="1" baseline="0" dirty="0">
                <a:latin typeface="Century Gothic" panose="020B0502020202020204" pitchFamily="34" charset="0"/>
              </a:rPr>
              <a:t> of frequency information:</a:t>
            </a:r>
          </a:p>
          <a:p>
            <a:r>
              <a:rPr lang="en-GB" sz="1200" dirty="0" err="1">
                <a:solidFill>
                  <a:schemeClr val="dk1"/>
                </a:solidFill>
                <a:effectLst/>
                <a:latin typeface="Century Gothic" panose="020B0502020202020204" pitchFamily="34" charset="0"/>
                <a:ea typeface="+mn-ea"/>
                <a:cs typeface="+mn-cs"/>
              </a:rPr>
              <a:t>Londsale</a:t>
            </a:r>
            <a:r>
              <a:rPr lang="en-GB" sz="1200" dirty="0">
                <a:solidFill>
                  <a:schemeClr val="dk1"/>
                </a:solidFill>
                <a:effectLst/>
                <a:latin typeface="Century Gothic" panose="020B0502020202020204" pitchFamily="34" charset="0"/>
                <a:ea typeface="+mn-ea"/>
                <a:cs typeface="+mn-cs"/>
              </a:rPr>
              <a:t>, D., &amp; Le Bras, Y.  (2009). </a:t>
            </a:r>
            <a:r>
              <a:rPr lang="en-GB" sz="1200" i="1" dirty="0">
                <a:solidFill>
                  <a:schemeClr val="dk1"/>
                </a:solidFill>
                <a:effectLst/>
                <a:latin typeface="Century Gothic" panose="020B0502020202020204" pitchFamily="34" charset="0"/>
                <a:ea typeface="+mn-ea"/>
                <a:cs typeface="+mn-cs"/>
              </a:rPr>
              <a:t>A Frequency Dictionary of French: Core vocabulary for learners </a:t>
            </a:r>
            <a:r>
              <a:rPr lang="en-GB" sz="1200" dirty="0">
                <a:solidFill>
                  <a:schemeClr val="dk1"/>
                </a:solidFill>
                <a:effectLst/>
                <a:latin typeface="Century Gothic" panose="020B0502020202020204" pitchFamily="34" charset="0"/>
                <a:ea typeface="+mn-ea"/>
                <a:cs typeface="+mn-cs"/>
              </a:rPr>
              <a:t>London: Routledge.</a:t>
            </a:r>
          </a:p>
          <a:p>
            <a:endParaRPr lang="en-GB" sz="1200" baseline="0"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2409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ou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ou</a:t>
            </a:r>
            <a:r>
              <a:rPr lang="en-GB" b="1" baseline="0" dirty="0"/>
              <a:t>] </a:t>
            </a:r>
            <a:r>
              <a:rPr lang="en-GB" baseline="0" dirty="0"/>
              <a:t>and then the </a:t>
            </a:r>
            <a:r>
              <a:rPr lang="en-GB" b="1" baseline="0" dirty="0"/>
              <a:t>source</a:t>
            </a:r>
            <a:r>
              <a:rPr lang="en-GB" baseline="0" dirty="0"/>
              <a:t> word again ‘</a:t>
            </a:r>
            <a:r>
              <a:rPr lang="en-GB" b="1" baseline="0" dirty="0"/>
              <a:t>nous</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nous</a:t>
            </a:r>
            <a:r>
              <a:rPr lang="en-GB" baseline="0" dirty="0"/>
              <a:t> [31]; </a:t>
            </a:r>
            <a:r>
              <a:rPr lang="en-GB" b="1" baseline="0" dirty="0" err="1"/>
              <a:t>trouver</a:t>
            </a:r>
            <a:r>
              <a:rPr lang="en-GB" b="1" baseline="0" dirty="0"/>
              <a:t> </a:t>
            </a:r>
            <a:r>
              <a:rPr lang="en-GB" b="0" baseline="0" dirty="0"/>
              <a:t>[83]</a:t>
            </a:r>
            <a:r>
              <a:rPr lang="en-GB" baseline="0" dirty="0"/>
              <a:t> </a:t>
            </a:r>
            <a:r>
              <a:rPr lang="en-GB" b="1" baseline="0" dirty="0" err="1"/>
              <a:t>jouer</a:t>
            </a:r>
            <a:r>
              <a:rPr lang="en-GB" baseline="0" dirty="0"/>
              <a:t> [219]; </a:t>
            </a:r>
            <a:r>
              <a:rPr lang="en-GB" b="1" baseline="0" dirty="0"/>
              <a:t>bonjour</a:t>
            </a:r>
            <a:r>
              <a:rPr lang="en-GB" baseline="0" dirty="0"/>
              <a:t> [1972]; </a:t>
            </a:r>
            <a:r>
              <a:rPr lang="en-GB" b="1" baseline="0" dirty="0" err="1"/>
              <a:t>toujours</a:t>
            </a:r>
            <a:r>
              <a:rPr lang="en-GB" baseline="0" dirty="0"/>
              <a:t> [103]; </a:t>
            </a:r>
            <a:r>
              <a:rPr lang="en-GB" b="1" baseline="0" dirty="0" err="1"/>
              <a:t>douze</a:t>
            </a:r>
            <a:r>
              <a:rPr lang="en-GB" b="1" baseline="0" dirty="0"/>
              <a:t> </a:t>
            </a:r>
            <a:r>
              <a:rPr lang="en-GB" baseline="0" dirty="0"/>
              <a:t>[1664].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510302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Note: if teachers have already used this activity in lesson 1, they may want to begin the lesson with the phonics ‘pirates’ activity on the next slide.</a:t>
            </a:r>
            <a:br>
              <a:rPr lang="en-GB" b="1" dirty="0"/>
            </a:br>
            <a:br>
              <a:rPr lang="en-GB" b="1" dirty="0"/>
            </a:br>
            <a:r>
              <a:rPr lang="en-GB" b="1" dirty="0"/>
              <a:t>Timing: </a:t>
            </a:r>
            <a:r>
              <a:rPr lang="en-GB" b="0" dirty="0"/>
              <a:t>5 minutes</a:t>
            </a:r>
            <a:br>
              <a:rPr lang="en-GB" b="1" dirty="0"/>
            </a:br>
            <a:br>
              <a:rPr lang="en-GB" b="1" dirty="0"/>
            </a:br>
            <a:r>
              <a:rPr lang="en-GB" b="1" dirty="0"/>
              <a:t>Aim: </a:t>
            </a:r>
            <a:r>
              <a:rPr lang="en-GB" b="0" dirty="0"/>
              <a:t>to reactivate and strengthen vocabulary knowledge of this week’s new and revisited vocabulary; to revisit letters of the alphabet</a:t>
            </a:r>
            <a:br>
              <a:rPr lang="en-GB" b="0" dirty="0"/>
            </a:br>
            <a:br>
              <a:rPr lang="en-GB" b="0" dirty="0"/>
            </a:br>
            <a:r>
              <a:rPr lang="en-GB" b="1" dirty="0"/>
              <a:t>Procedure:</a:t>
            </a:r>
            <a:br>
              <a:rPr lang="en-GB" b="1" dirty="0"/>
            </a:br>
            <a:r>
              <a:rPr lang="en-GB" b="0" dirty="0"/>
              <a:t>1. Teacher gives co-ordinates using French alphabet letters. E.g., LI – Comment </a:t>
            </a:r>
            <a:r>
              <a:rPr lang="en-GB" b="0" dirty="0" err="1"/>
              <a:t>dit</a:t>
            </a:r>
            <a:r>
              <a:rPr lang="en-GB" b="0" dirty="0"/>
              <a:t>-on </a:t>
            </a:r>
            <a:r>
              <a:rPr lang="en-GB" b="0" dirty="0" err="1"/>
              <a:t>en</a:t>
            </a:r>
            <a:r>
              <a:rPr lang="en-GB" b="0" dirty="0"/>
              <a:t> </a:t>
            </a:r>
            <a:r>
              <a:rPr lang="en-GB" b="0" dirty="0" err="1"/>
              <a:t>français</a:t>
            </a:r>
            <a:r>
              <a:rPr lang="en-GB" b="0" dirty="0"/>
              <a:t> ? </a:t>
            </a:r>
          </a:p>
          <a:p>
            <a:r>
              <a:rPr lang="en-GB" b="0" dirty="0"/>
              <a:t>2. Students respond by producing the French word. E.g., la </a:t>
            </a:r>
            <a:r>
              <a:rPr lang="en-GB" b="0" dirty="0" err="1"/>
              <a:t>caisse</a:t>
            </a:r>
            <a:endParaRPr lang="en-GB" b="0" dirty="0"/>
          </a:p>
          <a:p>
            <a:endParaRPr lang="en-GB" b="0" dirty="0"/>
          </a:p>
          <a:p>
            <a:r>
              <a:rPr lang="en-GB" b="0" dirty="0"/>
              <a:t>If not done in the parallel activity last lesson, the teacher can also develop depth of vocabulary knowledge by giving word prompts to trigger word associations.</a:t>
            </a:r>
          </a:p>
          <a:p>
            <a:r>
              <a:rPr lang="en-GB" b="0" dirty="0"/>
              <a:t>For example, the teachers says ‘</a:t>
            </a:r>
            <a:r>
              <a:rPr lang="en-GB" b="0" dirty="0" err="1"/>
              <a:t>hablar</a:t>
            </a:r>
            <a:r>
              <a:rPr lang="en-GB" b="0" dirty="0"/>
              <a:t>’ and students volunteer any words that have an association with this verb (e.g., </a:t>
            </a:r>
            <a:r>
              <a:rPr lang="en-GB" b="0" dirty="0" err="1"/>
              <a:t>inglés</a:t>
            </a:r>
            <a:r>
              <a:rPr lang="en-GB" b="0" dirty="0"/>
              <a:t>, </a:t>
            </a:r>
            <a:r>
              <a:rPr lang="en-GB" b="0" dirty="0" err="1"/>
              <a:t>español</a:t>
            </a:r>
            <a:r>
              <a:rPr lang="en-GB" b="0" dirty="0"/>
              <a:t>, palabra, </a:t>
            </a:r>
            <a:r>
              <a:rPr lang="en-GB" b="0" dirty="0" err="1"/>
              <a:t>pregunta</a:t>
            </a:r>
            <a:r>
              <a:rPr lang="en-GB" b="0" dirty="0"/>
              <a:t>, </a:t>
            </a:r>
            <a:r>
              <a:rPr lang="en-GB" b="0" dirty="0" err="1"/>
              <a:t>teléfono</a:t>
            </a:r>
            <a:r>
              <a:rPr lang="en-GB" b="0" dirty="0"/>
              <a:t>).</a:t>
            </a:r>
            <a:br>
              <a:rPr lang="en-GB" b="0" dirty="0"/>
            </a:br>
            <a:endParaRPr lang="en-GB" b="0" dirty="0"/>
          </a:p>
          <a:p>
            <a:r>
              <a:rPr lang="en-GB" b="0" dirty="0"/>
              <a:t>Other words the teacher could give are:</a:t>
            </a:r>
            <a:br>
              <a:rPr lang="en-GB" b="0" dirty="0"/>
            </a:br>
            <a:r>
              <a:rPr lang="en-GB" b="0" dirty="0"/>
              <a:t>i) Les questions (comment ?, </a:t>
            </a:r>
            <a:r>
              <a:rPr lang="en-GB" b="0" dirty="0" err="1"/>
              <a:t>où</a:t>
            </a:r>
            <a:r>
              <a:rPr lang="en-GB" b="0" dirty="0"/>
              <a:t> ?, </a:t>
            </a:r>
            <a:r>
              <a:rPr lang="en-GB" b="0" dirty="0" err="1"/>
              <a:t>quand</a:t>
            </a:r>
            <a:r>
              <a:rPr lang="en-GB" b="0" dirty="0"/>
              <a:t> ? demander</a:t>
            </a:r>
          </a:p>
          <a:p>
            <a:r>
              <a:rPr lang="en-GB" b="0" dirty="0"/>
              <a:t>ii) La </a:t>
            </a:r>
            <a:r>
              <a:rPr lang="en-GB" b="0" dirty="0" err="1"/>
              <a:t>famille</a:t>
            </a:r>
            <a:r>
              <a:rPr lang="en-GB" b="0" dirty="0"/>
              <a:t> (le parent, la </a:t>
            </a:r>
            <a:r>
              <a:rPr lang="en-GB" b="0" dirty="0" err="1"/>
              <a:t>sœur</a:t>
            </a:r>
            <a:r>
              <a:rPr lang="en-GB" b="0" dirty="0"/>
              <a:t>, le frère)</a:t>
            </a:r>
            <a:br>
              <a:rPr lang="en-GB" b="0" dirty="0"/>
            </a:br>
            <a:r>
              <a:rPr lang="en-GB" b="0" dirty="0"/>
              <a:t>iii) Aller (je </a:t>
            </a:r>
            <a:r>
              <a:rPr lang="en-GB" b="0" dirty="0" err="1"/>
              <a:t>vais</a:t>
            </a:r>
            <a:r>
              <a:rPr lang="en-GB" b="0" dirty="0"/>
              <a:t>, </a:t>
            </a:r>
            <a:r>
              <a:rPr lang="en-GB" b="0" dirty="0" err="1"/>
              <a:t>tu</a:t>
            </a:r>
            <a:r>
              <a:rPr lang="en-GB" b="0" dirty="0"/>
              <a:t> vas, il </a:t>
            </a:r>
            <a:r>
              <a:rPr lang="en-GB" b="0" dirty="0" err="1"/>
              <a:t>va</a:t>
            </a:r>
            <a:r>
              <a:rPr lang="en-GB" b="0" dirty="0"/>
              <a:t>, </a:t>
            </a:r>
            <a:r>
              <a:rPr lang="en-GB" b="0" dirty="0" err="1"/>
              <a:t>elle</a:t>
            </a:r>
            <a:r>
              <a:rPr lang="en-GB" b="0" dirty="0"/>
              <a:t> </a:t>
            </a:r>
            <a:r>
              <a:rPr lang="en-GB" b="0" dirty="0" err="1"/>
              <a:t>va</a:t>
            </a:r>
            <a:r>
              <a:rPr lang="en-GB" b="0" dirty="0"/>
              <a:t>)</a:t>
            </a:r>
          </a:p>
          <a:p>
            <a:r>
              <a:rPr lang="en-GB" b="0" dirty="0"/>
              <a:t>iv) </a:t>
            </a:r>
            <a:r>
              <a:rPr lang="en-GB" b="0" dirty="0" err="1"/>
              <a:t>Être</a:t>
            </a:r>
            <a:r>
              <a:rPr lang="en-GB" b="0" dirty="0"/>
              <a:t> (nous </a:t>
            </a:r>
            <a:r>
              <a:rPr lang="en-GB" b="0" dirty="0" err="1"/>
              <a:t>sommes</a:t>
            </a:r>
            <a:r>
              <a:rPr lang="en-GB" b="0" dirty="0"/>
              <a:t>, </a:t>
            </a:r>
            <a:r>
              <a:rPr lang="en-GB" b="0" dirty="0" err="1"/>
              <a:t>vous</a:t>
            </a:r>
            <a:r>
              <a:rPr lang="en-GB" b="0" dirty="0"/>
              <a:t> </a:t>
            </a:r>
            <a:r>
              <a:rPr lang="en-GB" b="0" dirty="0" err="1"/>
              <a:t>êtes</a:t>
            </a:r>
            <a:r>
              <a:rPr lang="en-GB" b="0" dirty="0"/>
              <a:t>, </a:t>
            </a:r>
            <a:r>
              <a:rPr lang="en-GB" b="0" dirty="0" err="1"/>
              <a:t>ils</a:t>
            </a:r>
            <a:r>
              <a:rPr lang="en-GB" b="0" dirty="0"/>
              <a:t>/</a:t>
            </a:r>
            <a:r>
              <a:rPr lang="en-GB" b="0" dirty="0" err="1"/>
              <a:t>elles</a:t>
            </a:r>
            <a:r>
              <a:rPr lang="en-GB" b="0" dirty="0"/>
              <a:t> </a:t>
            </a:r>
            <a:r>
              <a:rPr lang="en-GB" b="0" dirty="0" err="1"/>
              <a:t>sont</a:t>
            </a:r>
            <a:r>
              <a:rPr lang="en-GB" b="0" dirty="0"/>
              <a:t>)</a:t>
            </a:r>
            <a:br>
              <a:rPr lang="en-GB" b="0" dirty="0"/>
            </a:br>
            <a:r>
              <a:rPr lang="en-GB" b="0" dirty="0"/>
              <a:t>v) les </a:t>
            </a:r>
            <a:r>
              <a:rPr lang="en-GB" b="0" dirty="0" err="1"/>
              <a:t>verbes</a:t>
            </a:r>
            <a:r>
              <a:rPr lang="en-GB" b="0" dirty="0"/>
              <a:t> (</a:t>
            </a:r>
            <a:r>
              <a:rPr lang="en-GB" b="0" dirty="0" err="1"/>
              <a:t>penser</a:t>
            </a:r>
            <a:r>
              <a:rPr lang="en-GB" b="0" dirty="0"/>
              <a:t>, </a:t>
            </a:r>
            <a:r>
              <a:rPr lang="en-GB" b="0" dirty="0" err="1"/>
              <a:t>parler</a:t>
            </a:r>
            <a:r>
              <a:rPr lang="en-GB" b="0" dirty="0"/>
              <a:t>, </a:t>
            </a:r>
            <a:r>
              <a:rPr lang="en-GB" b="0" dirty="0" err="1"/>
              <a:t>aller</a:t>
            </a:r>
            <a:r>
              <a:rPr lang="en-GB" b="0" dirty="0"/>
              <a:t>, </a:t>
            </a:r>
            <a:r>
              <a:rPr lang="en-GB" b="0" dirty="0" err="1"/>
              <a:t>être</a:t>
            </a:r>
            <a:r>
              <a:rPr lang="en-GB" b="0" dirty="0"/>
              <a:t>, demander, </a:t>
            </a:r>
            <a:r>
              <a:rPr lang="en-GB" b="0" dirty="0" err="1"/>
              <a:t>rester</a:t>
            </a:r>
            <a:r>
              <a:rPr lang="en-GB" b="0" dirty="0"/>
              <a:t>)</a:t>
            </a:r>
          </a:p>
          <a:p>
            <a:r>
              <a:rPr lang="en-GB" b="0" dirty="0"/>
              <a:t>vi) Les </a:t>
            </a:r>
            <a:r>
              <a:rPr lang="en-GB" b="0" dirty="0" err="1"/>
              <a:t>lieux</a:t>
            </a:r>
            <a:r>
              <a:rPr lang="en-GB" b="0" dirty="0"/>
              <a:t>/les destinations (la poste, le parc, la </a:t>
            </a:r>
            <a:r>
              <a:rPr lang="en-GB" b="0" dirty="0" err="1"/>
              <a:t>caisse</a:t>
            </a:r>
            <a:r>
              <a:rPr lang="en-GB" b="0" dirty="0"/>
              <a:t>, le train, le college)</a:t>
            </a:r>
          </a:p>
          <a:p>
            <a:r>
              <a:rPr lang="en-GB" b="0" dirty="0"/>
              <a:t>vii) Les descriptions (</a:t>
            </a:r>
            <a:r>
              <a:rPr lang="en-GB" b="0" dirty="0" err="1"/>
              <a:t>jeune</a:t>
            </a:r>
            <a:r>
              <a:rPr lang="en-GB" b="0" dirty="0"/>
              <a:t>, </a:t>
            </a:r>
            <a:r>
              <a:rPr lang="en-GB" b="0" dirty="0" err="1"/>
              <a:t>ouvert</a:t>
            </a:r>
            <a:r>
              <a:rPr lang="en-GB" b="0" dirty="0"/>
              <a:t>)</a:t>
            </a:r>
          </a:p>
          <a:p>
            <a:r>
              <a:rPr lang="en-GB" b="0" dirty="0"/>
              <a:t>viii) </a:t>
            </a:r>
            <a:r>
              <a:rPr lang="en-GB" b="0" dirty="0" err="1"/>
              <a:t>quand</a:t>
            </a:r>
            <a:r>
              <a:rPr lang="en-GB" b="0" dirty="0"/>
              <a:t> (</a:t>
            </a:r>
            <a:r>
              <a:rPr lang="en-GB" b="0" dirty="0" err="1"/>
              <a:t>normalement</a:t>
            </a:r>
            <a:r>
              <a:rPr lang="en-GB" b="0" dirty="0"/>
              <a:t>, le </a:t>
            </a:r>
            <a:r>
              <a:rPr lang="en-GB" b="0" dirty="0" err="1"/>
              <a:t>samedi</a:t>
            </a:r>
            <a:r>
              <a:rPr lang="en-GB" b="0" dirty="0"/>
              <a:t>, le jour)</a:t>
            </a:r>
            <a:br>
              <a:rPr lang="en-GB" b="0" dirty="0"/>
            </a:br>
            <a:r>
              <a:rPr lang="en-GB" b="0" dirty="0"/>
              <a:t>There are no 100% correct / incorrect answers here; it is a matter of students reflecting on the meaning of the words and the contexts in which they could be used, to strengthen word knowledge through the making of semantic connections.</a:t>
            </a:r>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1570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1200" b="1" i="0" u="none" strike="noStrike" kern="1200" cap="none" dirty="0">
                <a:solidFill>
                  <a:schemeClr val="tx1"/>
                </a:solidFill>
                <a:effectLst/>
                <a:latin typeface="Century Gothic" panose="020B0502020202020204" pitchFamily="34" charset="0"/>
                <a:ea typeface="Calibri"/>
                <a:cs typeface="Calibri"/>
                <a:sym typeface="Calibri"/>
              </a:rPr>
              <a:t>Timing: </a:t>
            </a:r>
            <a:r>
              <a:rPr lang="en-US" sz="1200" b="0" i="0" u="none" strike="noStrike" kern="1200" cap="none" dirty="0">
                <a:solidFill>
                  <a:schemeClr val="tx1"/>
                </a:solidFill>
                <a:effectLst/>
                <a:latin typeface="Century Gothic" panose="020B0502020202020204" pitchFamily="34" charset="0"/>
                <a:ea typeface="Calibri"/>
                <a:cs typeface="Calibri"/>
                <a:sym typeface="Calibri"/>
              </a:rPr>
              <a:t>9 minutes (three slides)</a:t>
            </a:r>
            <a:br>
              <a:rPr lang="en-US" sz="1200" b="0" i="0" u="none" strike="noStrike" kern="1200" cap="none" dirty="0">
                <a:solidFill>
                  <a:schemeClr val="tx1"/>
                </a:solidFill>
                <a:effectLst/>
                <a:latin typeface="Century Gothic" panose="020B0502020202020204" pitchFamily="34" charset="0"/>
                <a:ea typeface="Calibri"/>
                <a:cs typeface="Calibri"/>
                <a:sym typeface="Calibri"/>
              </a:rPr>
            </a:br>
            <a:br>
              <a:rPr lang="en-US" sz="1200" b="0" i="0" u="none" strike="noStrike" kern="1200" cap="none" dirty="0">
                <a:solidFill>
                  <a:schemeClr val="tx1"/>
                </a:solidFill>
                <a:effectLst/>
                <a:latin typeface="Century Gothic" panose="020B0502020202020204" pitchFamily="34" charset="0"/>
                <a:ea typeface="Calibri"/>
                <a:cs typeface="Calibri"/>
                <a:sym typeface="Calibri"/>
              </a:rPr>
            </a:br>
            <a:r>
              <a:rPr lang="en-US" sz="1200" b="1" i="0" u="none" strike="noStrike" kern="1200" cap="none" dirty="0">
                <a:solidFill>
                  <a:schemeClr val="tx1"/>
                </a:solidFill>
                <a:effectLst/>
                <a:latin typeface="Century Gothic" panose="020B0502020202020204" pitchFamily="34" charset="0"/>
                <a:ea typeface="Calibri"/>
                <a:cs typeface="Calibri"/>
                <a:sym typeface="Calibri"/>
              </a:rPr>
              <a:t>Aim: </a:t>
            </a:r>
            <a:r>
              <a:rPr lang="en-US" sz="1200" b="0" i="0" u="none" strike="noStrike" kern="1200" cap="none" dirty="0">
                <a:solidFill>
                  <a:schemeClr val="tx1"/>
                </a:solidFill>
                <a:effectLst/>
                <a:latin typeface="Century Gothic" panose="020B0502020202020204" pitchFamily="34" charset="0"/>
                <a:ea typeface="Calibri"/>
                <a:cs typeface="Calibri"/>
                <a:sym typeface="Calibri"/>
              </a:rPr>
              <a:t>to </a:t>
            </a:r>
            <a:r>
              <a:rPr lang="en-US" sz="1200" b="0" i="0" u="none" strike="noStrike" kern="1200" cap="none" dirty="0" err="1">
                <a:solidFill>
                  <a:schemeClr val="tx1"/>
                </a:solidFill>
                <a:effectLst/>
                <a:latin typeface="Century Gothic" panose="020B0502020202020204" pitchFamily="34" charset="0"/>
                <a:ea typeface="Calibri"/>
                <a:cs typeface="Calibri"/>
                <a:sym typeface="Calibri"/>
              </a:rPr>
              <a:t>practise</a:t>
            </a:r>
            <a:r>
              <a:rPr lang="en-US" sz="1200" b="0" i="0" u="none" strike="noStrike" kern="1200" cap="none" dirty="0">
                <a:solidFill>
                  <a:schemeClr val="tx1"/>
                </a:solidFill>
                <a:effectLst/>
                <a:latin typeface="Century Gothic" panose="020B0502020202020204" pitchFamily="34" charset="0"/>
                <a:ea typeface="Calibri"/>
                <a:cs typeface="Calibri"/>
                <a:sym typeface="Calibri"/>
              </a:rPr>
              <a:t> aural distinction between [</a:t>
            </a:r>
            <a:r>
              <a:rPr lang="en-US" sz="1200" b="0" i="0" u="none" strike="noStrike" kern="1200" cap="none" dirty="0" err="1">
                <a:solidFill>
                  <a:schemeClr val="tx1"/>
                </a:solidFill>
                <a:effectLst/>
                <a:latin typeface="Century Gothic" panose="020B0502020202020204" pitchFamily="34" charset="0"/>
                <a:ea typeface="Calibri"/>
                <a:cs typeface="Calibri"/>
                <a:sym typeface="Calibri"/>
              </a:rPr>
              <a:t>ou</a:t>
            </a:r>
            <a:r>
              <a:rPr lang="en-US" sz="1200" b="0" i="0" u="none" strike="noStrike" kern="1200" cap="none" dirty="0">
                <a:solidFill>
                  <a:schemeClr val="tx1"/>
                </a:solidFill>
                <a:effectLst/>
                <a:latin typeface="Century Gothic" panose="020B0502020202020204" pitchFamily="34" charset="0"/>
                <a:ea typeface="Calibri"/>
                <a:cs typeface="Calibri"/>
                <a:sym typeface="Calibri"/>
              </a:rPr>
              <a:t>] and [u] using a game activity.</a:t>
            </a:r>
            <a:br>
              <a:rPr lang="en-US" sz="1200" b="0" i="0" u="none" strike="noStrike" kern="1200" cap="none" dirty="0">
                <a:solidFill>
                  <a:schemeClr val="tx1"/>
                </a:solidFill>
                <a:effectLst/>
                <a:latin typeface="Century Gothic" panose="020B0502020202020204" pitchFamily="34" charset="0"/>
                <a:ea typeface="Calibri"/>
                <a:cs typeface="Calibri"/>
                <a:sym typeface="Calibri"/>
              </a:rPr>
            </a:br>
            <a:r>
              <a:rPr lang="en-US" sz="1200" b="0" i="0" u="none" strike="noStrike" kern="1200" cap="none" dirty="0">
                <a:solidFill>
                  <a:schemeClr val="tx1"/>
                </a:solidFill>
                <a:effectLst/>
                <a:latin typeface="Century Gothic" panose="020B0502020202020204" pitchFamily="34" charset="0"/>
                <a:ea typeface="Calibri"/>
                <a:cs typeface="Calibri"/>
                <a:sym typeface="Calibri"/>
              </a:rPr>
              <a:t>The game makes use of </a:t>
            </a:r>
            <a:r>
              <a:rPr lang="en-US" sz="1200" b="1" i="0" u="none" strike="noStrike" kern="1200" cap="none" dirty="0">
                <a:solidFill>
                  <a:schemeClr val="tx1"/>
                </a:solidFill>
                <a:effectLst/>
                <a:latin typeface="Century Gothic" panose="020B0502020202020204" pitchFamily="34" charset="0"/>
                <a:ea typeface="Calibri"/>
                <a:cs typeface="Calibri"/>
                <a:sym typeface="Calibri"/>
              </a:rPr>
              <a:t>minimal pairs</a:t>
            </a:r>
            <a:r>
              <a:rPr lang="en-US" sz="1200" b="0" i="0" u="none" strike="noStrike" kern="1200" cap="none" dirty="0">
                <a:solidFill>
                  <a:schemeClr val="tx1"/>
                </a:solidFill>
                <a:effectLst/>
                <a:latin typeface="Century Gothic" panose="020B0502020202020204" pitchFamily="34" charset="0"/>
                <a:ea typeface="Calibri"/>
                <a:cs typeface="Calibri"/>
                <a:sym typeface="Calibri"/>
              </a:rPr>
              <a:t> of unknown words</a:t>
            </a:r>
            <a:r>
              <a:rPr lang="en-US" sz="1200" b="0" i="0" u="none" strike="noStrike" kern="1200" cap="none" baseline="0" dirty="0">
                <a:solidFill>
                  <a:schemeClr val="tx1"/>
                </a:solidFill>
                <a:effectLst/>
                <a:latin typeface="Century Gothic" panose="020B0502020202020204" pitchFamily="34" charset="0"/>
                <a:ea typeface="Calibri"/>
                <a:cs typeface="Calibri"/>
                <a:sym typeface="Calibri"/>
              </a:rPr>
              <a:t> (unknown words are used so that pupils focus on the sound. Definitions are given on a later slide.</a:t>
            </a:r>
          </a:p>
          <a:p>
            <a:pPr marL="0" hangingPunct="0"/>
            <a:endParaRPr lang="en-US" sz="1200" b="0" i="0" u="none" strike="noStrike" kern="1200" cap="none" dirty="0">
              <a:solidFill>
                <a:schemeClr val="tx1"/>
              </a:solidFill>
              <a:effectLst/>
              <a:latin typeface="Century Gothic" panose="020B0502020202020204" pitchFamily="34" charset="0"/>
              <a:ea typeface="Calibri"/>
              <a:cs typeface="Calibri"/>
              <a:sym typeface="Calibri"/>
            </a:endParaRPr>
          </a:p>
          <a:p>
            <a:pPr marL="0" hangingPunct="0"/>
            <a:r>
              <a:rPr lang="en-US" sz="1200" b="1" i="0" u="none" strike="noStrike" kern="1200" cap="none" dirty="0">
                <a:solidFill>
                  <a:schemeClr val="tx1"/>
                </a:solidFill>
                <a:effectLst/>
                <a:latin typeface="Century Gothic" panose="020B0502020202020204" pitchFamily="34" charset="0"/>
                <a:ea typeface="Calibri"/>
                <a:cs typeface="Calibri"/>
                <a:sym typeface="Calibri"/>
              </a:rPr>
              <a:t>Procedure:</a:t>
            </a:r>
            <a:br>
              <a:rPr lang="en-US" sz="1200" b="0" i="0" u="none" strike="noStrike" kern="1200" cap="none" dirty="0">
                <a:solidFill>
                  <a:schemeClr val="tx1"/>
                </a:solidFill>
                <a:effectLst/>
                <a:latin typeface="Century Gothic" panose="020B0502020202020204" pitchFamily="34" charset="0"/>
                <a:ea typeface="Calibri"/>
                <a:cs typeface="Calibri"/>
                <a:sym typeface="Calibri"/>
              </a:rPr>
            </a:br>
            <a:r>
              <a:rPr lang="en-US" sz="1200" b="0" i="0" u="none" strike="noStrike" kern="1200" cap="none" dirty="0">
                <a:solidFill>
                  <a:schemeClr val="tx1"/>
                </a:solidFill>
                <a:effectLst/>
                <a:latin typeface="Century Gothic" panose="020B0502020202020204" pitchFamily="34" charset="0"/>
                <a:ea typeface="Calibri"/>
                <a:cs typeface="Calibri"/>
                <a:sym typeface="Calibri"/>
              </a:rPr>
              <a:t>1. Tell students the activity starts on the red square and they listen to the words and decide each time whether they hear [u] or [</a:t>
            </a:r>
            <a:r>
              <a:rPr lang="en-US" sz="1200" b="0" i="0" u="none" strike="noStrike" kern="1200" cap="none" dirty="0" err="1">
                <a:solidFill>
                  <a:schemeClr val="tx1"/>
                </a:solidFill>
                <a:effectLst/>
                <a:latin typeface="Century Gothic" panose="020B0502020202020204" pitchFamily="34" charset="0"/>
                <a:ea typeface="Calibri"/>
                <a:cs typeface="Calibri"/>
                <a:sym typeface="Calibri"/>
              </a:rPr>
              <a:t>ou</a:t>
            </a:r>
            <a:r>
              <a:rPr lang="en-US" sz="1200" b="0" i="0" u="none" strike="noStrike" kern="1200" cap="none" dirty="0">
                <a:solidFill>
                  <a:schemeClr val="tx1"/>
                </a:solidFill>
                <a:effectLst/>
                <a:latin typeface="Century Gothic" panose="020B0502020202020204" pitchFamily="34" charset="0"/>
                <a:ea typeface="Calibri"/>
                <a:cs typeface="Calibri"/>
                <a:sym typeface="Calibri"/>
              </a:rPr>
              <a:t>]. They will hear 5 words.</a:t>
            </a: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0" i="0" u="none" strike="noStrike" kern="1200" cap="none" dirty="0">
                <a:solidFill>
                  <a:schemeClr val="tx1"/>
                </a:solidFill>
                <a:effectLst/>
                <a:latin typeface="Century Gothic" panose="020B0502020202020204" pitchFamily="34" charset="0"/>
                <a:ea typeface="Calibri"/>
                <a:cs typeface="Calibri"/>
                <a:sym typeface="Calibri"/>
              </a:rPr>
              <a:t>2. At each word they make a choice and follow the arrow indicated by that choice. There is only one correct route for each round. </a:t>
            </a: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0" i="0" u="none" strike="noStrike" kern="1200" cap="none" dirty="0">
                <a:solidFill>
                  <a:schemeClr val="tx1"/>
                </a:solidFill>
                <a:effectLst/>
                <a:latin typeface="Century Gothic" panose="020B0502020202020204" pitchFamily="34" charset="0"/>
                <a:ea typeface="Calibri"/>
                <a:cs typeface="Calibri"/>
                <a:sym typeface="Calibri"/>
              </a:rPr>
              <a:t>3. Click the green audio button to listen.  Students will probably need to hear it at least three times.</a:t>
            </a:r>
            <a:br>
              <a:rPr lang="en-US" sz="1200" b="0" i="0" u="none" strike="noStrike" kern="1200" cap="none" dirty="0">
                <a:solidFill>
                  <a:schemeClr val="tx1"/>
                </a:solidFill>
                <a:effectLst/>
                <a:latin typeface="Century Gothic" panose="020B0502020202020204" pitchFamily="34" charset="0"/>
                <a:ea typeface="Calibri"/>
                <a:cs typeface="Calibri"/>
                <a:sym typeface="Calibri"/>
              </a:rPr>
            </a:br>
            <a:r>
              <a:rPr lang="en-US" sz="1200" b="0" i="0" u="none" strike="noStrike" kern="1200" cap="none" dirty="0">
                <a:solidFill>
                  <a:schemeClr val="tx1"/>
                </a:solidFill>
                <a:effectLst/>
                <a:latin typeface="Century Gothic" panose="020B0502020202020204" pitchFamily="34" charset="0"/>
                <a:ea typeface="Calibri"/>
                <a:cs typeface="Calibri"/>
                <a:sym typeface="Calibri"/>
              </a:rPr>
              <a:t>4. Then the t</a:t>
            </a:r>
            <a:r>
              <a:rPr lang="en-US" sz="1200" b="0" i="0" u="none" strike="noStrike" kern="1200" cap="none" baseline="0" dirty="0">
                <a:solidFill>
                  <a:schemeClr val="tx1"/>
                </a:solidFill>
                <a:effectLst/>
                <a:latin typeface="Century Gothic" panose="020B0502020202020204" pitchFamily="34" charset="0"/>
                <a:ea typeface="Calibri"/>
                <a:cs typeface="Calibri"/>
                <a:sym typeface="Calibri"/>
              </a:rPr>
              <a:t>eacher asks ‘</a:t>
            </a:r>
            <a:r>
              <a:rPr lang="en-US" sz="1200" b="0" i="0" u="none" strike="noStrike" kern="1200" cap="none" baseline="0" dirty="0" err="1">
                <a:solidFill>
                  <a:schemeClr val="tx1"/>
                </a:solidFill>
                <a:effectLst/>
                <a:latin typeface="Century Gothic" panose="020B0502020202020204" pitchFamily="34" charset="0"/>
                <a:ea typeface="Calibri"/>
                <a:cs typeface="Calibri"/>
                <a:sym typeface="Calibri"/>
              </a:rPr>
              <a:t>tu</a:t>
            </a:r>
            <a:r>
              <a:rPr lang="en-US" sz="1200" b="0" i="0" u="none" strike="noStrike" kern="1200" cap="none" baseline="0" dirty="0">
                <a:solidFill>
                  <a:schemeClr val="tx1"/>
                </a:solidFill>
                <a:effectLst/>
                <a:latin typeface="Century Gothic" panose="020B0502020202020204" pitchFamily="34" charset="0"/>
                <a:ea typeface="Calibri"/>
                <a:cs typeface="Calibri"/>
                <a:sym typeface="Calibri"/>
              </a:rPr>
              <a:t> es </a:t>
            </a:r>
            <a:r>
              <a:rPr lang="en-US" sz="1200" b="0" i="0" u="none" strike="noStrike" kern="1200" cap="none" baseline="0" dirty="0" err="1">
                <a:solidFill>
                  <a:schemeClr val="tx1"/>
                </a:solidFill>
                <a:effectLst/>
                <a:latin typeface="Century Gothic" panose="020B0502020202020204" pitchFamily="34" charset="0"/>
                <a:ea typeface="Calibri"/>
                <a:cs typeface="Calibri"/>
                <a:sym typeface="Calibri"/>
              </a:rPr>
              <a:t>où</a:t>
            </a:r>
            <a:r>
              <a:rPr lang="en-US" sz="1200" b="0" i="0" u="none" strike="noStrike" kern="1200" cap="none" baseline="0" dirty="0">
                <a:solidFill>
                  <a:schemeClr val="tx1"/>
                </a:solidFill>
                <a:effectLst/>
                <a:latin typeface="Century Gothic" panose="020B0502020202020204" pitchFamily="34" charset="0"/>
                <a:ea typeface="Calibri"/>
                <a:cs typeface="Calibri"/>
                <a:sym typeface="Calibri"/>
              </a:rPr>
              <a:t>?’ Pupils respond ‘Z, W’ etc. to </a:t>
            </a:r>
            <a:r>
              <a:rPr lang="en-US" sz="1200" b="0" i="0" u="none" strike="noStrike" kern="1200" cap="none" baseline="0" dirty="0" err="1">
                <a:solidFill>
                  <a:schemeClr val="tx1"/>
                </a:solidFill>
                <a:effectLst/>
                <a:latin typeface="Century Gothic" panose="020B0502020202020204" pitchFamily="34" charset="0"/>
                <a:ea typeface="Calibri"/>
                <a:cs typeface="Calibri"/>
                <a:sym typeface="Calibri"/>
              </a:rPr>
              <a:t>practise</a:t>
            </a:r>
            <a:r>
              <a:rPr lang="en-US" sz="1200" b="0" i="0" u="none" strike="noStrike" kern="1200" cap="none" baseline="0" dirty="0">
                <a:solidFill>
                  <a:schemeClr val="tx1"/>
                </a:solidFill>
                <a:effectLst/>
                <a:latin typeface="Century Gothic" panose="020B0502020202020204" pitchFamily="34" charset="0"/>
                <a:ea typeface="Calibri"/>
                <a:cs typeface="Calibri"/>
                <a:sym typeface="Calibri"/>
              </a:rPr>
              <a:t> the alphabet. Teacher clicks on the chests they say to reveal treasure (or not!)</a:t>
            </a:r>
          </a:p>
          <a:p>
            <a:pPr marL="0" hangingPunct="0"/>
            <a:endParaRPr lang="en-US" sz="1200" b="0" i="0" u="none" strike="noStrike" kern="1200" cap="none" dirty="0">
              <a:solidFill>
                <a:schemeClr val="tx1"/>
              </a:solidFill>
              <a:effectLst/>
              <a:latin typeface="Century Gothic" panose="020B0502020202020204" pitchFamily="34" charset="0"/>
              <a:ea typeface="Calibr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1" i="0" u="none" strike="noStrike" kern="1200" cap="none" dirty="0">
                <a:solidFill>
                  <a:schemeClr val="tx1"/>
                </a:solidFill>
                <a:effectLst/>
                <a:latin typeface="Century Gothic" panose="020B0502020202020204" pitchFamily="34" charset="0"/>
                <a:ea typeface="Calibri"/>
                <a:cs typeface="Calibri"/>
                <a:sym typeface="Calibri"/>
              </a:rPr>
              <a:t>Notes: </a:t>
            </a:r>
            <a:br>
              <a:rPr lang="en-US" sz="1200" b="0" i="0" u="none" strike="noStrike" kern="1200" cap="none" dirty="0">
                <a:solidFill>
                  <a:schemeClr val="tx1"/>
                </a:solidFill>
                <a:effectLst/>
                <a:latin typeface="Century Gothic" panose="020B0502020202020204" pitchFamily="34" charset="0"/>
                <a:ea typeface="Calibri"/>
                <a:cs typeface="Calibri"/>
                <a:sym typeface="Calibri"/>
              </a:rPr>
            </a:br>
            <a:r>
              <a:rPr lang="en-US" sz="1200" b="0" i="0" u="none" strike="noStrike" kern="1200" cap="none" dirty="0">
                <a:solidFill>
                  <a:schemeClr val="tx1"/>
                </a:solidFill>
                <a:effectLst/>
                <a:latin typeface="Century Gothic" panose="020B0502020202020204" pitchFamily="34" charset="0"/>
                <a:ea typeface="Calibri"/>
                <a:cs typeface="Calibri"/>
                <a:sym typeface="Calibri"/>
              </a:rPr>
              <a:t>i) </a:t>
            </a:r>
            <a:r>
              <a:rPr lang="en-US" sz="1200" b="0" i="0" u="none" strike="noStrike" kern="1200" cap="none" baseline="0" dirty="0">
                <a:solidFill>
                  <a:schemeClr val="tx1"/>
                </a:solidFill>
                <a:effectLst/>
                <a:latin typeface="Century Gothic" panose="020B0502020202020204" pitchFamily="34" charset="0"/>
                <a:ea typeface="Calibri"/>
                <a:cs typeface="Calibri"/>
                <a:sym typeface="Calibri"/>
              </a:rPr>
              <a:t>The order of [u] or [</a:t>
            </a:r>
            <a:r>
              <a:rPr lang="en-US" sz="1200" b="0" i="0" u="none" strike="noStrike" kern="1200" cap="none" baseline="0" dirty="0" err="1">
                <a:solidFill>
                  <a:schemeClr val="tx1"/>
                </a:solidFill>
                <a:effectLst/>
                <a:latin typeface="Century Gothic" panose="020B0502020202020204" pitchFamily="34" charset="0"/>
                <a:ea typeface="Calibri"/>
                <a:cs typeface="Calibri"/>
                <a:sym typeface="Calibri"/>
              </a:rPr>
              <a:t>ou</a:t>
            </a:r>
            <a:r>
              <a:rPr lang="en-US" sz="1200" b="0" i="0" u="none" strike="noStrike" kern="1200" cap="none" baseline="0" dirty="0">
                <a:solidFill>
                  <a:schemeClr val="tx1"/>
                </a:solidFill>
                <a:effectLst/>
                <a:latin typeface="Century Gothic" panose="020B0502020202020204" pitchFamily="34" charset="0"/>
                <a:ea typeface="Calibri"/>
                <a:cs typeface="Calibri"/>
                <a:sym typeface="Calibri"/>
              </a:rPr>
              <a:t>]. changes (i.e. sometimes [</a:t>
            </a:r>
            <a:r>
              <a:rPr lang="en-US" sz="1200" b="0" i="0" u="none" strike="noStrike" kern="1200" cap="none" baseline="0" dirty="0" err="1">
                <a:solidFill>
                  <a:schemeClr val="tx1"/>
                </a:solidFill>
                <a:effectLst/>
                <a:latin typeface="Century Gothic" panose="020B0502020202020204" pitchFamily="34" charset="0"/>
                <a:ea typeface="Calibri"/>
                <a:cs typeface="Calibri"/>
                <a:sym typeface="Calibri"/>
              </a:rPr>
              <a:t>ou</a:t>
            </a:r>
            <a:r>
              <a:rPr lang="en-US" sz="1200" b="0" i="0" u="none" strike="noStrike" kern="1200" cap="none" baseline="0" dirty="0">
                <a:solidFill>
                  <a:schemeClr val="tx1"/>
                </a:solidFill>
                <a:effectLst/>
                <a:latin typeface="Century Gothic" panose="020B0502020202020204" pitchFamily="34" charset="0"/>
                <a:ea typeface="Calibri"/>
                <a:cs typeface="Calibri"/>
                <a:sym typeface="Calibri"/>
              </a:rPr>
              <a:t>] is on the white square and sometimes on the blue) so the pupils must read the spellings.</a:t>
            </a: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0" i="0" u="none" strike="noStrike" kern="1200" cap="none" baseline="0" dirty="0">
                <a:solidFill>
                  <a:schemeClr val="tx1"/>
                </a:solidFill>
                <a:effectLst/>
                <a:latin typeface="Century Gothic" panose="020B0502020202020204" pitchFamily="34" charset="0"/>
                <a:ea typeface="Calibri"/>
                <a:cs typeface="Calibri"/>
                <a:sym typeface="Calibri"/>
              </a:rPr>
              <a:t>ii) Students can follow the slide on the projector, or the slide can be printed so they can trace the route with a pen/finger.</a:t>
            </a: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0" i="0" u="none" strike="noStrike" kern="1200" cap="none" baseline="0" dirty="0">
                <a:solidFill>
                  <a:schemeClr val="tx1"/>
                </a:solidFill>
                <a:effectLst/>
                <a:latin typeface="Century Gothic" panose="020B0502020202020204" pitchFamily="34" charset="0"/>
                <a:ea typeface="Calibri"/>
                <a:cs typeface="Calibri"/>
                <a:sym typeface="Calibri"/>
              </a:rPr>
              <a:t>iii) Each treasure chest is triggered to reveal what is underneath. You see a hand icon appear when you mouse over it – click and the chest disappears. Each slide only has one treasure chest – the rest reveal skulls.</a:t>
            </a:r>
          </a:p>
          <a:p>
            <a:pPr marL="0" hangingPunct="0"/>
            <a:endParaRPr lang="en-US" sz="1200" b="0" i="0" u="none" strike="noStrike" kern="1200" cap="none" dirty="0">
              <a:solidFill>
                <a:schemeClr val="tx1"/>
              </a:solidFill>
              <a:effectLst/>
              <a:latin typeface="Century Gothic" panose="020B0502020202020204" pitchFamily="34" charset="0"/>
              <a:ea typeface="Calibri"/>
              <a:cs typeface="Calibri"/>
              <a:sym typeface="Calibri"/>
            </a:endParaRPr>
          </a:p>
          <a:p>
            <a:pPr marL="0" hangingPunct="0"/>
            <a:r>
              <a:rPr lang="en-US" sz="1200" b="1" i="0" u="none" strike="noStrike" kern="1200" cap="none" dirty="0">
                <a:solidFill>
                  <a:schemeClr val="tx1"/>
                </a:solidFill>
                <a:effectLst/>
                <a:latin typeface="Century Gothic" panose="020B0502020202020204" pitchFamily="34" charset="0"/>
                <a:ea typeface="Calibri"/>
                <a:cs typeface="Calibri"/>
                <a:sym typeface="Calibri"/>
              </a:rPr>
              <a:t>Transcript:</a:t>
            </a:r>
          </a:p>
          <a:p>
            <a:pPr marL="0" hangingPunct="0"/>
            <a:r>
              <a:rPr lang="fr-FR" sz="1200" b="0" i="0" u="none" strike="noStrike" cap="none" dirty="0">
                <a:solidFill>
                  <a:schemeClr val="dk1"/>
                </a:solidFill>
                <a:effectLst/>
                <a:latin typeface="Calibri"/>
                <a:ea typeface="Calibri"/>
                <a:cs typeface="Calibri"/>
                <a:sym typeface="Calibri"/>
              </a:rPr>
              <a:t>bûche, jus, pouce, nu, poule</a:t>
            </a:r>
            <a:endParaRPr lang="en-US" sz="1200" b="0" i="0" u="none" strike="noStrike" kern="1200" cap="none" dirty="0">
              <a:solidFill>
                <a:schemeClr val="tx1"/>
              </a:solidFill>
              <a:effectLst/>
              <a:latin typeface="Century Gothic" panose="020B0502020202020204" pitchFamily="34" charset="0"/>
              <a:ea typeface="Calibri"/>
              <a:cs typeface="Calibri"/>
              <a:sym typeface="Calibri"/>
            </a:endParaRPr>
          </a:p>
          <a:p>
            <a:pPr marL="0" hangingPunct="0"/>
            <a:endParaRPr lang="en-US" sz="1200" b="0" i="0" u="none" strike="noStrike" kern="1200" cap="none" dirty="0">
              <a:solidFill>
                <a:schemeClr val="tx1"/>
              </a:solidFill>
              <a:effectLst/>
              <a:latin typeface="Century Gothic" panose="020B0502020202020204" pitchFamily="34" charset="0"/>
              <a:ea typeface="Calibri"/>
              <a:cs typeface="Calibri"/>
              <a:sym typeface="Calibri"/>
            </a:endParaRPr>
          </a:p>
          <a:p>
            <a:pPr marL="0" hangingPunct="0"/>
            <a:r>
              <a:rPr lang="en-US" sz="1200" b="1" i="0" u="none" strike="noStrike" kern="1200" cap="none" dirty="0">
                <a:solidFill>
                  <a:schemeClr val="tx1"/>
                </a:solidFill>
                <a:effectLst/>
                <a:latin typeface="Century Gothic" panose="020B0502020202020204" pitchFamily="34" charset="0"/>
                <a:ea typeface="Calibri"/>
                <a:cs typeface="Calibri"/>
                <a:sym typeface="Calibri"/>
              </a:rPr>
              <a:t>Answer: treasure is located in chest W.</a:t>
            </a:r>
          </a:p>
          <a:p>
            <a:pPr hangingPunct="0"/>
            <a:endParaRPr lang="en-US" sz="1200" b="0" i="0" u="none" strike="noStrike" kern="1200" cap="none" dirty="0">
              <a:solidFill>
                <a:schemeClr val="tx1"/>
              </a:solidFill>
              <a:effectLst/>
              <a:latin typeface="Century Gothic" panose="020B0502020202020204" pitchFamily="34" charset="0"/>
              <a:ea typeface="Calibri"/>
              <a:cs typeface="Calibri"/>
              <a:sym typeface="Calibri"/>
            </a:endParaRPr>
          </a:p>
          <a:p>
            <a:pPr marL="0"/>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559881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hangingPunct="0"/>
            <a:r>
              <a:rPr lang="en-US" sz="1200" b="1" i="0" u="none" strike="noStrike" kern="1200" cap="none" dirty="0">
                <a:solidFill>
                  <a:schemeClr val="tx1"/>
                </a:solidFill>
                <a:effectLst/>
                <a:latin typeface="Calibri"/>
                <a:ea typeface="Calibri"/>
                <a:cs typeface="Calibri"/>
                <a:sym typeface="Calibri"/>
              </a:rPr>
              <a:t>2/3</a:t>
            </a:r>
            <a:endParaRPr lang="en-US" sz="1200" b="0" i="0" u="none" strike="noStrike" kern="1200" cap="none" baseline="0" dirty="0">
              <a:solidFill>
                <a:schemeClr val="tx1"/>
              </a:solidFill>
              <a:effectLst/>
              <a:latin typeface="Calibri"/>
              <a:ea typeface="Calibri"/>
              <a:cs typeface="Calibri"/>
              <a:sym typeface="Calibri"/>
            </a:endParaRPr>
          </a:p>
          <a:p>
            <a:pPr hangingPunct="0"/>
            <a:endParaRPr lang="en-US" sz="1200" b="0" i="0" u="none" strike="noStrike" kern="1200" cap="none" dirty="0">
              <a:solidFill>
                <a:schemeClr val="tx1"/>
              </a:solidFill>
              <a:effectLst/>
              <a:latin typeface="Calibri"/>
              <a:ea typeface="Calibri"/>
              <a:cs typeface="Calibri"/>
              <a:sym typeface="Calibri"/>
            </a:endParaRPr>
          </a:p>
          <a:p>
            <a:pPr marL="0" hangingPunct="0"/>
            <a:r>
              <a:rPr lang="en-US" sz="1200" b="1" i="0" u="none" strike="noStrike" kern="1200" cap="none" dirty="0">
                <a:solidFill>
                  <a:schemeClr val="tx1"/>
                </a:solidFill>
                <a:effectLst/>
                <a:latin typeface="Calibri"/>
                <a:ea typeface="Calibri"/>
                <a:cs typeface="Calibri"/>
                <a:sym typeface="Calibri"/>
              </a:rPr>
              <a:t>Transcript:</a:t>
            </a:r>
          </a:p>
          <a:p>
            <a:pPr marL="0" hangingPunct="0"/>
            <a:r>
              <a:rPr lang="fr-FR" sz="1200" b="0" i="0" u="none" strike="noStrike" cap="none" dirty="0">
                <a:solidFill>
                  <a:schemeClr val="dk1"/>
                </a:solidFill>
                <a:effectLst/>
                <a:latin typeface="Calibri"/>
                <a:ea typeface="Calibri"/>
                <a:cs typeface="Calibri"/>
                <a:sym typeface="Calibri"/>
              </a:rPr>
              <a:t>bouche, joue, puce, nu, poule</a:t>
            </a:r>
          </a:p>
          <a:p>
            <a:pPr marL="0" hangingPunct="0"/>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cap="none" dirty="0">
                <a:solidFill>
                  <a:schemeClr val="tx1"/>
                </a:solidFill>
                <a:effectLst/>
                <a:latin typeface="Calibri"/>
                <a:ea typeface="Calibri"/>
                <a:cs typeface="Calibri"/>
                <a:sym typeface="Calibri"/>
              </a:rPr>
              <a:t>Treasure is located in chest Y.</a:t>
            </a:r>
          </a:p>
          <a:p>
            <a:pPr hangingPunct="0"/>
            <a:endParaRPr lang="en-US" sz="1200" b="0" i="0" u="none" strike="noStrike" kern="1200" cap="none" dirty="0">
              <a:solidFill>
                <a:schemeClr val="tx1"/>
              </a:solidFill>
              <a:effectLst/>
              <a:latin typeface="Calibri"/>
              <a:ea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514469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1200" b="1" i="0" u="none" strike="noStrike" kern="1200" cap="none" dirty="0">
                <a:solidFill>
                  <a:schemeClr val="tx1"/>
                </a:solidFill>
                <a:effectLst/>
                <a:latin typeface="Calibri"/>
                <a:ea typeface="Calibri"/>
                <a:cs typeface="Calibri"/>
                <a:sym typeface="Calibri"/>
              </a:rPr>
              <a:t>3/3</a:t>
            </a:r>
            <a:endParaRPr lang="en-US" sz="1200" b="0" i="0" u="none" strike="noStrike" kern="1200" cap="none" baseline="0" dirty="0">
              <a:solidFill>
                <a:schemeClr val="tx1"/>
              </a:solidFill>
              <a:effectLst/>
              <a:latin typeface="Calibri"/>
              <a:ea typeface="Calibri"/>
              <a:cs typeface="Calibri"/>
              <a:sym typeface="Calibri"/>
            </a:endParaRPr>
          </a:p>
          <a:p>
            <a:pPr hangingPunct="0"/>
            <a:endParaRPr lang="en-US" sz="1200" b="0" i="0" u="none" strike="noStrike" kern="1200" cap="none" dirty="0">
              <a:solidFill>
                <a:schemeClr val="tx1"/>
              </a:solidFill>
              <a:effectLst/>
              <a:latin typeface="Calibri"/>
              <a:ea typeface="Calibri"/>
              <a:cs typeface="Calibri"/>
              <a:sym typeface="Calibri"/>
            </a:endParaRPr>
          </a:p>
          <a:p>
            <a:pPr marL="0" hangingPunct="0"/>
            <a:r>
              <a:rPr lang="en-US" sz="1200" b="1" i="0" u="none" strike="noStrike" kern="1200" cap="none" dirty="0">
                <a:solidFill>
                  <a:schemeClr val="tx1"/>
                </a:solidFill>
                <a:effectLst/>
                <a:latin typeface="Calibri"/>
                <a:ea typeface="Calibri"/>
                <a:cs typeface="Calibri"/>
                <a:sym typeface="Calibri"/>
              </a:rPr>
              <a:t>Transcript:</a:t>
            </a:r>
          </a:p>
          <a:p>
            <a:pPr marL="0" hangingPunct="0"/>
            <a:r>
              <a:rPr lang="fr-FR" sz="1200" b="0" i="0" u="none" strike="noStrike" cap="none" dirty="0">
                <a:solidFill>
                  <a:schemeClr val="dk1"/>
                </a:solidFill>
                <a:effectLst/>
                <a:latin typeface="Calibri"/>
                <a:ea typeface="Calibri"/>
                <a:cs typeface="Calibri"/>
                <a:sym typeface="Calibri"/>
              </a:rPr>
              <a:t>bouche, jus, pouce, nous, pull  </a:t>
            </a:r>
          </a:p>
          <a:p>
            <a:pPr marL="0" hangingPunct="0"/>
            <a:endParaRPr lang="en-GB" sz="1200" b="0" i="0" u="none" strike="noStrike" kern="1200" cap="none" dirty="0">
              <a:solidFill>
                <a:schemeClr val="tx1"/>
              </a:solidFill>
              <a:effectLst/>
              <a:latin typeface="Calibri"/>
              <a:ea typeface="Calibr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1" i="0" u="none" strike="noStrike" kern="1200" cap="none" dirty="0">
                <a:solidFill>
                  <a:schemeClr val="tx1"/>
                </a:solidFill>
                <a:effectLst/>
                <a:latin typeface="Calibri"/>
                <a:ea typeface="Calibri"/>
                <a:cs typeface="Calibri"/>
                <a:sym typeface="Calibri"/>
              </a:rPr>
              <a:t>Treasure is located in chest K.</a:t>
            </a:r>
          </a:p>
          <a:p>
            <a:pPr hangingPunct="0"/>
            <a:endParaRPr lang="en-US" sz="1200" b="0" i="0" u="none" strike="noStrike" kern="1200" cap="none" dirty="0">
              <a:solidFill>
                <a:schemeClr val="tx1"/>
              </a:solidFill>
              <a:effectLst/>
              <a:latin typeface="Calibri"/>
              <a:ea typeface="Calibri"/>
              <a:cs typeface="Calibri"/>
              <a:sym typeface="Calibri"/>
            </a:endParaRPr>
          </a:p>
          <a:p>
            <a:pPr marL="0"/>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354799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1200" b="1" i="0" u="none" strike="noStrike" kern="1200" cap="none" dirty="0">
                <a:solidFill>
                  <a:schemeClr val="tx1"/>
                </a:solidFill>
                <a:effectLst/>
                <a:latin typeface="Century Gothic" panose="020B0502020202020204" pitchFamily="34" charset="0"/>
                <a:ea typeface="Calibri"/>
                <a:cs typeface="Calibri"/>
                <a:sym typeface="Calibri"/>
              </a:rPr>
              <a:t>Timing: </a:t>
            </a:r>
            <a:r>
              <a:rPr lang="en-US" sz="1200" b="0" i="0" u="none" strike="noStrike" kern="1200" cap="none" dirty="0">
                <a:solidFill>
                  <a:schemeClr val="tx1"/>
                </a:solidFill>
                <a:effectLst/>
                <a:latin typeface="Century Gothic" panose="020B0502020202020204" pitchFamily="34" charset="0"/>
                <a:ea typeface="Calibri"/>
                <a:cs typeface="Calibri"/>
                <a:sym typeface="Calibri"/>
              </a:rPr>
              <a:t>1 minute</a:t>
            </a:r>
          </a:p>
          <a:p>
            <a:pPr marL="0" marR="0" lvl="0" indent="0" algn="l" defTabSz="914400" rtl="0" eaLnBrk="1" fontAlgn="auto" latinLnBrk="0" hangingPunct="0">
              <a:lnSpc>
                <a:spcPct val="100000"/>
              </a:lnSpc>
              <a:spcBef>
                <a:spcPts val="0"/>
              </a:spcBef>
              <a:spcAft>
                <a:spcPts val="0"/>
              </a:spcAft>
              <a:buClrTx/>
              <a:buSzTx/>
              <a:buFontTx/>
              <a:buNone/>
              <a:tabLst/>
              <a:defRPr/>
            </a:pPr>
            <a:br>
              <a:rPr lang="en-US" sz="1200" b="0" i="0" u="none" strike="noStrike" kern="1200" cap="none" dirty="0">
                <a:solidFill>
                  <a:schemeClr val="tx1"/>
                </a:solidFill>
                <a:effectLst/>
                <a:latin typeface="Century Gothic" panose="020B0502020202020204" pitchFamily="34" charset="0"/>
                <a:ea typeface="Calibri"/>
                <a:cs typeface="Calibri"/>
                <a:sym typeface="Calibri"/>
              </a:rPr>
            </a:br>
            <a:r>
              <a:rPr lang="en-US" sz="1200" b="1" i="0" u="none" strike="noStrike" kern="1200" cap="none" dirty="0">
                <a:solidFill>
                  <a:schemeClr val="tx1"/>
                </a:solidFill>
                <a:effectLst/>
                <a:latin typeface="Century Gothic" panose="020B0502020202020204" pitchFamily="34" charset="0"/>
                <a:ea typeface="Calibri"/>
                <a:cs typeface="Calibri"/>
                <a:sym typeface="Calibri"/>
              </a:rPr>
              <a:t>Aim: </a:t>
            </a:r>
            <a:r>
              <a:rPr lang="en-US" sz="1200" b="0" i="0" u="none" strike="noStrike" kern="1200" cap="none" dirty="0">
                <a:solidFill>
                  <a:schemeClr val="tx1"/>
                </a:solidFill>
                <a:effectLst/>
                <a:latin typeface="Century Gothic" panose="020B0502020202020204" pitchFamily="34" charset="0"/>
                <a:ea typeface="Calibri"/>
                <a:cs typeface="Calibri"/>
                <a:sym typeface="Calibri"/>
              </a:rPr>
              <a:t>to </a:t>
            </a:r>
            <a:r>
              <a:rPr lang="en-US" sz="1200" b="0" i="0" u="none" strike="noStrike" kern="1200" cap="none" dirty="0" err="1">
                <a:solidFill>
                  <a:schemeClr val="tx1"/>
                </a:solidFill>
                <a:effectLst/>
                <a:latin typeface="Century Gothic" panose="020B0502020202020204" pitchFamily="34" charset="0"/>
                <a:ea typeface="Calibri"/>
                <a:cs typeface="Calibri"/>
                <a:sym typeface="Calibri"/>
              </a:rPr>
              <a:t>practise</a:t>
            </a:r>
            <a:r>
              <a:rPr lang="en-US" sz="1200" b="0" i="0" u="none" strike="noStrike" kern="1200" cap="none" dirty="0">
                <a:solidFill>
                  <a:schemeClr val="tx1"/>
                </a:solidFill>
                <a:effectLst/>
                <a:latin typeface="Century Gothic" panose="020B0502020202020204" pitchFamily="34" charset="0"/>
                <a:ea typeface="Calibri"/>
                <a:cs typeface="Calibri"/>
                <a:sym typeface="Calibri"/>
              </a:rPr>
              <a:t> read aloud of unknown words with [</a:t>
            </a:r>
            <a:r>
              <a:rPr lang="en-US" sz="1200" b="0" i="0" u="none" strike="noStrike" kern="1200" cap="none" dirty="0" err="1">
                <a:solidFill>
                  <a:schemeClr val="tx1"/>
                </a:solidFill>
                <a:effectLst/>
                <a:latin typeface="Century Gothic" panose="020B0502020202020204" pitchFamily="34" charset="0"/>
                <a:ea typeface="Calibri"/>
                <a:cs typeface="Calibri"/>
                <a:sym typeface="Calibri"/>
              </a:rPr>
              <a:t>ou</a:t>
            </a:r>
            <a:r>
              <a:rPr lang="en-US" sz="1200" b="0" i="0" u="none" strike="noStrike" kern="1200" cap="none" dirty="0">
                <a:solidFill>
                  <a:schemeClr val="tx1"/>
                </a:solidFill>
                <a:effectLst/>
                <a:latin typeface="Century Gothic" panose="020B0502020202020204" pitchFamily="34" charset="0"/>
                <a:ea typeface="Calibri"/>
                <a:cs typeface="Calibri"/>
                <a:sym typeface="Calibri"/>
              </a:rPr>
              <a:t>] and [u]. The words are </a:t>
            </a:r>
            <a:r>
              <a:rPr lang="en-US" sz="1200" b="1" i="0" u="none" strike="noStrike" kern="1200" cap="none" dirty="0">
                <a:solidFill>
                  <a:schemeClr val="tx1"/>
                </a:solidFill>
                <a:effectLst/>
                <a:latin typeface="Century Gothic" panose="020B0502020202020204" pitchFamily="34" charset="0"/>
                <a:ea typeface="Calibri"/>
                <a:cs typeface="Calibri"/>
                <a:sym typeface="Calibri"/>
              </a:rPr>
              <a:t>minimal pairs </a:t>
            </a:r>
            <a:r>
              <a:rPr lang="en-US" sz="1200" b="0" i="0" u="none" strike="noStrike" kern="1200" cap="none" dirty="0">
                <a:solidFill>
                  <a:schemeClr val="tx1"/>
                </a:solidFill>
                <a:effectLst/>
                <a:latin typeface="Century Gothic" panose="020B0502020202020204" pitchFamily="34" charset="0"/>
                <a:ea typeface="Calibri"/>
                <a:cs typeface="Calibri"/>
                <a:sym typeface="Calibri"/>
              </a:rPr>
              <a:t>because they differ in pronunciation by only one phoneme, making them ideal for focusing on the specific difference in sound between these phonemes (which sound similar to many learners of French).</a:t>
            </a:r>
            <a:endParaRPr lang="en-US" sz="1200" b="0" i="0" u="none" strike="noStrike" kern="1200" cap="none" baseline="0" dirty="0">
              <a:solidFill>
                <a:schemeClr val="tx1"/>
              </a:solidFill>
              <a:effectLst/>
              <a:latin typeface="Century Gothic" panose="020B0502020202020204" pitchFamily="34" charset="0"/>
              <a:ea typeface="Calibri"/>
              <a:cs typeface="Calibri"/>
              <a:sym typeface="Calibri"/>
            </a:endParaRPr>
          </a:p>
          <a:p>
            <a:pPr marL="0" hangingPunct="0"/>
            <a:endParaRPr lang="en-US" sz="1200" b="0" i="0" u="none" strike="noStrike" kern="1200" cap="none" dirty="0">
              <a:solidFill>
                <a:schemeClr val="tx1"/>
              </a:solidFill>
              <a:effectLst/>
              <a:latin typeface="Century Gothic" panose="020B0502020202020204" pitchFamily="34" charset="0"/>
              <a:ea typeface="Calibri"/>
              <a:cs typeface="Calibri"/>
              <a:sym typeface="Calibri"/>
            </a:endParaRPr>
          </a:p>
          <a:p>
            <a:pPr marL="0" hangingPunct="0"/>
            <a:r>
              <a:rPr lang="en-US" sz="1200" b="1" i="0" u="none" strike="noStrike" kern="1200" cap="none" dirty="0">
                <a:solidFill>
                  <a:schemeClr val="tx1"/>
                </a:solidFill>
                <a:effectLst/>
                <a:latin typeface="Century Gothic" panose="020B0502020202020204" pitchFamily="34" charset="0"/>
                <a:ea typeface="Calibri"/>
                <a:cs typeface="Calibri"/>
                <a:sym typeface="Calibri"/>
              </a:rPr>
              <a:t>Procedure:</a:t>
            </a:r>
            <a:br>
              <a:rPr lang="en-US" sz="1200" b="1" i="0" u="none" strike="noStrike" kern="1200" cap="none" dirty="0">
                <a:solidFill>
                  <a:schemeClr val="tx1"/>
                </a:solidFill>
                <a:effectLst/>
                <a:latin typeface="Century Gothic" panose="020B0502020202020204" pitchFamily="34" charset="0"/>
                <a:ea typeface="Calibri"/>
                <a:cs typeface="Calibri"/>
                <a:sym typeface="Calibri"/>
              </a:rPr>
            </a:br>
            <a:r>
              <a:rPr lang="en-US" sz="1200" b="0" i="0" u="none" strike="noStrike" kern="1200" cap="none" dirty="0">
                <a:solidFill>
                  <a:schemeClr val="tx1"/>
                </a:solidFill>
                <a:effectLst/>
                <a:latin typeface="Century Gothic" panose="020B0502020202020204" pitchFamily="34" charset="0"/>
                <a:ea typeface="Calibri"/>
                <a:cs typeface="Calibri"/>
                <a:sym typeface="Calibri"/>
              </a:rPr>
              <a:t>1. Teacher elicits the pronunciation of each pair of words.</a:t>
            </a:r>
          </a:p>
          <a:p>
            <a:pPr marL="0" hangingPunct="0"/>
            <a:r>
              <a:rPr lang="en-US" sz="1200" b="0" i="0" u="none" strike="noStrike" kern="1200" cap="none" dirty="0">
                <a:solidFill>
                  <a:schemeClr val="tx1"/>
                </a:solidFill>
                <a:effectLst/>
                <a:latin typeface="Century Gothic" panose="020B0502020202020204" pitchFamily="34" charset="0"/>
                <a:ea typeface="Calibri"/>
                <a:cs typeface="Calibri"/>
                <a:sym typeface="Calibri"/>
              </a:rPr>
              <a:t>2. Pictures appear on each click.</a:t>
            </a:r>
          </a:p>
          <a:p>
            <a:pPr marL="0" hangingPunct="0"/>
            <a:r>
              <a:rPr lang="en-US" sz="1200" b="0" i="0" u="none" strike="noStrike" kern="1200" cap="none" dirty="0">
                <a:solidFill>
                  <a:schemeClr val="tx1"/>
                </a:solidFill>
                <a:effectLst/>
                <a:latin typeface="Century Gothic" panose="020B0502020202020204" pitchFamily="34" charset="0"/>
                <a:ea typeface="Calibri"/>
                <a:cs typeface="Calibri"/>
                <a:sym typeface="Calibri"/>
              </a:rPr>
              <a:t>3. Audio plays on clicking the image.</a:t>
            </a:r>
          </a:p>
          <a:p>
            <a:pPr marL="0" hangingPunct="0"/>
            <a:endParaRPr lang="en-US" sz="1200" b="1" i="0" u="none" strike="noStrike" kern="1200" cap="none" dirty="0">
              <a:solidFill>
                <a:schemeClr val="tx1"/>
              </a:solidFill>
              <a:effectLst/>
              <a:latin typeface="Century Gothic" panose="020B0502020202020204" pitchFamily="34" charset="0"/>
              <a:ea typeface="Calibri"/>
              <a:cs typeface="Calibri"/>
              <a:sym typeface="Calibri"/>
            </a:endParaRPr>
          </a:p>
          <a:p>
            <a:pPr marL="0" hangingPunct="0"/>
            <a:r>
              <a:rPr lang="en-US" sz="1200" b="1" i="0" u="none" strike="noStrike" kern="1200" cap="none" dirty="0">
                <a:solidFill>
                  <a:schemeClr val="tx1"/>
                </a:solidFill>
                <a:effectLst/>
                <a:latin typeface="Century Gothic" panose="020B0502020202020204" pitchFamily="34" charset="0"/>
                <a:ea typeface="Calibri"/>
                <a:cs typeface="Calibri"/>
                <a:sym typeface="Calibri"/>
              </a:rPr>
              <a:t>Note: </a:t>
            </a:r>
            <a:r>
              <a:rPr lang="en-GB" dirty="0"/>
              <a:t>Students may be interested to know that ‘puce’ is actually a term of endearment in French!</a:t>
            </a:r>
          </a:p>
          <a:p>
            <a:pPr marL="0"/>
            <a:endParaRPr lang="en-GB" dirty="0"/>
          </a:p>
          <a:p>
            <a:pPr marL="0"/>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605098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a:r>
              <a:rPr lang="en-GB" b="1" dirty="0"/>
              <a:t>Timing: 1 minute</a:t>
            </a:r>
            <a:br>
              <a:rPr lang="en-GB" b="0" dirty="0"/>
            </a:br>
            <a:br>
              <a:rPr lang="en-GB" b="0" dirty="0"/>
            </a:br>
            <a:r>
              <a:rPr lang="en-GB" b="1" dirty="0"/>
              <a:t>Aim: </a:t>
            </a:r>
            <a:r>
              <a:rPr lang="en-GB" b="0" dirty="0"/>
              <a:t>to </a:t>
            </a:r>
            <a:r>
              <a:rPr lang="en-GB" dirty="0"/>
              <a:t>recap parts of </a:t>
            </a:r>
            <a:r>
              <a:rPr lang="en-GB" dirty="0" err="1"/>
              <a:t>aller</a:t>
            </a:r>
            <a:r>
              <a:rPr lang="en-GB" dirty="0"/>
              <a:t> taught last lesson and introduce ‘</a:t>
            </a:r>
            <a:r>
              <a:rPr lang="en-GB" dirty="0" err="1"/>
              <a:t>tu</a:t>
            </a:r>
            <a:r>
              <a:rPr lang="en-GB" dirty="0"/>
              <a:t> vas’.</a:t>
            </a:r>
            <a:endParaRPr lang="en-GB" i="0" dirty="0"/>
          </a:p>
          <a:p>
            <a:pPr marL="0"/>
            <a:endParaRPr lang="en-GB" i="0" dirty="0"/>
          </a:p>
          <a:p>
            <a:pPr marL="0"/>
            <a:r>
              <a:rPr lang="en-GB" b="1" i="0" dirty="0"/>
              <a:t>Procedure:</a:t>
            </a:r>
            <a:br>
              <a:rPr lang="en-GB" b="1" i="0" dirty="0"/>
            </a:br>
            <a:r>
              <a:rPr lang="en-GB" b="0" i="0" dirty="0"/>
              <a:t>1. First, teachers can elicit the French for the parts of </a:t>
            </a:r>
            <a:r>
              <a:rPr lang="en-GB" b="0" i="0" dirty="0" err="1"/>
              <a:t>aller</a:t>
            </a:r>
            <a:r>
              <a:rPr lang="en-GB" b="0" i="0" dirty="0"/>
              <a:t> that were taught and practised in the previous lesson, one by one.</a:t>
            </a:r>
            <a:br>
              <a:rPr lang="en-GB" b="0" i="0" dirty="0"/>
            </a:br>
            <a:r>
              <a:rPr lang="en-GB" b="0" i="0" dirty="0"/>
              <a:t>2. Then the ‘</a:t>
            </a:r>
            <a:r>
              <a:rPr lang="en-GB" b="0" i="0" dirty="0" err="1"/>
              <a:t>tu</a:t>
            </a:r>
            <a:r>
              <a:rPr lang="en-GB" b="0" i="0" dirty="0"/>
              <a:t>’ form of the verb ALLER is introduced.</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605100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Timing: 3 minutes </a:t>
            </a:r>
            <a:r>
              <a:rPr lang="en-GB" b="0" dirty="0"/>
              <a:t>(4 slides)</a:t>
            </a:r>
            <a:br>
              <a:rPr lang="en-GB" b="0" dirty="0"/>
            </a:br>
            <a:br>
              <a:rPr lang="en-GB" b="0" dirty="0"/>
            </a:br>
            <a:r>
              <a:rPr lang="en-GB" b="1" dirty="0"/>
              <a:t>Aim: </a:t>
            </a:r>
            <a:r>
              <a:rPr lang="en-GB" b="0" dirty="0"/>
              <a:t>to </a:t>
            </a:r>
            <a:r>
              <a:rPr lang="en-GB" dirty="0"/>
              <a:t>introduce students to a further example of liaison.</a:t>
            </a:r>
            <a:endParaRPr lang="en-GB" i="0" dirty="0"/>
          </a:p>
          <a:p>
            <a:pPr marL="0"/>
            <a:endParaRPr lang="en-GB" i="0" dirty="0"/>
          </a:p>
          <a:p>
            <a:pPr marL="0"/>
            <a:r>
              <a:rPr lang="en-GB" b="1" i="0" dirty="0"/>
              <a:t>Procedure:</a:t>
            </a:r>
          </a:p>
          <a:p>
            <a:pPr marL="0"/>
            <a:r>
              <a:rPr lang="en-GB" b="0" i="0" dirty="0"/>
              <a:t>1. Click to present the information</a:t>
            </a:r>
          </a:p>
          <a:p>
            <a:r>
              <a:rPr lang="en-GB" dirty="0"/>
              <a:t>2. Elicit pronunciation from pupils.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0024B3-FCF1-4D03-BB53-20B25C2CBEF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85037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Aim: </a:t>
            </a:r>
            <a:r>
              <a:rPr lang="en-GB" b="0" dirty="0"/>
              <a:t>to </a:t>
            </a:r>
            <a:r>
              <a:rPr lang="en-GB" dirty="0"/>
              <a:t>practise liaison in short sentences.</a:t>
            </a:r>
            <a:br>
              <a:rPr lang="en-GB" dirty="0"/>
            </a:br>
            <a:endParaRPr lang="en-GB" i="0" dirty="0"/>
          </a:p>
          <a:p>
            <a:pPr marL="0"/>
            <a:r>
              <a:rPr lang="en-GB" b="1" i="0" dirty="0"/>
              <a:t>Procedure:</a:t>
            </a:r>
          </a:p>
          <a:p>
            <a:pPr marL="228600" indent="-228600">
              <a:buAutoNum type="arabicPeriod"/>
            </a:pPr>
            <a:r>
              <a:rPr lang="en-GB" b="0" i="0" dirty="0"/>
              <a:t>Click to listen.</a:t>
            </a:r>
          </a:p>
          <a:p>
            <a:pPr marL="228600" indent="-228600">
              <a:buAutoNum type="arabicPeriod"/>
            </a:pPr>
            <a:r>
              <a:rPr lang="en-GB" b="0" i="0" dirty="0"/>
              <a:t>Pupils repeat.</a:t>
            </a:r>
          </a:p>
          <a:p>
            <a:r>
              <a:rPr lang="en-GB" dirty="0"/>
              <a:t>3.   </a:t>
            </a:r>
            <a:r>
              <a:rPr lang="en-GB" i="0" baseline="0" dirty="0"/>
              <a:t>Highlight that</a:t>
            </a:r>
            <a:r>
              <a:rPr lang="en-GB" i="1" baseline="0" dirty="0"/>
              <a:t> vas à</a:t>
            </a:r>
            <a:r>
              <a:rPr lang="en-GB" i="0" baseline="0" dirty="0"/>
              <a:t> sounds like one word, rather than two.</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0024B3-FCF1-4D03-BB53-20B25C2CBEF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24714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2/3</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0024B3-FCF1-4D03-BB53-20B25C2CBEF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9661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3/3</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0024B3-FCF1-4D03-BB53-20B25C2CBEF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6820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4 minutes </a:t>
            </a:r>
            <a:r>
              <a:rPr lang="en-GB" b="0" baseline="0" dirty="0"/>
              <a:t>(two slides)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read aloud of SSC </a:t>
            </a:r>
            <a:r>
              <a:rPr lang="en-GB" b="1" baseline="0" dirty="0"/>
              <a:t>[</a:t>
            </a:r>
            <a:r>
              <a:rPr lang="en-GB" b="1" baseline="0" dirty="0" err="1"/>
              <a:t>ou</a:t>
            </a:r>
            <a:r>
              <a:rPr lang="en-GB" b="1" baseline="0" dirty="0"/>
              <a:t>] </a:t>
            </a:r>
            <a:r>
              <a:rPr lang="en-GB" b="0" baseline="0" dirty="0"/>
              <a:t>and </a:t>
            </a:r>
            <a:r>
              <a:rPr lang="en-GB" b="1" baseline="0" dirty="0"/>
              <a:t>[u]</a:t>
            </a:r>
            <a:r>
              <a:rPr lang="en-GB" b="0" baseline="0" dirty="0"/>
              <a:t>, </a:t>
            </a:r>
            <a:r>
              <a:rPr lang="en-GB" b="0" i="0" dirty="0"/>
              <a:t>building on last week’s awareness-raising exercise on differences in pronunciation between French and English cognates, and consistency of the French spelling rules.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1. </a:t>
            </a:r>
            <a:r>
              <a:rPr lang="en-GB" b="0" i="0" dirty="0"/>
              <a:t>Teacher reminds students that their knowledge of English will not help them here. They must look at the spelling [u] or [</a:t>
            </a:r>
            <a:r>
              <a:rPr lang="en-GB" b="0" i="0" dirty="0" err="1"/>
              <a:t>ou</a:t>
            </a:r>
            <a:r>
              <a:rPr lang="en-GB" b="0" i="0" dirty="0"/>
              <a:t>] to find information about pronunciation.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2. Give out one handout (copy of this slide) between two.</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3. Students use different colours to play. </a:t>
            </a:r>
            <a:r>
              <a:rPr lang="en-GB" baseline="0" dirty="0"/>
              <a:t>Student A chooses one of the words and attempts to pronounce it correctly. Student B scrutinises the pronunciation. If Student A pronounces the word correctly, they circle it in their colour (or write it in their books if not printing the slide). If pupil A says [u] instead of [</a:t>
            </a:r>
            <a:r>
              <a:rPr lang="en-GB" baseline="0" dirty="0" err="1"/>
              <a:t>ou</a:t>
            </a:r>
            <a:r>
              <a:rPr lang="en-GB" baseline="0" dirty="0"/>
              <a:t>] or vice-versa, or pronounces it the ‘English’ way, Student B can steal the word, circling it in their colour.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baseline="0" dirty="0"/>
              <a:t>4. Students alternate turns until all words are circled.</a:t>
            </a:r>
            <a:br>
              <a:rPr lang="en-GB" b="0" i="0" baseline="0" dirty="0"/>
            </a:br>
            <a:r>
              <a:rPr lang="en-GB" b="0" i="0" baseline="0" dirty="0"/>
              <a:t>5. Go to the next slide for teacher-led consolidation practice.</a:t>
            </a: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Notes: </a:t>
            </a:r>
            <a:br>
              <a:rPr lang="en-GB" b="0" i="0" dirty="0"/>
            </a:br>
            <a:r>
              <a:rPr lang="en-GB" b="0" i="0" dirty="0"/>
              <a:t>i) The words included in the exercise are either known words or cognates from within the top 5000 words, so students need not focus on meaning and can concentrate fully on decoding.</a:t>
            </a:r>
            <a:r>
              <a:rPr lang="en-GB" b="1" i="0" dirty="0"/>
              <a:t> </a:t>
            </a:r>
          </a:p>
          <a:p>
            <a:pPr marL="0"/>
            <a:r>
              <a:rPr lang="en-GB" b="0" i="0" baseline="0" dirty="0"/>
              <a:t>ii) </a:t>
            </a:r>
            <a:r>
              <a:rPr lang="en-GB" b="0" baseline="0" dirty="0"/>
              <a:t>Clearly, the classroom conditions need to be right with the individual class for friendly competition. If preferred, teachers can use only the following slide for class-led practice.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Frequency of vocabulary: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dirty="0" err="1">
                <a:solidFill>
                  <a:schemeClr val="accent1">
                    <a:lumMod val="50000"/>
                  </a:schemeClr>
                </a:solidFill>
                <a:latin typeface="Century Gothic" panose="020B0502020202020204" pitchFamily="34" charset="0"/>
              </a:rPr>
              <a:t>juste</a:t>
            </a:r>
            <a:r>
              <a:rPr lang="en-GB" sz="1200" b="0" dirty="0">
                <a:solidFill>
                  <a:schemeClr val="accent1">
                    <a:lumMod val="50000"/>
                  </a:schemeClr>
                </a:solidFill>
                <a:latin typeface="Century Gothic" panose="020B0502020202020204" pitchFamily="34" charset="0"/>
              </a:rPr>
              <a:t> [304], double [574], route [512], occupation [2096], </a:t>
            </a:r>
            <a:r>
              <a:rPr lang="en-GB" sz="1200" b="0" dirty="0" err="1">
                <a:solidFill>
                  <a:schemeClr val="accent1">
                    <a:lumMod val="50000"/>
                  </a:schemeClr>
                </a:solidFill>
                <a:latin typeface="Century Gothic" panose="020B0502020202020204" pitchFamily="34" charset="0"/>
              </a:rPr>
              <a:t>publicité</a:t>
            </a:r>
            <a:r>
              <a:rPr lang="en-GB" sz="1200" b="0" dirty="0">
                <a:solidFill>
                  <a:schemeClr val="accent1">
                    <a:lumMod val="50000"/>
                  </a:schemeClr>
                </a:solidFill>
                <a:latin typeface="Century Gothic" panose="020B0502020202020204" pitchFamily="34" charset="0"/>
              </a:rPr>
              <a:t> [2110], </a:t>
            </a:r>
            <a:r>
              <a:rPr lang="en-GB" sz="1200" b="0" dirty="0" err="1">
                <a:solidFill>
                  <a:schemeClr val="accent1">
                    <a:lumMod val="50000"/>
                  </a:schemeClr>
                </a:solidFill>
                <a:latin typeface="Century Gothic" panose="020B0502020202020204" pitchFamily="34" charset="0"/>
              </a:rPr>
              <a:t>humain</a:t>
            </a:r>
            <a:r>
              <a:rPr lang="en-GB" sz="1200" b="0" dirty="0">
                <a:solidFill>
                  <a:schemeClr val="accent1">
                    <a:lumMod val="50000"/>
                  </a:schemeClr>
                </a:solidFill>
                <a:latin typeface="Century Gothic" panose="020B0502020202020204" pitchFamily="34" charset="0"/>
              </a:rPr>
              <a:t> [286], signature [2187], </a:t>
            </a:r>
            <a:r>
              <a:rPr lang="en-GB" sz="1200" b="0" dirty="0" err="1">
                <a:solidFill>
                  <a:schemeClr val="accent1">
                    <a:lumMod val="50000"/>
                  </a:schemeClr>
                </a:solidFill>
                <a:latin typeface="Century Gothic" panose="020B0502020202020204" pitchFamily="34" charset="0"/>
              </a:rPr>
              <a:t>aventure</a:t>
            </a:r>
            <a:r>
              <a:rPr lang="en-GB" sz="1200" b="0" dirty="0">
                <a:solidFill>
                  <a:schemeClr val="accent1">
                    <a:lumMod val="50000"/>
                  </a:schemeClr>
                </a:solidFill>
                <a:latin typeface="Century Gothic" panose="020B0502020202020204" pitchFamily="34" charset="0"/>
              </a:rPr>
              <a:t> [2090], </a:t>
            </a:r>
            <a:r>
              <a:rPr lang="en-GB" sz="1200" b="0" dirty="0" err="1">
                <a:solidFill>
                  <a:schemeClr val="accent1">
                    <a:lumMod val="50000"/>
                  </a:schemeClr>
                </a:solidFill>
                <a:latin typeface="Century Gothic" panose="020B0502020202020204" pitchFamily="34" charset="0"/>
              </a:rPr>
              <a:t>gouvernement</a:t>
            </a:r>
            <a:r>
              <a:rPr lang="en-GB" sz="1200" b="0" dirty="0">
                <a:solidFill>
                  <a:schemeClr val="accent1">
                    <a:lumMod val="50000"/>
                  </a:schemeClr>
                </a:solidFill>
                <a:latin typeface="Century Gothic" panose="020B0502020202020204" pitchFamily="34" charset="0"/>
              </a:rPr>
              <a:t> [160], courage [1431], toucher [231], </a:t>
            </a:r>
            <a:r>
              <a:rPr lang="en-GB" sz="1200" b="0" dirty="0" err="1">
                <a:solidFill>
                  <a:schemeClr val="accent1">
                    <a:lumMod val="50000"/>
                  </a:schemeClr>
                </a:solidFill>
                <a:latin typeface="Century Gothic" panose="020B0502020202020204" pitchFamily="34" charset="0"/>
              </a:rPr>
              <a:t>univers</a:t>
            </a:r>
            <a:r>
              <a:rPr lang="en-GB" sz="1200" b="0" dirty="0">
                <a:solidFill>
                  <a:schemeClr val="accent1">
                    <a:lumMod val="50000"/>
                  </a:schemeClr>
                </a:solidFill>
                <a:latin typeface="Century Gothic" panose="020B0502020202020204" pitchFamily="34" charset="0"/>
              </a:rPr>
              <a:t> [2112], refuser [271], tour [523], jour [78], souvenir [616], </a:t>
            </a:r>
            <a:r>
              <a:rPr lang="en-GB" sz="1200" b="0" dirty="0" err="1">
                <a:solidFill>
                  <a:schemeClr val="accent1">
                    <a:lumMod val="50000"/>
                  </a:schemeClr>
                </a:solidFill>
                <a:latin typeface="Century Gothic" panose="020B0502020202020204" pitchFamily="34" charset="0"/>
              </a:rPr>
              <a:t>ouvrir</a:t>
            </a:r>
            <a:r>
              <a:rPr lang="en-GB" sz="1200" b="0" dirty="0">
                <a:solidFill>
                  <a:schemeClr val="accent1">
                    <a:lumMod val="50000"/>
                  </a:schemeClr>
                </a:solidFill>
                <a:latin typeface="Century Gothic" panose="020B0502020202020204" pitchFamily="34" charset="0"/>
              </a:rPr>
              <a:t> [257], urgent [2179], </a:t>
            </a:r>
            <a:r>
              <a:rPr lang="en-GB" sz="1200" b="0" dirty="0" err="1">
                <a:solidFill>
                  <a:schemeClr val="accent1">
                    <a:lumMod val="50000"/>
                  </a:schemeClr>
                </a:solidFill>
                <a:latin typeface="Century Gothic" panose="020B0502020202020204" pitchFamily="34" charset="0"/>
              </a:rPr>
              <a:t>ou</a:t>
            </a:r>
            <a:r>
              <a:rPr lang="en-GB" sz="1200" b="0" dirty="0">
                <a:solidFill>
                  <a:schemeClr val="accent1">
                    <a:lumMod val="50000"/>
                  </a:schemeClr>
                </a:solidFill>
                <a:latin typeface="Century Gothic" panose="020B0502020202020204" pitchFamily="34" charset="0"/>
              </a:rPr>
              <a:t> [33], </a:t>
            </a:r>
            <a:r>
              <a:rPr lang="en-GB" sz="1200" b="0" dirty="0" err="1">
                <a:solidFill>
                  <a:schemeClr val="accent1">
                    <a:lumMod val="50000"/>
                  </a:schemeClr>
                </a:solidFill>
                <a:latin typeface="Century Gothic" panose="020B0502020202020204" pitchFamily="34" charset="0"/>
              </a:rPr>
              <a:t>trouver</a:t>
            </a:r>
            <a:r>
              <a:rPr lang="en-GB" sz="1200" b="0" dirty="0">
                <a:solidFill>
                  <a:schemeClr val="accent1">
                    <a:lumMod val="50000"/>
                  </a:schemeClr>
                </a:solidFill>
                <a:latin typeface="Century Gothic" panose="020B0502020202020204" pitchFamily="34" charset="0"/>
              </a:rPr>
              <a:t> [83], public [285], situation [223], </a:t>
            </a:r>
            <a:r>
              <a:rPr lang="en-GB" sz="1200" b="0" dirty="0" err="1">
                <a:solidFill>
                  <a:schemeClr val="accent1">
                    <a:lumMod val="50000"/>
                  </a:schemeClr>
                </a:solidFill>
                <a:latin typeface="Century Gothic" panose="020B0502020202020204" pitchFamily="34" charset="0"/>
              </a:rPr>
              <a:t>calculer</a:t>
            </a:r>
            <a:r>
              <a:rPr lang="en-GB" sz="1200" b="0" dirty="0">
                <a:solidFill>
                  <a:schemeClr val="accent1">
                    <a:lumMod val="50000"/>
                  </a:schemeClr>
                </a:solidFill>
                <a:latin typeface="Century Gothic" panose="020B0502020202020204" pitchFamily="34" charset="0"/>
              </a:rPr>
              <a:t> [2331], </a:t>
            </a:r>
            <a:r>
              <a:rPr lang="en-GB" sz="1200" b="0" dirty="0" err="1">
                <a:solidFill>
                  <a:schemeClr val="accent1">
                    <a:lumMod val="50000"/>
                  </a:schemeClr>
                </a:solidFill>
                <a:latin typeface="Century Gothic" panose="020B0502020202020204" pitchFamily="34" charset="0"/>
              </a:rPr>
              <a:t>groupe</a:t>
            </a:r>
            <a:r>
              <a:rPr lang="en-GB" sz="1200" b="0" dirty="0">
                <a:solidFill>
                  <a:schemeClr val="accent1">
                    <a:lumMod val="50000"/>
                  </a:schemeClr>
                </a:solidFill>
                <a:latin typeface="Century Gothic" panose="020B0502020202020204" pitchFamily="34" charset="0"/>
              </a:rPr>
              <a:t> [187], substance [2227], movement [485]</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Source: </a:t>
            </a:r>
            <a:r>
              <a:rPr lang="en-GB" b="0" i="0" dirty="0" err="1"/>
              <a:t>Londsale</a:t>
            </a:r>
            <a:r>
              <a:rPr lang="en-GB" b="0" i="0" dirty="0"/>
              <a:t>, D., &amp; Le Bras, Y.  (2009). A Frequency Dictionary of French: Core vocabulary for learners London: Routledge.</a:t>
            </a:r>
          </a:p>
          <a:p>
            <a:endParaRPr lang="en-GB" dirty="0"/>
          </a:p>
        </p:txBody>
      </p:sp>
      <p:sp>
        <p:nvSpPr>
          <p:cNvPr id="4" name="Slide Number Placeholder 3"/>
          <p:cNvSpPr>
            <a:spLocks noGrp="1"/>
          </p:cNvSpPr>
          <p:nvPr>
            <p:ph type="sldNum" sz="quarter" idx="5"/>
          </p:nvPr>
        </p:nvSpPr>
        <p:spPr/>
        <p:txBody>
          <a:bodyPr/>
          <a:lstStyle/>
          <a:p>
            <a:fld id="{BE0024B3-FCF1-4D03-BB53-20B25C2CBEF1}" type="slidenum">
              <a:rPr lang="en-GB" smtClean="0"/>
              <a:t>4</a:t>
            </a:fld>
            <a:endParaRPr lang="en-GB"/>
          </a:p>
        </p:txBody>
      </p:sp>
    </p:spTree>
    <p:extLst>
      <p:ext uri="{BB962C8B-B14F-4D97-AF65-F5344CB8AC3E}">
        <p14:creationId xmlns:p14="http://schemas.microsoft.com/office/powerpoint/2010/main" val="40595703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8 minutes</a:t>
            </a:r>
            <a:br>
              <a:rPr lang="en-GB" b="1" dirty="0"/>
            </a:br>
            <a:br>
              <a:rPr lang="en-GB" b="1" dirty="0"/>
            </a:br>
            <a:r>
              <a:rPr lang="en-GB" b="1" dirty="0"/>
              <a:t>Aim:</a:t>
            </a:r>
            <a:r>
              <a:rPr lang="en-GB" b="0" dirty="0"/>
              <a:t> to practise aurally connecting ‘</a:t>
            </a:r>
            <a:r>
              <a:rPr lang="en-GB" b="0" dirty="0" err="1"/>
              <a:t>vais</a:t>
            </a:r>
            <a:r>
              <a:rPr lang="en-GB" b="0" dirty="0"/>
              <a:t>’ and ‘vas’ with meaning, without the support of the pronoun.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b="1" dirty="0"/>
            </a:br>
            <a:r>
              <a:rPr lang="en-GB" b="0" dirty="0"/>
              <a:t>1. Pupils write 1-6.</a:t>
            </a:r>
          </a:p>
          <a:p>
            <a:pPr marL="0"/>
            <a:r>
              <a:rPr lang="en-GB" b="0" dirty="0"/>
              <a:t>2. Click to listen.</a:t>
            </a:r>
          </a:p>
          <a:p>
            <a:pPr marL="0"/>
            <a:r>
              <a:rPr lang="en-GB" b="0" dirty="0"/>
              <a:t>3. Pupils note ‘je’ or ‘</a:t>
            </a:r>
            <a:r>
              <a:rPr lang="en-GB" b="0" dirty="0" err="1"/>
              <a:t>tu</a:t>
            </a:r>
            <a:r>
              <a:rPr lang="en-GB" b="0" dirty="0"/>
              <a:t>’.</a:t>
            </a:r>
          </a:p>
          <a:p>
            <a:pPr marL="0"/>
            <a:r>
              <a:rPr lang="en-GB" b="0" dirty="0"/>
              <a:t>4. Click to correct, ticks first.</a:t>
            </a:r>
          </a:p>
          <a:p>
            <a:pPr marL="0"/>
            <a:r>
              <a:rPr lang="en-GB" b="0" dirty="0"/>
              <a:t>5. Then click to bring up a 2</a:t>
            </a:r>
            <a:r>
              <a:rPr lang="en-GB" b="0" baseline="30000" dirty="0"/>
              <a:t>nd</a:t>
            </a:r>
            <a:r>
              <a:rPr lang="en-GB" b="0" dirty="0"/>
              <a:t> set of audio buttons, which have full sentence audio.</a:t>
            </a:r>
          </a:p>
          <a:p>
            <a:pPr marL="0"/>
            <a:r>
              <a:rPr lang="en-GB" b="0" dirty="0"/>
              <a:t>6. Click to bring up the full sentences. Students can be asked to read each sentence aloud to reinforce pronunciation, including liaison. Click to listen and check, if desired.</a:t>
            </a:r>
          </a:p>
          <a:p>
            <a:pPr marL="0"/>
            <a:endParaRPr lang="en-GB" b="1" dirty="0"/>
          </a:p>
          <a:p>
            <a:pPr marL="0"/>
            <a:r>
              <a:rPr lang="en-GB" b="1" dirty="0"/>
              <a:t>Transcript</a:t>
            </a:r>
          </a:p>
          <a:p>
            <a:pPr marL="0">
              <a:buAutoNum type="arabicPeriod"/>
            </a:pPr>
            <a:r>
              <a:rPr lang="en-GB" b="0" dirty="0"/>
              <a:t>[Tu] vas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à Paris.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2. [Je]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vais</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à Poitiers.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3. [Je]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vais</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à Bordeaux.</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4. [Je]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vais</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à Rouen.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5. [Tu] vas à Blois.</a:t>
            </a:r>
          </a:p>
          <a:p>
            <a:pPr marL="0">
              <a:buNone/>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6. [Tu] vas à Lyon.</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783675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dirty="0"/>
              <a:t>Timing: 1 minute</a:t>
            </a:r>
            <a:br>
              <a:rPr lang="en-GB" b="1" baseline="0" dirty="0"/>
            </a:br>
            <a:br>
              <a:rPr lang="en-GB" b="1" baseline="0" dirty="0"/>
            </a:br>
            <a:r>
              <a:rPr lang="en-GB" b="1" baseline="0" dirty="0"/>
              <a:t>Aim: </a:t>
            </a:r>
            <a:r>
              <a:rPr lang="en-GB" b="0" baseline="0" dirty="0"/>
              <a:t>to explain the formation of in</a:t>
            </a:r>
            <a:r>
              <a:rPr lang="en-GB" baseline="0" dirty="0"/>
              <a:t>tonation questions with </a:t>
            </a:r>
            <a:r>
              <a:rPr kumimoji="0" lang="en-GB" sz="1200" b="1" i="1" u="none" strike="noStrike" kern="0" cap="none" spc="0" normalizeH="0" baseline="0" noProof="0" dirty="0" err="1">
                <a:ln>
                  <a:noFill/>
                </a:ln>
                <a:solidFill>
                  <a:srgbClr val="FFFFFF"/>
                </a:solidFill>
                <a:effectLst/>
                <a:uLnTx/>
                <a:uFillTx/>
                <a:latin typeface="Century Gothic"/>
                <a:sym typeface="Century Gothic"/>
              </a:rPr>
              <a:t>où</a:t>
            </a:r>
            <a:r>
              <a:rPr kumimoji="0" lang="en-GB" sz="1200" b="1" i="1" u="none" strike="noStrike" kern="0" cap="none" spc="0" normalizeH="0" baseline="0" noProof="0" dirty="0">
                <a:ln>
                  <a:noFill/>
                </a:ln>
                <a:solidFill>
                  <a:srgbClr val="FFFFFF"/>
                </a:solidFill>
                <a:effectLst/>
                <a:uLnTx/>
                <a:uFillTx/>
                <a:latin typeface="Century Gothic"/>
                <a:sym typeface="Century Gothic"/>
              </a:rPr>
              <a:t> . </a:t>
            </a:r>
            <a:r>
              <a:rPr kumimoji="0" lang="en-GB" sz="1200" b="0" i="0" u="none" strike="noStrike" kern="0" cap="none" spc="0" normalizeH="0" baseline="0" noProof="0" dirty="0">
                <a:ln>
                  <a:noFill/>
                </a:ln>
                <a:solidFill>
                  <a:srgbClr val="FFFFFF"/>
                </a:solidFill>
                <a:effectLst/>
                <a:uLnTx/>
                <a:uFillTx/>
                <a:latin typeface="Century Gothic"/>
                <a:sym typeface="Century Gothic"/>
              </a:rPr>
              <a:t>N.B. Intonation questions were introduced in 1.1.2 and students have practised them several times since.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GB" sz="1200" b="0" i="0" u="none" strike="noStrike" kern="0" cap="none" spc="0" normalizeH="0" baseline="0" noProof="0" dirty="0">
              <a:ln>
                <a:noFill/>
              </a:ln>
              <a:solidFill>
                <a:srgbClr val="FFFFFF"/>
              </a:solidFill>
              <a:effectLst/>
              <a:uLnTx/>
              <a:uFillTx/>
              <a:latin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200" b="1" i="0" u="none" strike="noStrike" kern="0" cap="none" spc="0" normalizeH="0" baseline="0" noProof="0" dirty="0">
                <a:ln>
                  <a:noFill/>
                </a:ln>
                <a:solidFill>
                  <a:srgbClr val="FFFFFF"/>
                </a:solidFill>
                <a:effectLst/>
                <a:uLnTx/>
                <a:uFillTx/>
                <a:latin typeface="Century Gothic"/>
                <a:sym typeface="Century Gothic"/>
              </a:rPr>
              <a:t>Procedure:</a:t>
            </a:r>
            <a:br>
              <a:rPr kumimoji="0" lang="en-GB" sz="1200" b="1" i="0" u="none" strike="noStrike" kern="0" cap="none" spc="0" normalizeH="0" baseline="0" noProof="0" dirty="0">
                <a:ln>
                  <a:noFill/>
                </a:ln>
                <a:solidFill>
                  <a:srgbClr val="FFFFFF"/>
                </a:solidFill>
                <a:effectLst/>
                <a:uLnTx/>
                <a:uFillTx/>
                <a:latin typeface="Century Gothic"/>
                <a:sym typeface="Century Gothic"/>
              </a:rPr>
            </a:br>
            <a:r>
              <a:rPr kumimoji="0" lang="en-GB" sz="1200" b="0" i="0" u="none" strike="noStrike" kern="0" cap="none" spc="0" normalizeH="0" baseline="0" noProof="0" dirty="0">
                <a:ln>
                  <a:noFill/>
                </a:ln>
                <a:solidFill>
                  <a:srgbClr val="FFFFFF"/>
                </a:solidFill>
                <a:effectLst/>
                <a:uLnTx/>
                <a:uFillTx/>
                <a:latin typeface="Century Gothic"/>
                <a:sym typeface="Century Gothic"/>
              </a:rPr>
              <a:t>1. Click through the sequence to present the information.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200" b="0" i="0" u="none" strike="noStrike" kern="0" cap="none" spc="0" normalizeH="0" baseline="0" noProof="0" dirty="0">
                <a:ln>
                  <a:noFill/>
                </a:ln>
                <a:solidFill>
                  <a:srgbClr val="FFFFFF"/>
                </a:solidFill>
                <a:effectLst/>
                <a:uLnTx/>
                <a:uFillTx/>
                <a:latin typeface="Century Gothic"/>
                <a:sym typeface="Century Gothic"/>
              </a:rPr>
              <a:t>2. Elicit English from students.</a:t>
            </a: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2248179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 </a:t>
            </a:r>
            <a:r>
              <a:rPr lang="en-US" b="0" dirty="0"/>
              <a:t>(three slides)</a:t>
            </a:r>
            <a:endParaRPr lang="en-US" b="1" dirty="0"/>
          </a:p>
          <a:p>
            <a:endParaRPr lang="en-US" b="1" dirty="0"/>
          </a:p>
          <a:p>
            <a:r>
              <a:rPr lang="en-US" b="1" dirty="0"/>
              <a:t>Aim: </a:t>
            </a:r>
            <a:r>
              <a:rPr lang="en-US" b="0" dirty="0"/>
              <a:t>to </a:t>
            </a:r>
            <a:r>
              <a:rPr lang="en-US" b="0" dirty="0" err="1"/>
              <a:t>practise</a:t>
            </a:r>
            <a:r>
              <a:rPr lang="en-US" b="0" dirty="0"/>
              <a:t> oral production and comprehension of (Je </a:t>
            </a:r>
            <a:r>
              <a:rPr lang="en-US" b="0" dirty="0" err="1"/>
              <a:t>vais</a:t>
            </a:r>
            <a:r>
              <a:rPr lang="en-US" b="0" dirty="0"/>
              <a:t>) au / à la, connecting the articles with the correct destination. This slide models the activity.</a:t>
            </a:r>
          </a:p>
          <a:p>
            <a:endParaRPr lang="en-US" b="1" dirty="0"/>
          </a:p>
          <a:p>
            <a:r>
              <a:rPr lang="en-US" b="1" dirty="0"/>
              <a:t>Procedure:</a:t>
            </a:r>
          </a:p>
          <a:p>
            <a:pPr marL="228600" indent="-228600">
              <a:buAutoNum type="arabicPeriod"/>
            </a:pPr>
            <a:r>
              <a:rPr lang="en-GB" dirty="0"/>
              <a:t>Click through the sequence to model the activity.</a:t>
            </a:r>
          </a:p>
          <a:p>
            <a:pPr marL="228600" indent="-228600">
              <a:buAutoNum type="arabicPeriod"/>
            </a:pPr>
            <a:r>
              <a:rPr lang="en-GB" dirty="0"/>
              <a:t>Ensure students’ comprehension at each stage.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0024B3-FCF1-4D03-BB53-20B25C2CBEF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87172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Display this slide for Round 1</a:t>
            </a:r>
            <a:br>
              <a:rPr lang="en-GB" dirty="0"/>
            </a:br>
            <a:br>
              <a:rPr lang="en-GB" dirty="0"/>
            </a:br>
            <a:r>
              <a:rPr lang="en-US" b="1" dirty="0"/>
              <a:t>Procedure:</a:t>
            </a:r>
          </a:p>
          <a:p>
            <a:pPr marL="228600" indent="-228600">
              <a:buAutoNum type="arabicPeriod"/>
            </a:pPr>
            <a:r>
              <a:rPr lang="en-GB" dirty="0"/>
              <a:t>Student A looks at the item options 1-6 and selects either A or B for each.</a:t>
            </a:r>
          </a:p>
          <a:p>
            <a:pPr marL="228600" indent="-228600">
              <a:buAutoNum type="arabicPeriod"/>
            </a:pPr>
            <a:r>
              <a:rPr lang="en-GB" dirty="0"/>
              <a:t>S/he then says the sentence beginning </a:t>
            </a:r>
            <a:r>
              <a:rPr lang="en-US" b="1" dirty="0"/>
              <a:t>Je </a:t>
            </a:r>
            <a:r>
              <a:rPr lang="en-US" b="1" dirty="0" err="1"/>
              <a:t>vais</a:t>
            </a:r>
            <a:r>
              <a:rPr lang="en-US" b="1" dirty="0"/>
              <a:t> au / à la </a:t>
            </a:r>
            <a:r>
              <a:rPr lang="en-US" b="0" dirty="0"/>
              <a:t>(depending on the noun selected) without saying the noun.</a:t>
            </a:r>
          </a:p>
          <a:p>
            <a:pPr marL="228600" indent="-228600">
              <a:buAutoNum type="arabicPeriod"/>
            </a:pPr>
            <a:r>
              <a:rPr lang="en-US" b="0" dirty="0"/>
              <a:t>Student B works out which destination A has chosen and asks for confirmation: e.g. </a:t>
            </a:r>
            <a:r>
              <a:rPr lang="en-US" b="1" dirty="0"/>
              <a:t>Tu vas au lit ? </a:t>
            </a:r>
          </a:p>
          <a:p>
            <a:pPr marL="228600" indent="-228600">
              <a:buAutoNum type="arabicPeriod"/>
            </a:pPr>
            <a:r>
              <a:rPr lang="en-US" b="0" dirty="0"/>
              <a:t>A confirms if the response is correct.</a:t>
            </a:r>
          </a:p>
          <a:p>
            <a:pPr marL="228600" indent="-228600">
              <a:buAutoNum type="arabicPeriod"/>
            </a:pPr>
            <a:r>
              <a:rPr lang="en-US" b="0" dirty="0"/>
              <a:t>The dialogue continues until all 6 destinations have been discussed.</a:t>
            </a:r>
          </a:p>
          <a:p>
            <a:pPr marL="228600" indent="-228600">
              <a:buAutoNum type="arabicPeriod"/>
            </a:pPr>
            <a:r>
              <a:rPr lang="en-US" b="0" dirty="0"/>
              <a:t>Move to the 2</a:t>
            </a:r>
            <a:r>
              <a:rPr lang="en-US" b="0" baseline="30000" dirty="0"/>
              <a:t>nd</a:t>
            </a:r>
            <a:r>
              <a:rPr lang="en-US" b="0" dirty="0"/>
              <a:t> slide to swap roles.</a:t>
            </a:r>
            <a:endParaRPr lang="en-GB" b="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390F4C-9356-490D-920C-D5528C09F01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4436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Display this slide for Round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390F4C-9356-490D-920C-D5528C09F01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76450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br>
              <a:rPr lang="en-GB" b="1" baseline="0" dirty="0"/>
            </a:br>
            <a:r>
              <a:rPr lang="en-GB" b="1" baseline="0" dirty="0"/>
              <a:t>Aim: </a:t>
            </a:r>
            <a:r>
              <a:rPr lang="en-GB" b="0" baseline="0" dirty="0"/>
              <a:t>to explain how to form</a:t>
            </a:r>
            <a:r>
              <a:rPr lang="en-GB" baseline="0" dirty="0"/>
              <a:t> intonation questions with </a:t>
            </a:r>
            <a:r>
              <a:rPr kumimoji="0" lang="en-GB" sz="1200" b="1" i="1" u="none" strike="noStrike" kern="0" cap="none" spc="0" normalizeH="0" baseline="0" noProof="0" dirty="0">
                <a:ln>
                  <a:noFill/>
                </a:ln>
                <a:solidFill>
                  <a:srgbClr val="FFFFFF"/>
                </a:solidFill>
                <a:effectLst/>
                <a:uLnTx/>
                <a:uFillTx/>
                <a:latin typeface="Century Gothic"/>
                <a:sym typeface="Century Gothic"/>
              </a:rPr>
              <a:t>comment</a:t>
            </a:r>
            <a:r>
              <a:rPr kumimoji="0" lang="en-GB" sz="1200" b="1" i="0" u="none" strike="noStrike" kern="0" cap="none" spc="0" normalizeH="0" baseline="0" noProof="0" dirty="0">
                <a:ln>
                  <a:noFill/>
                </a:ln>
                <a:solidFill>
                  <a:srgbClr val="FFFFFF"/>
                </a:solidFill>
                <a:effectLst/>
                <a:uLnTx/>
                <a:uFillTx/>
                <a:latin typeface="Century Gothic"/>
                <a:sym typeface="Century Gothic"/>
              </a:rPr>
              <a:t> </a:t>
            </a:r>
            <a:r>
              <a:rPr kumimoji="0" lang="en-GB" sz="1200" b="0" i="0" u="none" strike="noStrike" kern="0" cap="none" spc="0" normalizeH="0" baseline="0" noProof="0" dirty="0">
                <a:ln>
                  <a:noFill/>
                </a:ln>
                <a:solidFill>
                  <a:srgbClr val="FFFFFF"/>
                </a:solidFill>
                <a:effectLst/>
                <a:uLnTx/>
                <a:uFillTx/>
                <a:latin typeface="Century Gothic"/>
                <a:sym typeface="Century Gothic"/>
              </a:rPr>
              <a:t>and</a:t>
            </a:r>
            <a:r>
              <a:rPr kumimoji="0" lang="en-GB" sz="1200" b="1" i="1" u="none" strike="noStrike" kern="0" cap="none" spc="0" normalizeH="0" baseline="0" noProof="0" dirty="0">
                <a:ln>
                  <a:noFill/>
                </a:ln>
                <a:solidFill>
                  <a:srgbClr val="FFFFFF"/>
                </a:solidFill>
                <a:effectLst/>
                <a:uLnTx/>
                <a:uFillTx/>
                <a:latin typeface="Century Gothic"/>
                <a:sym typeface="Century Gothic"/>
              </a:rPr>
              <a:t> </a:t>
            </a:r>
            <a:r>
              <a:rPr kumimoji="0" lang="en-GB" sz="1200" b="1" i="1" u="none" strike="noStrike" kern="0" cap="none" spc="0" normalizeH="0" baseline="0" noProof="0" dirty="0" err="1">
                <a:ln>
                  <a:noFill/>
                </a:ln>
                <a:solidFill>
                  <a:srgbClr val="FFFFFF"/>
                </a:solidFill>
                <a:effectLst/>
                <a:uLnTx/>
                <a:uFillTx/>
                <a:latin typeface="Century Gothic"/>
                <a:sym typeface="Century Gothic"/>
              </a:rPr>
              <a:t>quand</a:t>
            </a:r>
            <a:r>
              <a:rPr kumimoji="0" lang="en-GB" sz="1200" b="1" i="1" u="none" strike="noStrike" kern="0" cap="none" spc="0" normalizeH="0" baseline="0" noProof="0" dirty="0">
                <a:ln>
                  <a:noFill/>
                </a:ln>
                <a:solidFill>
                  <a:srgbClr val="FFFFFF"/>
                </a:solidFill>
                <a:effectLst/>
                <a:uLnTx/>
                <a:uFillTx/>
                <a:latin typeface="Century Gothic"/>
                <a:sym typeface="Century Gothic"/>
              </a:rPr>
              <a:t>.</a:t>
            </a:r>
            <a:br>
              <a:rPr kumimoji="0" lang="en-GB" sz="1200" b="1" i="1" u="none" strike="noStrike" kern="0" cap="none" spc="0" normalizeH="0" baseline="0" noProof="0" dirty="0">
                <a:ln>
                  <a:noFill/>
                </a:ln>
                <a:solidFill>
                  <a:srgbClr val="FFFFFF"/>
                </a:solidFill>
                <a:effectLst/>
                <a:uLnTx/>
                <a:uFillTx/>
                <a:latin typeface="Century Gothic"/>
                <a:sym typeface="Century Gothic"/>
              </a:rPr>
            </a:br>
            <a:endParaRPr kumimoji="0" lang="en-GB" sz="1200" b="1" i="1" u="none" strike="noStrike" kern="0" cap="none" spc="0" normalizeH="0" baseline="0" noProof="0" dirty="0">
              <a:ln>
                <a:noFill/>
              </a:ln>
              <a:solidFill>
                <a:srgbClr val="FFFFFF"/>
              </a:solidFill>
              <a:effectLst/>
              <a:uLnTx/>
              <a:uFillTx/>
              <a:latin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200" b="1" i="0" u="none" strike="noStrike" kern="0" cap="none" spc="0" normalizeH="0" baseline="0" noProof="0" dirty="0">
                <a:ln>
                  <a:noFill/>
                </a:ln>
                <a:solidFill>
                  <a:srgbClr val="FFFFFF"/>
                </a:solidFill>
                <a:effectLst/>
                <a:uLnTx/>
                <a:uFillTx/>
                <a:latin typeface="Century Gothic"/>
                <a:sym typeface="Century Gothic"/>
              </a:rPr>
              <a:t>Procedure: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kumimoji="0" lang="en-GB" sz="1200" b="0" i="0" u="none" strike="noStrike" kern="0" cap="none" spc="0" normalizeH="0" baseline="0" noProof="0" dirty="0">
                <a:ln>
                  <a:noFill/>
                </a:ln>
                <a:solidFill>
                  <a:srgbClr val="FFFFFF"/>
                </a:solidFill>
                <a:effectLst/>
                <a:uLnTx/>
                <a:uFillTx/>
                <a:latin typeface="Century Gothic"/>
                <a:sym typeface="Century Gothic"/>
              </a:rPr>
              <a:t>Click to present the information.</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kumimoji="0" lang="en-GB" sz="1200" b="0" i="0" u="none" strike="noStrike" kern="0" cap="none" spc="0" normalizeH="0" baseline="0" noProof="0" dirty="0">
                <a:ln>
                  <a:noFill/>
                </a:ln>
                <a:solidFill>
                  <a:srgbClr val="FFFFFF"/>
                </a:solidFill>
                <a:effectLst/>
                <a:uLnTx/>
                <a:uFillTx/>
                <a:latin typeface="Century Gothic"/>
                <a:sym typeface="Century Gothic"/>
              </a:rPr>
              <a:t>Elicit English meanings for the examples.</a:t>
            </a: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337530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dirty="0"/>
              <a:t>Timing: 1minute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br>
              <a:rPr lang="en-GB" b="1" baseline="0" dirty="0"/>
            </a:br>
            <a:r>
              <a:rPr lang="en-GB" b="1" baseline="0" dirty="0"/>
              <a:t>Aim: </a:t>
            </a:r>
            <a:r>
              <a:rPr lang="en-GB" b="0" baseline="0" dirty="0"/>
              <a:t>to present the preposition ‘</a:t>
            </a:r>
            <a:r>
              <a:rPr lang="en-GB" b="0" baseline="0" dirty="0" err="1"/>
              <a:t>en</a:t>
            </a:r>
            <a:r>
              <a:rPr lang="en-GB" b="0" baseline="0" dirty="0"/>
              <a:t>’ used to mean ‘by’ with transport.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GB" sz="1200" b="1" i="1" u="none" strike="noStrike" kern="0" cap="none" spc="0" normalizeH="0" baseline="0" noProof="0" dirty="0">
              <a:ln>
                <a:noFill/>
              </a:ln>
              <a:solidFill>
                <a:srgbClr val="FFFFFF"/>
              </a:solidFill>
              <a:effectLst/>
              <a:uLnTx/>
              <a:uFillTx/>
              <a:latin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200" b="1" i="0" u="none" strike="noStrike" kern="0" cap="none" spc="0" normalizeH="0" baseline="0" noProof="0" dirty="0">
                <a:ln>
                  <a:noFill/>
                </a:ln>
                <a:solidFill>
                  <a:srgbClr val="FFFFFF"/>
                </a:solidFill>
                <a:effectLst/>
                <a:uLnTx/>
                <a:uFillTx/>
                <a:latin typeface="Century Gothic"/>
                <a:sym typeface="Century Gothic"/>
              </a:rPr>
              <a:t>Procedure: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kumimoji="0" lang="en-GB" sz="1200" b="0" i="0" u="none" strike="noStrike" kern="0" cap="none" spc="0" normalizeH="0" baseline="0" noProof="0" dirty="0">
                <a:ln>
                  <a:noFill/>
                </a:ln>
                <a:solidFill>
                  <a:srgbClr val="FFFFFF"/>
                </a:solidFill>
                <a:effectLst/>
                <a:uLnTx/>
                <a:uFillTx/>
                <a:latin typeface="Century Gothic"/>
                <a:sym typeface="Century Gothic"/>
              </a:rPr>
              <a:t>Click to present the information.</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kumimoji="0" lang="en-GB" sz="1200" b="0" i="0" u="none" strike="noStrike" kern="0" cap="none" spc="0" normalizeH="0" baseline="0" noProof="0" dirty="0">
                <a:ln>
                  <a:noFill/>
                </a:ln>
                <a:solidFill>
                  <a:srgbClr val="FFFFFF"/>
                </a:solidFill>
                <a:effectLst/>
                <a:uLnTx/>
                <a:uFillTx/>
                <a:latin typeface="Century Gothic"/>
                <a:sym typeface="Century Gothic"/>
              </a:rPr>
              <a:t>Elicit English meanings for the examples.</a:t>
            </a: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375523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a:r>
              <a:rPr lang="en-GB" b="1" dirty="0"/>
              <a:t>Timing: 6 minutes</a:t>
            </a:r>
            <a:br>
              <a:rPr lang="en-GB" b="1" dirty="0"/>
            </a:br>
            <a:br>
              <a:rPr lang="en-GB" b="1" dirty="0"/>
            </a:br>
            <a:r>
              <a:rPr lang="en-GB" b="1" dirty="0"/>
              <a:t>Aim: </a:t>
            </a:r>
            <a:r>
              <a:rPr lang="en-GB" b="0" dirty="0"/>
              <a:t>to practise aural comprehension of the new question words and the appropriate</a:t>
            </a:r>
            <a:r>
              <a:rPr lang="en-GB" b="0" baseline="0" dirty="0"/>
              <a:t> information (from vocabulary previously practised) to answer the questions.</a:t>
            </a:r>
          </a:p>
          <a:p>
            <a:pPr marL="0"/>
            <a:br>
              <a:rPr lang="en-GB" b="1" dirty="0"/>
            </a:br>
            <a:r>
              <a:rPr lang="en-GB" b="1" dirty="0"/>
              <a:t>Procedure:</a:t>
            </a:r>
            <a:br>
              <a:rPr lang="en-GB" b="0" dirty="0"/>
            </a:br>
            <a:r>
              <a:rPr lang="en-GB" b="0" dirty="0"/>
              <a:t>1. Do item 1 with students to model the activity.</a:t>
            </a:r>
          </a:p>
          <a:p>
            <a:pPr marL="0"/>
            <a:r>
              <a:rPr lang="en-GB" b="0" dirty="0"/>
              <a:t>2. Correct item 1.</a:t>
            </a:r>
            <a:br>
              <a:rPr lang="en-GB" b="0" dirty="0"/>
            </a:br>
            <a:r>
              <a:rPr lang="en-GB" b="0" dirty="0"/>
              <a:t>3. Click to listen to items 2-6.</a:t>
            </a:r>
          </a:p>
          <a:p>
            <a:pPr marL="0"/>
            <a:r>
              <a:rPr lang="en-GB" b="0" dirty="0"/>
              <a:t>4. Elicit responses and click to provide feedback.</a:t>
            </a:r>
            <a:br>
              <a:rPr lang="en-GB" b="0" dirty="0"/>
            </a:br>
            <a:endParaRPr lang="en-GB" b="0" dirty="0"/>
          </a:p>
          <a:p>
            <a:pPr marL="0"/>
            <a:r>
              <a:rPr lang="en-GB" b="1" dirty="0"/>
              <a:t>Transcript – dialogue between 2 people</a:t>
            </a:r>
          </a:p>
          <a:p>
            <a:pPr marL="0" indent="0">
              <a:buNone/>
            </a:pPr>
            <a:r>
              <a:rPr lang="en-GB" b="0" dirty="0"/>
              <a:t>1. </a:t>
            </a:r>
            <a:r>
              <a:rPr lang="en-GB" b="0" dirty="0" err="1"/>
              <a:t>Tu</a:t>
            </a:r>
            <a:r>
              <a:rPr lang="en-GB" b="0" dirty="0"/>
              <a:t> vas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à Paris comment ? </a:t>
            </a:r>
          </a:p>
          <a:p>
            <a:pPr marL="0" indent="0">
              <a:buNone/>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Je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vais</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à Paris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en</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train. </a:t>
            </a:r>
          </a:p>
          <a:p>
            <a:pPr marL="0" indent="0">
              <a:buNone/>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Et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quand</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a:t>
            </a:r>
          </a:p>
          <a:p>
            <a:pPr marL="0" indent="0">
              <a:buNone/>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Aujourd‘hui</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a:t>
            </a:r>
          </a:p>
          <a:p>
            <a:pPr marL="0">
              <a:buAutoNum type="arabicPeriod"/>
            </a:pPr>
            <a:endParaRPr lang="en-GB" b="0" dirty="0"/>
          </a:p>
          <a:p>
            <a:pPr marL="0" indent="0">
              <a:buNone/>
            </a:pPr>
            <a:r>
              <a:rPr lang="en-GB" b="0" dirty="0"/>
              <a:t>2.</a:t>
            </a:r>
            <a:r>
              <a:rPr lang="en-GB" b="0" baseline="0" dirty="0"/>
              <a:t> </a:t>
            </a:r>
            <a:r>
              <a:rPr lang="en-GB" b="0" dirty="0" err="1"/>
              <a:t>Tu</a:t>
            </a:r>
            <a:r>
              <a:rPr lang="en-GB" b="0" dirty="0"/>
              <a:t> vas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à Poitiers comment ? </a:t>
            </a:r>
          </a:p>
          <a:p>
            <a:pPr marL="0" indent="0">
              <a:buNone/>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Je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vais</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à Poitiers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en</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voiture</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a:t>
            </a:r>
          </a:p>
          <a:p>
            <a:pPr marL="0" indent="0">
              <a:buNone/>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Et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quand</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a:t>
            </a:r>
          </a:p>
          <a:p>
            <a:pPr marL="0" indent="0">
              <a:buNone/>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Chaque</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semaine</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endPar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endParaRPr>
          </a:p>
          <a:p>
            <a:pPr marL="0" indent="0">
              <a:buNone/>
            </a:pPr>
            <a:r>
              <a:rPr lang="en-GB" b="0" dirty="0"/>
              <a:t>3.</a:t>
            </a:r>
            <a:r>
              <a:rPr lang="en-GB" b="0" baseline="0" dirty="0"/>
              <a:t> </a:t>
            </a:r>
            <a:r>
              <a:rPr lang="en-GB" b="0" dirty="0" err="1"/>
              <a:t>Tu</a:t>
            </a:r>
            <a:r>
              <a:rPr lang="en-GB" b="0" dirty="0"/>
              <a:t> vas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à Bordeaux comment ? </a:t>
            </a:r>
          </a:p>
          <a:p>
            <a:pPr marL="0" indent="0">
              <a:buNone/>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Je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vais</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à Bordeaux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en</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train. </a:t>
            </a:r>
          </a:p>
          <a:p>
            <a:pPr marL="0" indent="0">
              <a:buNone/>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Et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quand</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a:t>
            </a:r>
          </a:p>
          <a:p>
            <a:pPr marL="0" indent="0">
              <a:buNone/>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Aujourd‘hui</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endPar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endParaRPr>
          </a:p>
          <a:p>
            <a:pPr marL="0" indent="0">
              <a:buNone/>
            </a:pPr>
            <a:r>
              <a:rPr lang="en-GB" b="0" dirty="0"/>
              <a:t>4.</a:t>
            </a:r>
            <a:r>
              <a:rPr lang="en-GB" b="0" baseline="0" dirty="0"/>
              <a:t> </a:t>
            </a:r>
            <a:r>
              <a:rPr lang="en-GB" b="0" dirty="0" err="1"/>
              <a:t>Tu</a:t>
            </a:r>
            <a:r>
              <a:rPr lang="en-GB" b="0" dirty="0"/>
              <a:t> vas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à Rouen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quand</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Je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vais</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à Rouen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aujourd‘hui</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a:t>
            </a:r>
          </a:p>
          <a:p>
            <a:pPr marL="0" indent="0">
              <a:buFontTx/>
              <a:buNone/>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Et comment ?</a:t>
            </a:r>
          </a:p>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En</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voiture</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a:t>
            </a:r>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endPar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endParaRPr>
          </a:p>
          <a:p>
            <a:pPr marL="0" indent="0">
              <a:buNone/>
            </a:pPr>
            <a:r>
              <a:rPr lang="en-GB" b="0" dirty="0"/>
              <a:t>5.</a:t>
            </a:r>
            <a:r>
              <a:rPr lang="en-GB" b="0" baseline="0" dirty="0"/>
              <a:t> </a:t>
            </a:r>
            <a:r>
              <a:rPr lang="en-GB" b="0" dirty="0" err="1"/>
              <a:t>Tu</a:t>
            </a:r>
            <a:r>
              <a:rPr lang="en-GB" b="0" dirty="0"/>
              <a:t> vas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à Blois comment ? </a:t>
            </a:r>
          </a:p>
          <a:p>
            <a:pPr marL="0" indent="0">
              <a:buNone/>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Je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vais</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à Blois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en</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voiture</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a:t>
            </a:r>
          </a:p>
          <a:p>
            <a:pPr marL="0" indent="0">
              <a:buNone/>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Et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quand</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a:t>
            </a:r>
          </a:p>
          <a:p>
            <a:pPr marL="0" indent="0">
              <a:buNone/>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Chaque</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semaine</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endPar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endParaRPr>
          </a:p>
          <a:p>
            <a:pPr marL="0" indent="0">
              <a:buNone/>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6. </a:t>
            </a:r>
            <a:r>
              <a:rPr lang="en-GB" b="0" dirty="0" err="1"/>
              <a:t>Tu</a:t>
            </a:r>
            <a:r>
              <a:rPr lang="en-GB" b="0" dirty="0"/>
              <a:t> vas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à Lyon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quand</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 </a:t>
            </a:r>
          </a:p>
          <a:p>
            <a:pPr marL="0" indent="0">
              <a:buNone/>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Je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vais</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à Lyon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chaque</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semaine</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a:t>
            </a:r>
          </a:p>
          <a:p>
            <a:pPr marL="0" indent="0">
              <a:buNone/>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Et comment ?</a:t>
            </a:r>
          </a:p>
          <a:p>
            <a:pPr marL="0" indent="0">
              <a:buNone/>
            </a:pP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a:t>
            </a:r>
            <a:r>
              <a:rPr kumimoji="0" lang="en-GB" sz="1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a:cs typeface="Calibri"/>
                <a:sym typeface="Calibri"/>
              </a:rPr>
              <a:t>En</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 train.</a:t>
            </a:r>
          </a:p>
          <a:p>
            <a:pPr marL="0">
              <a:buAutoNum type="arabicPeriod"/>
            </a:pPr>
            <a:endPar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endParaRPr>
          </a:p>
          <a:p>
            <a:pPr marL="0">
              <a:buAutoNum type="arabicPeriod"/>
            </a:pPr>
            <a:endPar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endParaRP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6249173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this activity could be set for additional homework OR as a starter to 7.2.2.2, if desired.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10 minutes</a:t>
            </a:r>
            <a:br>
              <a:rPr lang="en-GB" b="0" dirty="0"/>
            </a:b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written production of the grammar and vocabulary from this week, in particular forming intonation questions with question words.</a:t>
            </a:r>
            <a:br>
              <a:rPr lang="en-GB" b="0" dirty="0"/>
            </a:b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b="1" dirty="0"/>
            </a:br>
            <a:r>
              <a:rPr lang="en-GB" b="0" dirty="0"/>
              <a:t>1. Model the first item to remind students of the different in word order.</a:t>
            </a:r>
            <a:br>
              <a:rPr lang="en-GB" b="0" dirty="0"/>
            </a:br>
            <a:r>
              <a:rPr lang="en-GB" sz="1200" b="1" baseline="0" dirty="0">
                <a:solidFill>
                  <a:schemeClr val="accent5">
                    <a:lumMod val="50000"/>
                  </a:schemeClr>
                </a:solidFill>
                <a:latin typeface="Century Gothic" panose="020B0502020202020204" pitchFamily="34" charset="0"/>
              </a:rPr>
              <a:t>Note: </a:t>
            </a:r>
            <a:r>
              <a:rPr lang="en-GB" sz="1200" b="0" baseline="0" dirty="0">
                <a:solidFill>
                  <a:schemeClr val="accent5">
                    <a:lumMod val="50000"/>
                  </a:schemeClr>
                </a:solidFill>
                <a:latin typeface="Century Gothic" panose="020B0502020202020204" pitchFamily="34" charset="0"/>
              </a:rPr>
              <a:t>Point out that, in French, there is a space before the question mark (and also with exclamation marks), whereas there is no such space in English!</a:t>
            </a:r>
            <a:endParaRPr lang="en-GB" b="0" dirty="0"/>
          </a:p>
          <a:p>
            <a:pPr marL="0" indent="0"/>
            <a:r>
              <a:rPr lang="en-GB" sz="1200" b="0" baseline="0" dirty="0">
                <a:solidFill>
                  <a:schemeClr val="accent5">
                    <a:lumMod val="50000"/>
                  </a:schemeClr>
                </a:solidFill>
                <a:latin typeface="Century Gothic" panose="020B0502020202020204" pitchFamily="34" charset="0"/>
              </a:rPr>
              <a:t>2. Students complete items 2-6.</a:t>
            </a:r>
            <a:br>
              <a:rPr lang="en-GB" sz="1200" b="0" baseline="0" dirty="0">
                <a:solidFill>
                  <a:schemeClr val="accent5">
                    <a:lumMod val="50000"/>
                  </a:schemeClr>
                </a:solidFill>
                <a:latin typeface="Century Gothic" panose="020B0502020202020204" pitchFamily="34" charset="0"/>
              </a:rPr>
            </a:br>
            <a:r>
              <a:rPr lang="en-GB" sz="1200" b="0" baseline="0" dirty="0">
                <a:solidFill>
                  <a:schemeClr val="accent5">
                    <a:lumMod val="50000"/>
                  </a:schemeClr>
                </a:solidFill>
                <a:latin typeface="Century Gothic" panose="020B0502020202020204" pitchFamily="34" charset="0"/>
              </a:rPr>
              <a:t>3. Click to correct.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281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sz="1200" b="1" i="0" dirty="0">
                <a:latin typeface="Calibri"/>
                <a:ea typeface="Calibri"/>
                <a:cs typeface="Calibri"/>
                <a:sym typeface="Calibri"/>
              </a:rPr>
              <a:t>Timing: </a:t>
            </a:r>
            <a:r>
              <a:rPr lang="en-GB" sz="1200" b="0" i="0" dirty="0">
                <a:latin typeface="Calibri"/>
                <a:ea typeface="Calibri"/>
                <a:cs typeface="Calibri"/>
                <a:sym typeface="Calibri"/>
              </a:rPr>
              <a:t>4 minutes</a:t>
            </a:r>
            <a:br>
              <a:rPr lang="en-GB" sz="1200" b="0" i="0" dirty="0">
                <a:latin typeface="Calibri"/>
                <a:ea typeface="Calibri"/>
                <a:cs typeface="Calibri"/>
                <a:sym typeface="Calibri"/>
              </a:rPr>
            </a:b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  From this lesson, for example, learners could practise:</a:t>
            </a: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Verbs (present): 1st person singular/plural (Verb agreement (present))</a:t>
            </a: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Verbs (present): 2nd person singular/plural (Verb agreement (present))</a:t>
            </a: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Verbs (present): 3rd person singular/plural (Verb agreement (present))</a:t>
            </a: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Prepositions (to the): Gender (Prepositions)</a:t>
            </a: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1. Teacher elicits pronunciation by pointing at a word, and asking </a:t>
            </a:r>
            <a:r>
              <a:rPr lang="en-GB" b="0" i="1" dirty="0"/>
              <a:t>Comment </a:t>
            </a:r>
            <a:r>
              <a:rPr lang="en-GB" b="0" i="1" dirty="0" err="1"/>
              <a:t>dit</a:t>
            </a:r>
            <a:r>
              <a:rPr lang="en-GB" b="0" i="1" dirty="0"/>
              <a:t>-on? </a:t>
            </a:r>
            <a:r>
              <a:rPr lang="en-GB" b="0" i="0" dirty="0"/>
              <a:t>Students answer chorally.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2. Students check their pronunciation by listening to recordings, played on clicking individual words (or provided by the teacher)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3. Students repeat.</a:t>
            </a:r>
            <a:br>
              <a:rPr lang="en-GB" b="0" i="0" dirty="0"/>
            </a:br>
            <a:br>
              <a:rPr lang="en-GB" b="0" i="0" dirty="0"/>
            </a:br>
            <a:r>
              <a:rPr lang="en-GB" b="0" i="0" dirty="0"/>
              <a:t>Note:</a:t>
            </a:r>
            <a:br>
              <a:rPr lang="en-GB" b="0" i="0" dirty="0"/>
            </a:br>
            <a:r>
              <a:rPr lang="en-GB" b="0" i="0" dirty="0"/>
              <a:t>On this version of the task slide, words containing </a:t>
            </a:r>
            <a:r>
              <a:rPr lang="en-GB" b="1" i="0" dirty="0"/>
              <a:t>[</a:t>
            </a:r>
            <a:r>
              <a:rPr lang="en-GB" b="1" i="0" dirty="0" err="1"/>
              <a:t>ou</a:t>
            </a:r>
            <a:r>
              <a:rPr lang="en-GB" b="1" i="0" dirty="0"/>
              <a:t>] </a:t>
            </a:r>
            <a:r>
              <a:rPr lang="en-GB" b="0" i="0" dirty="0"/>
              <a:t>are highlighted in orange for clarity.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1" dirty="0"/>
          </a:p>
          <a:p>
            <a:endParaRPr lang="en-GB" dirty="0"/>
          </a:p>
        </p:txBody>
      </p:sp>
      <p:sp>
        <p:nvSpPr>
          <p:cNvPr id="4" name="Slide Number Placeholder 3"/>
          <p:cNvSpPr>
            <a:spLocks noGrp="1"/>
          </p:cNvSpPr>
          <p:nvPr>
            <p:ph type="sldNum" sz="quarter" idx="5"/>
          </p:nvPr>
        </p:nvSpPr>
        <p:spPr/>
        <p:txBody>
          <a:bodyPr/>
          <a:lstStyle/>
          <a:p>
            <a:fld id="{BE0024B3-FCF1-4D03-BB53-20B25C2CBEF1}" type="slidenum">
              <a:rPr lang="en-GB" smtClean="0"/>
              <a:t>5</a:t>
            </a:fld>
            <a:endParaRPr lang="en-GB"/>
          </a:p>
        </p:txBody>
      </p:sp>
    </p:spTree>
    <p:extLst>
      <p:ext uri="{BB962C8B-B14F-4D97-AF65-F5344CB8AC3E}">
        <p14:creationId xmlns:p14="http://schemas.microsoft.com/office/powerpoint/2010/main" val="23375599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For classes requiring more support, this activity may provide useful consolidation before or after the similar listening in lesson 2.</a:t>
            </a:r>
            <a:br>
              <a:rPr lang="en-GB" b="1" dirty="0"/>
            </a:br>
            <a:br>
              <a:rPr lang="en-GB" b="1" dirty="0"/>
            </a:br>
            <a:r>
              <a:rPr lang="en-GB" b="1" dirty="0"/>
              <a:t>Timing: 6 minutes</a:t>
            </a:r>
            <a:br>
              <a:rPr lang="en-GB" b="0" dirty="0"/>
            </a:br>
            <a:br>
              <a:rPr lang="en-GB" b="1" dirty="0"/>
            </a:br>
            <a:r>
              <a:rPr lang="en-GB" b="1" dirty="0"/>
              <a:t>Aim: </a:t>
            </a:r>
            <a:r>
              <a:rPr lang="en-GB" b="0" dirty="0"/>
              <a:t>to practise written comprehension of two parts of the verb </a:t>
            </a:r>
            <a:r>
              <a:rPr lang="en-GB" b="0" dirty="0" err="1"/>
              <a:t>aller</a:t>
            </a:r>
            <a:r>
              <a:rPr lang="en-GB" b="0" dirty="0"/>
              <a:t>.</a:t>
            </a:r>
            <a:br>
              <a:rPr lang="en-GB" b="1" dirty="0"/>
            </a:br>
            <a:br>
              <a:rPr lang="en-GB" b="1" dirty="0"/>
            </a:br>
            <a:r>
              <a:rPr lang="en-GB" b="1" dirty="0"/>
              <a:t>Procedure:</a:t>
            </a:r>
            <a:br>
              <a:rPr lang="en-GB" b="1" dirty="0"/>
            </a:br>
            <a:r>
              <a:rPr lang="en-GB" b="0" dirty="0"/>
              <a:t>1. Pupils number 1-6 in books and write je or il, paying attention only to the verb form (the pronouns are hidden steer all pupils’ attention to the verb forms.)</a:t>
            </a:r>
            <a:br>
              <a:rPr lang="en-GB" b="0" dirty="0"/>
            </a:br>
            <a:r>
              <a:rPr lang="en-GB" b="0" dirty="0"/>
              <a:t>2. Elicit responses (in full sentences to practise read aloud) and click to confirm the answers.</a:t>
            </a:r>
            <a:br>
              <a:rPr lang="en-GB" b="1" dirty="0"/>
            </a:br>
            <a:br>
              <a:rPr lang="en-GB" b="1" dirty="0"/>
            </a:br>
            <a:r>
              <a:rPr lang="en-GB" b="1" dirty="0"/>
              <a:t>Notes:</a:t>
            </a:r>
            <a:br>
              <a:rPr lang="en-GB" dirty="0"/>
            </a:br>
            <a:r>
              <a:rPr lang="en-GB" dirty="0"/>
              <a:t>i) The use of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a:cs typeface="Calibri"/>
                <a:sym typeface="Calibri"/>
              </a:rPr>
              <a:t>à’ meaning ‘to’ was introduced in 1.2.3. </a:t>
            </a:r>
            <a:r>
              <a:rPr lang="en-GB" b="0" i="0" dirty="0"/>
              <a:t>Check students’ knowledge of the word.</a:t>
            </a:r>
          </a:p>
          <a:p>
            <a:pPr marL="0" indent="0"/>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119708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US" b="1" dirty="0"/>
              <a:t>Timing: 3 minutes</a:t>
            </a:r>
          </a:p>
          <a:p>
            <a:endParaRPr lang="en-US" b="1" dirty="0"/>
          </a:p>
          <a:p>
            <a:r>
              <a:rPr lang="en-US" b="1" dirty="0"/>
              <a:t>Aim: </a:t>
            </a:r>
            <a:r>
              <a:rPr lang="en-US" b="0" dirty="0"/>
              <a:t>to </a:t>
            </a:r>
            <a:r>
              <a:rPr lang="en-US" b="0" dirty="0" err="1"/>
              <a:t>practise</a:t>
            </a:r>
            <a:r>
              <a:rPr lang="en-US" b="0" dirty="0"/>
              <a:t> written recognition and read aloud of most of this week’s new vocabulary.</a:t>
            </a:r>
          </a:p>
          <a:p>
            <a:endParaRPr lang="en-US" b="1" dirty="0"/>
          </a:p>
          <a:p>
            <a:r>
              <a:rPr lang="en-US" b="1" dirty="0"/>
              <a:t>Procedure:</a:t>
            </a:r>
          </a:p>
          <a:p>
            <a:pPr marL="228600" indent="-228600">
              <a:buAutoNum type="arabicPeriod"/>
            </a:pPr>
            <a:r>
              <a:rPr lang="en-US" b="0" dirty="0"/>
              <a:t>Click for English prompt.</a:t>
            </a:r>
          </a:p>
          <a:p>
            <a:pPr marL="228600" indent="-228600">
              <a:buAutoNum type="arabicPeriod"/>
            </a:pPr>
            <a:r>
              <a:rPr lang="en-US" b="0" dirty="0"/>
              <a:t>Elicit French from pupils.</a:t>
            </a:r>
          </a:p>
          <a:p>
            <a:pPr marL="228600" indent="-228600">
              <a:buAutoNum type="arabicPeriod"/>
            </a:pPr>
            <a:r>
              <a:rPr lang="en-US" b="0" dirty="0"/>
              <a:t>Click to confirm.</a:t>
            </a:r>
          </a:p>
          <a:p>
            <a:pPr marL="228600" indent="-228600">
              <a:buAutoNum type="arabicPeriod"/>
            </a:pPr>
            <a:r>
              <a:rPr lang="en-US" b="0" dirty="0"/>
              <a:t>Repeat with all items.</a:t>
            </a:r>
          </a:p>
          <a:p>
            <a:endParaRPr lang="en-US" b="0"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3004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2 minutes</a:t>
            </a:r>
          </a:p>
          <a:p>
            <a:endParaRPr lang="en-US" b="1" dirty="0"/>
          </a:p>
          <a:p>
            <a:r>
              <a:rPr lang="en-US" b="1" dirty="0"/>
              <a:t>Aim: </a:t>
            </a:r>
            <a:r>
              <a:rPr lang="en-US" b="0" dirty="0"/>
              <a:t>to </a:t>
            </a:r>
            <a:r>
              <a:rPr lang="en-US" b="0" dirty="0" err="1"/>
              <a:t>practise</a:t>
            </a:r>
            <a:r>
              <a:rPr lang="en-US" b="0" dirty="0"/>
              <a:t> written recognition of determiners and their connection to the nouns in this week’s vocabulary set.</a:t>
            </a:r>
          </a:p>
          <a:p>
            <a:endParaRPr lang="en-US" b="1" dirty="0"/>
          </a:p>
          <a:p>
            <a:r>
              <a:rPr lang="en-US" b="1" dirty="0"/>
              <a:t>Procedure:</a:t>
            </a:r>
          </a:p>
          <a:p>
            <a:pPr marL="228600" indent="-228600">
              <a:buAutoNum type="arabicPeriod"/>
            </a:pPr>
            <a:r>
              <a:rPr lang="en-US" b="0" dirty="0"/>
              <a:t>Click for set of French determiners.</a:t>
            </a:r>
          </a:p>
          <a:p>
            <a:pPr marL="228600" indent="-228600">
              <a:buAutoNum type="arabicPeriod"/>
            </a:pPr>
            <a:r>
              <a:rPr lang="en-US" b="0" dirty="0"/>
              <a:t>Elicit the ‘mot impossible’ from students.</a:t>
            </a:r>
          </a:p>
          <a:p>
            <a:pPr marL="228600" indent="-228600">
              <a:buAutoNum type="arabicPeriod"/>
            </a:pPr>
            <a:r>
              <a:rPr lang="en-US" b="0" dirty="0"/>
              <a:t>Click to confirm.</a:t>
            </a:r>
          </a:p>
          <a:p>
            <a:pPr marL="228600" indent="-228600">
              <a:buAutoNum type="arabicPeriod"/>
            </a:pPr>
            <a:r>
              <a:rPr lang="en-US" b="0" dirty="0"/>
              <a:t>Repeat with all items.</a:t>
            </a:r>
          </a:p>
          <a:p>
            <a:pPr marL="0" indent="0">
              <a:buNone/>
            </a:pPr>
            <a:endParaRPr lang="en-US" b="0" dirty="0"/>
          </a:p>
          <a:p>
            <a:pPr marL="0" indent="0">
              <a:buNone/>
            </a:pPr>
            <a:r>
              <a:rPr lang="en-US" b="1" dirty="0"/>
              <a:t>Note</a:t>
            </a:r>
            <a:r>
              <a:rPr lang="en-US" b="0" dirty="0"/>
              <a:t>: teachers can also use the slide to elicit the French for the new nouns.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58177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Timing: 2 minutes </a:t>
            </a:r>
            <a:r>
              <a:rPr lang="en-GB" b="0" i="0" dirty="0"/>
              <a:t>(five slides)</a:t>
            </a:r>
            <a:br>
              <a:rPr lang="en-GB" b="1" i="0" dirty="0"/>
            </a:br>
            <a:br>
              <a:rPr lang="en-GB" b="1" i="0" dirty="0"/>
            </a:br>
            <a:r>
              <a:rPr lang="en-GB" b="1" i="0" dirty="0"/>
              <a:t>Aim: </a:t>
            </a:r>
            <a:r>
              <a:rPr lang="en-GB" b="0" i="0" dirty="0"/>
              <a:t>to practise spoken recall of some of this week’s new vocabulary</a:t>
            </a:r>
            <a:br>
              <a:rPr lang="en-GB" b="0" i="0" dirty="0"/>
            </a:br>
            <a:br>
              <a:rPr lang="en-GB" b="0" i="0" dirty="0"/>
            </a:br>
            <a:r>
              <a:rPr lang="en-GB" b="1" i="0" dirty="0"/>
              <a:t>Procedure: </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Click to reveal the first square.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Encourage students to put their hands up if they know, without calling out.</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Teacher decides when and how to elicit the answer from students, orally, encouraging pupils to say the full phrase “ </a:t>
            </a:r>
            <a:r>
              <a:rPr lang="en-GB" b="0" i="0" dirty="0" err="1"/>
              <a:t>c’est</a:t>
            </a:r>
            <a:r>
              <a:rPr lang="en-GB" b="0" i="0" dirty="0"/>
              <a:t> … le / la ..” each time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Move to the next slide.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Answer: </a:t>
            </a:r>
            <a:r>
              <a:rPr lang="en-GB" b="1" i="0" dirty="0" err="1"/>
              <a:t>C’est</a:t>
            </a:r>
            <a:r>
              <a:rPr lang="en-GB" b="1" i="0" dirty="0"/>
              <a:t> la poste.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40527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err="1"/>
              <a:t>C’est</a:t>
            </a:r>
            <a:r>
              <a:rPr lang="en-GB" b="1" dirty="0"/>
              <a:t> le jour.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359755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5979824"/>
            <a:ext cx="1337616" cy="947465"/>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1104894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349802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511001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10184041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0339759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552034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852464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8832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60037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5396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547638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230387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331106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632128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35274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536839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153798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5971266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8" r:id="rId17"/>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5.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audio" Target="../media/audio34.wav"/><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audio" Target="../media/audio35.wav"/></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audio" Target="../media/audio36.wav"/><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audio" Target="../media/audio37.wav"/></Relationships>
</file>

<file path=ppt/slides/_rels/slide18.xml.rels><?xml version="1.0" encoding="UTF-8" standalone="yes"?>
<Relationships xmlns="http://schemas.openxmlformats.org/package/2006/relationships"><Relationship Id="rId3" Type="http://schemas.openxmlformats.org/officeDocument/2006/relationships/audio" Target="../media/audio38.wav"/><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audio" Target="../media/audio39.wav"/></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audio" Target="../media/audio40.wav"/><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1.jpg"/></Relationships>
</file>

<file path=ppt/slides/_rels/slide22.xml.rels><?xml version="1.0" encoding="UTF-8" standalone="yes"?>
<Relationships xmlns="http://schemas.openxmlformats.org/package/2006/relationships"><Relationship Id="rId3" Type="http://schemas.openxmlformats.org/officeDocument/2006/relationships/audio" Target="../media/audio41.wav"/><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audio" Target="../media/audio42.wav"/><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8" Type="http://schemas.openxmlformats.org/officeDocument/2006/relationships/audio" Target="../media/audio48.wav"/><Relationship Id="rId13" Type="http://schemas.openxmlformats.org/officeDocument/2006/relationships/audio" Target="../media/audio52.wav"/><Relationship Id="rId3" Type="http://schemas.openxmlformats.org/officeDocument/2006/relationships/audio" Target="../media/audio43.wav"/><Relationship Id="rId7" Type="http://schemas.openxmlformats.org/officeDocument/2006/relationships/audio" Target="../media/audio47.wav"/><Relationship Id="rId12" Type="http://schemas.openxmlformats.org/officeDocument/2006/relationships/audio" Target="../media/audio51.wav"/><Relationship Id="rId17" Type="http://schemas.openxmlformats.org/officeDocument/2006/relationships/image" Target="../media/image35.png"/><Relationship Id="rId2" Type="http://schemas.openxmlformats.org/officeDocument/2006/relationships/notesSlide" Target="../notesSlides/notesSlide27.xml"/><Relationship Id="rId16" Type="http://schemas.openxmlformats.org/officeDocument/2006/relationships/image" Target="../media/image34.png"/><Relationship Id="rId1" Type="http://schemas.openxmlformats.org/officeDocument/2006/relationships/slideLayout" Target="../slideLayouts/slideLayout3.xml"/><Relationship Id="rId6" Type="http://schemas.openxmlformats.org/officeDocument/2006/relationships/audio" Target="../media/audio46.wav"/><Relationship Id="rId11" Type="http://schemas.openxmlformats.org/officeDocument/2006/relationships/audio" Target="../media/audio50.wav"/><Relationship Id="rId5" Type="http://schemas.openxmlformats.org/officeDocument/2006/relationships/audio" Target="../media/audio45.wav"/><Relationship Id="rId15" Type="http://schemas.openxmlformats.org/officeDocument/2006/relationships/audio" Target="../media/audio54.wav"/><Relationship Id="rId10" Type="http://schemas.openxmlformats.org/officeDocument/2006/relationships/audio" Target="../media/audio49.wav"/><Relationship Id="rId4" Type="http://schemas.openxmlformats.org/officeDocument/2006/relationships/audio" Target="../media/audio44.wav"/><Relationship Id="rId9" Type="http://schemas.openxmlformats.org/officeDocument/2006/relationships/image" Target="../media/image38.png"/><Relationship Id="rId14" Type="http://schemas.openxmlformats.org/officeDocument/2006/relationships/audio" Target="../media/audio53.wav"/></Relationships>
</file>

<file path=ppt/slides/_rels/slide28.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23.gif"/><Relationship Id="rId18" Type="http://schemas.openxmlformats.org/officeDocument/2006/relationships/image" Target="../media/image43.png"/><Relationship Id="rId26" Type="http://schemas.openxmlformats.org/officeDocument/2006/relationships/image" Target="../media/image51.png"/><Relationship Id="rId3" Type="http://schemas.openxmlformats.org/officeDocument/2006/relationships/image" Target="../media/image39.png"/><Relationship Id="rId21" Type="http://schemas.openxmlformats.org/officeDocument/2006/relationships/image" Target="../media/image46.png"/><Relationship Id="rId7" Type="http://schemas.openxmlformats.org/officeDocument/2006/relationships/image" Target="../media/image15.png"/><Relationship Id="rId12" Type="http://schemas.openxmlformats.org/officeDocument/2006/relationships/image" Target="../media/image21.svg"/><Relationship Id="rId17" Type="http://schemas.openxmlformats.org/officeDocument/2006/relationships/image" Target="../media/image42.jpg"/><Relationship Id="rId25" Type="http://schemas.openxmlformats.org/officeDocument/2006/relationships/image" Target="../media/image50.png"/><Relationship Id="rId2" Type="http://schemas.openxmlformats.org/officeDocument/2006/relationships/notesSlide" Target="../notesSlides/notesSlide28.xml"/><Relationship Id="rId16" Type="http://schemas.openxmlformats.org/officeDocument/2006/relationships/image" Target="../media/image41.png"/><Relationship Id="rId20" Type="http://schemas.openxmlformats.org/officeDocument/2006/relationships/image" Target="../media/image45.png"/><Relationship Id="rId29" Type="http://schemas.openxmlformats.org/officeDocument/2006/relationships/image" Target="../media/image34.png"/><Relationship Id="rId1" Type="http://schemas.openxmlformats.org/officeDocument/2006/relationships/slideLayout" Target="../slideLayouts/slideLayout3.xml"/><Relationship Id="rId6" Type="http://schemas.openxmlformats.org/officeDocument/2006/relationships/image" Target="../media/image22.png"/><Relationship Id="rId11" Type="http://schemas.openxmlformats.org/officeDocument/2006/relationships/image" Target="../media/image20.png"/><Relationship Id="rId24" Type="http://schemas.openxmlformats.org/officeDocument/2006/relationships/image" Target="../media/image49.png"/><Relationship Id="rId5" Type="http://schemas.openxmlformats.org/officeDocument/2006/relationships/image" Target="../media/image17.png"/><Relationship Id="rId15" Type="http://schemas.openxmlformats.org/officeDocument/2006/relationships/image" Target="../media/image25.gif"/><Relationship Id="rId23" Type="http://schemas.openxmlformats.org/officeDocument/2006/relationships/image" Target="../media/image48.png"/><Relationship Id="rId28" Type="http://schemas.openxmlformats.org/officeDocument/2006/relationships/image" Target="../media/image53.png"/><Relationship Id="rId10" Type="http://schemas.openxmlformats.org/officeDocument/2006/relationships/image" Target="../media/image19.png"/><Relationship Id="rId19" Type="http://schemas.openxmlformats.org/officeDocument/2006/relationships/image" Target="../media/image44.png"/><Relationship Id="rId31" Type="http://schemas.openxmlformats.org/officeDocument/2006/relationships/image" Target="../media/image55.png"/><Relationship Id="rId4" Type="http://schemas.openxmlformats.org/officeDocument/2006/relationships/image" Target="../media/image16.png"/><Relationship Id="rId9" Type="http://schemas.openxmlformats.org/officeDocument/2006/relationships/image" Target="../media/image18.png"/><Relationship Id="rId14" Type="http://schemas.openxmlformats.org/officeDocument/2006/relationships/image" Target="../media/image24.jpeg"/><Relationship Id="rId22" Type="http://schemas.openxmlformats.org/officeDocument/2006/relationships/image" Target="../media/image47.png"/><Relationship Id="rId27" Type="http://schemas.openxmlformats.org/officeDocument/2006/relationships/image" Target="../media/image52.png"/><Relationship Id="rId30"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56.png"/><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23.gif"/><Relationship Id="rId18" Type="http://schemas.openxmlformats.org/officeDocument/2006/relationships/image" Target="../media/image43.png"/><Relationship Id="rId26" Type="http://schemas.openxmlformats.org/officeDocument/2006/relationships/image" Target="../media/image51.png"/><Relationship Id="rId3" Type="http://schemas.openxmlformats.org/officeDocument/2006/relationships/image" Target="../media/image39.png"/><Relationship Id="rId21" Type="http://schemas.openxmlformats.org/officeDocument/2006/relationships/image" Target="../media/image46.png"/><Relationship Id="rId7" Type="http://schemas.openxmlformats.org/officeDocument/2006/relationships/image" Target="../media/image15.png"/><Relationship Id="rId12" Type="http://schemas.openxmlformats.org/officeDocument/2006/relationships/image" Target="../media/image21.svg"/><Relationship Id="rId17" Type="http://schemas.openxmlformats.org/officeDocument/2006/relationships/image" Target="../media/image42.jpg"/><Relationship Id="rId25" Type="http://schemas.openxmlformats.org/officeDocument/2006/relationships/image" Target="../media/image50.png"/><Relationship Id="rId2" Type="http://schemas.openxmlformats.org/officeDocument/2006/relationships/notesSlide" Target="../notesSlides/notesSlide30.xml"/><Relationship Id="rId16" Type="http://schemas.openxmlformats.org/officeDocument/2006/relationships/image" Target="../media/image41.png"/><Relationship Id="rId20" Type="http://schemas.openxmlformats.org/officeDocument/2006/relationships/image" Target="../media/image45.png"/><Relationship Id="rId29" Type="http://schemas.openxmlformats.org/officeDocument/2006/relationships/image" Target="../media/image34.png"/><Relationship Id="rId1" Type="http://schemas.openxmlformats.org/officeDocument/2006/relationships/slideLayout" Target="../slideLayouts/slideLayout3.xml"/><Relationship Id="rId6" Type="http://schemas.openxmlformats.org/officeDocument/2006/relationships/image" Target="../media/image22.png"/><Relationship Id="rId11" Type="http://schemas.openxmlformats.org/officeDocument/2006/relationships/image" Target="../media/image20.png"/><Relationship Id="rId24" Type="http://schemas.openxmlformats.org/officeDocument/2006/relationships/image" Target="../media/image49.png"/><Relationship Id="rId5" Type="http://schemas.openxmlformats.org/officeDocument/2006/relationships/image" Target="../media/image17.png"/><Relationship Id="rId15" Type="http://schemas.openxmlformats.org/officeDocument/2006/relationships/image" Target="../media/image25.gif"/><Relationship Id="rId23" Type="http://schemas.openxmlformats.org/officeDocument/2006/relationships/image" Target="../media/image48.png"/><Relationship Id="rId28" Type="http://schemas.openxmlformats.org/officeDocument/2006/relationships/image" Target="../media/image53.png"/><Relationship Id="rId10" Type="http://schemas.openxmlformats.org/officeDocument/2006/relationships/image" Target="../media/image19.png"/><Relationship Id="rId19" Type="http://schemas.openxmlformats.org/officeDocument/2006/relationships/image" Target="../media/image44.png"/><Relationship Id="rId31" Type="http://schemas.openxmlformats.org/officeDocument/2006/relationships/image" Target="../media/image55.png"/><Relationship Id="rId4" Type="http://schemas.openxmlformats.org/officeDocument/2006/relationships/image" Target="../media/image16.png"/><Relationship Id="rId9" Type="http://schemas.openxmlformats.org/officeDocument/2006/relationships/image" Target="../media/image18.png"/><Relationship Id="rId14" Type="http://schemas.openxmlformats.org/officeDocument/2006/relationships/image" Target="../media/image24.jpeg"/><Relationship Id="rId22" Type="http://schemas.openxmlformats.org/officeDocument/2006/relationships/image" Target="../media/image47.png"/><Relationship Id="rId27" Type="http://schemas.openxmlformats.org/officeDocument/2006/relationships/image" Target="../media/image52.png"/><Relationship Id="rId30" Type="http://schemas.openxmlformats.org/officeDocument/2006/relationships/image" Target="../media/image54.png"/></Relationships>
</file>

<file path=ppt/slides/_rels/slide3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audio" Target="../media/audio55.wav"/><Relationship Id="rId4" Type="http://schemas.openxmlformats.org/officeDocument/2006/relationships/image" Target="../media/image58.png"/><Relationship Id="rId9" Type="http://schemas.openxmlformats.org/officeDocument/2006/relationships/image" Target="../media/image62.png"/></Relationships>
</file>

<file path=ppt/slides/_rels/slide3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audio" Target="../media/audio56.wav"/><Relationship Id="rId4" Type="http://schemas.openxmlformats.org/officeDocument/2006/relationships/image" Target="../media/image58.png"/><Relationship Id="rId9" Type="http://schemas.openxmlformats.org/officeDocument/2006/relationships/image" Target="../media/image62.png"/></Relationships>
</file>

<file path=ppt/slides/_rels/slide3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audio" Target="../media/audio57.wav"/><Relationship Id="rId4" Type="http://schemas.openxmlformats.org/officeDocument/2006/relationships/image" Target="../media/image58.png"/><Relationship Id="rId9" Type="http://schemas.openxmlformats.org/officeDocument/2006/relationships/image" Target="../media/image62.png"/></Relationships>
</file>

<file path=ppt/slides/_rels/slide34.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audio" Target="../media/audio63.wav"/><Relationship Id="rId18" Type="http://schemas.openxmlformats.org/officeDocument/2006/relationships/image" Target="../media/image70.png"/><Relationship Id="rId3" Type="http://schemas.openxmlformats.org/officeDocument/2006/relationships/audio" Target="../media/audio58.wav"/><Relationship Id="rId21" Type="http://schemas.openxmlformats.org/officeDocument/2006/relationships/audio" Target="../media/audio67.wav"/><Relationship Id="rId7" Type="http://schemas.openxmlformats.org/officeDocument/2006/relationships/audio" Target="../media/audio60.wav"/><Relationship Id="rId12" Type="http://schemas.openxmlformats.org/officeDocument/2006/relationships/image" Target="../media/image67.png"/><Relationship Id="rId17" Type="http://schemas.openxmlformats.org/officeDocument/2006/relationships/audio" Target="../media/audio65.wav"/><Relationship Id="rId2" Type="http://schemas.openxmlformats.org/officeDocument/2006/relationships/notesSlide" Target="../notesSlides/notesSlide34.xml"/><Relationship Id="rId16" Type="http://schemas.openxmlformats.org/officeDocument/2006/relationships/image" Target="../media/image69.png"/><Relationship Id="rId20" Type="http://schemas.openxmlformats.org/officeDocument/2006/relationships/image" Target="../media/image71.png"/><Relationship Id="rId1" Type="http://schemas.openxmlformats.org/officeDocument/2006/relationships/slideLayout" Target="../slideLayouts/slideLayout3.xml"/><Relationship Id="rId6" Type="http://schemas.openxmlformats.org/officeDocument/2006/relationships/image" Target="../media/image64.png"/><Relationship Id="rId11" Type="http://schemas.openxmlformats.org/officeDocument/2006/relationships/audio" Target="../media/audio62.wav"/><Relationship Id="rId5" Type="http://schemas.openxmlformats.org/officeDocument/2006/relationships/audio" Target="../media/audio59.wav"/><Relationship Id="rId15" Type="http://schemas.openxmlformats.org/officeDocument/2006/relationships/audio" Target="../media/audio64.wav"/><Relationship Id="rId10" Type="http://schemas.openxmlformats.org/officeDocument/2006/relationships/image" Target="../media/image66.png"/><Relationship Id="rId19" Type="http://schemas.openxmlformats.org/officeDocument/2006/relationships/audio" Target="../media/audio66.wav"/><Relationship Id="rId4" Type="http://schemas.openxmlformats.org/officeDocument/2006/relationships/image" Target="../media/image63.png"/><Relationship Id="rId9" Type="http://schemas.openxmlformats.org/officeDocument/2006/relationships/audio" Target="../media/audio61.wav"/><Relationship Id="rId14" Type="http://schemas.openxmlformats.org/officeDocument/2006/relationships/image" Target="../media/image6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audio" Target="../media/audio68.wav"/></Relationships>
</file>

<file path=ppt/slides/_rels/slide38.xml.rels><?xml version="1.0" encoding="UTF-8" standalone="yes"?>
<Relationships xmlns="http://schemas.openxmlformats.org/package/2006/relationships"><Relationship Id="rId3" Type="http://schemas.openxmlformats.org/officeDocument/2006/relationships/audio" Target="../media/audio69.wav"/><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audio" Target="../media/audio70.wav"/><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audio" Target="../media/audio75.wav"/><Relationship Id="rId13" Type="http://schemas.openxmlformats.org/officeDocument/2006/relationships/audio" Target="../media/audio77.wav"/><Relationship Id="rId18" Type="http://schemas.openxmlformats.org/officeDocument/2006/relationships/audio" Target="../media/audio82.wav"/><Relationship Id="rId3" Type="http://schemas.openxmlformats.org/officeDocument/2006/relationships/image" Target="../media/image39.png"/><Relationship Id="rId7" Type="http://schemas.openxmlformats.org/officeDocument/2006/relationships/audio" Target="../media/audio74.wav"/><Relationship Id="rId12" Type="http://schemas.openxmlformats.org/officeDocument/2006/relationships/image" Target="../media/image73.jpg"/><Relationship Id="rId17" Type="http://schemas.openxmlformats.org/officeDocument/2006/relationships/audio" Target="../media/audio81.wav"/><Relationship Id="rId2" Type="http://schemas.openxmlformats.org/officeDocument/2006/relationships/notesSlide" Target="../notesSlides/notesSlide40.xml"/><Relationship Id="rId16" Type="http://schemas.openxmlformats.org/officeDocument/2006/relationships/audio" Target="../media/audio80.wav"/><Relationship Id="rId1" Type="http://schemas.openxmlformats.org/officeDocument/2006/relationships/slideLayout" Target="../slideLayouts/slideLayout3.xml"/><Relationship Id="rId6" Type="http://schemas.openxmlformats.org/officeDocument/2006/relationships/audio" Target="../media/audio73.wav"/><Relationship Id="rId11" Type="http://schemas.openxmlformats.org/officeDocument/2006/relationships/image" Target="../media/image34.png"/><Relationship Id="rId5" Type="http://schemas.openxmlformats.org/officeDocument/2006/relationships/audio" Target="../media/audio72.wav"/><Relationship Id="rId15" Type="http://schemas.openxmlformats.org/officeDocument/2006/relationships/audio" Target="../media/audio79.wav"/><Relationship Id="rId10" Type="http://schemas.openxmlformats.org/officeDocument/2006/relationships/image" Target="../media/image32.png"/><Relationship Id="rId4" Type="http://schemas.openxmlformats.org/officeDocument/2006/relationships/audio" Target="../media/audio71.wav"/><Relationship Id="rId9" Type="http://schemas.openxmlformats.org/officeDocument/2006/relationships/audio" Target="../media/audio76.wav"/><Relationship Id="rId14" Type="http://schemas.openxmlformats.org/officeDocument/2006/relationships/audio" Target="../media/audio78.wav"/></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83.png"/><Relationship Id="rId3" Type="http://schemas.openxmlformats.org/officeDocument/2006/relationships/image" Target="../media/image74.png"/><Relationship Id="rId7" Type="http://schemas.openxmlformats.org/officeDocument/2006/relationships/image" Target="../media/image22.png"/><Relationship Id="rId12" Type="http://schemas.openxmlformats.org/officeDocument/2006/relationships/image" Target="../media/image82.png"/><Relationship Id="rId17" Type="http://schemas.openxmlformats.org/officeDocument/2006/relationships/image" Target="../media/image76.png"/><Relationship Id="rId2" Type="http://schemas.openxmlformats.org/officeDocument/2006/relationships/notesSlide" Target="../notesSlides/notesSlide43.xml"/><Relationship Id="rId16" Type="http://schemas.openxmlformats.org/officeDocument/2006/relationships/image" Target="../media/image75.png"/><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image" Target="../media/image81.png"/><Relationship Id="rId5" Type="http://schemas.openxmlformats.org/officeDocument/2006/relationships/image" Target="../media/image79.png"/><Relationship Id="rId15" Type="http://schemas.openxmlformats.org/officeDocument/2006/relationships/image" Target="../media/image85.png"/><Relationship Id="rId10" Type="http://schemas.openxmlformats.org/officeDocument/2006/relationships/image" Target="../media/image40.png"/><Relationship Id="rId4" Type="http://schemas.openxmlformats.org/officeDocument/2006/relationships/image" Target="../media/image78.gif"/><Relationship Id="rId9" Type="http://schemas.openxmlformats.org/officeDocument/2006/relationships/image" Target="../media/image80.png"/><Relationship Id="rId14" Type="http://schemas.openxmlformats.org/officeDocument/2006/relationships/image" Target="../media/image84.png"/></Relationships>
</file>

<file path=ppt/slides/_rels/slide4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86.png"/><Relationship Id="rId3" Type="http://schemas.openxmlformats.org/officeDocument/2006/relationships/image" Target="../media/image74.png"/><Relationship Id="rId7" Type="http://schemas.openxmlformats.org/officeDocument/2006/relationships/image" Target="../media/image17.png"/><Relationship Id="rId12" Type="http://schemas.openxmlformats.org/officeDocument/2006/relationships/image" Target="../media/image81.png"/><Relationship Id="rId17" Type="http://schemas.openxmlformats.org/officeDocument/2006/relationships/image" Target="../media/image87.png"/><Relationship Id="rId2" Type="http://schemas.openxmlformats.org/officeDocument/2006/relationships/notesSlide" Target="../notesSlides/notesSlide44.xml"/><Relationship Id="rId16" Type="http://schemas.openxmlformats.org/officeDocument/2006/relationships/image" Target="../media/image76.png"/><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image" Target="../media/image40.png"/><Relationship Id="rId5" Type="http://schemas.openxmlformats.org/officeDocument/2006/relationships/image" Target="../media/image79.png"/><Relationship Id="rId1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8.gif"/><Relationship Id="rId9" Type="http://schemas.openxmlformats.org/officeDocument/2006/relationships/image" Target="../media/image15.png"/><Relationship Id="rId14" Type="http://schemas.openxmlformats.org/officeDocument/2006/relationships/image" Target="../media/image8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17.png"/></Relationships>
</file>

<file path=ppt/slides/_rels/slide47.xml.rels><?xml version="1.0" encoding="UTF-8" standalone="yes"?>
<Relationships xmlns="http://schemas.openxmlformats.org/package/2006/relationships"><Relationship Id="rId8" Type="http://schemas.openxmlformats.org/officeDocument/2006/relationships/audio" Target="../media/audio88.wav"/><Relationship Id="rId3" Type="http://schemas.openxmlformats.org/officeDocument/2006/relationships/audio" Target="../media/audio83.wav"/><Relationship Id="rId7" Type="http://schemas.openxmlformats.org/officeDocument/2006/relationships/audio" Target="../media/audio87.wav"/><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audio" Target="../media/audio86.wav"/><Relationship Id="rId5" Type="http://schemas.openxmlformats.org/officeDocument/2006/relationships/audio" Target="../media/audio85.wav"/><Relationship Id="rId10" Type="http://schemas.openxmlformats.org/officeDocument/2006/relationships/image" Target="../media/image54.png"/><Relationship Id="rId4" Type="http://schemas.openxmlformats.org/officeDocument/2006/relationships/audio" Target="../media/audio84.wav"/><Relationship Id="rId9" Type="http://schemas.openxmlformats.org/officeDocument/2006/relationships/image" Target="../media/image32.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hyperlink" Target="https://www.rachelhawkes.com/LDPresources/Yr7French/French_Y7_Term2ii_Wk2_audio.html" TargetMode="External"/><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91.png"/><Relationship Id="rId4" Type="http://schemas.openxmlformats.org/officeDocument/2006/relationships/hyperlink" Target="https://www.rachelhawkes.com/LDPresources/Yr7French/French_Y7_Term2ii_Wk2_audio_HW_sheet.docx" TargetMode="External"/></Relationships>
</file>

<file path=ppt/slides/_rels/slide5.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audio" Target="../media/audio18.wav"/><Relationship Id="rId18" Type="http://schemas.openxmlformats.org/officeDocument/2006/relationships/audio" Target="../media/audio23.wav"/><Relationship Id="rId26" Type="http://schemas.openxmlformats.org/officeDocument/2006/relationships/audio" Target="../media/audio31.wav"/><Relationship Id="rId3" Type="http://schemas.openxmlformats.org/officeDocument/2006/relationships/audio" Target="../media/audio8.wav"/><Relationship Id="rId21" Type="http://schemas.openxmlformats.org/officeDocument/2006/relationships/audio" Target="../media/audio26.wav"/><Relationship Id="rId7" Type="http://schemas.openxmlformats.org/officeDocument/2006/relationships/audio" Target="../media/audio12.wav"/><Relationship Id="rId12" Type="http://schemas.openxmlformats.org/officeDocument/2006/relationships/audio" Target="../media/audio17.wav"/><Relationship Id="rId17" Type="http://schemas.openxmlformats.org/officeDocument/2006/relationships/audio" Target="../media/audio22.wav"/><Relationship Id="rId25" Type="http://schemas.openxmlformats.org/officeDocument/2006/relationships/audio" Target="../media/audio30.wav"/><Relationship Id="rId2" Type="http://schemas.openxmlformats.org/officeDocument/2006/relationships/notesSlide" Target="../notesSlides/notesSlide5.xml"/><Relationship Id="rId16" Type="http://schemas.openxmlformats.org/officeDocument/2006/relationships/audio" Target="../media/audio21.wav"/><Relationship Id="rId20" Type="http://schemas.openxmlformats.org/officeDocument/2006/relationships/audio" Target="../media/audio25.wav"/><Relationship Id="rId1" Type="http://schemas.openxmlformats.org/officeDocument/2006/relationships/slideLayout" Target="../slideLayouts/slideLayout3.xml"/><Relationship Id="rId6" Type="http://schemas.openxmlformats.org/officeDocument/2006/relationships/audio" Target="../media/audio11.wav"/><Relationship Id="rId11" Type="http://schemas.openxmlformats.org/officeDocument/2006/relationships/audio" Target="../media/audio16.wav"/><Relationship Id="rId24" Type="http://schemas.openxmlformats.org/officeDocument/2006/relationships/audio" Target="../media/audio29.wav"/><Relationship Id="rId5" Type="http://schemas.openxmlformats.org/officeDocument/2006/relationships/audio" Target="../media/audio10.wav"/><Relationship Id="rId15" Type="http://schemas.openxmlformats.org/officeDocument/2006/relationships/audio" Target="../media/audio20.wav"/><Relationship Id="rId23" Type="http://schemas.openxmlformats.org/officeDocument/2006/relationships/audio" Target="../media/audio28.wav"/><Relationship Id="rId28" Type="http://schemas.openxmlformats.org/officeDocument/2006/relationships/audio" Target="../media/audio33.wav"/><Relationship Id="rId10" Type="http://schemas.openxmlformats.org/officeDocument/2006/relationships/audio" Target="../media/audio15.wav"/><Relationship Id="rId19" Type="http://schemas.openxmlformats.org/officeDocument/2006/relationships/audio" Target="../media/audio24.wav"/><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audio" Target="../media/audio19.wav"/><Relationship Id="rId22" Type="http://schemas.openxmlformats.org/officeDocument/2006/relationships/audio" Target="../media/audio27.wav"/><Relationship Id="rId27" Type="http://schemas.openxmlformats.org/officeDocument/2006/relationships/audio" Target="../media/audio32.wav"/></Relationships>
</file>

<file path=ppt/slides/_rels/slide5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2.png"/><Relationship Id="rId7" Type="http://schemas.openxmlformats.org/officeDocument/2006/relationships/image" Target="../media/image39.pn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92.jpg"/><Relationship Id="rId5" Type="http://schemas.openxmlformats.org/officeDocument/2006/relationships/image" Target="../media/image73.jp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gif"/><Relationship Id="rId2" Type="http://schemas.openxmlformats.org/officeDocument/2006/relationships/notesSlide" Target="../notesSlides/notesSlide6.xml"/><Relationship Id="rId16" Type="http://schemas.openxmlformats.org/officeDocument/2006/relationships/image" Target="../media/image24.jpeg"/><Relationship Id="rId1" Type="http://schemas.openxmlformats.org/officeDocument/2006/relationships/slideLayout" Target="../slideLayouts/slideLayout3.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gif"/><Relationship Id="rId10" Type="http://schemas.openxmlformats.org/officeDocument/2006/relationships/image" Target="../media/image18.pn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6.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22.png"/><Relationship Id="rId4" Type="http://schemas.openxmlformats.org/officeDocument/2006/relationships/image" Target="../media/image13.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47"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128407" y="5578600"/>
            <a:ext cx="4617765" cy="1154112"/>
          </a:xfrm>
        </p:spPr>
        <p:txBody>
          <a:bodyPr>
            <a:normAutofit fontScale="70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a:spcBef>
                <a:spcPct val="0"/>
              </a:spcBef>
              <a:defRPr/>
            </a:pP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900" dirty="0">
                <a:solidFill>
                  <a:prstClr val="white"/>
                </a:solidFill>
                <a:latin typeface="Century Gothic" panose="020B0502020202020204" pitchFamily="34" charset="0"/>
              </a:rPr>
              <a:t>2.2</a:t>
            </a: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a:t>
            </a:r>
            <a:r>
              <a:rPr lang="en-GB" sz="2900" dirty="0">
                <a:solidFill>
                  <a:prstClr val="white"/>
                </a:solidFill>
                <a:ea typeface="+mj-ea"/>
                <a:cs typeface="+mj-cs"/>
              </a:rPr>
              <a:t>1</a:t>
            </a: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Lesson 39</a:t>
            </a:r>
            <a:br>
              <a:rPr lang="en-GB" sz="2900" dirty="0">
                <a:solidFill>
                  <a:prstClr val="white"/>
                </a:solidFill>
                <a:ea typeface="+mj-ea"/>
                <a:cs typeface="+mj-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Stephen Owen / Natalie Finlayson / Rachel Hawkes</a:t>
            </a: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fi-FI" sz="1600" b="0"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b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p>
          <a:p>
            <a:pPr lvl="0">
              <a:defRPr/>
            </a:pPr>
            <a:r>
              <a:rPr lang="en-GB" sz="1800" dirty="0">
                <a:solidFill>
                  <a:prstClr val="white"/>
                </a:solidFill>
                <a:latin typeface="Century Gothic" panose="020B0502020202020204" pitchFamily="34" charset="0"/>
              </a:rPr>
              <a:t>Date updated: 20.02.24</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299793" y="2548062"/>
            <a:ext cx="7810909" cy="2312696"/>
          </a:xfrm>
        </p:spPr>
        <p:txBody>
          <a:bodyPr>
            <a:normAutofit/>
          </a:bodyPr>
          <a:lstStyle/>
          <a:p>
            <a:pPr marL="0" lvl="0" indent="0" algn="l" rtl="0">
              <a:lnSpc>
                <a:spcPct val="80000"/>
              </a:lnSpc>
              <a:spcBef>
                <a:spcPts val="0"/>
              </a:spcBef>
              <a:spcAft>
                <a:spcPts val="0"/>
              </a:spcAft>
              <a:buClr>
                <a:srgbClr val="FFFFFF"/>
              </a:buClr>
              <a:buSzPts val="2400"/>
              <a:buNone/>
            </a:pPr>
            <a:r>
              <a:rPr lang="en-GB" dirty="0">
                <a:solidFill>
                  <a:srgbClr val="FFFFFF"/>
                </a:solidFill>
              </a:rPr>
              <a:t>Singular forms of ALLER (</a:t>
            </a:r>
            <a:r>
              <a:rPr lang="en-GB" i="1" dirty="0">
                <a:solidFill>
                  <a:srgbClr val="FFFFFF"/>
                </a:solidFill>
              </a:rPr>
              <a:t>je, il/</a:t>
            </a:r>
            <a:r>
              <a:rPr lang="en-GB" i="1" dirty="0" err="1">
                <a:solidFill>
                  <a:srgbClr val="FFFFFF"/>
                </a:solidFill>
              </a:rPr>
              <a:t>elle</a:t>
            </a:r>
            <a:r>
              <a:rPr lang="en-GB" dirty="0">
                <a:solidFill>
                  <a:srgbClr val="FFFFFF"/>
                </a:solidFill>
              </a:rPr>
              <a:t>)</a:t>
            </a:r>
          </a:p>
          <a:p>
            <a:pPr algn="l">
              <a:lnSpc>
                <a:spcPct val="80000"/>
              </a:lnSpc>
              <a:spcBef>
                <a:spcPts val="0"/>
              </a:spcBef>
              <a:buClr>
                <a:srgbClr val="FFFFFF"/>
              </a:buClr>
            </a:pPr>
            <a:r>
              <a:rPr lang="fr-FR" dirty="0">
                <a:solidFill>
                  <a:srgbClr val="FFFFFF"/>
                </a:solidFill>
              </a:rPr>
              <a:t>Preposition </a:t>
            </a:r>
            <a:r>
              <a:rPr lang="fr-FR" i="1" dirty="0">
                <a:solidFill>
                  <a:srgbClr val="FFFFFF"/>
                </a:solidFill>
              </a:rPr>
              <a:t>à</a:t>
            </a:r>
            <a:r>
              <a:rPr lang="fr-FR" dirty="0">
                <a:solidFill>
                  <a:srgbClr val="FFFFFF"/>
                </a:solidFill>
              </a:rPr>
              <a:t> plus definite article (au, à la)</a:t>
            </a:r>
            <a:endParaRPr lang="fr-FR" dirty="0"/>
          </a:p>
          <a:p>
            <a:pPr marL="0" lvl="0" indent="0" algn="l" rtl="0">
              <a:lnSpc>
                <a:spcPct val="80000"/>
              </a:lnSpc>
              <a:spcBef>
                <a:spcPts val="0"/>
              </a:spcBef>
              <a:spcAft>
                <a:spcPts val="0"/>
              </a:spcAft>
              <a:buClr>
                <a:srgbClr val="FFFFFF"/>
              </a:buClr>
              <a:buSzPts val="2400"/>
              <a:buNone/>
            </a:pPr>
            <a:endParaRPr lang="en-GB" dirty="0">
              <a:solidFill>
                <a:srgbClr val="FFFFFF"/>
              </a:solidFill>
            </a:endParaRPr>
          </a:p>
          <a:p>
            <a:pPr marL="0" lvl="0" indent="0" algn="l" rtl="0">
              <a:lnSpc>
                <a:spcPct val="80000"/>
              </a:lnSpc>
              <a:spcBef>
                <a:spcPts val="0"/>
              </a:spcBef>
              <a:spcAft>
                <a:spcPts val="0"/>
              </a:spcAft>
              <a:buClr>
                <a:srgbClr val="FFFFFF"/>
              </a:buClr>
              <a:buSzPts val="2400"/>
              <a:buNone/>
            </a:pPr>
            <a:r>
              <a:rPr lang="en-GB" dirty="0">
                <a:solidFill>
                  <a:srgbClr val="FFFFFF"/>
                </a:solidFill>
              </a:rPr>
              <a:t>SSC [</a:t>
            </a:r>
            <a:r>
              <a:rPr lang="en-GB" b="1" dirty="0" err="1">
                <a:solidFill>
                  <a:srgbClr val="FFFFFF"/>
                </a:solidFill>
              </a:rPr>
              <a:t>ou</a:t>
            </a:r>
            <a:r>
              <a:rPr lang="en-GB" dirty="0">
                <a:solidFill>
                  <a:srgbClr val="FFFFFF"/>
                </a:solidFill>
              </a:rPr>
              <a:t>] revisited</a:t>
            </a:r>
          </a:p>
          <a:p>
            <a:pPr algn="l"/>
            <a:endParaRPr lang="en-GB" sz="2400" dirty="0">
              <a:solidFill>
                <a:prstClr val="white"/>
              </a:solidFill>
            </a:endParaRP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3" y="1537855"/>
            <a:ext cx="8892757" cy="1010207"/>
          </a:xfrm>
        </p:spPr>
        <p:txBody>
          <a:bodyPr>
            <a:normAutofit/>
          </a:bodyPr>
          <a:lstStyle/>
          <a:p>
            <a:r>
              <a:rPr lang="en-GB" sz="4400" b="1" dirty="0">
                <a:solidFill>
                  <a:prstClr val="white"/>
                </a:solidFill>
              </a:rPr>
              <a:t>Places to go in town</a:t>
            </a:r>
            <a:endParaRPr lang="en-GB" sz="4400" i="1" dirty="0"/>
          </a:p>
        </p:txBody>
      </p:sp>
      <p:pic>
        <p:nvPicPr>
          <p:cNvPr id="6" name="Picture 5">
            <a:extLst>
              <a:ext uri="{FF2B5EF4-FFF2-40B4-BE49-F238E27FC236}">
                <a16:creationId xmlns:a16="http://schemas.microsoft.com/office/drawing/2014/main" id="{0BE6852E-8062-4A8F-9066-684EDCCC8CF8}"/>
              </a:ext>
            </a:extLst>
          </p:cNvPr>
          <p:cNvPicPr>
            <a:picLocks noChangeAspect="1"/>
          </p:cNvPicPr>
          <p:nvPr/>
        </p:nvPicPr>
        <p:blipFill>
          <a:blip r:embed="rId5"/>
          <a:stretch>
            <a:fillRect/>
          </a:stretch>
        </p:blipFill>
        <p:spPr>
          <a:xfrm>
            <a:off x="6748196" y="3158433"/>
            <a:ext cx="5443804" cy="2798087"/>
          </a:xfrm>
          <a:prstGeom prst="rect">
            <a:avLst/>
          </a:prstGeom>
        </p:spPr>
      </p:pic>
    </p:spTree>
    <p:extLst>
      <p:ext uri="{BB962C8B-B14F-4D97-AF65-F5344CB8AC3E}">
        <p14:creationId xmlns:p14="http://schemas.microsoft.com/office/powerpoint/2010/main" val="3352586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9" name="Rectangle 8">
            <a:extLst>
              <a:ext uri="{FF2B5EF4-FFF2-40B4-BE49-F238E27FC236}">
                <a16:creationId xmlns:a16="http://schemas.microsoft.com/office/drawing/2014/main" id="{21BAD4CD-131B-4C0B-9BB8-021F27E17A91}"/>
              </a:ext>
            </a:extLst>
          </p:cNvPr>
          <p:cNvSpPr/>
          <p:nvPr/>
        </p:nvSpPr>
        <p:spPr>
          <a:xfrm>
            <a:off x="3441541" y="4651743"/>
            <a:ext cx="6478588" cy="1446550"/>
          </a:xfrm>
          <a:prstGeom prst="rect">
            <a:avLst/>
          </a:prstGeom>
          <a:solidFill>
            <a:srgbClr val="0055A5"/>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 </a:t>
            </a: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le train</a:t>
            </a:r>
          </a:p>
        </p:txBody>
      </p:sp>
      <p:sp>
        <p:nvSpPr>
          <p:cNvPr id="10" name="Rectangle 9">
            <a:extLst>
              <a:ext uri="{FF2B5EF4-FFF2-40B4-BE49-F238E27FC236}">
                <a16:creationId xmlns:a16="http://schemas.microsoft.com/office/drawing/2014/main" id="{C5379783-812F-43A1-8214-B185F644242C}"/>
              </a:ext>
            </a:extLst>
          </p:cNvPr>
          <p:cNvSpPr/>
          <p:nvPr/>
        </p:nvSpPr>
        <p:spPr>
          <a:xfrm>
            <a:off x="0" y="149219"/>
            <a:ext cx="2776538" cy="707886"/>
          </a:xfrm>
          <a:prstGeom prst="rect">
            <a:avLst/>
          </a:prstGeom>
          <a:solidFill>
            <a:srgbClr val="0055A5"/>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C’est</a:t>
            </a: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a:t>
            </a:r>
          </a:p>
        </p:txBody>
      </p:sp>
      <p:pic>
        <p:nvPicPr>
          <p:cNvPr id="1026" name="Picture 2">
            <a:extLst>
              <a:ext uri="{FF2B5EF4-FFF2-40B4-BE49-F238E27FC236}">
                <a16:creationId xmlns:a16="http://schemas.microsoft.com/office/drawing/2014/main" id="{B51A4440-6068-4624-9D6C-0143818D3F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6781" y="2166191"/>
            <a:ext cx="6400801" cy="195224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0408C80-1599-48B0-B953-BD3AEADD694D}"/>
              </a:ext>
            </a:extLst>
          </p:cNvPr>
          <p:cNvSpPr/>
          <p:nvPr/>
        </p:nvSpPr>
        <p:spPr>
          <a:xfrm>
            <a:off x="5482326" y="202559"/>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 name="Rectangle 3">
            <a:extLst>
              <a:ext uri="{FF2B5EF4-FFF2-40B4-BE49-F238E27FC236}">
                <a16:creationId xmlns:a16="http://schemas.microsoft.com/office/drawing/2014/main" id="{88155CEF-961D-431B-8046-0DC5C5C6B513}"/>
              </a:ext>
            </a:extLst>
          </p:cNvPr>
          <p:cNvSpPr/>
          <p:nvPr/>
        </p:nvSpPr>
        <p:spPr>
          <a:xfrm>
            <a:off x="7825476" y="202559"/>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Rectangle 4">
            <a:extLst>
              <a:ext uri="{FF2B5EF4-FFF2-40B4-BE49-F238E27FC236}">
                <a16:creationId xmlns:a16="http://schemas.microsoft.com/office/drawing/2014/main" id="{83EDE135-419D-4ED2-A45C-ACCE6AFA883C}"/>
              </a:ext>
            </a:extLst>
          </p:cNvPr>
          <p:cNvSpPr/>
          <p:nvPr/>
        </p:nvSpPr>
        <p:spPr>
          <a:xfrm>
            <a:off x="3139176" y="2187167"/>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 name="Rectangle 5">
            <a:extLst>
              <a:ext uri="{FF2B5EF4-FFF2-40B4-BE49-F238E27FC236}">
                <a16:creationId xmlns:a16="http://schemas.microsoft.com/office/drawing/2014/main" id="{929AA4FE-F587-48EA-AFBB-36DA3A588742}"/>
              </a:ext>
            </a:extLst>
          </p:cNvPr>
          <p:cNvSpPr/>
          <p:nvPr/>
        </p:nvSpPr>
        <p:spPr>
          <a:xfrm>
            <a:off x="5482326" y="2187167"/>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 name="Rectangle 6">
            <a:extLst>
              <a:ext uri="{FF2B5EF4-FFF2-40B4-BE49-F238E27FC236}">
                <a16:creationId xmlns:a16="http://schemas.microsoft.com/office/drawing/2014/main" id="{5377ED04-E224-4A99-AC5C-76810A254C16}"/>
              </a:ext>
            </a:extLst>
          </p:cNvPr>
          <p:cNvSpPr/>
          <p:nvPr/>
        </p:nvSpPr>
        <p:spPr>
          <a:xfrm>
            <a:off x="7825476" y="2187167"/>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 name="Rectangle 7">
            <a:extLst>
              <a:ext uri="{FF2B5EF4-FFF2-40B4-BE49-F238E27FC236}">
                <a16:creationId xmlns:a16="http://schemas.microsoft.com/office/drawing/2014/main" id="{C220737B-2C6C-4133-8BDF-9208DF6645FC}"/>
              </a:ext>
            </a:extLst>
          </p:cNvPr>
          <p:cNvSpPr/>
          <p:nvPr/>
        </p:nvSpPr>
        <p:spPr>
          <a:xfrm>
            <a:off x="3139176" y="202559"/>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 name="Rectangle 10">
            <a:extLst>
              <a:ext uri="{FF2B5EF4-FFF2-40B4-BE49-F238E27FC236}">
                <a16:creationId xmlns:a16="http://schemas.microsoft.com/office/drawing/2014/main" id="{7B6D1122-1369-4A5D-A27D-42144018EC7B}"/>
              </a:ext>
            </a:extLst>
          </p:cNvPr>
          <p:cNvSpPr/>
          <p:nvPr/>
        </p:nvSpPr>
        <p:spPr>
          <a:xfrm>
            <a:off x="3139176" y="4171775"/>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 name="Rectangle 11">
            <a:extLst>
              <a:ext uri="{FF2B5EF4-FFF2-40B4-BE49-F238E27FC236}">
                <a16:creationId xmlns:a16="http://schemas.microsoft.com/office/drawing/2014/main" id="{2858B85B-175A-469D-8B82-06AE3E52CB7E}"/>
              </a:ext>
            </a:extLst>
          </p:cNvPr>
          <p:cNvSpPr/>
          <p:nvPr/>
        </p:nvSpPr>
        <p:spPr>
          <a:xfrm>
            <a:off x="5482326" y="4171775"/>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 name="Rectangle 12">
            <a:extLst>
              <a:ext uri="{FF2B5EF4-FFF2-40B4-BE49-F238E27FC236}">
                <a16:creationId xmlns:a16="http://schemas.microsoft.com/office/drawing/2014/main" id="{3D59B428-1016-404A-8037-5E22DCC613A7}"/>
              </a:ext>
            </a:extLst>
          </p:cNvPr>
          <p:cNvSpPr/>
          <p:nvPr/>
        </p:nvSpPr>
        <p:spPr>
          <a:xfrm>
            <a:off x="7825476" y="4171775"/>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92451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0" nodeType="clickEffect">
                                  <p:stCondLst>
                                    <p:cond delay="0"/>
                                  </p:stCondLst>
                                  <p:childTnLst>
                                    <p:animEffect transition="out" filter="wipe(down)">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xit" presetSubtype="4" fill="hold" grpId="0" nodeType="clickEffect">
                                  <p:stCondLst>
                                    <p:cond delay="0"/>
                                  </p:stCondLst>
                                  <p:childTnLst>
                                    <p:animEffect transition="out" filter="wipe(down)">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xit" presetSubtype="4" fill="hold" grpId="0" nodeType="clickEffect">
                                  <p:stCondLst>
                                    <p:cond delay="0"/>
                                  </p:stCondLst>
                                  <p:childTnLst>
                                    <p:animEffect transition="out" filter="wipe(down)">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xit" presetSubtype="4" fill="hold" grpId="0" nodeType="clickEffect">
                                  <p:stCondLst>
                                    <p:cond delay="0"/>
                                  </p:stCondLst>
                                  <p:childTnLst>
                                    <p:animEffect transition="out" filter="wipe(down)">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xit" presetSubtype="4" fill="hold" grpId="0" nodeType="clickEffect">
                                  <p:stCondLst>
                                    <p:cond delay="0"/>
                                  </p:stCondLst>
                                  <p:childTnLst>
                                    <p:animEffect transition="out" filter="wipe(down)">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xit" presetSubtype="4" fill="hold" grpId="0" nodeType="clickEffect">
                                  <p:stCondLst>
                                    <p:cond delay="0"/>
                                  </p:stCondLst>
                                  <p:childTnLst>
                                    <p:animEffect transition="out" filter="wipe(down)">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xit" presetSubtype="4" fill="hold" grpId="0" nodeType="clickEffect">
                                  <p:stCondLst>
                                    <p:cond delay="0"/>
                                  </p:stCondLst>
                                  <p:childTnLst>
                                    <p:animEffect transition="out" filter="wipe(down)">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xit" presetSubtype="4" fill="hold" grpId="0" nodeType="clickEffect">
                                  <p:stCondLst>
                                    <p:cond delay="0"/>
                                  </p:stCondLst>
                                  <p:childTnLst>
                                    <p:animEffect transition="out" filter="wipe(down)">
                                      <p:cBhvr>
                                        <p:cTn id="45" dur="500"/>
                                        <p:tgtEl>
                                          <p:spTgt spid="12"/>
                                        </p:tgtEl>
                                      </p:cBhvr>
                                    </p:animEffect>
                                    <p:set>
                                      <p:cBhvr>
                                        <p:cTn id="46" dur="1" fill="hold">
                                          <p:stCondLst>
                                            <p:cond delay="499"/>
                                          </p:stCondLst>
                                        </p:cTn>
                                        <p:tgtEl>
                                          <p:spTgt spid="1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2" presetClass="exit" presetSubtype="4" fill="hold" grpId="0" nodeType="clickEffect">
                                  <p:stCondLst>
                                    <p:cond delay="0"/>
                                  </p:stCondLst>
                                  <p:childTnLst>
                                    <p:animEffect transition="out" filter="wipe(down)">
                                      <p:cBhvr>
                                        <p:cTn id="50" dur="500"/>
                                        <p:tgtEl>
                                          <p:spTgt spid="3"/>
                                        </p:tgtEl>
                                      </p:cBhvr>
                                    </p:animEffect>
                                    <p:set>
                                      <p:cBhvr>
                                        <p:cTn id="51" dur="1" fill="hold">
                                          <p:stCondLst>
                                            <p:cond delay="499"/>
                                          </p:stCondLst>
                                        </p:cTn>
                                        <p:tgtEl>
                                          <p:spTgt spid="3"/>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3" grpId="0" animBg="1"/>
      <p:bldP spid="4" grpId="0" animBg="1"/>
      <p:bldP spid="5" grpId="0" animBg="1"/>
      <p:bldP spid="6" grpId="0" animBg="1"/>
      <p:bldP spid="7" grpId="0" animBg="1"/>
      <p:bldP spid="8"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 name="Picture 13" descr="A group of children standing in front of a chalkboard&#10;&#10;Description automatically generated">
            <a:extLst>
              <a:ext uri="{FF2B5EF4-FFF2-40B4-BE49-F238E27FC236}">
                <a16:creationId xmlns:a16="http://schemas.microsoft.com/office/drawing/2014/main" id="{01162158-5D12-4E5C-85F2-FCABD82F15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8113" y="719963"/>
            <a:ext cx="6162536" cy="3943060"/>
          </a:xfrm>
          <a:prstGeom prst="rect">
            <a:avLst/>
          </a:prstGeom>
        </p:spPr>
      </p:pic>
      <p:sp>
        <p:nvSpPr>
          <p:cNvPr id="3" name="Rectangle 2">
            <a:extLst>
              <a:ext uri="{FF2B5EF4-FFF2-40B4-BE49-F238E27FC236}">
                <a16:creationId xmlns:a16="http://schemas.microsoft.com/office/drawing/2014/main" id="{32867FA4-8AAC-4A61-8A47-46D6F0EBD463}"/>
              </a:ext>
            </a:extLst>
          </p:cNvPr>
          <p:cNvSpPr/>
          <p:nvPr/>
        </p:nvSpPr>
        <p:spPr>
          <a:xfrm>
            <a:off x="5486400" y="210370"/>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 name="Rectangle 3">
            <a:extLst>
              <a:ext uri="{FF2B5EF4-FFF2-40B4-BE49-F238E27FC236}">
                <a16:creationId xmlns:a16="http://schemas.microsoft.com/office/drawing/2014/main" id="{F8FAFF82-0AC5-47FC-9482-0BD092D9021B}"/>
              </a:ext>
            </a:extLst>
          </p:cNvPr>
          <p:cNvSpPr/>
          <p:nvPr/>
        </p:nvSpPr>
        <p:spPr>
          <a:xfrm>
            <a:off x="7829550" y="210370"/>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Rectangle 4">
            <a:extLst>
              <a:ext uri="{FF2B5EF4-FFF2-40B4-BE49-F238E27FC236}">
                <a16:creationId xmlns:a16="http://schemas.microsoft.com/office/drawing/2014/main" id="{9A0DA498-F016-489A-BBF4-042A7ABC5750}"/>
              </a:ext>
            </a:extLst>
          </p:cNvPr>
          <p:cNvSpPr/>
          <p:nvPr/>
        </p:nvSpPr>
        <p:spPr>
          <a:xfrm>
            <a:off x="3143250" y="2194978"/>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 name="Rectangle 5">
            <a:extLst>
              <a:ext uri="{FF2B5EF4-FFF2-40B4-BE49-F238E27FC236}">
                <a16:creationId xmlns:a16="http://schemas.microsoft.com/office/drawing/2014/main" id="{225B5884-3AAE-4961-93C6-805A2FA75330}"/>
              </a:ext>
            </a:extLst>
          </p:cNvPr>
          <p:cNvSpPr/>
          <p:nvPr/>
        </p:nvSpPr>
        <p:spPr>
          <a:xfrm>
            <a:off x="5486400" y="2194978"/>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 name="Rectangle 6">
            <a:extLst>
              <a:ext uri="{FF2B5EF4-FFF2-40B4-BE49-F238E27FC236}">
                <a16:creationId xmlns:a16="http://schemas.microsoft.com/office/drawing/2014/main" id="{8F3D9F81-1615-480E-9CA1-17977BFA60B6}"/>
              </a:ext>
            </a:extLst>
          </p:cNvPr>
          <p:cNvSpPr/>
          <p:nvPr/>
        </p:nvSpPr>
        <p:spPr>
          <a:xfrm>
            <a:off x="7829550" y="2194978"/>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 name="Rectangle 7">
            <a:extLst>
              <a:ext uri="{FF2B5EF4-FFF2-40B4-BE49-F238E27FC236}">
                <a16:creationId xmlns:a16="http://schemas.microsoft.com/office/drawing/2014/main" id="{0FC4625A-E34A-4D15-B643-015204D73378}"/>
              </a:ext>
            </a:extLst>
          </p:cNvPr>
          <p:cNvSpPr/>
          <p:nvPr/>
        </p:nvSpPr>
        <p:spPr>
          <a:xfrm>
            <a:off x="3143250" y="210370"/>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 name="Rectangle 8">
            <a:extLst>
              <a:ext uri="{FF2B5EF4-FFF2-40B4-BE49-F238E27FC236}">
                <a16:creationId xmlns:a16="http://schemas.microsoft.com/office/drawing/2014/main" id="{9E179B97-1C39-4534-B30E-7B06AA085059}"/>
              </a:ext>
            </a:extLst>
          </p:cNvPr>
          <p:cNvSpPr/>
          <p:nvPr/>
        </p:nvSpPr>
        <p:spPr>
          <a:xfrm>
            <a:off x="3418681" y="4651743"/>
            <a:ext cx="6478588" cy="1446550"/>
          </a:xfrm>
          <a:prstGeom prst="rect">
            <a:avLst/>
          </a:prstGeom>
          <a:solidFill>
            <a:srgbClr val="0055A5"/>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 </a:t>
            </a: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le </a:t>
            </a:r>
            <a:r>
              <a:rPr kumimoji="0" lang="en-US" sz="60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collège</a:t>
            </a:r>
            <a:endPar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endParaRPr>
          </a:p>
        </p:txBody>
      </p:sp>
      <p:sp>
        <p:nvSpPr>
          <p:cNvPr id="10" name="Rectangle 9">
            <a:extLst>
              <a:ext uri="{FF2B5EF4-FFF2-40B4-BE49-F238E27FC236}">
                <a16:creationId xmlns:a16="http://schemas.microsoft.com/office/drawing/2014/main" id="{DB79DC90-AFCE-4915-A3DC-DDDCE811097E}"/>
              </a:ext>
            </a:extLst>
          </p:cNvPr>
          <p:cNvSpPr/>
          <p:nvPr/>
        </p:nvSpPr>
        <p:spPr>
          <a:xfrm>
            <a:off x="0" y="149219"/>
            <a:ext cx="2776538" cy="707886"/>
          </a:xfrm>
          <a:prstGeom prst="rect">
            <a:avLst/>
          </a:prstGeom>
          <a:solidFill>
            <a:srgbClr val="0055A5"/>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C’est</a:t>
            </a: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a:t>
            </a:r>
          </a:p>
        </p:txBody>
      </p:sp>
      <p:sp>
        <p:nvSpPr>
          <p:cNvPr id="11" name="Rectangle 10">
            <a:extLst>
              <a:ext uri="{FF2B5EF4-FFF2-40B4-BE49-F238E27FC236}">
                <a16:creationId xmlns:a16="http://schemas.microsoft.com/office/drawing/2014/main" id="{0E2ADF92-AC4D-4663-8AA8-2A6FE03FC4A3}"/>
              </a:ext>
            </a:extLst>
          </p:cNvPr>
          <p:cNvSpPr/>
          <p:nvPr/>
        </p:nvSpPr>
        <p:spPr>
          <a:xfrm>
            <a:off x="3143250" y="4179586"/>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 name="Rectangle 11">
            <a:extLst>
              <a:ext uri="{FF2B5EF4-FFF2-40B4-BE49-F238E27FC236}">
                <a16:creationId xmlns:a16="http://schemas.microsoft.com/office/drawing/2014/main" id="{EBF581C9-BD23-48C6-801E-274070648791}"/>
              </a:ext>
            </a:extLst>
          </p:cNvPr>
          <p:cNvSpPr/>
          <p:nvPr/>
        </p:nvSpPr>
        <p:spPr>
          <a:xfrm>
            <a:off x="5486400" y="4179586"/>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 name="Rectangle 12">
            <a:extLst>
              <a:ext uri="{FF2B5EF4-FFF2-40B4-BE49-F238E27FC236}">
                <a16:creationId xmlns:a16="http://schemas.microsoft.com/office/drawing/2014/main" id="{45E1CEB6-36B2-4C9C-8E35-6F347690A464}"/>
              </a:ext>
            </a:extLst>
          </p:cNvPr>
          <p:cNvSpPr/>
          <p:nvPr/>
        </p:nvSpPr>
        <p:spPr>
          <a:xfrm>
            <a:off x="7829550" y="4179586"/>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94347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0" nodeType="clickEffect">
                                  <p:stCondLst>
                                    <p:cond delay="0"/>
                                  </p:stCondLst>
                                  <p:childTnLst>
                                    <p:animEffect transition="out" filter="wipe(down)">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xit" presetSubtype="4" fill="hold" grpId="0" nodeType="clickEffect">
                                  <p:stCondLst>
                                    <p:cond delay="0"/>
                                  </p:stCondLst>
                                  <p:childTnLst>
                                    <p:animEffect transition="out" filter="wipe(down)">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xit" presetSubtype="4" fill="hold" grpId="0" nodeType="clickEffect">
                                  <p:stCondLst>
                                    <p:cond delay="0"/>
                                  </p:stCondLst>
                                  <p:childTnLst>
                                    <p:animEffect transition="out" filter="wipe(down)">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xit" presetSubtype="4" fill="hold" grpId="0" nodeType="clickEffect">
                                  <p:stCondLst>
                                    <p:cond delay="0"/>
                                  </p:stCondLst>
                                  <p:childTnLst>
                                    <p:animEffect transition="out" filter="wipe(down)">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xit" presetSubtype="4" fill="hold" grpId="0" nodeType="clickEffect">
                                  <p:stCondLst>
                                    <p:cond delay="0"/>
                                  </p:stCondLst>
                                  <p:childTnLst>
                                    <p:animEffect transition="out" filter="wipe(down)">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xit" presetSubtype="4" fill="hold" grpId="0" nodeType="clickEffect">
                                  <p:stCondLst>
                                    <p:cond delay="0"/>
                                  </p:stCondLst>
                                  <p:childTnLst>
                                    <p:animEffect transition="out" filter="wipe(down)">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xit" presetSubtype="4" fill="hold" grpId="0" nodeType="clickEffect">
                                  <p:stCondLst>
                                    <p:cond delay="0"/>
                                  </p:stCondLst>
                                  <p:childTnLst>
                                    <p:animEffect transition="out" filter="wipe(down)">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xit" presetSubtype="4" fill="hold" grpId="0" nodeType="clickEffect">
                                  <p:stCondLst>
                                    <p:cond delay="0"/>
                                  </p:stCondLst>
                                  <p:childTnLst>
                                    <p:animEffect transition="out" filter="wipe(down)">
                                      <p:cBhvr>
                                        <p:cTn id="45" dur="500"/>
                                        <p:tgtEl>
                                          <p:spTgt spid="12"/>
                                        </p:tgtEl>
                                      </p:cBhvr>
                                    </p:animEffect>
                                    <p:set>
                                      <p:cBhvr>
                                        <p:cTn id="46" dur="1" fill="hold">
                                          <p:stCondLst>
                                            <p:cond delay="499"/>
                                          </p:stCondLst>
                                        </p:cTn>
                                        <p:tgtEl>
                                          <p:spTgt spid="1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2" presetClass="exit" presetSubtype="4" fill="hold" grpId="0" nodeType="clickEffect">
                                  <p:stCondLst>
                                    <p:cond delay="0"/>
                                  </p:stCondLst>
                                  <p:childTnLst>
                                    <p:animEffect transition="out" filter="wipe(down)">
                                      <p:cBhvr>
                                        <p:cTn id="50" dur="500"/>
                                        <p:tgtEl>
                                          <p:spTgt spid="3"/>
                                        </p:tgtEl>
                                      </p:cBhvr>
                                    </p:animEffect>
                                    <p:set>
                                      <p:cBhvr>
                                        <p:cTn id="51" dur="1" fill="hold">
                                          <p:stCondLst>
                                            <p:cond delay="499"/>
                                          </p:stCondLst>
                                        </p:cTn>
                                        <p:tgtEl>
                                          <p:spTgt spid="3"/>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026" name="Picture 2">
            <a:extLst>
              <a:ext uri="{FF2B5EF4-FFF2-40B4-BE49-F238E27FC236}">
                <a16:creationId xmlns:a16="http://schemas.microsoft.com/office/drawing/2014/main" id="{4EA548FE-41C5-490A-A167-C64BF49569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0515" y="771495"/>
            <a:ext cx="4863465" cy="363949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DF3D927A-BA54-4820-B6DA-5F4CC2B093CE}"/>
              </a:ext>
            </a:extLst>
          </p:cNvPr>
          <p:cNvSpPr/>
          <p:nvPr/>
        </p:nvSpPr>
        <p:spPr>
          <a:xfrm>
            <a:off x="3418681" y="4651743"/>
            <a:ext cx="6478588" cy="1446550"/>
          </a:xfrm>
          <a:prstGeom prst="rect">
            <a:avLst/>
          </a:prstGeom>
          <a:solidFill>
            <a:srgbClr val="0055A5"/>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 </a:t>
            </a: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la </a:t>
            </a:r>
            <a:r>
              <a:rPr kumimoji="0" lang="en-US" sz="60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caisse</a:t>
            </a:r>
            <a:endPar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endParaRPr>
          </a:p>
        </p:txBody>
      </p:sp>
      <p:sp>
        <p:nvSpPr>
          <p:cNvPr id="10" name="Rectangle 9">
            <a:extLst>
              <a:ext uri="{FF2B5EF4-FFF2-40B4-BE49-F238E27FC236}">
                <a16:creationId xmlns:a16="http://schemas.microsoft.com/office/drawing/2014/main" id="{76D9134D-D08B-4BEE-8B83-ED07ACED7DF2}"/>
              </a:ext>
            </a:extLst>
          </p:cNvPr>
          <p:cNvSpPr/>
          <p:nvPr/>
        </p:nvSpPr>
        <p:spPr>
          <a:xfrm>
            <a:off x="0" y="149219"/>
            <a:ext cx="2776538" cy="707886"/>
          </a:xfrm>
          <a:prstGeom prst="rect">
            <a:avLst/>
          </a:prstGeom>
          <a:solidFill>
            <a:srgbClr val="0055A5"/>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C’est</a:t>
            </a: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a:t>
            </a:r>
          </a:p>
        </p:txBody>
      </p:sp>
      <p:sp>
        <p:nvSpPr>
          <p:cNvPr id="15" name="Rectangle 14">
            <a:extLst>
              <a:ext uri="{FF2B5EF4-FFF2-40B4-BE49-F238E27FC236}">
                <a16:creationId xmlns:a16="http://schemas.microsoft.com/office/drawing/2014/main" id="{0ACD3F8B-4760-4025-ACFC-BC96FDDDF62D}"/>
              </a:ext>
            </a:extLst>
          </p:cNvPr>
          <p:cNvSpPr/>
          <p:nvPr/>
        </p:nvSpPr>
        <p:spPr>
          <a:xfrm>
            <a:off x="5486400" y="210370"/>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 name="Rectangle 15">
            <a:extLst>
              <a:ext uri="{FF2B5EF4-FFF2-40B4-BE49-F238E27FC236}">
                <a16:creationId xmlns:a16="http://schemas.microsoft.com/office/drawing/2014/main" id="{55803874-4BBC-4493-AD20-114291F106FD}"/>
              </a:ext>
            </a:extLst>
          </p:cNvPr>
          <p:cNvSpPr/>
          <p:nvPr/>
        </p:nvSpPr>
        <p:spPr>
          <a:xfrm>
            <a:off x="7829550" y="210370"/>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 name="Rectangle 16">
            <a:extLst>
              <a:ext uri="{FF2B5EF4-FFF2-40B4-BE49-F238E27FC236}">
                <a16:creationId xmlns:a16="http://schemas.microsoft.com/office/drawing/2014/main" id="{8D25BAC0-45D9-46A3-B2F9-322147A649F0}"/>
              </a:ext>
            </a:extLst>
          </p:cNvPr>
          <p:cNvSpPr/>
          <p:nvPr/>
        </p:nvSpPr>
        <p:spPr>
          <a:xfrm>
            <a:off x="3143250" y="2194978"/>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 name="Rectangle 17">
            <a:extLst>
              <a:ext uri="{FF2B5EF4-FFF2-40B4-BE49-F238E27FC236}">
                <a16:creationId xmlns:a16="http://schemas.microsoft.com/office/drawing/2014/main" id="{C0A72DFA-D349-4602-9083-516D7C858D01}"/>
              </a:ext>
            </a:extLst>
          </p:cNvPr>
          <p:cNvSpPr/>
          <p:nvPr/>
        </p:nvSpPr>
        <p:spPr>
          <a:xfrm>
            <a:off x="5486400" y="2194978"/>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 name="Rectangle 18">
            <a:extLst>
              <a:ext uri="{FF2B5EF4-FFF2-40B4-BE49-F238E27FC236}">
                <a16:creationId xmlns:a16="http://schemas.microsoft.com/office/drawing/2014/main" id="{24DA02D3-EA44-4007-915A-93232A48473F}"/>
              </a:ext>
            </a:extLst>
          </p:cNvPr>
          <p:cNvSpPr/>
          <p:nvPr/>
        </p:nvSpPr>
        <p:spPr>
          <a:xfrm>
            <a:off x="7829550" y="2194978"/>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 name="Rectangle 19">
            <a:extLst>
              <a:ext uri="{FF2B5EF4-FFF2-40B4-BE49-F238E27FC236}">
                <a16:creationId xmlns:a16="http://schemas.microsoft.com/office/drawing/2014/main" id="{7585492D-A159-45F6-AF46-31D7C642ACBB}"/>
              </a:ext>
            </a:extLst>
          </p:cNvPr>
          <p:cNvSpPr/>
          <p:nvPr/>
        </p:nvSpPr>
        <p:spPr>
          <a:xfrm>
            <a:off x="3143250" y="210370"/>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1" name="Rectangle 20">
            <a:extLst>
              <a:ext uri="{FF2B5EF4-FFF2-40B4-BE49-F238E27FC236}">
                <a16:creationId xmlns:a16="http://schemas.microsoft.com/office/drawing/2014/main" id="{45796F16-0604-4EF4-909B-A90FB17E2795}"/>
              </a:ext>
            </a:extLst>
          </p:cNvPr>
          <p:cNvSpPr/>
          <p:nvPr/>
        </p:nvSpPr>
        <p:spPr>
          <a:xfrm>
            <a:off x="3126105" y="4179586"/>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2" name="Rectangle 21">
            <a:extLst>
              <a:ext uri="{FF2B5EF4-FFF2-40B4-BE49-F238E27FC236}">
                <a16:creationId xmlns:a16="http://schemas.microsoft.com/office/drawing/2014/main" id="{F001DCAA-2FD4-4068-BD46-63FDB35EF10F}"/>
              </a:ext>
            </a:extLst>
          </p:cNvPr>
          <p:cNvSpPr/>
          <p:nvPr/>
        </p:nvSpPr>
        <p:spPr>
          <a:xfrm>
            <a:off x="5486400" y="4179586"/>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3" name="Rectangle 22">
            <a:extLst>
              <a:ext uri="{FF2B5EF4-FFF2-40B4-BE49-F238E27FC236}">
                <a16:creationId xmlns:a16="http://schemas.microsoft.com/office/drawing/2014/main" id="{FCD72DAB-48A0-4BEF-9C08-F86070CBF2AA}"/>
              </a:ext>
            </a:extLst>
          </p:cNvPr>
          <p:cNvSpPr/>
          <p:nvPr/>
        </p:nvSpPr>
        <p:spPr>
          <a:xfrm>
            <a:off x="7829550" y="4179586"/>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44467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xit" presetSubtype="4" fill="hold" grpId="0" nodeType="clickEffect">
                                  <p:stCondLst>
                                    <p:cond delay="0"/>
                                  </p:stCondLst>
                                  <p:childTnLst>
                                    <p:animEffect transition="out" filter="wipe(down)">
                                      <p:cBhvr>
                                        <p:cTn id="14" dur="500"/>
                                        <p:tgtEl>
                                          <p:spTgt spid="21"/>
                                        </p:tgtEl>
                                      </p:cBhvr>
                                    </p:animEffect>
                                    <p:set>
                                      <p:cBhvr>
                                        <p:cTn id="15" dur="1" fill="hold">
                                          <p:stCondLst>
                                            <p:cond delay="499"/>
                                          </p:stCondLst>
                                        </p:cTn>
                                        <p:tgtEl>
                                          <p:spTgt spid="2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xit" presetSubtype="4" fill="hold" grpId="0" nodeType="clickEffect">
                                  <p:stCondLst>
                                    <p:cond delay="0"/>
                                  </p:stCondLst>
                                  <p:childTnLst>
                                    <p:animEffect transition="out" filter="wipe(down)">
                                      <p:cBhvr>
                                        <p:cTn id="19" dur="500"/>
                                        <p:tgtEl>
                                          <p:spTgt spid="16"/>
                                        </p:tgtEl>
                                      </p:cBhvr>
                                    </p:animEffect>
                                    <p:set>
                                      <p:cBhvr>
                                        <p:cTn id="20" dur="1" fill="hold">
                                          <p:stCondLst>
                                            <p:cond delay="499"/>
                                          </p:stCondLst>
                                        </p:cTn>
                                        <p:tgtEl>
                                          <p:spTgt spid="1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xit" presetSubtype="4" fill="hold" grpId="0" nodeType="clickEffect">
                                  <p:stCondLst>
                                    <p:cond delay="0"/>
                                  </p:stCondLst>
                                  <p:childTnLst>
                                    <p:animEffect transition="out" filter="wipe(down)">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xit" presetSubtype="4" fill="hold" grpId="0" nodeType="clickEffect">
                                  <p:stCondLst>
                                    <p:cond delay="0"/>
                                  </p:stCondLst>
                                  <p:childTnLst>
                                    <p:animEffect transition="out" filter="wipe(down)">
                                      <p:cBhvr>
                                        <p:cTn id="29" dur="500"/>
                                        <p:tgtEl>
                                          <p:spTgt spid="23"/>
                                        </p:tgtEl>
                                      </p:cBhvr>
                                    </p:animEffect>
                                    <p:set>
                                      <p:cBhvr>
                                        <p:cTn id="30" dur="1" fill="hold">
                                          <p:stCondLst>
                                            <p:cond delay="499"/>
                                          </p:stCondLst>
                                        </p:cTn>
                                        <p:tgtEl>
                                          <p:spTgt spid="2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xit" presetSubtype="4" fill="hold" grpId="0" nodeType="clickEffect">
                                  <p:stCondLst>
                                    <p:cond delay="0"/>
                                  </p:stCondLst>
                                  <p:childTnLst>
                                    <p:animEffect transition="out" filter="wipe(down)">
                                      <p:cBhvr>
                                        <p:cTn id="34" dur="500"/>
                                        <p:tgtEl>
                                          <p:spTgt spid="17"/>
                                        </p:tgtEl>
                                      </p:cBhvr>
                                    </p:animEffect>
                                    <p:set>
                                      <p:cBhvr>
                                        <p:cTn id="35" dur="1" fill="hold">
                                          <p:stCondLst>
                                            <p:cond delay="499"/>
                                          </p:stCondLst>
                                        </p:cTn>
                                        <p:tgtEl>
                                          <p:spTgt spid="1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2" presetClass="exit" presetSubtype="4" fill="hold" grpId="0" nodeType="clickEffect">
                                  <p:stCondLst>
                                    <p:cond delay="0"/>
                                  </p:stCondLst>
                                  <p:childTnLst>
                                    <p:animEffect transition="out" filter="wipe(down)">
                                      <p:cBhvr>
                                        <p:cTn id="39" dur="500"/>
                                        <p:tgtEl>
                                          <p:spTgt spid="19"/>
                                        </p:tgtEl>
                                      </p:cBhvr>
                                    </p:animEffect>
                                    <p:set>
                                      <p:cBhvr>
                                        <p:cTn id="40" dur="1" fill="hold">
                                          <p:stCondLst>
                                            <p:cond delay="499"/>
                                          </p:stCondLst>
                                        </p:cTn>
                                        <p:tgtEl>
                                          <p:spTgt spid="1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xit" presetSubtype="4" fill="hold" grpId="0" nodeType="clickEffect">
                                  <p:stCondLst>
                                    <p:cond delay="0"/>
                                  </p:stCondLst>
                                  <p:childTnLst>
                                    <p:animEffect transition="out" filter="wipe(down)">
                                      <p:cBhvr>
                                        <p:cTn id="44" dur="500"/>
                                        <p:tgtEl>
                                          <p:spTgt spid="18"/>
                                        </p:tgtEl>
                                      </p:cBhvr>
                                    </p:animEffect>
                                    <p:set>
                                      <p:cBhvr>
                                        <p:cTn id="45" dur="1" fill="hold">
                                          <p:stCondLst>
                                            <p:cond delay="499"/>
                                          </p:stCondLst>
                                        </p:cTn>
                                        <p:tgtEl>
                                          <p:spTgt spid="18"/>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2" presetClass="exit" presetSubtype="4" fill="hold" grpId="0" nodeType="clickEffect">
                                  <p:stCondLst>
                                    <p:cond delay="0"/>
                                  </p:stCondLst>
                                  <p:childTnLst>
                                    <p:animEffect transition="out" filter="wipe(down)">
                                      <p:cBhvr>
                                        <p:cTn id="49" dur="500"/>
                                        <p:tgtEl>
                                          <p:spTgt spid="22"/>
                                        </p:tgtEl>
                                      </p:cBhvr>
                                    </p:animEffect>
                                    <p:set>
                                      <p:cBhvr>
                                        <p:cTn id="50" dur="1" fill="hold">
                                          <p:stCondLst>
                                            <p:cond delay="499"/>
                                          </p:stCondLst>
                                        </p:cTn>
                                        <p:tgtEl>
                                          <p:spTgt spid="2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2" presetClass="exit" presetSubtype="4" fill="hold" grpId="0" nodeType="clickEffect">
                                  <p:stCondLst>
                                    <p:cond delay="0"/>
                                  </p:stCondLst>
                                  <p:childTnLst>
                                    <p:animEffect transition="out" filter="wipe(down)">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3" name="Google Shape;53;p11"/>
          <p:cNvSpPr txBox="1"/>
          <p:nvPr/>
        </p:nvSpPr>
        <p:spPr>
          <a:xfrm>
            <a:off x="-2" y="2557926"/>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 go | going]</a:t>
            </a:r>
          </a:p>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endParaRPr kumimoji="0" sz="1400" b="0" i="0" u="none" strike="noStrike" kern="0" cap="none" spc="0" normalizeH="0" baseline="0" noProof="0" dirty="0">
              <a:ln>
                <a:noFill/>
              </a:ln>
              <a:solidFill>
                <a:srgbClr val="002060"/>
              </a:solidFill>
              <a:effectLst/>
              <a:uLnTx/>
              <a:uFillTx/>
              <a:latin typeface="Arial"/>
              <a:ea typeface="+mn-ea"/>
              <a:cs typeface="Arial"/>
              <a:sym typeface="Arial"/>
            </a:endParaRPr>
          </a:p>
        </p:txBody>
      </p:sp>
      <p:sp>
        <p:nvSpPr>
          <p:cNvPr id="54" name="Google Shape;54;p11"/>
          <p:cNvSpPr txBox="1"/>
          <p:nvPr/>
        </p:nvSpPr>
        <p:spPr>
          <a:xfrm>
            <a:off x="-67733" y="3334064"/>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5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va</a:t>
            </a:r>
            <a:endParaRPr kumimoji="0" lang="en-GB" sz="115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5" name="Google Shape;55;p11"/>
          <p:cNvSpPr txBox="1"/>
          <p:nvPr/>
        </p:nvSpPr>
        <p:spPr>
          <a:xfrm>
            <a:off x="-1" y="5196112"/>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goes | is going</a:t>
            </a: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pic>
        <p:nvPicPr>
          <p:cNvPr id="1026" name="Picture 2" descr="Traffic Light: Green Clip Art">
            <a:extLst>
              <a:ext uri="{FF2B5EF4-FFF2-40B4-BE49-F238E27FC236}">
                <a16:creationId xmlns:a16="http://schemas.microsoft.com/office/drawing/2014/main" id="{5450FC3E-172E-4C11-A66B-89DE03B3DC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1203" y="504515"/>
            <a:ext cx="2017119" cy="237308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F5EF1F9-24AE-0A48-B18F-0175E0BB8490}"/>
              </a:ext>
            </a:extLst>
          </p:cNvPr>
          <p:cNvSpPr>
            <a:spLocks noGrp="1"/>
          </p:cNvSpPr>
          <p:nvPr>
            <p:ph type="title"/>
          </p:nvPr>
        </p:nvSpPr>
        <p:spPr>
          <a:xfrm>
            <a:off x="4253650" y="1044632"/>
            <a:ext cx="3549233" cy="1321931"/>
          </a:xfrm>
        </p:spPr>
        <p:txBody>
          <a:bodyPr>
            <a:normAutofit fontScale="90000"/>
          </a:bodyPr>
          <a:lstStyle/>
          <a:p>
            <a:pPr algn="ctr"/>
            <a:r>
              <a:rPr lang="en-GB" sz="11500" b="1" kern="1200" dirty="0" err="1">
                <a:solidFill>
                  <a:srgbClr val="002060"/>
                </a:solidFill>
              </a:rPr>
              <a:t>aller</a:t>
            </a:r>
            <a:endParaRPr lang="en-US" sz="11500" dirty="0">
              <a:solidFill>
                <a:srgbClr val="002060"/>
              </a:solidFill>
            </a:endParaRPr>
          </a:p>
        </p:txBody>
      </p:sp>
    </p:spTree>
    <p:extLst>
      <p:ext uri="{BB962C8B-B14F-4D97-AF65-F5344CB8AC3E}">
        <p14:creationId xmlns:p14="http://schemas.microsoft.com/office/powerpoint/2010/main" val="186882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2" descr="question mark action button">
            <a:hlinkClick r:id="" action="ppaction://noaction">
              <a:snd r:embed="rId3" name="aller.wav"/>
            </a:hlinkClick>
          </p:cNvPr>
          <p:cNvSpPr/>
          <p:nvPr/>
        </p:nvSpPr>
        <p:spPr>
          <a:xfrm>
            <a:off x="2495652" y="222788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63" name="Google Shape;63;p12"/>
          <p:cNvSpPr txBox="1">
            <a:spLocks noGrp="1"/>
          </p:cNvSpPr>
          <p:nvPr>
            <p:ph type="title"/>
          </p:nvPr>
        </p:nvSpPr>
        <p:spPr>
          <a:xfrm>
            <a:off x="838200" y="1104137"/>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err="1">
                <a:solidFill>
                  <a:srgbClr val="002060"/>
                </a:solidFill>
              </a:rPr>
              <a:t>aller</a:t>
            </a:r>
            <a:br>
              <a:rPr lang="en-GB" sz="8640" b="1" dirty="0">
                <a:solidFill>
                  <a:srgbClr val="002060"/>
                </a:solidFill>
              </a:rPr>
            </a:br>
            <a:endParaRPr sz="3959" dirty="0">
              <a:solidFill>
                <a:srgbClr val="002060"/>
              </a:solidFill>
            </a:endParaRPr>
          </a:p>
        </p:txBody>
      </p:sp>
      <p:sp>
        <p:nvSpPr>
          <p:cNvPr id="64" name="Google Shape;64;p12"/>
          <p:cNvSpPr txBox="1"/>
          <p:nvPr/>
        </p:nvSpPr>
        <p:spPr>
          <a:xfrm>
            <a:off x="3167776" y="2390958"/>
            <a:ext cx="5856448"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[to go| going]</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sp>
        <p:nvSpPr>
          <p:cNvPr id="65" name="Google Shape;65;p12" descr="question mark action button">
            <a:hlinkClick r:id="" action="ppaction://noaction">
              <a:snd r:embed="rId4" name="va.wav"/>
            </a:hlinkClick>
          </p:cNvPr>
          <p:cNvSpPr/>
          <p:nvPr/>
        </p:nvSpPr>
        <p:spPr>
          <a:xfrm>
            <a:off x="2495652" y="5086441"/>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66" name="Google Shape;66;p12"/>
          <p:cNvSpPr txBox="1"/>
          <p:nvPr/>
        </p:nvSpPr>
        <p:spPr>
          <a:xfrm>
            <a:off x="0" y="3358325"/>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115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va</a:t>
            </a:r>
            <a:endParaRPr kumimoji="0" sz="115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67" name="Google Shape;67;p12"/>
          <p:cNvSpPr txBox="1"/>
          <p:nvPr/>
        </p:nvSpPr>
        <p:spPr>
          <a:xfrm>
            <a:off x="3167776" y="5220373"/>
            <a:ext cx="5856448"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[goes | is going]</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spTree>
    <p:extLst>
      <p:ext uri="{BB962C8B-B14F-4D97-AF65-F5344CB8AC3E}">
        <p14:creationId xmlns:p14="http://schemas.microsoft.com/office/powerpoint/2010/main" val="202750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500"/>
                                        <p:tgtEl>
                                          <p:spTgt spid="6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838200" y="851821"/>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002060"/>
                </a:solidFill>
              </a:rPr>
              <a:t>va</a:t>
            </a:r>
            <a:endParaRPr sz="11500" dirty="0">
              <a:solidFill>
                <a:srgbClr val="002060"/>
              </a:solidFill>
            </a:endParaRPr>
          </a:p>
        </p:txBody>
      </p:sp>
      <p:sp>
        <p:nvSpPr>
          <p:cNvPr id="74" name="Google Shape;74;p13"/>
          <p:cNvSpPr txBox="1"/>
          <p:nvPr/>
        </p:nvSpPr>
        <p:spPr>
          <a:xfrm>
            <a:off x="0" y="2422083"/>
            <a:ext cx="1205564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[goes | is going]</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sp>
        <p:nvSpPr>
          <p:cNvPr id="75" name="Google Shape;75;p13"/>
          <p:cNvSpPr txBox="1"/>
          <p:nvPr/>
        </p:nvSpPr>
        <p:spPr>
          <a:xfrm>
            <a:off x="2174807" y="4039432"/>
            <a:ext cx="7960268"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Elle </a:t>
            </a:r>
            <a:r>
              <a:rPr kumimoji="0" lang="en-GB" sz="6000" b="1" i="0" u="none" strike="noStrike" kern="0" cap="none" spc="0" normalizeH="0" baseline="0" noProof="0" dirty="0" err="1">
                <a:ln>
                  <a:noFill/>
                </a:ln>
                <a:solidFill>
                  <a:srgbClr val="EF4136"/>
                </a:solidFill>
                <a:effectLst/>
                <a:uLnTx/>
                <a:uFillTx/>
                <a:latin typeface="Century Gothic"/>
                <a:ea typeface="Century Gothic"/>
                <a:cs typeface="Century Gothic"/>
                <a:sym typeface="Century Gothic"/>
              </a:rPr>
              <a:t>va</a:t>
            </a:r>
            <a:r>
              <a:rPr kumimoji="0" lang="en-GB" sz="6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au </a:t>
            </a:r>
            <a:r>
              <a:rPr kumimoji="0" lang="en-GB" sz="60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parc</a:t>
            </a:r>
            <a:r>
              <a:rPr kumimoji="0" lang="en-GB" sz="6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76" name="Google Shape;76;p13"/>
          <p:cNvSpPr txBox="1"/>
          <p:nvPr/>
        </p:nvSpPr>
        <p:spPr>
          <a:xfrm>
            <a:off x="2780632" y="5039817"/>
            <a:ext cx="701154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[She </a:t>
            </a:r>
            <a:r>
              <a:rPr kumimoji="0" lang="en-GB" sz="3200" b="1" i="0" u="none" strike="noStrike" kern="0" cap="none" spc="0" normalizeH="0" baseline="0" noProof="0" dirty="0">
                <a:ln>
                  <a:noFill/>
                </a:ln>
                <a:solidFill>
                  <a:srgbClr val="EF4136"/>
                </a:solidFill>
                <a:effectLst/>
                <a:uLnTx/>
                <a:uFillTx/>
                <a:latin typeface="Century Gothic"/>
                <a:ea typeface="Century Gothic"/>
                <a:cs typeface="Century Gothic"/>
                <a:sym typeface="Century Gothic"/>
              </a:rPr>
              <a:t>goes</a:t>
            </a: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F4136"/>
                </a:solidFill>
                <a:effectLst/>
                <a:uLnTx/>
                <a:uFillTx/>
                <a:latin typeface="Century Gothic"/>
                <a:ea typeface="Century Gothic"/>
                <a:cs typeface="Century Gothic"/>
                <a:sym typeface="Century Gothic"/>
              </a:rPr>
              <a:t>is going </a:t>
            </a: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to the park.]</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spTree>
    <p:extLst>
      <p:ext uri="{BB962C8B-B14F-4D97-AF65-F5344CB8AC3E}">
        <p14:creationId xmlns:p14="http://schemas.microsoft.com/office/powerpoint/2010/main" val="320012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838200" y="1107586"/>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err="1">
                <a:solidFill>
                  <a:srgbClr val="002060"/>
                </a:solidFill>
              </a:rPr>
              <a:t>aller</a:t>
            </a:r>
            <a:br>
              <a:rPr lang="en-GB" sz="8640" b="1" dirty="0">
                <a:solidFill>
                  <a:srgbClr val="002060"/>
                </a:solidFill>
              </a:rPr>
            </a:br>
            <a:endParaRPr sz="3959" dirty="0">
              <a:solidFill>
                <a:srgbClr val="002060"/>
              </a:solidFill>
            </a:endParaRPr>
          </a:p>
        </p:txBody>
      </p:sp>
      <p:sp>
        <p:nvSpPr>
          <p:cNvPr id="83" name="Google Shape;83;p14"/>
          <p:cNvSpPr txBox="1"/>
          <p:nvPr/>
        </p:nvSpPr>
        <p:spPr>
          <a:xfrm>
            <a:off x="0" y="2535008"/>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[to go | going]</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sp>
        <p:nvSpPr>
          <p:cNvPr id="84" name="Google Shape;84;p14"/>
          <p:cNvSpPr txBox="1"/>
          <p:nvPr/>
        </p:nvSpPr>
        <p:spPr>
          <a:xfrm>
            <a:off x="0" y="4037385"/>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Elle </a:t>
            </a:r>
            <a:r>
              <a:rPr kumimoji="0" lang="en-GB" sz="60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aime</a:t>
            </a:r>
            <a:r>
              <a:rPr kumimoji="0" lang="en-GB" sz="6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6000" b="1" i="0" u="none" strike="noStrike" kern="0" cap="none" spc="0" normalizeH="0" baseline="0" noProof="0" dirty="0" err="1">
                <a:ln>
                  <a:noFill/>
                </a:ln>
                <a:solidFill>
                  <a:srgbClr val="EF4136"/>
                </a:solidFill>
                <a:effectLst/>
                <a:uLnTx/>
                <a:uFillTx/>
                <a:latin typeface="Century Gothic"/>
                <a:ea typeface="Century Gothic"/>
                <a:cs typeface="Century Gothic"/>
                <a:sym typeface="Century Gothic"/>
              </a:rPr>
              <a:t>aller</a:t>
            </a:r>
            <a:r>
              <a:rPr kumimoji="0" lang="en-GB" sz="6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au </a:t>
            </a:r>
            <a:r>
              <a:rPr kumimoji="0" lang="en-GB" sz="60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parc</a:t>
            </a:r>
            <a:r>
              <a:rPr kumimoji="0" lang="en-GB" sz="6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85" name="Google Shape;85;p14"/>
          <p:cNvSpPr txBox="1"/>
          <p:nvPr/>
        </p:nvSpPr>
        <p:spPr>
          <a:xfrm>
            <a:off x="2940915" y="5053048"/>
            <a:ext cx="631017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[She likes </a:t>
            </a:r>
            <a:r>
              <a:rPr kumimoji="0" lang="en-GB" sz="3200" b="1" i="0" u="none" strike="noStrike" kern="0" cap="none" spc="0" normalizeH="0" baseline="0" noProof="0" dirty="0">
                <a:ln>
                  <a:noFill/>
                </a:ln>
                <a:solidFill>
                  <a:srgbClr val="EF4136"/>
                </a:solidFill>
                <a:effectLst/>
                <a:uLnTx/>
                <a:uFillTx/>
                <a:latin typeface="Century Gothic"/>
                <a:ea typeface="Century Gothic"/>
                <a:cs typeface="Century Gothic"/>
                <a:sym typeface="Century Gothic"/>
              </a:rPr>
              <a:t>going</a:t>
            </a: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to the park.]</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spTree>
    <p:extLst>
      <p:ext uri="{BB962C8B-B14F-4D97-AF65-F5344CB8AC3E}">
        <p14:creationId xmlns:p14="http://schemas.microsoft.com/office/powerpoint/2010/main" val="270120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a:hlinkClick r:id="" action="ppaction://noaction">
              <a:snd r:embed="rId3" name="elle [beep] au parc.wav"/>
            </a:hlinkClick>
          </p:cNvPr>
          <p:cNvSpPr/>
          <p:nvPr/>
        </p:nvSpPr>
        <p:spPr>
          <a:xfrm>
            <a:off x="2495652" y="2438416"/>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2" name="Google Shape;92;p15"/>
          <p:cNvSpPr txBox="1">
            <a:spLocks noGrp="1"/>
          </p:cNvSpPr>
          <p:nvPr>
            <p:ph type="title"/>
          </p:nvPr>
        </p:nvSpPr>
        <p:spPr>
          <a:xfrm>
            <a:off x="838200" y="826968"/>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002060"/>
                </a:solidFill>
              </a:rPr>
              <a:t>va</a:t>
            </a:r>
            <a:endParaRPr sz="11500" dirty="0">
              <a:solidFill>
                <a:srgbClr val="002060"/>
              </a:solidFill>
            </a:endParaRPr>
          </a:p>
        </p:txBody>
      </p:sp>
      <p:sp>
        <p:nvSpPr>
          <p:cNvPr id="93" name="Google Shape;93;p15"/>
          <p:cNvSpPr txBox="1"/>
          <p:nvPr/>
        </p:nvSpPr>
        <p:spPr>
          <a:xfrm>
            <a:off x="3176088" y="2438416"/>
            <a:ext cx="583982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[goes | is going]</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sp>
        <p:nvSpPr>
          <p:cNvPr id="94" name="Google Shape;94;p15" descr="question mark action button">
            <a:hlinkClick r:id="" action="ppaction://noaction">
              <a:snd r:embed="rId4" name="elle va au parc.wav"/>
            </a:hlinkClick>
          </p:cNvPr>
          <p:cNvSpPr/>
          <p:nvPr/>
        </p:nvSpPr>
        <p:spPr>
          <a:xfrm>
            <a:off x="2495652" y="525278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5" name="Google Shape;95;p15"/>
          <p:cNvSpPr txBox="1"/>
          <p:nvPr/>
        </p:nvSpPr>
        <p:spPr>
          <a:xfrm>
            <a:off x="2593327" y="4080570"/>
            <a:ext cx="7189565"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kumimoji="0" lang="en-GB" sz="6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Elle      au </a:t>
            </a:r>
            <a:r>
              <a:rPr kumimoji="0" lang="en-GB" sz="60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parc</a:t>
            </a:r>
            <a:r>
              <a:rPr kumimoji="0" lang="en-GB" sz="6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96" name="Google Shape;96;p15"/>
          <p:cNvSpPr/>
          <p:nvPr/>
        </p:nvSpPr>
        <p:spPr>
          <a:xfrm>
            <a:off x="4658112" y="4080569"/>
            <a:ext cx="2124299"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err="1">
                <a:ln>
                  <a:noFill/>
                </a:ln>
                <a:solidFill>
                  <a:srgbClr val="EF4136"/>
                </a:solidFill>
                <a:effectLst/>
                <a:uLnTx/>
                <a:uFillTx/>
                <a:latin typeface="Century Gothic"/>
                <a:ea typeface="Century Gothic"/>
                <a:cs typeface="Century Gothic"/>
                <a:sym typeface="Century Gothic"/>
              </a:rPr>
              <a:t>va</a:t>
            </a:r>
            <a:endParaRPr kumimoji="0" sz="6000" b="0" i="0" u="none" strike="noStrike" kern="0" cap="none" spc="0" normalizeH="0" baseline="0" noProof="0" dirty="0">
              <a:ln>
                <a:noFill/>
              </a:ln>
              <a:solidFill>
                <a:srgbClr val="EF4136"/>
              </a:solidFill>
              <a:effectLst/>
              <a:uLnTx/>
              <a:uFillTx/>
              <a:latin typeface="Century Gothic"/>
              <a:ea typeface="Century Gothic"/>
              <a:cs typeface="Century Gothic"/>
              <a:sym typeface="Century Gothic"/>
            </a:endParaRPr>
          </a:p>
        </p:txBody>
      </p:sp>
      <p:sp>
        <p:nvSpPr>
          <p:cNvPr id="97" name="Google Shape;97;p15"/>
          <p:cNvSpPr txBox="1"/>
          <p:nvPr/>
        </p:nvSpPr>
        <p:spPr>
          <a:xfrm>
            <a:off x="3314029" y="5252788"/>
            <a:ext cx="6711120" cy="1077218"/>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[She </a:t>
            </a:r>
            <a:r>
              <a:rPr kumimoji="0" lang="en-GB" sz="3200" b="1" i="0" u="none" strike="noStrike" kern="0" cap="none" spc="0" normalizeH="0" baseline="0" noProof="0" dirty="0">
                <a:ln>
                  <a:noFill/>
                </a:ln>
                <a:solidFill>
                  <a:srgbClr val="EF4136"/>
                </a:solidFill>
                <a:effectLst/>
                <a:uLnTx/>
                <a:uFillTx/>
                <a:latin typeface="Century Gothic"/>
                <a:ea typeface="Century Gothic"/>
                <a:cs typeface="Century Gothic"/>
                <a:sym typeface="Century Gothic"/>
              </a:rPr>
              <a:t>goes</a:t>
            </a: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F4136"/>
                </a:solidFill>
                <a:effectLst/>
                <a:uLnTx/>
                <a:uFillTx/>
                <a:latin typeface="Century Gothic"/>
                <a:ea typeface="Century Gothic"/>
                <a:cs typeface="Century Gothic"/>
                <a:sym typeface="Century Gothic"/>
              </a:rPr>
              <a:t>is going </a:t>
            </a: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to the park.]</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spTree>
    <p:extLst>
      <p:ext uri="{BB962C8B-B14F-4D97-AF65-F5344CB8AC3E}">
        <p14:creationId xmlns:p14="http://schemas.microsoft.com/office/powerpoint/2010/main" val="181913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500"/>
                                        <p:tgtEl>
                                          <p:spTgt spid="9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6" descr="question mark action button">
            <a:hlinkClick r:id="" action="ppaction://noaction">
              <a:snd r:embed="rId3" name="elle aime [beep] au parc.wav"/>
            </a:hlinkClick>
          </p:cNvPr>
          <p:cNvSpPr/>
          <p:nvPr/>
        </p:nvSpPr>
        <p:spPr>
          <a:xfrm>
            <a:off x="2495652" y="277659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4" name="Google Shape;104;p16"/>
          <p:cNvSpPr txBox="1">
            <a:spLocks noGrp="1"/>
          </p:cNvSpPr>
          <p:nvPr>
            <p:ph type="title"/>
          </p:nvPr>
        </p:nvSpPr>
        <p:spPr>
          <a:xfrm>
            <a:off x="880310" y="828399"/>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002060"/>
                </a:solidFill>
              </a:rPr>
              <a:t>aller</a:t>
            </a:r>
            <a:endParaRPr sz="11500" dirty="0">
              <a:solidFill>
                <a:srgbClr val="002060"/>
              </a:solidFill>
            </a:endParaRPr>
          </a:p>
        </p:txBody>
      </p:sp>
      <p:sp>
        <p:nvSpPr>
          <p:cNvPr id="105" name="Google Shape;105;p16"/>
          <p:cNvSpPr txBox="1"/>
          <p:nvPr/>
        </p:nvSpPr>
        <p:spPr>
          <a:xfrm>
            <a:off x="3284700" y="2700083"/>
            <a:ext cx="570681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[to go | going]</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sp>
        <p:nvSpPr>
          <p:cNvPr id="106" name="Google Shape;106;p16" descr="question mark action button">
            <a:hlinkClick r:id="" action="ppaction://noaction">
              <a:snd r:embed="rId4" name="elle aime aller au parc.wav"/>
            </a:hlinkClick>
          </p:cNvPr>
          <p:cNvSpPr/>
          <p:nvPr/>
        </p:nvSpPr>
        <p:spPr>
          <a:xfrm>
            <a:off x="2495652" y="505304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7" name="Google Shape;107;p16"/>
          <p:cNvSpPr txBox="1"/>
          <p:nvPr/>
        </p:nvSpPr>
        <p:spPr>
          <a:xfrm>
            <a:off x="529389" y="4037383"/>
            <a:ext cx="11662612" cy="92333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Elle </a:t>
            </a:r>
            <a:r>
              <a:rPr kumimoji="0" lang="en-GB" sz="5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aime</a:t>
            </a:r>
            <a:r>
              <a:rPr kumimoji="0" lang="en-GB" sz="5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au </a:t>
            </a:r>
            <a:r>
              <a:rPr kumimoji="0" lang="en-GB" sz="5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parc</a:t>
            </a:r>
            <a:r>
              <a:rPr kumimoji="0" lang="en-GB" sz="5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sp>
        <p:nvSpPr>
          <p:cNvPr id="108" name="Google Shape;108;p16"/>
          <p:cNvSpPr/>
          <p:nvPr/>
        </p:nvSpPr>
        <p:spPr>
          <a:xfrm>
            <a:off x="5551996" y="3991216"/>
            <a:ext cx="2371162"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err="1">
                <a:ln>
                  <a:noFill/>
                </a:ln>
                <a:solidFill>
                  <a:srgbClr val="EF4136"/>
                </a:solidFill>
                <a:effectLst/>
                <a:uLnTx/>
                <a:uFillTx/>
                <a:latin typeface="Century Gothic"/>
                <a:ea typeface="Century Gothic"/>
                <a:cs typeface="Century Gothic"/>
                <a:sym typeface="Century Gothic"/>
              </a:rPr>
              <a:t>aller</a:t>
            </a:r>
            <a:endParaRPr kumimoji="0" sz="6000" b="0" i="0" u="none" strike="noStrike" kern="0" cap="none" spc="0" normalizeH="0" baseline="0" noProof="0" dirty="0">
              <a:ln>
                <a:noFill/>
              </a:ln>
              <a:solidFill>
                <a:srgbClr val="EF4136"/>
              </a:solidFill>
              <a:effectLst/>
              <a:uLnTx/>
              <a:uFillTx/>
              <a:latin typeface="Century Gothic"/>
              <a:ea typeface="Century Gothic"/>
              <a:cs typeface="Century Gothic"/>
              <a:sym typeface="Century Gothic"/>
            </a:endParaRPr>
          </a:p>
        </p:txBody>
      </p:sp>
      <p:sp>
        <p:nvSpPr>
          <p:cNvPr id="109" name="Google Shape;109;p16"/>
          <p:cNvSpPr txBox="1"/>
          <p:nvPr/>
        </p:nvSpPr>
        <p:spPr>
          <a:xfrm>
            <a:off x="3324405" y="5053046"/>
            <a:ext cx="6072580" cy="599607"/>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[She likes </a:t>
            </a:r>
            <a:r>
              <a:rPr kumimoji="0" lang="en-GB" sz="3200" b="1" i="0" u="none" strike="noStrike" kern="0" cap="none" spc="0" normalizeH="0" baseline="0" noProof="0" dirty="0">
                <a:ln>
                  <a:noFill/>
                </a:ln>
                <a:solidFill>
                  <a:srgbClr val="EF4136"/>
                </a:solidFill>
                <a:effectLst/>
                <a:uLnTx/>
                <a:uFillTx/>
                <a:latin typeface="Century Gothic"/>
                <a:ea typeface="Century Gothic"/>
                <a:cs typeface="Century Gothic"/>
                <a:sym typeface="Century Gothic"/>
              </a:rPr>
              <a:t>going</a:t>
            </a:r>
            <a:r>
              <a:rPr kumimoji="0" lang="en-GB" sz="3200" b="0" i="0" u="none" strike="noStrike" kern="0" cap="none" spc="0" normalizeH="0" baseline="0" noProof="0" dirty="0">
                <a:ln>
                  <a:noFill/>
                </a:ln>
                <a:solidFill>
                  <a:srgbClr val="EF4136"/>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to the park.]</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spTree>
    <p:extLst>
      <p:ext uri="{BB962C8B-B14F-4D97-AF65-F5344CB8AC3E}">
        <p14:creationId xmlns:p14="http://schemas.microsoft.com/office/powerpoint/2010/main" val="401307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8"/>
                                        </p:tgtEl>
                                        <p:attrNameLst>
                                          <p:attrName>style.visibility</p:attrName>
                                        </p:attrNameLst>
                                      </p:cBhvr>
                                      <p:to>
                                        <p:strVal val="visible"/>
                                      </p:to>
                                    </p:set>
                                    <p:animEffect transition="in" filter="fade">
                                      <p:cBhvr>
                                        <p:cTn id="27" dur="500"/>
                                        <p:tgtEl>
                                          <p:spTgt spid="10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6"/>
                                        </p:tgtEl>
                                        <p:attrNameLst>
                                          <p:attrName>style.visibility</p:attrName>
                                        </p:attrNameLst>
                                      </p:cBhvr>
                                      <p:to>
                                        <p:strVal val="visible"/>
                                      </p:to>
                                    </p:set>
                                    <p:animEffect transition="in" filter="fade">
                                      <p:cBhvr>
                                        <p:cTn id="32" dur="500"/>
                                        <p:tgtEl>
                                          <p:spTgt spid="10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fade">
                                      <p:cBhvr>
                                        <p:cTn id="3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1099" y="1316143"/>
            <a:ext cx="11097941"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kern="1200" dirty="0">
                <a:solidFill>
                  <a:srgbClr val="002060"/>
                </a:solidFill>
                <a:latin typeface="Century Gothic" panose="020B0502020202020204" pitchFamily="34" charset="0"/>
                <a:ea typeface="+mn-ea"/>
                <a:cs typeface="+mn-cs"/>
              </a:rPr>
              <a:t>A</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ller</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an irregular verb, meaning</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go, to be going</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9" name="TextBox 8"/>
          <p:cNvSpPr txBox="1"/>
          <p:nvPr/>
        </p:nvSpPr>
        <p:spPr>
          <a:xfrm>
            <a:off x="1408676" y="2202454"/>
            <a:ext cx="3346657" cy="1107996"/>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vais</a:t>
            </a:r>
            <a:endPar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TextBox 9"/>
          <p:cNvSpPr txBox="1"/>
          <p:nvPr/>
        </p:nvSpPr>
        <p:spPr>
          <a:xfrm>
            <a:off x="5008679" y="2439980"/>
            <a:ext cx="6442802" cy="8309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go / I am going</a:t>
            </a:r>
          </a:p>
        </p:txBody>
      </p:sp>
      <p:sp>
        <p:nvSpPr>
          <p:cNvPr id="11" name="TextBox 10"/>
          <p:cNvSpPr txBox="1"/>
          <p:nvPr/>
        </p:nvSpPr>
        <p:spPr>
          <a:xfrm>
            <a:off x="132347" y="3525893"/>
            <a:ext cx="4499364" cy="1107996"/>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il</a:t>
            </a: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a:t>
            </a: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2" name="TextBox 11"/>
          <p:cNvSpPr txBox="1"/>
          <p:nvPr/>
        </p:nvSpPr>
        <p:spPr>
          <a:xfrm>
            <a:off x="5008679" y="4908813"/>
            <a:ext cx="7088727" cy="8309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goes / she is going</a:t>
            </a:r>
          </a:p>
        </p:txBody>
      </p:sp>
      <p:sp>
        <p:nvSpPr>
          <p:cNvPr id="13" name="TextBox 12"/>
          <p:cNvSpPr txBox="1"/>
          <p:nvPr/>
        </p:nvSpPr>
        <p:spPr>
          <a:xfrm>
            <a:off x="5008679" y="3664392"/>
            <a:ext cx="6969961" cy="8309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goes / he is going</a:t>
            </a:r>
          </a:p>
        </p:txBody>
      </p:sp>
      <p:sp>
        <p:nvSpPr>
          <p:cNvPr id="14" name="Rectangle 13"/>
          <p:cNvSpPr/>
          <p:nvPr/>
        </p:nvSpPr>
        <p:spPr>
          <a:xfrm>
            <a:off x="1685071" y="4727484"/>
            <a:ext cx="2946640" cy="1107996"/>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elle</a:t>
            </a: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a:t>
            </a:r>
            <a:endPar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68D7BD7B-967D-DA41-A4BC-FB61AB94B31F}"/>
              </a:ext>
            </a:extLst>
          </p:cNvPr>
          <p:cNvSpPr>
            <a:spLocks noGrp="1"/>
          </p:cNvSpPr>
          <p:nvPr>
            <p:ph type="title"/>
          </p:nvPr>
        </p:nvSpPr>
        <p:spPr/>
        <p:txBody>
          <a:bodyPr>
            <a:noAutofit/>
          </a:bodyPr>
          <a:lstStyle/>
          <a:p>
            <a:r>
              <a:rPr lang="en-GB" sz="2800" b="1" dirty="0">
                <a:solidFill>
                  <a:srgbClr val="FFFFFF"/>
                </a:solidFill>
              </a:rPr>
              <a:t>The verb ‘</a:t>
            </a:r>
            <a:r>
              <a:rPr lang="en-GB" sz="2800" b="1" dirty="0" err="1">
                <a:solidFill>
                  <a:srgbClr val="FFFFFF"/>
                </a:solidFill>
              </a:rPr>
              <a:t>aller</a:t>
            </a:r>
            <a:r>
              <a:rPr lang="en-GB" sz="2800" b="1" dirty="0">
                <a:solidFill>
                  <a:srgbClr val="FFFFFF"/>
                </a:solidFill>
              </a:rPr>
              <a:t>’ – to go</a:t>
            </a:r>
            <a:endParaRPr lang="en-US" sz="2800" dirty="0"/>
          </a:p>
        </p:txBody>
      </p:sp>
      <p:sp>
        <p:nvSpPr>
          <p:cNvPr id="15" name="Google Shape;147;p2">
            <a:extLst>
              <a:ext uri="{FF2B5EF4-FFF2-40B4-BE49-F238E27FC236}">
                <a16:creationId xmlns:a16="http://schemas.microsoft.com/office/drawing/2014/main" id="{98A23BD5-D626-4F96-8695-D66EFAEFC9EB}"/>
              </a:ext>
            </a:extLst>
          </p:cNvPr>
          <p:cNvSpPr/>
          <p:nvPr/>
        </p:nvSpPr>
        <p:spPr>
          <a:xfrm>
            <a:off x="10118957" y="296864"/>
            <a:ext cx="1790964" cy="400919"/>
          </a:xfrm>
          <a:prstGeom prst="roundRect">
            <a:avLst>
              <a:gd name="adj" fmla="val 16667"/>
            </a:avLst>
          </a:prstGeom>
          <a:solidFill>
            <a:srgbClr val="0055A5"/>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grammaire</a:t>
            </a:r>
            <a:endParaRPr kumimoji="0"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248021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93C6CC-175E-0843-A898-C8850ACB9CA5}"/>
              </a:ext>
            </a:extLst>
          </p:cNvPr>
          <p:cNvSpPr>
            <a:spLocks noGrp="1"/>
          </p:cNvSpPr>
          <p:nvPr>
            <p:ph type="title"/>
          </p:nvPr>
        </p:nvSpPr>
        <p:spPr>
          <a:xfrm>
            <a:off x="0" y="0"/>
            <a:ext cx="10515600" cy="1325563"/>
          </a:xfrm>
        </p:spPr>
        <p:txBody>
          <a:bodyPr>
            <a:normAutofit fontScale="90000"/>
          </a:bodyPr>
          <a:lstStyle/>
          <a:p>
            <a:pPr lvl="0">
              <a:lnSpc>
                <a:spcPct val="100000"/>
              </a:lnSpc>
              <a:spcBef>
                <a:spcPts val="0"/>
              </a:spcBef>
            </a:pPr>
            <a:r>
              <a:rPr lang="en-GB" sz="24000" b="1" dirty="0" err="1">
                <a:solidFill>
                  <a:srgbClr val="115076"/>
                </a:solidFill>
                <a:latin typeface="Century Gothic" panose="020B0502020202020204" pitchFamily="34" charset="0"/>
                <a:ea typeface="+mn-ea"/>
                <a:cs typeface="Calibri" panose="020F0502020204030204" pitchFamily="34" charset="0"/>
              </a:rPr>
              <a:t>ou</a:t>
            </a:r>
            <a:endParaRPr lang="en-US" dirty="0"/>
          </a:p>
        </p:txBody>
      </p:sp>
      <p:pic>
        <p:nvPicPr>
          <p:cNvPr id="9" name="Picture 8" descr="group of childre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7424" y="1771377"/>
            <a:ext cx="3451541" cy="279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263607" y="4455204"/>
            <a:ext cx="3664786"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p>
        </p:txBody>
      </p:sp>
    </p:spTree>
    <p:extLst>
      <p:ext uri="{BB962C8B-B14F-4D97-AF65-F5344CB8AC3E}">
        <p14:creationId xmlns:p14="http://schemas.microsoft.com/office/powerpoint/2010/main" val="209650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o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nou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4" name="nou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073829-7E74-4511-98A6-9B69474564BD}"/>
              </a:ext>
            </a:extLst>
          </p:cNvPr>
          <p:cNvSpPr>
            <a:spLocks noGrp="1"/>
          </p:cNvSpPr>
          <p:nvPr>
            <p:ph type="title"/>
          </p:nvPr>
        </p:nvSpPr>
        <p:spPr>
          <a:xfrm>
            <a:off x="0" y="213557"/>
            <a:ext cx="2150533" cy="647577"/>
          </a:xfrm>
        </p:spPr>
        <p:txBody>
          <a:bodyPr>
            <a:normAutofit/>
          </a:bodyPr>
          <a:lstStyle/>
          <a:p>
            <a:r>
              <a:rPr lang="en-GB" sz="2800" dirty="0"/>
              <a:t>La liaison</a:t>
            </a:r>
          </a:p>
        </p:txBody>
      </p:sp>
      <p:sp>
        <p:nvSpPr>
          <p:cNvPr id="4" name="Google Shape;147;p2">
            <a:extLst>
              <a:ext uri="{FF2B5EF4-FFF2-40B4-BE49-F238E27FC236}">
                <a16:creationId xmlns:a16="http://schemas.microsoft.com/office/drawing/2014/main" id="{1820ECC7-E9C4-49B7-A76A-F2243082ADAC}"/>
              </a:ext>
            </a:extLst>
          </p:cNvPr>
          <p:cNvSpPr/>
          <p:nvPr/>
        </p:nvSpPr>
        <p:spPr>
          <a:xfrm>
            <a:off x="10118957" y="296864"/>
            <a:ext cx="1790964" cy="400919"/>
          </a:xfrm>
          <a:prstGeom prst="roundRect">
            <a:avLst>
              <a:gd name="adj" fmla="val 16667"/>
            </a:avLst>
          </a:prstGeom>
          <a:solidFill>
            <a:srgbClr val="0055A5"/>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20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 name="TextBox 4">
            <a:extLst>
              <a:ext uri="{FF2B5EF4-FFF2-40B4-BE49-F238E27FC236}">
                <a16:creationId xmlns:a16="http://schemas.microsoft.com/office/drawing/2014/main" id="{161962E9-6770-4D92-B5C2-749B7B909B52}"/>
              </a:ext>
            </a:extLst>
          </p:cNvPr>
          <p:cNvSpPr txBox="1"/>
          <p:nvPr/>
        </p:nvSpPr>
        <p:spPr>
          <a:xfrm>
            <a:off x="124041" y="1076719"/>
            <a:ext cx="11943917"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Je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vai</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dehors</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I go outside.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final –</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in </a:t>
            </a:r>
            <a:r>
              <a:rPr kumimoji="0" lang="en-GB" sz="2400" b="0" i="1"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vai</a:t>
            </a:r>
            <a:r>
              <a:rPr kumimoji="0" lang="en-GB" sz="2400" b="1" i="1"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is a </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Silent Final Consonant</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But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Je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vai</a:t>
            </a:r>
            <a:r>
              <a:rPr kumimoji="0" lang="en-GB" sz="2400" b="1" i="0" u="none" strike="noStrike" kern="0" cap="none" spc="0" normalizeH="0" baseline="0" noProof="0" dirty="0">
                <a:ln>
                  <a:noFill/>
                </a:ln>
                <a:solidFill>
                  <a:srgbClr val="EF4136"/>
                </a:solidFill>
                <a:effectLst/>
                <a:uLnTx/>
                <a:uFillTx/>
                <a:latin typeface="Century Gothic" panose="020B0502020202020204" pitchFamily="34" charset="0"/>
                <a:ea typeface="+mn-ea"/>
                <a:cs typeface="Arial"/>
                <a:sym typeface="Arial"/>
              </a:rPr>
              <a:t>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a:ln>
                  <a:noFill/>
                </a:ln>
                <a:solidFill>
                  <a:srgbClr val="EF4136"/>
                </a:solidFill>
                <a:effectLst/>
                <a:uLnTx/>
                <a:uFillTx/>
                <a:latin typeface="Century Gothic" panose="020B0502020202020204" pitchFamily="34" charset="0"/>
                <a:ea typeface="+mn-ea"/>
                <a:cs typeface="Arial"/>
                <a:sym typeface="Arial"/>
              </a:rPr>
              <a:t>à</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Paris.		I go to Paris.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Now, the final consonant in </a:t>
            </a:r>
            <a:r>
              <a:rPr kumimoji="0" lang="en-GB" sz="2400" b="0" i="1"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vai</a:t>
            </a:r>
            <a:r>
              <a:rPr kumimoji="0" lang="en-GB" sz="2400" b="1" i="1" u="none" strike="noStrike" kern="0" cap="none" spc="0" normalizeH="0" baseline="0" noProof="0" dirty="0">
                <a:ln>
                  <a:noFill/>
                </a:ln>
                <a:solidFill>
                  <a:srgbClr val="EF4136"/>
                </a:solidFill>
                <a:effectLst/>
                <a:uLnTx/>
                <a:uFillTx/>
                <a:latin typeface="Century Gothic" panose="020B0502020202020204" pitchFamily="34" charset="0"/>
                <a:ea typeface="+mn-ea"/>
                <a:cs typeface="Arial"/>
                <a:sym typeface="Arial"/>
              </a:rPr>
              <a:t>s</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is </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not</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an SFC!</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Because the </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r>
              <a:rPr kumimoji="0" lang="en-GB" sz="2400" b="1" i="0" u="none" strike="noStrike" kern="0" cap="none" spc="0" normalizeH="0" baseline="0" noProof="0" dirty="0">
                <a:ln>
                  <a:noFill/>
                </a:ln>
                <a:solidFill>
                  <a:srgbClr val="EF4136"/>
                </a:solidFill>
                <a:effectLst/>
                <a:uLnTx/>
                <a:uFillTx/>
                <a:latin typeface="Century Gothic" panose="020B0502020202020204" pitchFamily="34" charset="0"/>
                <a:ea typeface="+mn-ea"/>
                <a:cs typeface="Arial"/>
                <a:sym typeface="Arial"/>
              </a:rPr>
              <a:t>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is followed by a </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vowel,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it is pronounced like the English ‘z’.</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This pronunciation change is an example of </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liaison</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endParaRPr kumimoji="0" lang="en-GB" sz="2400" b="1" i="0" u="none" strike="noStrike" kern="0" cap="none" spc="0" normalizeH="0" baseline="0" noProof="0" dirty="0">
              <a:ln>
                <a:noFill/>
              </a:ln>
              <a:solidFill>
                <a:srgbClr val="00206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6" name="Picture 2" descr="Quiet Sign Clip Art">
            <a:extLst>
              <a:ext uri="{FF2B5EF4-FFF2-40B4-BE49-F238E27FC236}">
                <a16:creationId xmlns:a16="http://schemas.microsoft.com/office/drawing/2014/main" id="{37E53A2A-6B39-45AA-A955-E93FC37A06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9035" y="1231510"/>
            <a:ext cx="666750" cy="94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1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9E61DF-2B3E-4BFE-8E78-4A077901EFE2}"/>
              </a:ext>
            </a:extLst>
          </p:cNvPr>
          <p:cNvSpPr>
            <a:spLocks noGrp="1"/>
          </p:cNvSpPr>
          <p:nvPr>
            <p:ph type="title"/>
          </p:nvPr>
        </p:nvSpPr>
        <p:spPr>
          <a:xfrm>
            <a:off x="-1" y="213557"/>
            <a:ext cx="7484533" cy="647577"/>
          </a:xfrm>
        </p:spPr>
        <p:txBody>
          <a:bodyPr>
            <a:normAutofit/>
          </a:bodyPr>
          <a:lstStyle/>
          <a:p>
            <a:r>
              <a:rPr lang="en-GB" sz="2800" dirty="0"/>
              <a:t>Say where people go: Je </a:t>
            </a:r>
            <a:r>
              <a:rPr lang="en-GB" sz="2800" dirty="0" err="1"/>
              <a:t>vais</a:t>
            </a:r>
            <a:r>
              <a:rPr lang="en-GB" sz="2800" dirty="0"/>
              <a:t>… </a:t>
            </a:r>
            <a:r>
              <a:rPr lang="en-GB" sz="2800" b="0" dirty="0"/>
              <a:t>(1/3)</a:t>
            </a:r>
            <a:endParaRPr lang="en-GB" sz="2800" dirty="0"/>
          </a:p>
        </p:txBody>
      </p:sp>
      <p:sp>
        <p:nvSpPr>
          <p:cNvPr id="4" name="Google Shape;147;p2">
            <a:extLst>
              <a:ext uri="{FF2B5EF4-FFF2-40B4-BE49-F238E27FC236}">
                <a16:creationId xmlns:a16="http://schemas.microsoft.com/office/drawing/2014/main" id="{07A41E65-9C5B-43AE-A56E-586F2CE5DBFE}"/>
              </a:ext>
            </a:extLst>
          </p:cNvPr>
          <p:cNvSpPr/>
          <p:nvPr/>
        </p:nvSpPr>
        <p:spPr>
          <a:xfrm>
            <a:off x="10118957" y="296864"/>
            <a:ext cx="1790964" cy="400919"/>
          </a:xfrm>
          <a:prstGeom prst="roundRect">
            <a:avLst>
              <a:gd name="adj" fmla="val 16667"/>
            </a:avLst>
          </a:prstGeom>
          <a:solidFill>
            <a:srgbClr val="0055A5"/>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20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 name="TextBox 4">
            <a:extLst>
              <a:ext uri="{FF2B5EF4-FFF2-40B4-BE49-F238E27FC236}">
                <a16:creationId xmlns:a16="http://schemas.microsoft.com/office/drawing/2014/main" id="{AF9EE3B6-CB83-470F-9B36-41C7665DBE5F}"/>
              </a:ext>
            </a:extLst>
          </p:cNvPr>
          <p:cNvSpPr txBox="1"/>
          <p:nvPr/>
        </p:nvSpPr>
        <p:spPr>
          <a:xfrm>
            <a:off x="1844039" y="4221154"/>
            <a:ext cx="809243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 go/am going to Lyon </a:t>
            </a:r>
          </a:p>
        </p:txBody>
      </p:sp>
      <p:sp>
        <p:nvSpPr>
          <p:cNvPr id="6" name="TextBox 5">
            <a:extLst>
              <a:ext uri="{FF2B5EF4-FFF2-40B4-BE49-F238E27FC236}">
                <a16:creationId xmlns:a16="http://schemas.microsoft.com/office/drawing/2014/main" id="{CBBE1988-F927-4159-AD5A-121ADDC226BF}"/>
              </a:ext>
            </a:extLst>
          </p:cNvPr>
          <p:cNvSpPr txBox="1"/>
          <p:nvPr/>
        </p:nvSpPr>
        <p:spPr>
          <a:xfrm>
            <a:off x="368489" y="1679815"/>
            <a:ext cx="11440334" cy="21544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3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je </a:t>
            </a:r>
            <a:r>
              <a:rPr kumimoji="0" lang="en-GB" sz="13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vai</a:t>
            </a:r>
            <a:r>
              <a:rPr kumimoji="0" lang="en-GB" sz="13400" b="1" i="0" u="none" strike="noStrike" kern="0" cap="none" spc="0" normalizeH="0" baseline="0" noProof="0" dirty="0">
                <a:ln>
                  <a:noFill/>
                </a:ln>
                <a:solidFill>
                  <a:srgbClr val="EF4136"/>
                </a:solidFill>
                <a:effectLst/>
                <a:uLnTx/>
                <a:uFillTx/>
                <a:latin typeface="Century Gothic" panose="020B0502020202020204" pitchFamily="34" charset="0"/>
                <a:ea typeface="+mn-ea"/>
                <a:cs typeface="Arial"/>
                <a:sym typeface="Arial"/>
              </a:rPr>
              <a:t>s</a:t>
            </a:r>
            <a:r>
              <a:rPr kumimoji="0" lang="en-GB" sz="13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13400" b="1" i="0" u="none" strike="noStrike" kern="0" cap="none" spc="0" normalizeH="0" baseline="0" noProof="0" dirty="0">
                <a:ln>
                  <a:noFill/>
                </a:ln>
                <a:solidFill>
                  <a:srgbClr val="EF4136"/>
                </a:solidFill>
                <a:effectLst/>
                <a:uLnTx/>
                <a:uFillTx/>
                <a:latin typeface="Century Gothic" panose="020B0502020202020204" pitchFamily="34" charset="0"/>
                <a:ea typeface="+mn-ea"/>
                <a:cs typeface="Arial"/>
                <a:sym typeface="Arial"/>
              </a:rPr>
              <a:t>à</a:t>
            </a:r>
            <a:r>
              <a:rPr kumimoji="0" lang="en-GB" sz="13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Lyon</a:t>
            </a:r>
          </a:p>
        </p:txBody>
      </p:sp>
      <p:sp>
        <p:nvSpPr>
          <p:cNvPr id="7" name="Arc 6">
            <a:extLst>
              <a:ext uri="{FF2B5EF4-FFF2-40B4-BE49-F238E27FC236}">
                <a16:creationId xmlns:a16="http://schemas.microsoft.com/office/drawing/2014/main" id="{CC6376CA-A6F8-4C3F-8F1D-9068FFF11FA2}"/>
              </a:ext>
            </a:extLst>
          </p:cNvPr>
          <p:cNvSpPr/>
          <p:nvPr/>
        </p:nvSpPr>
        <p:spPr>
          <a:xfrm rot="7925323">
            <a:off x="5006096" y="1877509"/>
            <a:ext cx="1896542" cy="2038688"/>
          </a:xfrm>
          <a:prstGeom prst="arc">
            <a:avLst/>
          </a:prstGeom>
          <a:ln w="57150">
            <a:solidFill>
              <a:srgbClr val="EF413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EF4136"/>
              </a:solidFill>
              <a:effectLst/>
              <a:uLnTx/>
              <a:uFillTx/>
              <a:latin typeface="Tw Cen MT" panose="020B0602020104020603"/>
              <a:ea typeface="+mn-ea"/>
              <a:cs typeface="+mn-cs"/>
              <a:sym typeface="Arial"/>
            </a:endParaRPr>
          </a:p>
        </p:txBody>
      </p:sp>
      <p:sp>
        <p:nvSpPr>
          <p:cNvPr id="8" name="Action Button: Forward or Next 9">
            <a:hlinkClick r:id="" action="ppaction://noaction" highlightClick="1">
              <a:snd r:embed="rId3" name="Fr_2.1.5_Slide_2_je vais a Lyon.wav"/>
            </a:hlinkClick>
            <a:extLst>
              <a:ext uri="{FF2B5EF4-FFF2-40B4-BE49-F238E27FC236}">
                <a16:creationId xmlns:a16="http://schemas.microsoft.com/office/drawing/2014/main" id="{26054032-F0EC-474A-ADC9-3291BC56A0AB}"/>
              </a:ext>
            </a:extLst>
          </p:cNvPr>
          <p:cNvSpPr/>
          <p:nvPr/>
        </p:nvSpPr>
        <p:spPr>
          <a:xfrm>
            <a:off x="368489" y="5254388"/>
            <a:ext cx="732178" cy="723331"/>
          </a:xfrm>
          <a:prstGeom prst="actionButtonForwardNex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pic>
        <p:nvPicPr>
          <p:cNvPr id="10" name="Picture 9" descr="A ferris wheel and a statue in front of a building&#10;&#10;Description automatically generated">
            <a:extLst>
              <a:ext uri="{FF2B5EF4-FFF2-40B4-BE49-F238E27FC236}">
                <a16:creationId xmlns:a16="http://schemas.microsoft.com/office/drawing/2014/main" id="{A2A88E69-6623-407D-9393-DFAD1887DB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7038" y="213557"/>
            <a:ext cx="2465028" cy="1642710"/>
          </a:xfrm>
          <a:prstGeom prst="rect">
            <a:avLst/>
          </a:prstGeom>
        </p:spPr>
      </p:pic>
    </p:spTree>
    <p:extLst>
      <p:ext uri="{BB962C8B-B14F-4D97-AF65-F5344CB8AC3E}">
        <p14:creationId xmlns:p14="http://schemas.microsoft.com/office/powerpoint/2010/main" val="1698110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9E61DF-2B3E-4BFE-8E78-4A077901EFE2}"/>
              </a:ext>
            </a:extLst>
          </p:cNvPr>
          <p:cNvSpPr>
            <a:spLocks noGrp="1"/>
          </p:cNvSpPr>
          <p:nvPr>
            <p:ph type="title"/>
          </p:nvPr>
        </p:nvSpPr>
        <p:spPr>
          <a:xfrm>
            <a:off x="-1" y="213557"/>
            <a:ext cx="7484533" cy="647577"/>
          </a:xfrm>
        </p:spPr>
        <p:txBody>
          <a:bodyPr>
            <a:normAutofit/>
          </a:bodyPr>
          <a:lstStyle/>
          <a:p>
            <a:r>
              <a:rPr lang="en-GB" sz="2800" dirty="0"/>
              <a:t>Say where people go: Je </a:t>
            </a:r>
            <a:r>
              <a:rPr lang="en-GB" sz="2800" dirty="0" err="1"/>
              <a:t>vais</a:t>
            </a:r>
            <a:r>
              <a:rPr lang="en-GB" sz="2800" dirty="0"/>
              <a:t>… </a:t>
            </a:r>
            <a:r>
              <a:rPr lang="en-GB" sz="2800" b="0" dirty="0"/>
              <a:t>(2/3)</a:t>
            </a:r>
            <a:endParaRPr lang="en-GB" sz="2800" dirty="0"/>
          </a:p>
        </p:txBody>
      </p:sp>
      <p:sp>
        <p:nvSpPr>
          <p:cNvPr id="4" name="Google Shape;147;p2">
            <a:extLst>
              <a:ext uri="{FF2B5EF4-FFF2-40B4-BE49-F238E27FC236}">
                <a16:creationId xmlns:a16="http://schemas.microsoft.com/office/drawing/2014/main" id="{07A41E65-9C5B-43AE-A56E-586F2CE5DBFE}"/>
              </a:ext>
            </a:extLst>
          </p:cNvPr>
          <p:cNvSpPr/>
          <p:nvPr/>
        </p:nvSpPr>
        <p:spPr>
          <a:xfrm>
            <a:off x="10118957" y="296864"/>
            <a:ext cx="1790964" cy="400919"/>
          </a:xfrm>
          <a:prstGeom prst="roundRect">
            <a:avLst>
              <a:gd name="adj" fmla="val 16667"/>
            </a:avLst>
          </a:prstGeom>
          <a:solidFill>
            <a:srgbClr val="0055A5"/>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20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9" name="TextBox 8">
            <a:extLst>
              <a:ext uri="{FF2B5EF4-FFF2-40B4-BE49-F238E27FC236}">
                <a16:creationId xmlns:a16="http://schemas.microsoft.com/office/drawing/2014/main" id="{EF64A4E7-2521-41DD-8D6D-8A5A4943BC46}"/>
              </a:ext>
            </a:extLst>
          </p:cNvPr>
          <p:cNvSpPr txBox="1"/>
          <p:nvPr/>
        </p:nvSpPr>
        <p:spPr>
          <a:xfrm>
            <a:off x="1009934" y="4221154"/>
            <a:ext cx="953614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 go/am going to the park </a:t>
            </a:r>
          </a:p>
        </p:txBody>
      </p:sp>
      <p:sp>
        <p:nvSpPr>
          <p:cNvPr id="10" name="TextBox 9">
            <a:extLst>
              <a:ext uri="{FF2B5EF4-FFF2-40B4-BE49-F238E27FC236}">
                <a16:creationId xmlns:a16="http://schemas.microsoft.com/office/drawing/2014/main" id="{81987C88-A726-44C2-99A3-73B7A1099FC6}"/>
              </a:ext>
            </a:extLst>
          </p:cNvPr>
          <p:cNvSpPr txBox="1"/>
          <p:nvPr/>
        </p:nvSpPr>
        <p:spPr>
          <a:xfrm>
            <a:off x="368489" y="1679815"/>
            <a:ext cx="11823510"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2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je </a:t>
            </a:r>
            <a:r>
              <a:rPr kumimoji="0" lang="en-GB" sz="126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vai</a:t>
            </a:r>
            <a:r>
              <a:rPr kumimoji="0" lang="en-GB" sz="12600" b="1" i="0" u="none" strike="noStrike" kern="0" cap="none" spc="0" normalizeH="0" baseline="0" noProof="0" dirty="0">
                <a:ln>
                  <a:noFill/>
                </a:ln>
                <a:solidFill>
                  <a:srgbClr val="EF4136"/>
                </a:solidFill>
                <a:effectLst/>
                <a:uLnTx/>
                <a:uFillTx/>
                <a:latin typeface="Century Gothic" panose="020B0502020202020204" pitchFamily="34" charset="0"/>
                <a:ea typeface="+mn-ea"/>
                <a:cs typeface="Arial"/>
                <a:sym typeface="Arial"/>
              </a:rPr>
              <a:t>s</a:t>
            </a:r>
            <a:r>
              <a:rPr kumimoji="0" lang="en-GB" sz="12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12600" b="1" i="0" u="none" strike="noStrike" kern="0" cap="none" spc="0" normalizeH="0" baseline="0" noProof="0" dirty="0">
                <a:ln>
                  <a:noFill/>
                </a:ln>
                <a:solidFill>
                  <a:srgbClr val="EF4136"/>
                </a:solidFill>
                <a:effectLst/>
                <a:uLnTx/>
                <a:uFillTx/>
                <a:latin typeface="Century Gothic" panose="020B0502020202020204" pitchFamily="34" charset="0"/>
                <a:ea typeface="+mn-ea"/>
                <a:cs typeface="Arial"/>
                <a:sym typeface="Arial"/>
              </a:rPr>
              <a:t>au</a:t>
            </a:r>
            <a:r>
              <a:rPr kumimoji="0" lang="en-GB" sz="12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126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parc</a:t>
            </a:r>
            <a:endParaRPr kumimoji="0" lang="en-GB" sz="12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1" name="Arc 10">
            <a:extLst>
              <a:ext uri="{FF2B5EF4-FFF2-40B4-BE49-F238E27FC236}">
                <a16:creationId xmlns:a16="http://schemas.microsoft.com/office/drawing/2014/main" id="{77E26DAF-F1C9-402F-AC28-F74F953A9DF3}"/>
              </a:ext>
            </a:extLst>
          </p:cNvPr>
          <p:cNvSpPr/>
          <p:nvPr/>
        </p:nvSpPr>
        <p:spPr>
          <a:xfrm rot="7925323">
            <a:off x="5006096" y="1877509"/>
            <a:ext cx="1896542" cy="2038688"/>
          </a:xfrm>
          <a:prstGeom prst="arc">
            <a:avLst/>
          </a:prstGeom>
          <a:ln w="57150">
            <a:solidFill>
              <a:srgbClr val="EF413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sp>
        <p:nvSpPr>
          <p:cNvPr id="12" name="Action Button: Forward or Next 9">
            <a:hlinkClick r:id="" action="ppaction://noaction" highlightClick="1">
              <a:snd r:embed="rId3" name="Fr_2.1.5_Slide_3_je vais au parc.wav"/>
            </a:hlinkClick>
            <a:extLst>
              <a:ext uri="{FF2B5EF4-FFF2-40B4-BE49-F238E27FC236}">
                <a16:creationId xmlns:a16="http://schemas.microsoft.com/office/drawing/2014/main" id="{8D0F39CB-1C90-408D-A1CB-29C92F0DA2CC}"/>
              </a:ext>
            </a:extLst>
          </p:cNvPr>
          <p:cNvSpPr/>
          <p:nvPr/>
        </p:nvSpPr>
        <p:spPr>
          <a:xfrm>
            <a:off x="368489" y="5254388"/>
            <a:ext cx="766044" cy="723331"/>
          </a:xfrm>
          <a:prstGeom prst="actionButtonForwardNext">
            <a:avLst/>
          </a:prstGeom>
          <a:solidFill>
            <a:srgbClr val="0055A5"/>
          </a:solidFill>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pic>
        <p:nvPicPr>
          <p:cNvPr id="13" name="Picture 12" descr="Graphical user interface&#10;&#10;Description automatically generated">
            <a:extLst>
              <a:ext uri="{FF2B5EF4-FFF2-40B4-BE49-F238E27FC236}">
                <a16:creationId xmlns:a16="http://schemas.microsoft.com/office/drawing/2014/main" id="{1C9570AA-46C2-4C89-9BF3-421A5AE12FD5}"/>
              </a:ext>
            </a:extLst>
          </p:cNvPr>
          <p:cNvPicPr>
            <a:picLocks noChangeAspect="1"/>
          </p:cNvPicPr>
          <p:nvPr/>
        </p:nvPicPr>
        <p:blipFill rotWithShape="1">
          <a:blip r:embed="rId4">
            <a:extLst>
              <a:ext uri="{28A0092B-C50C-407E-A947-70E740481C1C}">
                <a14:useLocalDpi xmlns:a14="http://schemas.microsoft.com/office/drawing/2010/main" val="0"/>
              </a:ext>
            </a:extLst>
          </a:blip>
          <a:srcRect b="25455"/>
          <a:stretch/>
        </p:blipFill>
        <p:spPr>
          <a:xfrm>
            <a:off x="8530303" y="750577"/>
            <a:ext cx="3009942" cy="1511033"/>
          </a:xfrm>
          <a:prstGeom prst="rect">
            <a:avLst/>
          </a:prstGeom>
        </p:spPr>
      </p:pic>
    </p:spTree>
    <p:extLst>
      <p:ext uri="{BB962C8B-B14F-4D97-AF65-F5344CB8AC3E}">
        <p14:creationId xmlns:p14="http://schemas.microsoft.com/office/powerpoint/2010/main" val="93445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9E61DF-2B3E-4BFE-8E78-4A077901EFE2}"/>
              </a:ext>
            </a:extLst>
          </p:cNvPr>
          <p:cNvSpPr>
            <a:spLocks noGrp="1"/>
          </p:cNvSpPr>
          <p:nvPr>
            <p:ph type="title"/>
          </p:nvPr>
        </p:nvSpPr>
        <p:spPr>
          <a:xfrm>
            <a:off x="-1" y="213557"/>
            <a:ext cx="7484533" cy="647577"/>
          </a:xfrm>
        </p:spPr>
        <p:txBody>
          <a:bodyPr>
            <a:normAutofit/>
          </a:bodyPr>
          <a:lstStyle/>
          <a:p>
            <a:r>
              <a:rPr lang="en-GB" sz="2800" dirty="0"/>
              <a:t>Say where people go: Je </a:t>
            </a:r>
            <a:r>
              <a:rPr lang="en-GB" sz="2800" dirty="0" err="1"/>
              <a:t>vais</a:t>
            </a:r>
            <a:r>
              <a:rPr lang="en-GB" sz="2800" dirty="0"/>
              <a:t>… </a:t>
            </a:r>
            <a:r>
              <a:rPr lang="en-GB" sz="2800" b="0" dirty="0"/>
              <a:t>(3/3)</a:t>
            </a:r>
            <a:endParaRPr lang="en-GB" sz="2800" dirty="0"/>
          </a:p>
        </p:txBody>
      </p:sp>
      <p:sp>
        <p:nvSpPr>
          <p:cNvPr id="4" name="Google Shape;147;p2">
            <a:extLst>
              <a:ext uri="{FF2B5EF4-FFF2-40B4-BE49-F238E27FC236}">
                <a16:creationId xmlns:a16="http://schemas.microsoft.com/office/drawing/2014/main" id="{07A41E65-9C5B-43AE-A56E-586F2CE5DBFE}"/>
              </a:ext>
            </a:extLst>
          </p:cNvPr>
          <p:cNvSpPr/>
          <p:nvPr/>
        </p:nvSpPr>
        <p:spPr>
          <a:xfrm>
            <a:off x="10118957" y="296864"/>
            <a:ext cx="1790964" cy="400919"/>
          </a:xfrm>
          <a:prstGeom prst="roundRect">
            <a:avLst>
              <a:gd name="adj" fmla="val 16667"/>
            </a:avLst>
          </a:prstGeom>
          <a:solidFill>
            <a:srgbClr val="0055A5"/>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20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9" name="TextBox 8">
            <a:extLst>
              <a:ext uri="{FF2B5EF4-FFF2-40B4-BE49-F238E27FC236}">
                <a16:creationId xmlns:a16="http://schemas.microsoft.com/office/drawing/2014/main" id="{CDA1B7D2-54B4-4DC4-B9EA-AD431495EAE1}"/>
              </a:ext>
            </a:extLst>
          </p:cNvPr>
          <p:cNvSpPr txBox="1"/>
          <p:nvPr/>
        </p:nvSpPr>
        <p:spPr>
          <a:xfrm>
            <a:off x="716280" y="4061241"/>
            <a:ext cx="108204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 go/am going to the post office </a:t>
            </a:r>
          </a:p>
        </p:txBody>
      </p:sp>
      <p:sp>
        <p:nvSpPr>
          <p:cNvPr id="10" name="TextBox 9">
            <a:extLst>
              <a:ext uri="{FF2B5EF4-FFF2-40B4-BE49-F238E27FC236}">
                <a16:creationId xmlns:a16="http://schemas.microsoft.com/office/drawing/2014/main" id="{886D65E3-A548-4BDF-888F-DD5F983585C5}"/>
              </a:ext>
            </a:extLst>
          </p:cNvPr>
          <p:cNvSpPr txBox="1"/>
          <p:nvPr/>
        </p:nvSpPr>
        <p:spPr>
          <a:xfrm>
            <a:off x="368489" y="1679815"/>
            <a:ext cx="11823510"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1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je </a:t>
            </a:r>
            <a:r>
              <a:rPr kumimoji="0" lang="en-GB" sz="11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vai</a:t>
            </a:r>
            <a:r>
              <a:rPr kumimoji="0" lang="en-GB" sz="11000" b="1" i="0" u="none" strike="noStrike" kern="0" cap="none" spc="0" normalizeH="0" baseline="0" noProof="0" dirty="0">
                <a:ln>
                  <a:noFill/>
                </a:ln>
                <a:solidFill>
                  <a:srgbClr val="EF4136"/>
                </a:solidFill>
                <a:effectLst/>
                <a:uLnTx/>
                <a:uFillTx/>
                <a:latin typeface="Century Gothic" panose="020B0502020202020204" pitchFamily="34" charset="0"/>
                <a:ea typeface="+mn-ea"/>
                <a:cs typeface="Arial"/>
                <a:sym typeface="Arial"/>
              </a:rPr>
              <a:t>s</a:t>
            </a:r>
            <a:r>
              <a:rPr kumimoji="0" lang="en-GB" sz="11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11000" b="1" i="0" u="none" strike="noStrike" kern="0" cap="none" spc="0" normalizeH="0" baseline="0" noProof="0" dirty="0">
                <a:ln>
                  <a:noFill/>
                </a:ln>
                <a:solidFill>
                  <a:srgbClr val="EF4136"/>
                </a:solidFill>
                <a:effectLst/>
                <a:uLnTx/>
                <a:uFillTx/>
                <a:latin typeface="Century Gothic" panose="020B0502020202020204" pitchFamily="34" charset="0"/>
                <a:ea typeface="+mn-ea"/>
                <a:cs typeface="Arial"/>
                <a:sym typeface="Arial"/>
              </a:rPr>
              <a:t>à</a:t>
            </a:r>
            <a:r>
              <a:rPr kumimoji="0" lang="en-GB" sz="11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la poste</a:t>
            </a:r>
          </a:p>
        </p:txBody>
      </p:sp>
      <p:sp>
        <p:nvSpPr>
          <p:cNvPr id="11" name="Arc 10">
            <a:extLst>
              <a:ext uri="{FF2B5EF4-FFF2-40B4-BE49-F238E27FC236}">
                <a16:creationId xmlns:a16="http://schemas.microsoft.com/office/drawing/2014/main" id="{56319F98-E5AA-4047-8873-36D07F22E5DB}"/>
              </a:ext>
            </a:extLst>
          </p:cNvPr>
          <p:cNvSpPr/>
          <p:nvPr/>
        </p:nvSpPr>
        <p:spPr>
          <a:xfrm rot="7925323">
            <a:off x="4067334" y="1553023"/>
            <a:ext cx="1896542" cy="2038688"/>
          </a:xfrm>
          <a:prstGeom prst="arc">
            <a:avLst/>
          </a:prstGeom>
          <a:ln w="57150">
            <a:solidFill>
              <a:srgbClr val="EF413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2060"/>
              </a:solidFill>
              <a:effectLst/>
              <a:uLnTx/>
              <a:uFillTx/>
              <a:latin typeface="Tw Cen MT" panose="020B0602020104020603"/>
              <a:ea typeface="+mn-ea"/>
              <a:cs typeface="+mn-cs"/>
              <a:sym typeface="Arial"/>
            </a:endParaRPr>
          </a:p>
        </p:txBody>
      </p:sp>
      <p:sp>
        <p:nvSpPr>
          <p:cNvPr id="12" name="Action Button: Forward or Next 9">
            <a:hlinkClick r:id="" action="ppaction://noaction" highlightClick="1">
              <a:snd r:embed="rId3" name="Fr_2.1.5_Slide_4_je vais a la poste.wav"/>
            </a:hlinkClick>
            <a:extLst>
              <a:ext uri="{FF2B5EF4-FFF2-40B4-BE49-F238E27FC236}">
                <a16:creationId xmlns:a16="http://schemas.microsoft.com/office/drawing/2014/main" id="{C8D2EA71-F39B-4D9F-AF3C-11B91DB68D16}"/>
              </a:ext>
            </a:extLst>
          </p:cNvPr>
          <p:cNvSpPr/>
          <p:nvPr/>
        </p:nvSpPr>
        <p:spPr>
          <a:xfrm>
            <a:off x="368489" y="5254388"/>
            <a:ext cx="732178" cy="723331"/>
          </a:xfrm>
          <a:prstGeom prst="actionButtonForwardNext">
            <a:avLst/>
          </a:prstGeom>
          <a:solidFill>
            <a:srgbClr val="0055A5"/>
          </a:solidFill>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2060"/>
              </a:solidFill>
              <a:effectLst/>
              <a:uLnTx/>
              <a:uFillTx/>
              <a:latin typeface="Tw Cen MT" panose="020B0602020104020603"/>
              <a:ea typeface="+mn-ea"/>
              <a:cs typeface="+mn-cs"/>
              <a:sym typeface="Arial"/>
            </a:endParaRPr>
          </a:p>
        </p:txBody>
      </p:sp>
      <p:pic>
        <p:nvPicPr>
          <p:cNvPr id="13" name="Picture 12">
            <a:extLst>
              <a:ext uri="{FF2B5EF4-FFF2-40B4-BE49-F238E27FC236}">
                <a16:creationId xmlns:a16="http://schemas.microsoft.com/office/drawing/2014/main" id="{32E8184C-F035-42A5-BE83-7A66CAAACB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1727" y="697740"/>
            <a:ext cx="1735641" cy="1327940"/>
          </a:xfrm>
          <a:prstGeom prst="rect">
            <a:avLst/>
          </a:prstGeom>
        </p:spPr>
      </p:pic>
      <p:pic>
        <p:nvPicPr>
          <p:cNvPr id="14" name="Picture 13">
            <a:extLst>
              <a:ext uri="{FF2B5EF4-FFF2-40B4-BE49-F238E27FC236}">
                <a16:creationId xmlns:a16="http://schemas.microsoft.com/office/drawing/2014/main" id="{9A8F1A8E-74E1-470B-BC99-F8B8A67F00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01715" y="1181070"/>
            <a:ext cx="581539" cy="884499"/>
          </a:xfrm>
          <a:prstGeom prst="rect">
            <a:avLst/>
          </a:prstGeom>
        </p:spPr>
      </p:pic>
    </p:spTree>
    <p:extLst>
      <p:ext uri="{BB962C8B-B14F-4D97-AF65-F5344CB8AC3E}">
        <p14:creationId xmlns:p14="http://schemas.microsoft.com/office/powerpoint/2010/main" val="181096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3" name="Rounded Rectangle 46">
            <a:extLst>
              <a:ext uri="{FF2B5EF4-FFF2-40B4-BE49-F238E27FC236}">
                <a16:creationId xmlns:a16="http://schemas.microsoft.com/office/drawing/2014/main" id="{01F03E95-CC49-4EA3-ADA4-970425A076B5}"/>
              </a:ext>
            </a:extLst>
          </p:cNvPr>
          <p:cNvSpPr/>
          <p:nvPr/>
        </p:nvSpPr>
        <p:spPr>
          <a:xfrm>
            <a:off x="10836067" y="104993"/>
            <a:ext cx="1161402"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42" name="TextBox 41">
            <a:extLst>
              <a:ext uri="{FF2B5EF4-FFF2-40B4-BE49-F238E27FC236}">
                <a16:creationId xmlns:a16="http://schemas.microsoft.com/office/drawing/2014/main" id="{F8157123-3466-44C7-93E7-072D17C9197F}"/>
              </a:ext>
            </a:extLst>
          </p:cNvPr>
          <p:cNvSpPr txBox="1"/>
          <p:nvPr/>
        </p:nvSpPr>
        <p:spPr>
          <a:xfrm>
            <a:off x="45887" y="831397"/>
            <a:ext cx="5726070" cy="1200329"/>
          </a:xfrm>
          <a:prstGeom prst="rect">
            <a:avLst/>
          </a:prstGeom>
          <a:noFill/>
        </p:spPr>
        <p:txBody>
          <a:bodyPr wrap="square" rtlCol="0">
            <a:spAutoFit/>
          </a:bodyPr>
          <a:lstStyle/>
          <a:p>
            <a:pPr lvl="0">
              <a:buClrTx/>
              <a:defRPr/>
            </a:pPr>
            <a:r>
              <a:rPr lang="en-GB" sz="2400" dirty="0" err="1">
                <a:solidFill>
                  <a:srgbClr val="002060"/>
                </a:solidFill>
                <a:latin typeface="Century Gothic" panose="020B0502020202020204" pitchFamily="34" charset="0"/>
              </a:rPr>
              <a:t>Léa</a:t>
            </a:r>
            <a:r>
              <a:rPr lang="en-GB" sz="2400" dirty="0">
                <a:solidFill>
                  <a:srgbClr val="002060"/>
                </a:solidFill>
                <a:latin typeface="Century Gothic" panose="020B0502020202020204" pitchFamily="34" charset="0"/>
              </a:rPr>
              <a:t> writes where she is going and where Amir is going. </a:t>
            </a:r>
            <a:br>
              <a:rPr lang="en-GB" sz="2400" dirty="0">
                <a:solidFill>
                  <a:srgbClr val="002060"/>
                </a:solidFill>
                <a:latin typeface="Century Gothic" panose="020B0502020202020204" pitchFamily="34" charset="0"/>
              </a:rPr>
            </a:br>
            <a:endParaRPr lang="en-GB" sz="2400" b="1" dirty="0">
              <a:solidFill>
                <a:srgbClr val="002060"/>
              </a:solidFill>
              <a:latin typeface="Century Gothic" panose="020B0502020202020204" pitchFamily="34" charset="0"/>
            </a:endParaRPr>
          </a:p>
        </p:txBody>
      </p:sp>
      <p:graphicFrame>
        <p:nvGraphicFramePr>
          <p:cNvPr id="43" name="Table 42">
            <a:extLst>
              <a:ext uri="{FF2B5EF4-FFF2-40B4-BE49-F238E27FC236}">
                <a16:creationId xmlns:a16="http://schemas.microsoft.com/office/drawing/2014/main" id="{4346B565-3E54-4499-9A38-988B18DD33AC}"/>
              </a:ext>
            </a:extLst>
          </p:cNvPr>
          <p:cNvGraphicFramePr>
            <a:graphicFrameLocks noGrp="1"/>
          </p:cNvGraphicFramePr>
          <p:nvPr>
            <p:extLst>
              <p:ext uri="{D42A27DB-BD31-4B8C-83A1-F6EECF244321}">
                <p14:modId xmlns:p14="http://schemas.microsoft.com/office/powerpoint/2010/main" val="3594483673"/>
              </p:ext>
            </p:extLst>
          </p:nvPr>
        </p:nvGraphicFramePr>
        <p:xfrm>
          <a:off x="329184" y="2864438"/>
          <a:ext cx="5726070" cy="3289900"/>
        </p:xfrm>
        <a:graphic>
          <a:graphicData uri="http://schemas.openxmlformats.org/drawingml/2006/table">
            <a:tbl>
              <a:tblPr firstRow="1" bandRow="1"/>
              <a:tblGrid>
                <a:gridCol w="624655">
                  <a:extLst>
                    <a:ext uri="{9D8B030D-6E8A-4147-A177-3AD203B41FA5}">
                      <a16:colId xmlns:a16="http://schemas.microsoft.com/office/drawing/2014/main" val="1977934646"/>
                    </a:ext>
                  </a:extLst>
                </a:gridCol>
                <a:gridCol w="3449549">
                  <a:extLst>
                    <a:ext uri="{9D8B030D-6E8A-4147-A177-3AD203B41FA5}">
                      <a16:colId xmlns:a16="http://schemas.microsoft.com/office/drawing/2014/main" val="2869389137"/>
                    </a:ext>
                  </a:extLst>
                </a:gridCol>
                <a:gridCol w="825933">
                  <a:extLst>
                    <a:ext uri="{9D8B030D-6E8A-4147-A177-3AD203B41FA5}">
                      <a16:colId xmlns:a16="http://schemas.microsoft.com/office/drawing/2014/main" val="2602992058"/>
                    </a:ext>
                  </a:extLst>
                </a:gridCol>
                <a:gridCol w="825933">
                  <a:extLst>
                    <a:ext uri="{9D8B030D-6E8A-4147-A177-3AD203B41FA5}">
                      <a16:colId xmlns:a16="http://schemas.microsoft.com/office/drawing/2014/main" val="815285107"/>
                    </a:ext>
                  </a:extLst>
                </a:gridCol>
              </a:tblGrid>
              <a:tr h="948163">
                <a:tc gridSpan="2">
                  <a:txBody>
                    <a:bodyPr/>
                    <a:lstStyle/>
                    <a:p>
                      <a:endParaRPr lang="en-GB" sz="2400" dirty="0">
                        <a:solidFill>
                          <a:srgbClr val="002060"/>
                        </a:solidFill>
                      </a:endParaRPr>
                    </a:p>
                  </a:txBody>
                  <a:tcPr/>
                </a:tc>
                <a:tc hMerge="1">
                  <a:txBody>
                    <a:bodyPr/>
                    <a:lstStyle/>
                    <a:p>
                      <a:endParaRPr lang="en-GB" sz="2000" dirty="0">
                        <a:solidFill>
                          <a:schemeClr val="accent1">
                            <a:lumMod val="50000"/>
                          </a:schemeClr>
                        </a:solidFill>
                      </a:endParaRPr>
                    </a:p>
                  </a:txBody>
                  <a:tcPr/>
                </a:tc>
                <a:tc>
                  <a:txBody>
                    <a:bodyPr/>
                    <a:lstStyle/>
                    <a:p>
                      <a:pPr algn="ctr"/>
                      <a:r>
                        <a:rPr lang="en-GB" sz="2800" b="1" dirty="0">
                          <a:solidFill>
                            <a:srgbClr val="002060"/>
                          </a:solidFill>
                          <a:latin typeface="Century Gothic" panose="020B0502020202020204" pitchFamily="34" charset="0"/>
                        </a:rPr>
                        <a:t>je</a:t>
                      </a:r>
                    </a:p>
                  </a:txBody>
                  <a:tcPr anchor="ctr"/>
                </a:tc>
                <a:tc>
                  <a:txBody>
                    <a:bodyPr/>
                    <a:lstStyle/>
                    <a:p>
                      <a:pPr algn="ctr"/>
                      <a:r>
                        <a:rPr lang="en-GB" sz="2800" b="1" dirty="0" err="1">
                          <a:solidFill>
                            <a:srgbClr val="002060"/>
                          </a:solidFill>
                          <a:latin typeface="Century Gothic" panose="020B0502020202020204" pitchFamily="34" charset="0"/>
                        </a:rPr>
                        <a:t>il</a:t>
                      </a:r>
                      <a:endParaRPr lang="en-GB" sz="28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4036948471"/>
                  </a:ext>
                </a:extLst>
              </a:tr>
              <a:tr h="780579">
                <a:tc>
                  <a:txBody>
                    <a:bodyPr/>
                    <a:lstStyle/>
                    <a:p>
                      <a:pPr algn="ctr"/>
                      <a:r>
                        <a:rPr lang="en-GB" sz="2400" b="1" dirty="0">
                          <a:solidFill>
                            <a:srgbClr val="002060"/>
                          </a:solidFill>
                          <a:latin typeface="Century Gothic" panose="020B0502020202020204" pitchFamily="34" charset="0"/>
                        </a:rPr>
                        <a:t>1.</a:t>
                      </a:r>
                    </a:p>
                  </a:txBody>
                  <a:tcPr anchor="ctr"/>
                </a:tc>
                <a:tc>
                  <a:txBody>
                    <a:bodyPr/>
                    <a:lstStyle/>
                    <a:p>
                      <a:endParaRPr lang="en-GB" sz="2400" dirty="0">
                        <a:solidFill>
                          <a:srgbClr val="002060"/>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780579">
                <a:tc>
                  <a:txBody>
                    <a:bodyPr/>
                    <a:lstStyle/>
                    <a:p>
                      <a:pPr algn="ctr"/>
                      <a:r>
                        <a:rPr lang="en-GB" sz="2400" b="1" dirty="0">
                          <a:solidFill>
                            <a:srgbClr val="002060"/>
                          </a:solidFill>
                          <a:latin typeface="Century Gothic" panose="020B0502020202020204" pitchFamily="34" charset="0"/>
                        </a:rPr>
                        <a:t>2.</a:t>
                      </a:r>
                    </a:p>
                  </a:txBody>
                  <a:tcPr anchor="ctr"/>
                </a:tc>
                <a:tc>
                  <a:txBody>
                    <a:bodyPr/>
                    <a:lstStyle/>
                    <a:p>
                      <a:endParaRPr lang="en-GB" sz="2400" dirty="0">
                        <a:solidFill>
                          <a:srgbClr val="002060"/>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495414137"/>
                  </a:ext>
                </a:extLst>
              </a:tr>
              <a:tr h="780579">
                <a:tc>
                  <a:txBody>
                    <a:bodyPr/>
                    <a:lstStyle/>
                    <a:p>
                      <a:pPr algn="ctr"/>
                      <a:r>
                        <a:rPr lang="en-GB" sz="2400" b="1" dirty="0">
                          <a:solidFill>
                            <a:srgbClr val="002060"/>
                          </a:solidFill>
                          <a:latin typeface="Century Gothic" panose="020B0502020202020204" pitchFamily="34" charset="0"/>
                        </a:rPr>
                        <a:t>3.</a:t>
                      </a:r>
                    </a:p>
                  </a:txBody>
                  <a:tcPr anchor="ctr"/>
                </a:tc>
                <a:tc>
                  <a:txBody>
                    <a:bodyPr/>
                    <a:lstStyle/>
                    <a:p>
                      <a:endParaRPr lang="en-GB" sz="2400" dirty="0">
                        <a:solidFill>
                          <a:srgbClr val="002060"/>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bl>
          </a:graphicData>
        </a:graphic>
      </p:graphicFrame>
      <p:graphicFrame>
        <p:nvGraphicFramePr>
          <p:cNvPr id="93" name="Table 92">
            <a:extLst>
              <a:ext uri="{FF2B5EF4-FFF2-40B4-BE49-F238E27FC236}">
                <a16:creationId xmlns:a16="http://schemas.microsoft.com/office/drawing/2014/main" id="{FF18D2EE-1B26-453A-9F66-BD8D3DEAE79A}"/>
              </a:ext>
            </a:extLst>
          </p:cNvPr>
          <p:cNvGraphicFramePr>
            <a:graphicFrameLocks noGrp="1"/>
          </p:cNvGraphicFramePr>
          <p:nvPr>
            <p:extLst>
              <p:ext uri="{D42A27DB-BD31-4B8C-83A1-F6EECF244321}">
                <p14:modId xmlns:p14="http://schemas.microsoft.com/office/powerpoint/2010/main" val="1894873214"/>
              </p:ext>
            </p:extLst>
          </p:nvPr>
        </p:nvGraphicFramePr>
        <p:xfrm>
          <a:off x="6186145" y="2864438"/>
          <a:ext cx="5726070" cy="3289900"/>
        </p:xfrm>
        <a:graphic>
          <a:graphicData uri="http://schemas.openxmlformats.org/drawingml/2006/table">
            <a:tbl>
              <a:tblPr firstRow="1" bandRow="1"/>
              <a:tblGrid>
                <a:gridCol w="624655">
                  <a:extLst>
                    <a:ext uri="{9D8B030D-6E8A-4147-A177-3AD203B41FA5}">
                      <a16:colId xmlns:a16="http://schemas.microsoft.com/office/drawing/2014/main" val="1977934646"/>
                    </a:ext>
                  </a:extLst>
                </a:gridCol>
                <a:gridCol w="3449549">
                  <a:extLst>
                    <a:ext uri="{9D8B030D-6E8A-4147-A177-3AD203B41FA5}">
                      <a16:colId xmlns:a16="http://schemas.microsoft.com/office/drawing/2014/main" val="2869389137"/>
                    </a:ext>
                  </a:extLst>
                </a:gridCol>
                <a:gridCol w="825933">
                  <a:extLst>
                    <a:ext uri="{9D8B030D-6E8A-4147-A177-3AD203B41FA5}">
                      <a16:colId xmlns:a16="http://schemas.microsoft.com/office/drawing/2014/main" val="2602992058"/>
                    </a:ext>
                  </a:extLst>
                </a:gridCol>
                <a:gridCol w="825933">
                  <a:extLst>
                    <a:ext uri="{9D8B030D-6E8A-4147-A177-3AD203B41FA5}">
                      <a16:colId xmlns:a16="http://schemas.microsoft.com/office/drawing/2014/main" val="815285107"/>
                    </a:ext>
                  </a:extLst>
                </a:gridCol>
              </a:tblGrid>
              <a:tr h="948163">
                <a:tc gridSpan="2">
                  <a:txBody>
                    <a:bodyPr/>
                    <a:lstStyle/>
                    <a:p>
                      <a:endParaRPr lang="en-GB" sz="2800" dirty="0">
                        <a:solidFill>
                          <a:srgbClr val="002060"/>
                        </a:solidFill>
                      </a:endParaRPr>
                    </a:p>
                  </a:txBody>
                  <a:tcPr anchor="ctr"/>
                </a:tc>
                <a:tc hMerge="1">
                  <a:txBody>
                    <a:bodyPr/>
                    <a:lstStyle/>
                    <a:p>
                      <a:endParaRPr lang="en-GB" sz="2000" dirty="0">
                        <a:solidFill>
                          <a:schemeClr val="accent1">
                            <a:lumMod val="50000"/>
                          </a:schemeClr>
                        </a:solidFill>
                      </a:endParaRPr>
                    </a:p>
                  </a:txBody>
                  <a:tcPr/>
                </a:tc>
                <a:tc>
                  <a:txBody>
                    <a:bodyPr/>
                    <a:lstStyle/>
                    <a:p>
                      <a:pPr algn="ctr"/>
                      <a:r>
                        <a:rPr lang="en-GB" sz="2800" b="1" dirty="0">
                          <a:solidFill>
                            <a:srgbClr val="002060"/>
                          </a:solidFill>
                          <a:latin typeface="Century Gothic" panose="020B0502020202020204" pitchFamily="34" charset="0"/>
                        </a:rPr>
                        <a:t>je</a:t>
                      </a:r>
                    </a:p>
                  </a:txBody>
                  <a:tcPr anchor="ctr"/>
                </a:tc>
                <a:tc>
                  <a:txBody>
                    <a:bodyPr/>
                    <a:lstStyle/>
                    <a:p>
                      <a:pPr algn="ctr"/>
                      <a:r>
                        <a:rPr lang="en-GB" sz="2800" b="1" dirty="0" err="1">
                          <a:solidFill>
                            <a:srgbClr val="002060"/>
                          </a:solidFill>
                          <a:latin typeface="Century Gothic" panose="020B0502020202020204" pitchFamily="34" charset="0"/>
                        </a:rPr>
                        <a:t>il</a:t>
                      </a:r>
                      <a:endParaRPr lang="en-GB" sz="28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4036948471"/>
                  </a:ext>
                </a:extLst>
              </a:tr>
              <a:tr h="780579">
                <a:tc>
                  <a:txBody>
                    <a:bodyPr/>
                    <a:lstStyle/>
                    <a:p>
                      <a:pPr algn="ctr"/>
                      <a:r>
                        <a:rPr lang="en-GB" sz="2400" b="1" dirty="0">
                          <a:solidFill>
                            <a:schemeClr val="accent1">
                              <a:lumMod val="50000"/>
                            </a:schemeClr>
                          </a:solidFill>
                          <a:latin typeface="Century Gothic" panose="020B0502020202020204" pitchFamily="34" charset="0"/>
                        </a:rPr>
                        <a:t>4.</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780579">
                <a:tc>
                  <a:txBody>
                    <a:bodyPr/>
                    <a:lstStyle/>
                    <a:p>
                      <a:pPr algn="ctr"/>
                      <a:r>
                        <a:rPr lang="en-GB" sz="2400" b="1" dirty="0">
                          <a:solidFill>
                            <a:schemeClr val="accent1">
                              <a:lumMod val="50000"/>
                            </a:schemeClr>
                          </a:solidFill>
                          <a:latin typeface="Century Gothic" panose="020B0502020202020204" pitchFamily="34" charset="0"/>
                        </a:rPr>
                        <a:t>5.</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495414137"/>
                  </a:ext>
                </a:extLst>
              </a:tr>
              <a:tr h="780579">
                <a:tc>
                  <a:txBody>
                    <a:bodyPr/>
                    <a:lstStyle/>
                    <a:p>
                      <a:pPr algn="ctr"/>
                      <a:r>
                        <a:rPr lang="en-GB" sz="2400" b="1" dirty="0">
                          <a:solidFill>
                            <a:schemeClr val="accent1">
                              <a:lumMod val="50000"/>
                            </a:schemeClr>
                          </a:solidFill>
                          <a:latin typeface="Century Gothic" panose="020B0502020202020204" pitchFamily="34" charset="0"/>
                        </a:rPr>
                        <a:t>6.</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bl>
          </a:graphicData>
        </a:graphic>
      </p:graphicFrame>
      <p:sp>
        <p:nvSpPr>
          <p:cNvPr id="98" name="TextBox 97">
            <a:extLst>
              <a:ext uri="{FF2B5EF4-FFF2-40B4-BE49-F238E27FC236}">
                <a16:creationId xmlns:a16="http://schemas.microsoft.com/office/drawing/2014/main" id="{0C9B2F7C-5506-4E0E-A3F9-524F8304854C}"/>
              </a:ext>
            </a:extLst>
          </p:cNvPr>
          <p:cNvSpPr txBox="1"/>
          <p:nvPr/>
        </p:nvSpPr>
        <p:spPr>
          <a:xfrm>
            <a:off x="1910816" y="3988787"/>
            <a:ext cx="21963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vais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à Paris. </a:t>
            </a:r>
            <a:endParaRPr kumimoji="0" lang="en-GB"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100" name="TextBox 99">
            <a:extLst>
              <a:ext uri="{FF2B5EF4-FFF2-40B4-BE49-F238E27FC236}">
                <a16:creationId xmlns:a16="http://schemas.microsoft.com/office/drawing/2014/main" id="{96B92CD1-FA91-4988-98C5-F5462FD7B5B4}"/>
              </a:ext>
            </a:extLst>
          </p:cNvPr>
          <p:cNvSpPr txBox="1"/>
          <p:nvPr/>
        </p:nvSpPr>
        <p:spPr>
          <a:xfrm>
            <a:off x="1910816" y="5542123"/>
            <a:ext cx="21118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va</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à Blois.</a:t>
            </a:r>
            <a:endParaRPr kumimoji="0" lang="en-GB"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101" name="TextBox 100">
            <a:extLst>
              <a:ext uri="{FF2B5EF4-FFF2-40B4-BE49-F238E27FC236}">
                <a16:creationId xmlns:a16="http://schemas.microsoft.com/office/drawing/2014/main" id="{D9BD8B6B-0CBC-48CA-AC87-BFA5BC174B15}"/>
              </a:ext>
            </a:extLst>
          </p:cNvPr>
          <p:cNvSpPr txBox="1"/>
          <p:nvPr/>
        </p:nvSpPr>
        <p:spPr>
          <a:xfrm>
            <a:off x="1899346" y="4765455"/>
            <a:ext cx="28179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vais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à Bordeaux.</a:t>
            </a:r>
            <a:endParaRPr kumimoji="0" lang="en-GB"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106" name="TextBox 105">
            <a:extLst>
              <a:ext uri="{FF2B5EF4-FFF2-40B4-BE49-F238E27FC236}">
                <a16:creationId xmlns:a16="http://schemas.microsoft.com/office/drawing/2014/main" id="{4B91BC87-6812-48E0-B0EC-83E5056E8D51}"/>
              </a:ext>
            </a:extLst>
          </p:cNvPr>
          <p:cNvSpPr txBox="1"/>
          <p:nvPr/>
        </p:nvSpPr>
        <p:spPr>
          <a:xfrm>
            <a:off x="7909622" y="3990609"/>
            <a:ext cx="2196398" cy="461665"/>
          </a:xfrm>
          <a:prstGeom prst="rect">
            <a:avLst/>
          </a:prstGeom>
          <a:noFill/>
        </p:spPr>
        <p:txBody>
          <a:bodyPr wrap="square" rtlCol="0">
            <a:spAutoFit/>
          </a:bodyPr>
          <a:lstStyle/>
          <a:p>
            <a:pPr lvl="0">
              <a:buClrTx/>
              <a:defRPr/>
            </a:pPr>
            <a:r>
              <a:rPr lang="en-GB" sz="2400" kern="1200" dirty="0" err="1">
                <a:solidFill>
                  <a:srgbClr val="4472C4">
                    <a:lumMod val="50000"/>
                  </a:srgbClr>
                </a:solidFill>
                <a:latin typeface="Century Gothic" panose="020B0502020202020204" pitchFamily="34" charset="0"/>
              </a:rPr>
              <a:t>va</a:t>
            </a:r>
            <a:r>
              <a:rPr lang="en-GB" sz="2400" kern="1200" dirty="0">
                <a:solidFill>
                  <a:srgbClr val="4472C4">
                    <a:lumMod val="50000"/>
                  </a:srgbClr>
                </a:solidFill>
                <a:latin typeface="Century Gothic" panose="020B0502020202020204" pitchFamily="34" charset="0"/>
              </a:rPr>
              <a:t> à Poitiers. </a:t>
            </a:r>
            <a:endParaRPr lang="en-GB" sz="2400" kern="1200" dirty="0"/>
          </a:p>
        </p:txBody>
      </p:sp>
      <p:sp>
        <p:nvSpPr>
          <p:cNvPr id="108" name="TextBox 107">
            <a:extLst>
              <a:ext uri="{FF2B5EF4-FFF2-40B4-BE49-F238E27FC236}">
                <a16:creationId xmlns:a16="http://schemas.microsoft.com/office/drawing/2014/main" id="{D60629A2-52BE-4BAC-9FE6-1709BCC00A14}"/>
              </a:ext>
            </a:extLst>
          </p:cNvPr>
          <p:cNvSpPr txBox="1"/>
          <p:nvPr/>
        </p:nvSpPr>
        <p:spPr>
          <a:xfrm>
            <a:off x="7909622" y="5543945"/>
            <a:ext cx="2111880" cy="461665"/>
          </a:xfrm>
          <a:prstGeom prst="rect">
            <a:avLst/>
          </a:prstGeom>
          <a:noFill/>
        </p:spPr>
        <p:txBody>
          <a:bodyPr wrap="square" rtlCol="0">
            <a:spAutoFit/>
          </a:bodyPr>
          <a:lstStyle/>
          <a:p>
            <a:pPr lvl="0">
              <a:buClrTx/>
              <a:defRPr/>
            </a:pPr>
            <a:r>
              <a:rPr lang="en-GB" sz="2400" kern="1200" dirty="0" err="1">
                <a:solidFill>
                  <a:srgbClr val="4472C4">
                    <a:lumMod val="50000"/>
                  </a:srgbClr>
                </a:solidFill>
                <a:latin typeface="Century Gothic" panose="020B0502020202020204" pitchFamily="34" charset="0"/>
              </a:rPr>
              <a:t>vais</a:t>
            </a:r>
            <a:r>
              <a:rPr lang="en-GB" sz="2400" kern="1200" dirty="0">
                <a:solidFill>
                  <a:srgbClr val="4472C4">
                    <a:lumMod val="50000"/>
                  </a:srgbClr>
                </a:solidFill>
                <a:latin typeface="Century Gothic" panose="020B0502020202020204" pitchFamily="34" charset="0"/>
              </a:rPr>
              <a:t> à Lyon. </a:t>
            </a:r>
            <a:endParaRPr lang="en-GB" sz="2400" kern="1200" dirty="0"/>
          </a:p>
        </p:txBody>
      </p:sp>
      <p:sp>
        <p:nvSpPr>
          <p:cNvPr id="109" name="TextBox 108">
            <a:extLst>
              <a:ext uri="{FF2B5EF4-FFF2-40B4-BE49-F238E27FC236}">
                <a16:creationId xmlns:a16="http://schemas.microsoft.com/office/drawing/2014/main" id="{3905228E-A348-4897-BE5F-751710160F04}"/>
              </a:ext>
            </a:extLst>
          </p:cNvPr>
          <p:cNvSpPr txBox="1"/>
          <p:nvPr/>
        </p:nvSpPr>
        <p:spPr>
          <a:xfrm>
            <a:off x="7898152" y="4767277"/>
            <a:ext cx="2817966" cy="461665"/>
          </a:xfrm>
          <a:prstGeom prst="rect">
            <a:avLst/>
          </a:prstGeom>
          <a:noFill/>
        </p:spPr>
        <p:txBody>
          <a:bodyPr wrap="square" rtlCol="0">
            <a:spAutoFit/>
          </a:bodyPr>
          <a:lstStyle/>
          <a:p>
            <a:pPr lvl="0">
              <a:buClrTx/>
              <a:defRPr/>
            </a:pPr>
            <a:r>
              <a:rPr lang="en-GB" sz="2400" kern="1200" dirty="0" err="1">
                <a:solidFill>
                  <a:srgbClr val="4472C4">
                    <a:lumMod val="50000"/>
                  </a:srgbClr>
                </a:solidFill>
                <a:latin typeface="Century Gothic" panose="020B0502020202020204" pitchFamily="34" charset="0"/>
              </a:rPr>
              <a:t>va</a:t>
            </a:r>
            <a:r>
              <a:rPr lang="en-GB" sz="2400" kern="1200" dirty="0">
                <a:solidFill>
                  <a:srgbClr val="4472C4">
                    <a:lumMod val="50000"/>
                  </a:srgbClr>
                </a:solidFill>
                <a:latin typeface="Century Gothic" panose="020B0502020202020204" pitchFamily="34" charset="0"/>
              </a:rPr>
              <a:t> à Rouen. </a:t>
            </a:r>
            <a:endParaRPr lang="en-GB" sz="2400" kern="1200" dirty="0"/>
          </a:p>
        </p:txBody>
      </p:sp>
      <p:pic>
        <p:nvPicPr>
          <p:cNvPr id="24" name="Picture 23">
            <a:extLst>
              <a:ext uri="{FF2B5EF4-FFF2-40B4-BE49-F238E27FC236}">
                <a16:creationId xmlns:a16="http://schemas.microsoft.com/office/drawing/2014/main" id="{0EA13F04-DE09-4000-B0A1-5CC0969622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5766" y="3929440"/>
            <a:ext cx="498794" cy="519576"/>
          </a:xfrm>
          <a:prstGeom prst="rect">
            <a:avLst/>
          </a:prstGeom>
        </p:spPr>
      </p:pic>
      <p:pic>
        <p:nvPicPr>
          <p:cNvPr id="25" name="Picture 24">
            <a:extLst>
              <a:ext uri="{FF2B5EF4-FFF2-40B4-BE49-F238E27FC236}">
                <a16:creationId xmlns:a16="http://schemas.microsoft.com/office/drawing/2014/main" id="{461F3C9E-5782-4BE3-82DF-E6C265ED81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1539" y="4677162"/>
            <a:ext cx="498794" cy="519576"/>
          </a:xfrm>
          <a:prstGeom prst="rect">
            <a:avLst/>
          </a:prstGeom>
        </p:spPr>
      </p:pic>
      <p:pic>
        <p:nvPicPr>
          <p:cNvPr id="26" name="Picture 25">
            <a:extLst>
              <a:ext uri="{FF2B5EF4-FFF2-40B4-BE49-F238E27FC236}">
                <a16:creationId xmlns:a16="http://schemas.microsoft.com/office/drawing/2014/main" id="{EB9AD292-0834-47CF-9928-5800E89118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6940" y="5508525"/>
            <a:ext cx="498794" cy="519576"/>
          </a:xfrm>
          <a:prstGeom prst="rect">
            <a:avLst/>
          </a:prstGeom>
        </p:spPr>
      </p:pic>
      <p:pic>
        <p:nvPicPr>
          <p:cNvPr id="28" name="Picture 27">
            <a:extLst>
              <a:ext uri="{FF2B5EF4-FFF2-40B4-BE49-F238E27FC236}">
                <a16:creationId xmlns:a16="http://schemas.microsoft.com/office/drawing/2014/main" id="{09A46CE3-458E-4199-9C29-4EFAE210BC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4347" y="3930876"/>
            <a:ext cx="498794" cy="519576"/>
          </a:xfrm>
          <a:prstGeom prst="rect">
            <a:avLst/>
          </a:prstGeom>
        </p:spPr>
      </p:pic>
      <p:pic>
        <p:nvPicPr>
          <p:cNvPr id="29" name="Picture 28">
            <a:extLst>
              <a:ext uri="{FF2B5EF4-FFF2-40B4-BE49-F238E27FC236}">
                <a16:creationId xmlns:a16="http://schemas.microsoft.com/office/drawing/2014/main" id="{CBC3C7C1-60E8-4ABA-8099-D0CF63459D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8959" y="4702834"/>
            <a:ext cx="498794" cy="519576"/>
          </a:xfrm>
          <a:prstGeom prst="rect">
            <a:avLst/>
          </a:prstGeom>
        </p:spPr>
      </p:pic>
      <p:pic>
        <p:nvPicPr>
          <p:cNvPr id="30" name="Picture 29">
            <a:extLst>
              <a:ext uri="{FF2B5EF4-FFF2-40B4-BE49-F238E27FC236}">
                <a16:creationId xmlns:a16="http://schemas.microsoft.com/office/drawing/2014/main" id="{82245673-03B2-4101-BD4C-A7FE50B557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6721" y="5531576"/>
            <a:ext cx="498794" cy="519576"/>
          </a:xfrm>
          <a:prstGeom prst="rect">
            <a:avLst/>
          </a:prstGeom>
        </p:spPr>
      </p:pic>
      <p:pic>
        <p:nvPicPr>
          <p:cNvPr id="32" name="Picture 31">
            <a:extLst>
              <a:ext uri="{FF2B5EF4-FFF2-40B4-BE49-F238E27FC236}">
                <a16:creationId xmlns:a16="http://schemas.microsoft.com/office/drawing/2014/main" id="{DBF22DAC-D6ED-4B5A-84AF-2432DAA65099}"/>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145507" y="3872118"/>
            <a:ext cx="767356" cy="726156"/>
          </a:xfrm>
          <a:prstGeom prst="rect">
            <a:avLst/>
          </a:prstGeom>
        </p:spPr>
      </p:pic>
      <p:pic>
        <p:nvPicPr>
          <p:cNvPr id="33" name="Picture 32">
            <a:extLst>
              <a:ext uri="{FF2B5EF4-FFF2-40B4-BE49-F238E27FC236}">
                <a16:creationId xmlns:a16="http://schemas.microsoft.com/office/drawing/2014/main" id="{9B36D8AB-10F9-43B4-87C2-7A732FCFCBD2}"/>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145507" y="4648747"/>
            <a:ext cx="767356" cy="726156"/>
          </a:xfrm>
          <a:prstGeom prst="rect">
            <a:avLst/>
          </a:prstGeom>
        </p:spPr>
      </p:pic>
      <p:pic>
        <p:nvPicPr>
          <p:cNvPr id="34" name="Picture 33">
            <a:extLst>
              <a:ext uri="{FF2B5EF4-FFF2-40B4-BE49-F238E27FC236}">
                <a16:creationId xmlns:a16="http://schemas.microsoft.com/office/drawing/2014/main" id="{41FBEA06-2D4D-4000-8DED-C4B0A0BF8665}"/>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145507" y="5425376"/>
            <a:ext cx="767356" cy="726156"/>
          </a:xfrm>
          <a:prstGeom prst="rect">
            <a:avLst/>
          </a:prstGeom>
        </p:spPr>
      </p:pic>
      <p:pic>
        <p:nvPicPr>
          <p:cNvPr id="36" name="Picture 35">
            <a:extLst>
              <a:ext uri="{FF2B5EF4-FFF2-40B4-BE49-F238E27FC236}">
                <a16:creationId xmlns:a16="http://schemas.microsoft.com/office/drawing/2014/main" id="{246BA196-547A-4AEA-B590-AAD36952EAAC}"/>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011065" y="3900407"/>
            <a:ext cx="767356" cy="726156"/>
          </a:xfrm>
          <a:prstGeom prst="rect">
            <a:avLst/>
          </a:prstGeom>
        </p:spPr>
      </p:pic>
      <p:pic>
        <p:nvPicPr>
          <p:cNvPr id="37" name="Picture 36">
            <a:extLst>
              <a:ext uri="{FF2B5EF4-FFF2-40B4-BE49-F238E27FC236}">
                <a16:creationId xmlns:a16="http://schemas.microsoft.com/office/drawing/2014/main" id="{D9872671-FC8C-4D70-BD6A-824A8A020BFC}"/>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970867" y="4648747"/>
            <a:ext cx="767356" cy="726156"/>
          </a:xfrm>
          <a:prstGeom prst="rect">
            <a:avLst/>
          </a:prstGeom>
        </p:spPr>
      </p:pic>
      <p:pic>
        <p:nvPicPr>
          <p:cNvPr id="38" name="Picture 37">
            <a:extLst>
              <a:ext uri="{FF2B5EF4-FFF2-40B4-BE49-F238E27FC236}">
                <a16:creationId xmlns:a16="http://schemas.microsoft.com/office/drawing/2014/main" id="{85FC22EA-DAFE-4FE2-B318-66E49ED653C2}"/>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986163" y="5425376"/>
            <a:ext cx="767356" cy="726156"/>
          </a:xfrm>
          <a:prstGeom prst="rect">
            <a:avLst/>
          </a:prstGeom>
        </p:spPr>
      </p:pic>
      <p:sp>
        <p:nvSpPr>
          <p:cNvPr id="2" name="Title 1">
            <a:extLst>
              <a:ext uri="{FF2B5EF4-FFF2-40B4-BE49-F238E27FC236}">
                <a16:creationId xmlns:a16="http://schemas.microsoft.com/office/drawing/2014/main" id="{7FF01130-D6D2-7E49-8A18-5E88E21AF464}"/>
              </a:ext>
            </a:extLst>
          </p:cNvPr>
          <p:cNvSpPr>
            <a:spLocks noGrp="1"/>
          </p:cNvSpPr>
          <p:nvPr>
            <p:ph type="title"/>
          </p:nvPr>
        </p:nvSpPr>
        <p:spPr/>
        <p:txBody>
          <a:bodyPr>
            <a:normAutofit/>
          </a:bodyPr>
          <a:lstStyle/>
          <a:p>
            <a:r>
              <a:rPr lang="en-GB" sz="2800" b="1" dirty="0">
                <a:solidFill>
                  <a:srgbClr val="FFFFFF"/>
                </a:solidFill>
              </a:rPr>
              <a:t>Qui </a:t>
            </a:r>
            <a:r>
              <a:rPr lang="en-GB" sz="2800" b="1" dirty="0" err="1">
                <a:solidFill>
                  <a:srgbClr val="FFFFFF"/>
                </a:solidFill>
              </a:rPr>
              <a:t>va</a:t>
            </a:r>
            <a:r>
              <a:rPr lang="en-GB" sz="2800" b="1" dirty="0">
                <a:solidFill>
                  <a:srgbClr val="FFFFFF"/>
                </a:solidFill>
              </a:rPr>
              <a:t> </a:t>
            </a:r>
            <a:r>
              <a:rPr lang="en-GB" sz="2800" b="1" dirty="0" err="1">
                <a:solidFill>
                  <a:srgbClr val="FFFFFF"/>
                </a:solidFill>
              </a:rPr>
              <a:t>où</a:t>
            </a:r>
            <a:r>
              <a:rPr lang="en-GB" sz="2800" b="1" dirty="0">
                <a:solidFill>
                  <a:srgbClr val="FFFFFF"/>
                </a:solidFill>
              </a:rPr>
              <a:t> ? </a:t>
            </a:r>
            <a:r>
              <a:rPr lang="en-GB" sz="2800" b="0" dirty="0">
                <a:solidFill>
                  <a:srgbClr val="FFFFFF"/>
                </a:solidFill>
              </a:rPr>
              <a:t>(</a:t>
            </a:r>
            <a:r>
              <a:rPr lang="en-GB" sz="2800" b="0" dirty="0" err="1">
                <a:solidFill>
                  <a:srgbClr val="FFFFFF"/>
                </a:solidFill>
              </a:rPr>
              <a:t>je</a:t>
            </a:r>
            <a:r>
              <a:rPr lang="en-GB" sz="2800" b="0" dirty="0">
                <a:solidFill>
                  <a:srgbClr val="FFFFFF"/>
                </a:solidFill>
              </a:rPr>
              <a:t>/</a:t>
            </a:r>
            <a:r>
              <a:rPr lang="en-GB" sz="2800" b="0" dirty="0" err="1">
                <a:solidFill>
                  <a:srgbClr val="FFFFFF"/>
                </a:solidFill>
              </a:rPr>
              <a:t>il</a:t>
            </a:r>
            <a:r>
              <a:rPr lang="en-GB" sz="2800" b="0" dirty="0">
                <a:solidFill>
                  <a:srgbClr val="FFFFFF"/>
                </a:solidFill>
              </a:rPr>
              <a:t>) </a:t>
            </a:r>
            <a:endParaRPr lang="en-US" sz="2800" b="0" dirty="0"/>
          </a:p>
        </p:txBody>
      </p:sp>
      <p:pic>
        <p:nvPicPr>
          <p:cNvPr id="7" name="Picture 6" descr="A child with short hair wearing a purple shirt&#10;&#10;Description automatically generated">
            <a:extLst>
              <a:ext uri="{FF2B5EF4-FFF2-40B4-BE49-F238E27FC236}">
                <a16:creationId xmlns:a16="http://schemas.microsoft.com/office/drawing/2014/main" id="{69C5F746-003D-4C95-858A-B27E4717FC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6067" y="1589735"/>
            <a:ext cx="1257484" cy="1257484"/>
          </a:xfrm>
          <a:prstGeom prst="rect">
            <a:avLst/>
          </a:prstGeom>
        </p:spPr>
      </p:pic>
      <p:pic>
        <p:nvPicPr>
          <p:cNvPr id="40" name="Picture 39" descr="A child with short hair wearing a purple shirt&#10;&#10;Description automatically generated">
            <a:extLst>
              <a:ext uri="{FF2B5EF4-FFF2-40B4-BE49-F238E27FC236}">
                <a16:creationId xmlns:a16="http://schemas.microsoft.com/office/drawing/2014/main" id="{7F89107D-D3E4-4FFB-A41C-49401A4603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3017" y="1589735"/>
            <a:ext cx="1257484" cy="1257484"/>
          </a:xfrm>
          <a:prstGeom prst="rect">
            <a:avLst/>
          </a:prstGeom>
        </p:spPr>
      </p:pic>
      <p:pic>
        <p:nvPicPr>
          <p:cNvPr id="13" name="Picture 12" descr="A cartoon of a person&#10;&#10;Description automatically generated">
            <a:extLst>
              <a:ext uri="{FF2B5EF4-FFF2-40B4-BE49-F238E27FC236}">
                <a16:creationId xmlns:a16="http://schemas.microsoft.com/office/drawing/2014/main" id="{D2CBF274-5FAD-4954-8980-7AFE40DEB3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1893" y="1768694"/>
            <a:ext cx="1100676" cy="1100676"/>
          </a:xfrm>
          <a:prstGeom prst="rect">
            <a:avLst/>
          </a:prstGeom>
        </p:spPr>
      </p:pic>
      <p:pic>
        <p:nvPicPr>
          <p:cNvPr id="46" name="Picture 45">
            <a:extLst>
              <a:ext uri="{FF2B5EF4-FFF2-40B4-BE49-F238E27FC236}">
                <a16:creationId xmlns:a16="http://schemas.microsoft.com/office/drawing/2014/main" id="{B0843227-5BF6-4C7B-9E5B-216F4AC1D3AF}"/>
              </a:ext>
            </a:extLst>
          </p:cNvPr>
          <p:cNvPicPr>
            <a:picLocks noChangeAspect="1"/>
          </p:cNvPicPr>
          <p:nvPr/>
        </p:nvPicPr>
        <p:blipFill>
          <a:blip r:embed="rId7"/>
          <a:stretch>
            <a:fillRect/>
          </a:stretch>
        </p:blipFill>
        <p:spPr>
          <a:xfrm>
            <a:off x="6394815" y="151036"/>
            <a:ext cx="3543320" cy="1821248"/>
          </a:xfrm>
          <a:prstGeom prst="rect">
            <a:avLst/>
          </a:prstGeom>
        </p:spPr>
      </p:pic>
      <p:sp>
        <p:nvSpPr>
          <p:cNvPr id="47" name="TextBox 46">
            <a:extLst>
              <a:ext uri="{FF2B5EF4-FFF2-40B4-BE49-F238E27FC236}">
                <a16:creationId xmlns:a16="http://schemas.microsoft.com/office/drawing/2014/main" id="{B6F162FC-FFE3-471B-8F4F-3D9935DDC049}"/>
              </a:ext>
            </a:extLst>
          </p:cNvPr>
          <p:cNvSpPr txBox="1"/>
          <p:nvPr/>
        </p:nvSpPr>
        <p:spPr>
          <a:xfrm>
            <a:off x="45887" y="1575918"/>
            <a:ext cx="6163732" cy="461665"/>
          </a:xfrm>
          <a:prstGeom prst="rect">
            <a:avLst/>
          </a:prstGeom>
          <a:noFill/>
        </p:spPr>
        <p:txBody>
          <a:bodyPr wrap="square">
            <a:spAutoFit/>
          </a:bodyPr>
          <a:lstStyle/>
          <a:p>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qui?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Léa</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(je)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Amir (il)?</a:t>
            </a:r>
            <a:endParaRPr lang="en-GB" dirty="0"/>
          </a:p>
        </p:txBody>
      </p:sp>
      <p:pic>
        <p:nvPicPr>
          <p:cNvPr id="48" name="Picture 47" descr="A cartoon of a person&#10;&#10;Description automatically generated">
            <a:extLst>
              <a:ext uri="{FF2B5EF4-FFF2-40B4-BE49-F238E27FC236}">
                <a16:creationId xmlns:a16="http://schemas.microsoft.com/office/drawing/2014/main" id="{99CA133A-61DC-4DE4-AF17-5024A3968D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56955" y="1751015"/>
            <a:ext cx="1100676" cy="1100676"/>
          </a:xfrm>
          <a:prstGeom prst="rect">
            <a:avLst/>
          </a:prstGeom>
        </p:spPr>
      </p:pic>
    </p:spTree>
    <p:extLst>
      <p:ext uri="{BB962C8B-B14F-4D97-AF65-F5344CB8AC3E}">
        <p14:creationId xmlns:p14="http://schemas.microsoft.com/office/powerpoint/2010/main" val="325658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6034611" y="3375616"/>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à la</a:t>
            </a:r>
            <a:r>
              <a:rPr kumimoji="0" lang="en-GB" sz="3000" b="0"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 </a:t>
            </a:r>
            <a:r>
              <a:rPr kumimoji="0" lang="en-GB" sz="3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caisse</a:t>
            </a:r>
            <a:endPar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TextBox 11"/>
          <p:cNvSpPr txBox="1"/>
          <p:nvPr/>
        </p:nvSpPr>
        <p:spPr>
          <a:xfrm>
            <a:off x="655204" y="3384751"/>
            <a:ext cx="237992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au</a:t>
            </a:r>
            <a:r>
              <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parc</a:t>
            </a:r>
          </a:p>
        </p:txBody>
      </p:sp>
      <p:sp>
        <p:nvSpPr>
          <p:cNvPr id="13" name="TextBox 12"/>
          <p:cNvSpPr txBox="1"/>
          <p:nvPr/>
        </p:nvSpPr>
        <p:spPr>
          <a:xfrm>
            <a:off x="675074" y="3891394"/>
            <a:ext cx="4083212" cy="553998"/>
          </a:xfrm>
          <a:prstGeom prst="rect">
            <a:avLst/>
          </a:prstGeom>
          <a:noFill/>
        </p:spPr>
        <p:txBody>
          <a:bodyPr wrap="square" rtlCol="0">
            <a:spAutoFit/>
          </a:bodyPr>
          <a:lstStyle/>
          <a:p>
            <a:pPr lvl="0">
              <a:defRPr/>
            </a:pPr>
            <a:r>
              <a:rPr kumimoji="0" lang="en-GB" sz="3000" b="1"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au</a:t>
            </a:r>
            <a:r>
              <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3000" dirty="0" err="1">
                <a:solidFill>
                  <a:srgbClr val="002060"/>
                </a:solidFill>
                <a:latin typeface="Century Gothic" panose="020B0502020202020204" pitchFamily="34" charset="0"/>
              </a:rPr>
              <a:t>collège</a:t>
            </a:r>
            <a:endPar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p:cNvSpPr txBox="1"/>
          <p:nvPr/>
        </p:nvSpPr>
        <p:spPr>
          <a:xfrm>
            <a:off x="691111" y="4430415"/>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au</a:t>
            </a:r>
            <a:r>
              <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frère</a:t>
            </a:r>
          </a:p>
        </p:txBody>
      </p:sp>
      <p:sp>
        <p:nvSpPr>
          <p:cNvPr id="15" name="TextBox 14"/>
          <p:cNvSpPr txBox="1"/>
          <p:nvPr/>
        </p:nvSpPr>
        <p:spPr>
          <a:xfrm>
            <a:off x="2942020" y="3394542"/>
            <a:ext cx="269751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to the</a:t>
            </a:r>
            <a:r>
              <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park</a:t>
            </a:r>
          </a:p>
        </p:txBody>
      </p:sp>
      <p:sp>
        <p:nvSpPr>
          <p:cNvPr id="24" name="TextBox 23"/>
          <p:cNvSpPr txBox="1"/>
          <p:nvPr/>
        </p:nvSpPr>
        <p:spPr>
          <a:xfrm>
            <a:off x="2957481" y="3891394"/>
            <a:ext cx="302986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to (the) </a:t>
            </a:r>
            <a:r>
              <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school</a:t>
            </a:r>
          </a:p>
        </p:txBody>
      </p:sp>
      <p:sp>
        <p:nvSpPr>
          <p:cNvPr id="25" name="TextBox 24"/>
          <p:cNvSpPr txBox="1"/>
          <p:nvPr/>
        </p:nvSpPr>
        <p:spPr>
          <a:xfrm>
            <a:off x="2957481" y="4410834"/>
            <a:ext cx="281172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to the</a:t>
            </a:r>
            <a:r>
              <a:rPr kumimoji="0" lang="en-GB" sz="30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 </a:t>
            </a:r>
            <a:r>
              <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brother</a:t>
            </a:r>
          </a:p>
        </p:txBody>
      </p:sp>
      <p:sp>
        <p:nvSpPr>
          <p:cNvPr id="20" name="TextBox 19"/>
          <p:cNvSpPr txBox="1"/>
          <p:nvPr/>
        </p:nvSpPr>
        <p:spPr>
          <a:xfrm>
            <a:off x="8336084" y="3375616"/>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to the </a:t>
            </a:r>
            <a:r>
              <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checkout</a:t>
            </a:r>
          </a:p>
        </p:txBody>
      </p:sp>
      <p:sp>
        <p:nvSpPr>
          <p:cNvPr id="28" name="TextBox 27"/>
          <p:cNvSpPr txBox="1"/>
          <p:nvPr/>
        </p:nvSpPr>
        <p:spPr>
          <a:xfrm>
            <a:off x="8336084" y="3911873"/>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to the </a:t>
            </a:r>
            <a:r>
              <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post office</a:t>
            </a:r>
          </a:p>
        </p:txBody>
      </p:sp>
      <p:sp>
        <p:nvSpPr>
          <p:cNvPr id="29" name="TextBox 28"/>
          <p:cNvSpPr txBox="1"/>
          <p:nvPr/>
        </p:nvSpPr>
        <p:spPr>
          <a:xfrm>
            <a:off x="8336084" y="4429464"/>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to the </a:t>
            </a:r>
            <a:r>
              <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sister</a:t>
            </a:r>
          </a:p>
        </p:txBody>
      </p:sp>
      <p:sp>
        <p:nvSpPr>
          <p:cNvPr id="26" name="Oval Callout 25"/>
          <p:cNvSpPr/>
          <p:nvPr/>
        </p:nvSpPr>
        <p:spPr>
          <a:xfrm>
            <a:off x="1010288" y="4644599"/>
            <a:ext cx="3426520" cy="1553495"/>
          </a:xfrm>
          <a:prstGeom prst="wedgeEllipseCallout">
            <a:avLst>
              <a:gd name="adj1" fmla="val 31429"/>
              <a:gd name="adj2" fmla="val -62265"/>
            </a:avLst>
          </a:prstGeom>
          <a:solidFill>
            <a:srgbClr val="0055A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Title 3"/>
          <p:cNvSpPr>
            <a:spLocks noGrp="1"/>
          </p:cNvSpPr>
          <p:nvPr>
            <p:ph type="title"/>
          </p:nvPr>
        </p:nvSpPr>
        <p:spPr>
          <a:xfrm>
            <a:off x="-1" y="213557"/>
            <a:ext cx="5431537" cy="647577"/>
          </a:xfrm>
        </p:spPr>
        <p:txBody>
          <a:bodyPr>
            <a:normAutofit/>
          </a:bodyPr>
          <a:lstStyle/>
          <a:p>
            <a:r>
              <a:rPr lang="en-GB" sz="2800" b="1" dirty="0">
                <a:solidFill>
                  <a:schemeClr val="bg1"/>
                </a:solidFill>
              </a:rPr>
              <a:t>Saying ‘to (the)..’ in French</a:t>
            </a:r>
          </a:p>
        </p:txBody>
      </p:sp>
      <p:sp>
        <p:nvSpPr>
          <p:cNvPr id="2" name="TextBox 1"/>
          <p:cNvSpPr txBox="1"/>
          <p:nvPr/>
        </p:nvSpPr>
        <p:spPr>
          <a:xfrm>
            <a:off x="326958" y="1304057"/>
            <a:ext cx="113792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say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French before a noun, use </a:t>
            </a: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a:t>
            </a: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à la</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b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depending </a:t>
            </a:r>
            <a:r>
              <a:rPr lang="en-GB" sz="2800" kern="1200" dirty="0">
                <a:solidFill>
                  <a:srgbClr val="002060"/>
                </a:solidFill>
                <a:latin typeface="Century Gothic" panose="020B0502020202020204" pitchFamily="34" charset="0"/>
                <a:ea typeface="+mn-ea"/>
                <a:cs typeface="+mn-cs"/>
              </a:rPr>
              <a:t>on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whether the noun is </a:t>
            </a:r>
            <a:r>
              <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masculine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a:t>
            </a:r>
            <a:r>
              <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feminine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0" name="TextBox 9"/>
          <p:cNvSpPr txBox="1"/>
          <p:nvPr/>
        </p:nvSpPr>
        <p:spPr>
          <a:xfrm>
            <a:off x="7540432" y="8726548"/>
            <a:ext cx="3135086"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a:t>
            </a:r>
          </a:p>
        </p:txBody>
      </p:sp>
      <p:sp>
        <p:nvSpPr>
          <p:cNvPr id="11" name="Rectangle 10"/>
          <p:cNvSpPr/>
          <p:nvPr/>
        </p:nvSpPr>
        <p:spPr>
          <a:xfrm>
            <a:off x="675074" y="2794223"/>
            <a:ext cx="2095446"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9525">
                  <a:solidFill>
                    <a:prstClr val="white"/>
                  </a:solidFill>
                  <a:prstDash val="solid"/>
                </a:ln>
                <a:solidFill>
                  <a:srgbClr val="5B9BD5">
                    <a:lumMod val="75000"/>
                  </a:srgbClr>
                </a:solidFill>
                <a:effectLst>
                  <a:outerShdw blurRad="12700" dist="38100" dir="2700000" algn="tl" rotWithShape="0">
                    <a:srgbClr val="4472C4">
                      <a:lumMod val="60000"/>
                      <a:lumOff val="40000"/>
                    </a:srgbClr>
                  </a:outerShdw>
                </a:effectLst>
                <a:uLnTx/>
                <a:uFillTx/>
                <a:latin typeface="Century Gothic" panose="020B0502020202020204" pitchFamily="34" charset="0"/>
                <a:ea typeface="+mn-ea"/>
                <a:cs typeface="+mn-cs"/>
              </a:rPr>
              <a:t>Masculine</a:t>
            </a:r>
          </a:p>
        </p:txBody>
      </p:sp>
      <p:sp>
        <p:nvSpPr>
          <p:cNvPr id="18" name="Rectangle 17"/>
          <p:cNvSpPr/>
          <p:nvPr/>
        </p:nvSpPr>
        <p:spPr>
          <a:xfrm>
            <a:off x="6004192" y="2842467"/>
            <a:ext cx="1872629"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Century Gothic" panose="020B0502020202020204" pitchFamily="34" charset="0"/>
                <a:ea typeface="+mn-ea"/>
                <a:cs typeface="+mn-cs"/>
              </a:rPr>
              <a:t>Feminine</a:t>
            </a:r>
          </a:p>
        </p:txBody>
      </p:sp>
      <p:sp>
        <p:nvSpPr>
          <p:cNvPr id="27" name="TextBox 26"/>
          <p:cNvSpPr txBox="1"/>
          <p:nvPr/>
        </p:nvSpPr>
        <p:spPr>
          <a:xfrm>
            <a:off x="1366082" y="4874655"/>
            <a:ext cx="280887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Sometimes in English we don’t say ‘the’, e.g., ‘I’m going to school’.</a:t>
            </a:r>
          </a:p>
        </p:txBody>
      </p:sp>
      <p:sp>
        <p:nvSpPr>
          <p:cNvPr id="17" name="TextBox 16"/>
          <p:cNvSpPr txBox="1"/>
          <p:nvPr/>
        </p:nvSpPr>
        <p:spPr>
          <a:xfrm>
            <a:off x="6016558" y="3891394"/>
            <a:ext cx="231639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à la</a:t>
            </a:r>
            <a:r>
              <a:rPr kumimoji="0" lang="en-GB" sz="3000" b="0"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 </a:t>
            </a:r>
            <a:r>
              <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poste</a:t>
            </a:r>
          </a:p>
        </p:txBody>
      </p:sp>
      <p:sp>
        <p:nvSpPr>
          <p:cNvPr id="19" name="TextBox 18"/>
          <p:cNvSpPr txBox="1"/>
          <p:nvPr/>
        </p:nvSpPr>
        <p:spPr>
          <a:xfrm>
            <a:off x="6034611" y="4430415"/>
            <a:ext cx="228543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à la</a:t>
            </a:r>
            <a:r>
              <a:rPr kumimoji="0" lang="en-GB" sz="3000" b="0"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 </a:t>
            </a:r>
            <a:r>
              <a:rPr kumimoji="0" lang="en-GB" sz="3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sœur</a:t>
            </a:r>
            <a:endParaRPr kumimoji="0" lang="en-GB" sz="3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TextBox 2"/>
          <p:cNvSpPr txBox="1"/>
          <p:nvPr/>
        </p:nvSpPr>
        <p:spPr>
          <a:xfrm>
            <a:off x="5431536" y="5407755"/>
            <a:ext cx="595381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à + le = au</a:t>
            </a:r>
            <a:endParaRPr kumimoji="0" lang="en-GB" sz="3600" b="0" i="0" u="none" strike="noStrike" kern="1200" cap="none" spc="0" normalizeH="0" baseline="0" noProof="0" dirty="0">
              <a:ln>
                <a:noFill/>
              </a:ln>
              <a:solidFill>
                <a:srgbClr val="4472C4">
                  <a:lumMod val="50000"/>
                </a:srgbClr>
              </a:solidFill>
              <a:effectLst/>
              <a:uLnTx/>
              <a:uFillTx/>
              <a:latin typeface="Arial"/>
              <a:ea typeface="+mn-ea"/>
              <a:cs typeface="+mn-cs"/>
            </a:endParaRPr>
          </a:p>
        </p:txBody>
      </p:sp>
      <p:cxnSp>
        <p:nvCxnSpPr>
          <p:cNvPr id="9" name="Straight Connector 8"/>
          <p:cNvCxnSpPr/>
          <p:nvPr/>
        </p:nvCxnSpPr>
        <p:spPr>
          <a:xfrm flipV="1">
            <a:off x="5431536" y="5427126"/>
            <a:ext cx="1288309" cy="646331"/>
          </a:xfrm>
          <a:prstGeom prst="line">
            <a:avLst/>
          </a:prstGeom>
          <a:ln w="57150">
            <a:solidFill>
              <a:srgbClr val="EF4136"/>
            </a:solidFill>
          </a:ln>
        </p:spPr>
        <p:style>
          <a:lnRef idx="3">
            <a:schemeClr val="accent2"/>
          </a:lnRef>
          <a:fillRef idx="0">
            <a:schemeClr val="accent2"/>
          </a:fillRef>
          <a:effectRef idx="2">
            <a:schemeClr val="accent2"/>
          </a:effectRef>
          <a:fontRef idx="minor">
            <a:schemeClr val="tx1"/>
          </a:fontRef>
        </p:style>
      </p:cxnSp>
      <p:sp>
        <p:nvSpPr>
          <p:cNvPr id="30" name="Rounded Rectangle 46">
            <a:extLst>
              <a:ext uri="{FF2B5EF4-FFF2-40B4-BE49-F238E27FC236}">
                <a16:creationId xmlns:a16="http://schemas.microsoft.com/office/drawing/2014/main" id="{CB238838-6A9D-47A3-BE4F-676D1EC3BD53}"/>
              </a:ext>
            </a:extLst>
          </p:cNvPr>
          <p:cNvSpPr/>
          <p:nvPr/>
        </p:nvSpPr>
        <p:spPr>
          <a:xfrm>
            <a:off x="10238566" y="177536"/>
            <a:ext cx="1702891" cy="361888"/>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Oval Callout 6"/>
          <p:cNvSpPr/>
          <p:nvPr/>
        </p:nvSpPr>
        <p:spPr>
          <a:xfrm>
            <a:off x="7263668" y="2158662"/>
            <a:ext cx="3972622" cy="2110792"/>
          </a:xfrm>
          <a:prstGeom prst="wedgeEllipseCallout">
            <a:avLst>
              <a:gd name="adj1" fmla="val -8978"/>
              <a:gd name="adj2" fmla="val -61751"/>
            </a:avLst>
          </a:prstGeom>
          <a:solidFill>
            <a:srgbClr val="0055A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TextBox 20"/>
          <p:cNvSpPr txBox="1"/>
          <p:nvPr/>
        </p:nvSpPr>
        <p:spPr>
          <a:xfrm>
            <a:off x="7540432" y="2404307"/>
            <a:ext cx="3419713"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au</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and </a:t>
            </a:r>
            <a:r>
              <a:rPr kumimoji="0" lang="en-GB" sz="2000" b="1" i="1"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à la</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can also mean ‘</a:t>
            </a: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(the)’, so we can translate ‘</a:t>
            </a: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au </a:t>
            </a:r>
            <a:r>
              <a:rPr kumimoji="0" lang="en-GB"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collège</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as ‘</a:t>
            </a: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to</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(the) school’ or </a:t>
            </a:r>
            <a:b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(the) school’.  </a:t>
            </a:r>
          </a:p>
        </p:txBody>
      </p:sp>
    </p:spTree>
    <p:extLst>
      <p:ext uri="{BB962C8B-B14F-4D97-AF65-F5344CB8AC3E}">
        <p14:creationId xmlns:p14="http://schemas.microsoft.com/office/powerpoint/2010/main" val="317610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100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6"/>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45" presetClass="entr" presetSubtype="0" fill="hold" grpId="0" nodeType="clickEffect">
                                  <p:stCondLst>
                                    <p:cond delay="0"/>
                                  </p:stCondLst>
                                  <p:childTnLst>
                                    <p:set>
                                      <p:cBhvr>
                                        <p:cTn id="78" dur="1" fill="hold">
                                          <p:stCondLst>
                                            <p:cond delay="0"/>
                                          </p:stCondLst>
                                        </p:cTn>
                                        <p:tgtEl>
                                          <p:spTgt spid="3"/>
                                        </p:tgtEl>
                                        <p:attrNameLst>
                                          <p:attrName>style.visibility</p:attrName>
                                        </p:attrNameLst>
                                      </p:cBhvr>
                                      <p:to>
                                        <p:strVal val="visible"/>
                                      </p:to>
                                    </p:set>
                                    <p:animEffect transition="in" filter="fade">
                                      <p:cBhvr>
                                        <p:cTn id="79" dur="2000"/>
                                        <p:tgtEl>
                                          <p:spTgt spid="3"/>
                                        </p:tgtEl>
                                      </p:cBhvr>
                                    </p:animEffect>
                                    <p:anim calcmode="lin" valueType="num">
                                      <p:cBhvr>
                                        <p:cTn id="80" dur="2000" fill="hold"/>
                                        <p:tgtEl>
                                          <p:spTgt spid="3"/>
                                        </p:tgtEl>
                                        <p:attrNameLst>
                                          <p:attrName>ppt_w</p:attrName>
                                        </p:attrNameLst>
                                      </p:cBhvr>
                                      <p:tavLst>
                                        <p:tav tm="0" fmla="#ppt_w*sin(2.5*pi*$)">
                                          <p:val>
                                            <p:fltVal val="0"/>
                                          </p:val>
                                        </p:tav>
                                        <p:tav tm="100000">
                                          <p:val>
                                            <p:fltVal val="1"/>
                                          </p:val>
                                        </p:tav>
                                      </p:tavLst>
                                    </p:anim>
                                    <p:anim calcmode="lin" valueType="num">
                                      <p:cBhvr>
                                        <p:cTn id="81" dur="2000" fill="hold"/>
                                        <p:tgtEl>
                                          <p:spTgt spid="3"/>
                                        </p:tgtEl>
                                        <p:attrNameLst>
                                          <p:attrName>ppt_h</p:attrName>
                                        </p:attrNameLst>
                                      </p:cBhvr>
                                      <p:tavLst>
                                        <p:tav tm="0">
                                          <p:val>
                                            <p:strVal val="#ppt_h"/>
                                          </p:val>
                                        </p:tav>
                                        <p:tav tm="100000">
                                          <p:val>
                                            <p:strVal val="#ppt_h"/>
                                          </p:val>
                                        </p:tav>
                                      </p:tavLst>
                                    </p:anim>
                                  </p:childTnLst>
                                </p:cTn>
                              </p:par>
                              <p:par>
                                <p:cTn id="82" presetID="45" presetClass="entr" presetSubtype="0" fill="hold" nodeType="withEffect">
                                  <p:stCondLst>
                                    <p:cond delay="0"/>
                                  </p:stCondLst>
                                  <p:childTnLst>
                                    <p:set>
                                      <p:cBhvr>
                                        <p:cTn id="83" dur="1" fill="hold">
                                          <p:stCondLst>
                                            <p:cond delay="0"/>
                                          </p:stCondLst>
                                        </p:cTn>
                                        <p:tgtEl>
                                          <p:spTgt spid="9"/>
                                        </p:tgtEl>
                                        <p:attrNameLst>
                                          <p:attrName>style.visibility</p:attrName>
                                        </p:attrNameLst>
                                      </p:cBhvr>
                                      <p:to>
                                        <p:strVal val="visible"/>
                                      </p:to>
                                    </p:set>
                                    <p:animEffect transition="in" filter="fade">
                                      <p:cBhvr>
                                        <p:cTn id="84" dur="2000"/>
                                        <p:tgtEl>
                                          <p:spTgt spid="9"/>
                                        </p:tgtEl>
                                      </p:cBhvr>
                                    </p:animEffect>
                                    <p:anim calcmode="lin" valueType="num">
                                      <p:cBhvr>
                                        <p:cTn id="85" dur="2000" fill="hold"/>
                                        <p:tgtEl>
                                          <p:spTgt spid="9"/>
                                        </p:tgtEl>
                                        <p:attrNameLst>
                                          <p:attrName>ppt_w</p:attrName>
                                        </p:attrNameLst>
                                      </p:cBhvr>
                                      <p:tavLst>
                                        <p:tav tm="0" fmla="#ppt_w*sin(2.5*pi*$)">
                                          <p:val>
                                            <p:fltVal val="0"/>
                                          </p:val>
                                        </p:tav>
                                        <p:tav tm="100000">
                                          <p:val>
                                            <p:fltVal val="1"/>
                                          </p:val>
                                        </p:tav>
                                      </p:tavLst>
                                    </p:anim>
                                    <p:anim calcmode="lin" valueType="num">
                                      <p:cBhvr>
                                        <p:cTn id="86"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2" grpId="0"/>
      <p:bldP spid="13" grpId="0"/>
      <p:bldP spid="14" grpId="0"/>
      <p:bldP spid="15" grpId="0"/>
      <p:bldP spid="24" grpId="0"/>
      <p:bldP spid="25" grpId="0"/>
      <p:bldP spid="20" grpId="0"/>
      <p:bldP spid="28" grpId="0"/>
      <p:bldP spid="29" grpId="0"/>
      <p:bldP spid="26" grpId="0" animBg="1"/>
      <p:bldP spid="26" grpId="1" animBg="1"/>
      <p:bldP spid="11" grpId="0"/>
      <p:bldP spid="18" grpId="0"/>
      <p:bldP spid="27" grpId="0"/>
      <p:bldP spid="27" grpId="1"/>
      <p:bldP spid="17" grpId="0"/>
      <p:bldP spid="19" grpId="0"/>
      <p:bldP spid="3" grpId="0"/>
      <p:bldP spid="7" grpId="0" animBg="1"/>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rrow pointing to the right&#10;&#10;Description automatically generated with low confidence">
            <a:extLst>
              <a:ext uri="{FF2B5EF4-FFF2-40B4-BE49-F238E27FC236}">
                <a16:creationId xmlns:a16="http://schemas.microsoft.com/office/drawing/2014/main" id="{1CB18050-1B28-47E2-B55F-D03A4E565C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8233" y="184303"/>
            <a:ext cx="1775783" cy="1351260"/>
          </a:xfrm>
          <a:prstGeom prst="rect">
            <a:avLst/>
          </a:prstGeom>
        </p:spPr>
      </p:pic>
      <p:sp>
        <p:nvSpPr>
          <p:cNvPr id="6" name="TextBox 5">
            <a:extLst>
              <a:ext uri="{FF2B5EF4-FFF2-40B4-BE49-F238E27FC236}">
                <a16:creationId xmlns:a16="http://schemas.microsoft.com/office/drawing/2014/main" id="{B1E363D7-668E-42E8-ADDD-BA41FDDC8F36}"/>
              </a:ext>
            </a:extLst>
          </p:cNvPr>
          <p:cNvSpPr txBox="1"/>
          <p:nvPr/>
        </p:nvSpPr>
        <p:spPr>
          <a:xfrm>
            <a:off x="7034224" y="460567"/>
            <a:ext cx="1143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a:ea typeface="+mn-ea"/>
                <a:cs typeface="+mn-cs"/>
              </a:rPr>
              <a:t>la</a:t>
            </a:r>
          </a:p>
        </p:txBody>
      </p:sp>
      <p:pic>
        <p:nvPicPr>
          <p:cNvPr id="7" name="Picture 6" descr="A blue arrow pointing to the right&#10;&#10;Description automatically generated with low confidence">
            <a:extLst>
              <a:ext uri="{FF2B5EF4-FFF2-40B4-BE49-F238E27FC236}">
                <a16:creationId xmlns:a16="http://schemas.microsoft.com/office/drawing/2014/main" id="{F4AD5DF6-8DD0-4DC4-A6CA-410EC9F02B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3702104" y="184303"/>
            <a:ext cx="1771061" cy="1351260"/>
          </a:xfrm>
          <a:prstGeom prst="rect">
            <a:avLst/>
          </a:prstGeom>
        </p:spPr>
      </p:pic>
      <p:sp>
        <p:nvSpPr>
          <p:cNvPr id="8" name="TextBox 7">
            <a:extLst>
              <a:ext uri="{FF2B5EF4-FFF2-40B4-BE49-F238E27FC236}">
                <a16:creationId xmlns:a16="http://schemas.microsoft.com/office/drawing/2014/main" id="{DCEB22B6-B531-4E46-9525-248CACFB3EE8}"/>
              </a:ext>
            </a:extLst>
          </p:cNvPr>
          <p:cNvSpPr txBox="1"/>
          <p:nvPr/>
        </p:nvSpPr>
        <p:spPr>
          <a:xfrm>
            <a:off x="4016134" y="508714"/>
            <a:ext cx="1143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a:ea typeface="+mn-ea"/>
                <a:cs typeface="+mn-cs"/>
              </a:rPr>
              <a:t>le</a:t>
            </a:r>
          </a:p>
        </p:txBody>
      </p:sp>
      <p:sp>
        <p:nvSpPr>
          <p:cNvPr id="9" name="Rectangle 8">
            <a:extLst>
              <a:ext uri="{FF2B5EF4-FFF2-40B4-BE49-F238E27FC236}">
                <a16:creationId xmlns:a16="http://schemas.microsoft.com/office/drawing/2014/main" id="{8DC0BF09-70D6-4F5E-8FCD-66A06B4F372C}"/>
              </a:ext>
            </a:extLst>
          </p:cNvPr>
          <p:cNvSpPr/>
          <p:nvPr/>
        </p:nvSpPr>
        <p:spPr>
          <a:xfrm>
            <a:off x="581733" y="2034672"/>
            <a:ext cx="1576072"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poste</a:t>
            </a:r>
          </a:p>
        </p:txBody>
      </p:sp>
      <p:sp>
        <p:nvSpPr>
          <p:cNvPr id="11" name="Rectangle 10">
            <a:extLst>
              <a:ext uri="{FF2B5EF4-FFF2-40B4-BE49-F238E27FC236}">
                <a16:creationId xmlns:a16="http://schemas.microsoft.com/office/drawing/2014/main" id="{C61BD48F-B732-406F-BF32-4EF2C64082D4}"/>
              </a:ext>
            </a:extLst>
          </p:cNvPr>
          <p:cNvSpPr/>
          <p:nvPr/>
        </p:nvSpPr>
        <p:spPr>
          <a:xfrm>
            <a:off x="1558875" y="3174816"/>
            <a:ext cx="1967205"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porte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Rectangle 11">
            <a:extLst>
              <a:ext uri="{FF2B5EF4-FFF2-40B4-BE49-F238E27FC236}">
                <a16:creationId xmlns:a16="http://schemas.microsoft.com/office/drawing/2014/main" id="{6A45D4F1-B66C-4961-B97F-F440259252FF}"/>
              </a:ext>
            </a:extLst>
          </p:cNvPr>
          <p:cNvSpPr/>
          <p:nvPr/>
        </p:nvSpPr>
        <p:spPr>
          <a:xfrm>
            <a:off x="6052026" y="1638832"/>
            <a:ext cx="1463863"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0066"/>
                </a:solidFill>
                <a:effectLst/>
                <a:uLnTx/>
                <a:uFillTx/>
                <a:latin typeface="Tw Cen MT" panose="020B0602020104020603"/>
                <a:ea typeface="+mn-ea"/>
                <a:cs typeface="+mn-cs"/>
              </a:rPr>
              <a:t> </a:t>
            </a:r>
            <a:r>
              <a:rPr kumimoji="0" lang="en-GB" sz="4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salle</a:t>
            </a:r>
          </a:p>
        </p:txBody>
      </p:sp>
      <p:sp>
        <p:nvSpPr>
          <p:cNvPr id="13" name="Rectangle 12">
            <a:extLst>
              <a:ext uri="{FF2B5EF4-FFF2-40B4-BE49-F238E27FC236}">
                <a16:creationId xmlns:a16="http://schemas.microsoft.com/office/drawing/2014/main" id="{FDCC3BA4-885C-46CF-826B-BE49714C4CC2}"/>
              </a:ext>
            </a:extLst>
          </p:cNvPr>
          <p:cNvSpPr/>
          <p:nvPr/>
        </p:nvSpPr>
        <p:spPr>
          <a:xfrm>
            <a:off x="4721957" y="3035505"/>
            <a:ext cx="1984839"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fenêtre</a:t>
            </a:r>
            <a:endParaRPr kumimoji="0" lang="en-GB" sz="40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14" name="Rectangle 13">
            <a:extLst>
              <a:ext uri="{FF2B5EF4-FFF2-40B4-BE49-F238E27FC236}">
                <a16:creationId xmlns:a16="http://schemas.microsoft.com/office/drawing/2014/main" id="{F6AFC9D9-F5BD-4D5A-A273-C6B4D94DFA9C}"/>
              </a:ext>
            </a:extLst>
          </p:cNvPr>
          <p:cNvSpPr/>
          <p:nvPr/>
        </p:nvSpPr>
        <p:spPr>
          <a:xfrm>
            <a:off x="8255042" y="4114659"/>
            <a:ext cx="2419253"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déjeuner</a:t>
            </a:r>
          </a:p>
        </p:txBody>
      </p:sp>
      <p:sp>
        <p:nvSpPr>
          <p:cNvPr id="15" name="Rectangle 14">
            <a:extLst>
              <a:ext uri="{FF2B5EF4-FFF2-40B4-BE49-F238E27FC236}">
                <a16:creationId xmlns:a16="http://schemas.microsoft.com/office/drawing/2014/main" id="{2ECA2DB8-96AA-4584-9AC6-ACDA6F5F0707}"/>
              </a:ext>
            </a:extLst>
          </p:cNvPr>
          <p:cNvSpPr/>
          <p:nvPr/>
        </p:nvSpPr>
        <p:spPr>
          <a:xfrm>
            <a:off x="738003" y="4274445"/>
            <a:ext cx="2157963"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tableau</a:t>
            </a:r>
          </a:p>
        </p:txBody>
      </p:sp>
      <p:sp>
        <p:nvSpPr>
          <p:cNvPr id="16" name="Rectangle 15">
            <a:extLst>
              <a:ext uri="{FF2B5EF4-FFF2-40B4-BE49-F238E27FC236}">
                <a16:creationId xmlns:a16="http://schemas.microsoft.com/office/drawing/2014/main" id="{975CEE3D-FF2E-428F-9EE1-F0389ED93FA3}"/>
              </a:ext>
            </a:extLst>
          </p:cNvPr>
          <p:cNvSpPr/>
          <p:nvPr/>
        </p:nvSpPr>
        <p:spPr>
          <a:xfrm>
            <a:off x="3276899" y="2075933"/>
            <a:ext cx="137088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parc</a:t>
            </a:r>
          </a:p>
        </p:txBody>
      </p:sp>
      <p:sp>
        <p:nvSpPr>
          <p:cNvPr id="17" name="Rectangle 16">
            <a:extLst>
              <a:ext uri="{FF2B5EF4-FFF2-40B4-BE49-F238E27FC236}">
                <a16:creationId xmlns:a16="http://schemas.microsoft.com/office/drawing/2014/main" id="{8EAB2D97-735C-47E9-9FC2-9AE2A681F5C7}"/>
              </a:ext>
            </a:extLst>
          </p:cNvPr>
          <p:cNvSpPr/>
          <p:nvPr/>
        </p:nvSpPr>
        <p:spPr>
          <a:xfrm>
            <a:off x="8074597" y="3236000"/>
            <a:ext cx="170110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caisse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Rectangle 17">
            <a:extLst>
              <a:ext uri="{FF2B5EF4-FFF2-40B4-BE49-F238E27FC236}">
                <a16:creationId xmlns:a16="http://schemas.microsoft.com/office/drawing/2014/main" id="{F1BA8D94-0D14-41D8-B319-2918D680388C}"/>
              </a:ext>
            </a:extLst>
          </p:cNvPr>
          <p:cNvSpPr/>
          <p:nvPr/>
        </p:nvSpPr>
        <p:spPr>
          <a:xfrm>
            <a:off x="6052026" y="5431071"/>
            <a:ext cx="3616652"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magasin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9" name="Rectangle 18">
            <a:extLst>
              <a:ext uri="{FF2B5EF4-FFF2-40B4-BE49-F238E27FC236}">
                <a16:creationId xmlns:a16="http://schemas.microsoft.com/office/drawing/2014/main" id="{1E6BF8E4-A53C-4FC5-9853-C53AB24A424C}"/>
              </a:ext>
            </a:extLst>
          </p:cNvPr>
          <p:cNvSpPr/>
          <p:nvPr/>
        </p:nvSpPr>
        <p:spPr>
          <a:xfrm>
            <a:off x="2869339" y="5273054"/>
            <a:ext cx="2260555"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0066"/>
                </a:solidFill>
                <a:effectLst/>
                <a:uLnTx/>
                <a:uFillTx/>
                <a:latin typeface="Tw Cen MT" panose="020B0602020104020603"/>
                <a:ea typeface="+mn-ea"/>
                <a:cs typeface="+mn-cs"/>
              </a:rPr>
              <a:t> </a:t>
            </a:r>
            <a:r>
              <a:rPr kumimoji="0" lang="en-GB" sz="4000" b="0" i="0" u="none" strike="noStrike" kern="1200" cap="none" spc="0" normalizeH="0" baseline="0" noProof="0" dirty="0" err="1">
                <a:ln>
                  <a:noFill/>
                </a:ln>
                <a:solidFill>
                  <a:srgbClr val="000066"/>
                </a:solidFill>
                <a:effectLst/>
                <a:uLnTx/>
                <a:uFillTx/>
                <a:latin typeface="Century Gothic" panose="020B0502020202020204" pitchFamily="34" charset="0"/>
                <a:ea typeface="+mn-ea"/>
                <a:cs typeface="+mn-cs"/>
              </a:rPr>
              <a:t>collège</a:t>
            </a:r>
            <a:endParaRPr kumimoji="0" lang="en-GB" sz="4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endParaRPr>
          </a:p>
        </p:txBody>
      </p:sp>
      <p:sp>
        <p:nvSpPr>
          <p:cNvPr id="21" name="Rectangle 20">
            <a:extLst>
              <a:ext uri="{FF2B5EF4-FFF2-40B4-BE49-F238E27FC236}">
                <a16:creationId xmlns:a16="http://schemas.microsoft.com/office/drawing/2014/main" id="{40FAF936-DF4F-428D-8F59-607C9468BC83}"/>
              </a:ext>
            </a:extLst>
          </p:cNvPr>
          <p:cNvSpPr/>
          <p:nvPr/>
        </p:nvSpPr>
        <p:spPr>
          <a:xfrm>
            <a:off x="7761218" y="1949872"/>
            <a:ext cx="3616652"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travail</a:t>
            </a:r>
          </a:p>
        </p:txBody>
      </p:sp>
      <p:sp>
        <p:nvSpPr>
          <p:cNvPr id="23" name="Rectangle 22">
            <a:extLst>
              <a:ext uri="{FF2B5EF4-FFF2-40B4-BE49-F238E27FC236}">
                <a16:creationId xmlns:a16="http://schemas.microsoft.com/office/drawing/2014/main" id="{194AAC8C-9935-44CB-9335-810B719552D9}"/>
              </a:ext>
            </a:extLst>
          </p:cNvPr>
          <p:cNvSpPr/>
          <p:nvPr/>
        </p:nvSpPr>
        <p:spPr>
          <a:xfrm rot="16200000">
            <a:off x="8684231" y="2875952"/>
            <a:ext cx="6388102" cy="61079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4" name="Rectangle 23">
            <a:extLst>
              <a:ext uri="{FF2B5EF4-FFF2-40B4-BE49-F238E27FC236}">
                <a16:creationId xmlns:a16="http://schemas.microsoft.com/office/drawing/2014/main" id="{28718483-C3EA-456D-BB5E-E9EA1E8299DF}"/>
              </a:ext>
            </a:extLst>
          </p:cNvPr>
          <p:cNvSpPr/>
          <p:nvPr/>
        </p:nvSpPr>
        <p:spPr>
          <a:xfrm rot="16200000">
            <a:off x="-2895493" y="2866353"/>
            <a:ext cx="6388102" cy="61079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Title 2">
            <a:extLst>
              <a:ext uri="{FF2B5EF4-FFF2-40B4-BE49-F238E27FC236}">
                <a16:creationId xmlns:a16="http://schemas.microsoft.com/office/drawing/2014/main" id="{5E311090-9F33-44B8-B25A-4DC5CEE7DF9B}"/>
              </a:ext>
            </a:extLst>
          </p:cNvPr>
          <p:cNvSpPr>
            <a:spLocks noGrp="1"/>
          </p:cNvSpPr>
          <p:nvPr>
            <p:ph type="title"/>
          </p:nvPr>
        </p:nvSpPr>
        <p:spPr>
          <a:xfrm>
            <a:off x="0" y="213557"/>
            <a:ext cx="2542478" cy="647577"/>
          </a:xfrm>
        </p:spPr>
        <p:txBody>
          <a:bodyPr/>
          <a:lstStyle/>
          <a:p>
            <a:r>
              <a:rPr lang="en-GB" dirty="0"/>
              <a:t>le </a:t>
            </a:r>
            <a:r>
              <a:rPr lang="en-GB" dirty="0" err="1"/>
              <a:t>ou</a:t>
            </a:r>
            <a:r>
              <a:rPr lang="en-GB" dirty="0"/>
              <a:t> la ?</a:t>
            </a:r>
          </a:p>
        </p:txBody>
      </p:sp>
      <p:sp>
        <p:nvSpPr>
          <p:cNvPr id="25" name="Rounded Rectangle 46">
            <a:extLst>
              <a:ext uri="{FF2B5EF4-FFF2-40B4-BE49-F238E27FC236}">
                <a16:creationId xmlns:a16="http://schemas.microsoft.com/office/drawing/2014/main" id="{4C758D06-4450-47EE-BCA6-391A8E516A17}"/>
              </a:ext>
            </a:extLst>
          </p:cNvPr>
          <p:cNvSpPr/>
          <p:nvPr/>
        </p:nvSpPr>
        <p:spPr>
          <a:xfrm>
            <a:off x="11024007" y="109114"/>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6" name="Rectangle 25">
            <a:extLst>
              <a:ext uri="{FF2B5EF4-FFF2-40B4-BE49-F238E27FC236}">
                <a16:creationId xmlns:a16="http://schemas.microsoft.com/office/drawing/2014/main" id="{F9128975-A63C-4846-A5A3-ABF1471451C3}"/>
              </a:ext>
            </a:extLst>
          </p:cNvPr>
          <p:cNvSpPr/>
          <p:nvPr/>
        </p:nvSpPr>
        <p:spPr>
          <a:xfrm>
            <a:off x="3936959" y="4174126"/>
            <a:ext cx="3616652"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maison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8975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 presetClass="exit" presetSubtype="2" fill="hold" grpId="0" nodeType="clickEffect">
                                  <p:stCondLst>
                                    <p:cond delay="0"/>
                                  </p:stCondLst>
                                  <p:childTnLst>
                                    <p:anim calcmode="lin" valueType="num">
                                      <p:cBhvr additive="base">
                                        <p:cTn id="54" dur="2000"/>
                                        <p:tgtEl>
                                          <p:spTgt spid="9"/>
                                        </p:tgtEl>
                                        <p:attrNameLst>
                                          <p:attrName>ppt_x</p:attrName>
                                        </p:attrNameLst>
                                      </p:cBhvr>
                                      <p:tavLst>
                                        <p:tav tm="0">
                                          <p:val>
                                            <p:strVal val="ppt_x"/>
                                          </p:val>
                                        </p:tav>
                                        <p:tav tm="100000">
                                          <p:val>
                                            <p:strVal val="1+ppt_w/2"/>
                                          </p:val>
                                        </p:tav>
                                      </p:tavLst>
                                    </p:anim>
                                    <p:anim calcmode="lin" valueType="num">
                                      <p:cBhvr additive="base">
                                        <p:cTn id="55" dur="2000"/>
                                        <p:tgtEl>
                                          <p:spTgt spid="9"/>
                                        </p:tgtEl>
                                        <p:attrNameLst>
                                          <p:attrName>ppt_y</p:attrName>
                                        </p:attrNameLst>
                                      </p:cBhvr>
                                      <p:tavLst>
                                        <p:tav tm="0">
                                          <p:val>
                                            <p:strVal val="ppt_y"/>
                                          </p:val>
                                        </p:tav>
                                        <p:tav tm="100000">
                                          <p:val>
                                            <p:strVal val="ppt_y"/>
                                          </p:val>
                                        </p:tav>
                                      </p:tavLst>
                                    </p:anim>
                                    <p:set>
                                      <p:cBhvr>
                                        <p:cTn id="56" dur="1" fill="hold">
                                          <p:stCondLst>
                                            <p:cond delay="1999"/>
                                          </p:stCondLst>
                                        </p:cTn>
                                        <p:tgtEl>
                                          <p:spTgt spid="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xit" presetSubtype="8" fill="hold" grpId="0" nodeType="clickEffect">
                                  <p:stCondLst>
                                    <p:cond delay="0"/>
                                  </p:stCondLst>
                                  <p:childTnLst>
                                    <p:anim calcmode="lin" valueType="num">
                                      <p:cBhvr additive="base">
                                        <p:cTn id="60" dur="2000"/>
                                        <p:tgtEl>
                                          <p:spTgt spid="16"/>
                                        </p:tgtEl>
                                        <p:attrNameLst>
                                          <p:attrName>ppt_x</p:attrName>
                                        </p:attrNameLst>
                                      </p:cBhvr>
                                      <p:tavLst>
                                        <p:tav tm="0">
                                          <p:val>
                                            <p:strVal val="ppt_x"/>
                                          </p:val>
                                        </p:tav>
                                        <p:tav tm="100000">
                                          <p:val>
                                            <p:strVal val="0-ppt_w/2"/>
                                          </p:val>
                                        </p:tav>
                                      </p:tavLst>
                                    </p:anim>
                                    <p:anim calcmode="lin" valueType="num">
                                      <p:cBhvr additive="base">
                                        <p:cTn id="61" dur="2000"/>
                                        <p:tgtEl>
                                          <p:spTgt spid="16"/>
                                        </p:tgtEl>
                                        <p:attrNameLst>
                                          <p:attrName>ppt_y</p:attrName>
                                        </p:attrNameLst>
                                      </p:cBhvr>
                                      <p:tavLst>
                                        <p:tav tm="0">
                                          <p:val>
                                            <p:strVal val="ppt_y"/>
                                          </p:val>
                                        </p:tav>
                                        <p:tav tm="100000">
                                          <p:val>
                                            <p:strVal val="ppt_y"/>
                                          </p:val>
                                        </p:tav>
                                      </p:tavLst>
                                    </p:anim>
                                    <p:set>
                                      <p:cBhvr>
                                        <p:cTn id="62" dur="1" fill="hold">
                                          <p:stCondLst>
                                            <p:cond delay="1999"/>
                                          </p:stCondLst>
                                        </p:cTn>
                                        <p:tgtEl>
                                          <p:spTgt spid="1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xit" presetSubtype="2" fill="hold" grpId="0" nodeType="clickEffect">
                                  <p:stCondLst>
                                    <p:cond delay="0"/>
                                  </p:stCondLst>
                                  <p:childTnLst>
                                    <p:anim calcmode="lin" valueType="num">
                                      <p:cBhvr additive="base">
                                        <p:cTn id="66" dur="2000"/>
                                        <p:tgtEl>
                                          <p:spTgt spid="12"/>
                                        </p:tgtEl>
                                        <p:attrNameLst>
                                          <p:attrName>ppt_x</p:attrName>
                                        </p:attrNameLst>
                                      </p:cBhvr>
                                      <p:tavLst>
                                        <p:tav tm="0">
                                          <p:val>
                                            <p:strVal val="ppt_x"/>
                                          </p:val>
                                        </p:tav>
                                        <p:tav tm="100000">
                                          <p:val>
                                            <p:strVal val="1+ppt_w/2"/>
                                          </p:val>
                                        </p:tav>
                                      </p:tavLst>
                                    </p:anim>
                                    <p:anim calcmode="lin" valueType="num">
                                      <p:cBhvr additive="base">
                                        <p:cTn id="67" dur="2000"/>
                                        <p:tgtEl>
                                          <p:spTgt spid="12"/>
                                        </p:tgtEl>
                                        <p:attrNameLst>
                                          <p:attrName>ppt_y</p:attrName>
                                        </p:attrNameLst>
                                      </p:cBhvr>
                                      <p:tavLst>
                                        <p:tav tm="0">
                                          <p:val>
                                            <p:strVal val="ppt_y"/>
                                          </p:val>
                                        </p:tav>
                                        <p:tav tm="100000">
                                          <p:val>
                                            <p:strVal val="ppt_y"/>
                                          </p:val>
                                        </p:tav>
                                      </p:tavLst>
                                    </p:anim>
                                    <p:set>
                                      <p:cBhvr>
                                        <p:cTn id="68" dur="1" fill="hold">
                                          <p:stCondLst>
                                            <p:cond delay="1999"/>
                                          </p:stCondLst>
                                        </p:cTn>
                                        <p:tgtEl>
                                          <p:spTgt spid="12"/>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 presetClass="exit" presetSubtype="8" fill="hold" grpId="0" nodeType="clickEffect">
                                  <p:stCondLst>
                                    <p:cond delay="0"/>
                                  </p:stCondLst>
                                  <p:childTnLst>
                                    <p:anim calcmode="lin" valueType="num">
                                      <p:cBhvr additive="base">
                                        <p:cTn id="72" dur="2000"/>
                                        <p:tgtEl>
                                          <p:spTgt spid="21"/>
                                        </p:tgtEl>
                                        <p:attrNameLst>
                                          <p:attrName>ppt_x</p:attrName>
                                        </p:attrNameLst>
                                      </p:cBhvr>
                                      <p:tavLst>
                                        <p:tav tm="0">
                                          <p:val>
                                            <p:strVal val="ppt_x"/>
                                          </p:val>
                                        </p:tav>
                                        <p:tav tm="100000">
                                          <p:val>
                                            <p:strVal val="0-ppt_w/2"/>
                                          </p:val>
                                        </p:tav>
                                      </p:tavLst>
                                    </p:anim>
                                    <p:anim calcmode="lin" valueType="num">
                                      <p:cBhvr additive="base">
                                        <p:cTn id="73" dur="2000"/>
                                        <p:tgtEl>
                                          <p:spTgt spid="21"/>
                                        </p:tgtEl>
                                        <p:attrNameLst>
                                          <p:attrName>ppt_y</p:attrName>
                                        </p:attrNameLst>
                                      </p:cBhvr>
                                      <p:tavLst>
                                        <p:tav tm="0">
                                          <p:val>
                                            <p:strVal val="ppt_y"/>
                                          </p:val>
                                        </p:tav>
                                        <p:tav tm="100000">
                                          <p:val>
                                            <p:strVal val="ppt_y"/>
                                          </p:val>
                                        </p:tav>
                                      </p:tavLst>
                                    </p:anim>
                                    <p:set>
                                      <p:cBhvr>
                                        <p:cTn id="74" dur="1" fill="hold">
                                          <p:stCondLst>
                                            <p:cond delay="1999"/>
                                          </p:stCondLst>
                                        </p:cTn>
                                        <p:tgtEl>
                                          <p:spTgt spid="21"/>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2" presetClass="exit" presetSubtype="2" fill="hold" grpId="0" nodeType="clickEffect">
                                  <p:stCondLst>
                                    <p:cond delay="0"/>
                                  </p:stCondLst>
                                  <p:childTnLst>
                                    <p:anim calcmode="lin" valueType="num">
                                      <p:cBhvr additive="base">
                                        <p:cTn id="78" dur="2000"/>
                                        <p:tgtEl>
                                          <p:spTgt spid="11"/>
                                        </p:tgtEl>
                                        <p:attrNameLst>
                                          <p:attrName>ppt_x</p:attrName>
                                        </p:attrNameLst>
                                      </p:cBhvr>
                                      <p:tavLst>
                                        <p:tav tm="0">
                                          <p:val>
                                            <p:strVal val="ppt_x"/>
                                          </p:val>
                                        </p:tav>
                                        <p:tav tm="100000">
                                          <p:val>
                                            <p:strVal val="1+ppt_w/2"/>
                                          </p:val>
                                        </p:tav>
                                      </p:tavLst>
                                    </p:anim>
                                    <p:anim calcmode="lin" valueType="num">
                                      <p:cBhvr additive="base">
                                        <p:cTn id="79" dur="2000"/>
                                        <p:tgtEl>
                                          <p:spTgt spid="11"/>
                                        </p:tgtEl>
                                        <p:attrNameLst>
                                          <p:attrName>ppt_y</p:attrName>
                                        </p:attrNameLst>
                                      </p:cBhvr>
                                      <p:tavLst>
                                        <p:tav tm="0">
                                          <p:val>
                                            <p:strVal val="ppt_y"/>
                                          </p:val>
                                        </p:tav>
                                        <p:tav tm="100000">
                                          <p:val>
                                            <p:strVal val="ppt_y"/>
                                          </p:val>
                                        </p:tav>
                                      </p:tavLst>
                                    </p:anim>
                                    <p:set>
                                      <p:cBhvr>
                                        <p:cTn id="80" dur="1" fill="hold">
                                          <p:stCondLst>
                                            <p:cond delay="1999"/>
                                          </p:stCondLst>
                                        </p:cTn>
                                        <p:tgtEl>
                                          <p:spTgt spid="11"/>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 presetClass="exit" presetSubtype="2" fill="hold" grpId="0" nodeType="clickEffect">
                                  <p:stCondLst>
                                    <p:cond delay="0"/>
                                  </p:stCondLst>
                                  <p:childTnLst>
                                    <p:anim calcmode="lin" valueType="num">
                                      <p:cBhvr additive="base">
                                        <p:cTn id="84" dur="2000"/>
                                        <p:tgtEl>
                                          <p:spTgt spid="13"/>
                                        </p:tgtEl>
                                        <p:attrNameLst>
                                          <p:attrName>ppt_x</p:attrName>
                                        </p:attrNameLst>
                                      </p:cBhvr>
                                      <p:tavLst>
                                        <p:tav tm="0">
                                          <p:val>
                                            <p:strVal val="ppt_x"/>
                                          </p:val>
                                        </p:tav>
                                        <p:tav tm="100000">
                                          <p:val>
                                            <p:strVal val="1+ppt_w/2"/>
                                          </p:val>
                                        </p:tav>
                                      </p:tavLst>
                                    </p:anim>
                                    <p:anim calcmode="lin" valueType="num">
                                      <p:cBhvr additive="base">
                                        <p:cTn id="85" dur="2000"/>
                                        <p:tgtEl>
                                          <p:spTgt spid="13"/>
                                        </p:tgtEl>
                                        <p:attrNameLst>
                                          <p:attrName>ppt_y</p:attrName>
                                        </p:attrNameLst>
                                      </p:cBhvr>
                                      <p:tavLst>
                                        <p:tav tm="0">
                                          <p:val>
                                            <p:strVal val="ppt_y"/>
                                          </p:val>
                                        </p:tav>
                                        <p:tav tm="100000">
                                          <p:val>
                                            <p:strVal val="ppt_y"/>
                                          </p:val>
                                        </p:tav>
                                      </p:tavLst>
                                    </p:anim>
                                    <p:set>
                                      <p:cBhvr>
                                        <p:cTn id="86" dur="1" fill="hold">
                                          <p:stCondLst>
                                            <p:cond delay="1999"/>
                                          </p:stCondLst>
                                        </p:cTn>
                                        <p:tgtEl>
                                          <p:spTgt spid="13"/>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2" presetClass="exit" presetSubtype="2" fill="hold" grpId="0" nodeType="clickEffect">
                                  <p:stCondLst>
                                    <p:cond delay="0"/>
                                  </p:stCondLst>
                                  <p:childTnLst>
                                    <p:anim calcmode="lin" valueType="num">
                                      <p:cBhvr additive="base">
                                        <p:cTn id="90" dur="2000"/>
                                        <p:tgtEl>
                                          <p:spTgt spid="17"/>
                                        </p:tgtEl>
                                        <p:attrNameLst>
                                          <p:attrName>ppt_x</p:attrName>
                                        </p:attrNameLst>
                                      </p:cBhvr>
                                      <p:tavLst>
                                        <p:tav tm="0">
                                          <p:val>
                                            <p:strVal val="ppt_x"/>
                                          </p:val>
                                        </p:tav>
                                        <p:tav tm="100000">
                                          <p:val>
                                            <p:strVal val="1+ppt_w/2"/>
                                          </p:val>
                                        </p:tav>
                                      </p:tavLst>
                                    </p:anim>
                                    <p:anim calcmode="lin" valueType="num">
                                      <p:cBhvr additive="base">
                                        <p:cTn id="91" dur="2000"/>
                                        <p:tgtEl>
                                          <p:spTgt spid="17"/>
                                        </p:tgtEl>
                                        <p:attrNameLst>
                                          <p:attrName>ppt_y</p:attrName>
                                        </p:attrNameLst>
                                      </p:cBhvr>
                                      <p:tavLst>
                                        <p:tav tm="0">
                                          <p:val>
                                            <p:strVal val="ppt_y"/>
                                          </p:val>
                                        </p:tav>
                                        <p:tav tm="100000">
                                          <p:val>
                                            <p:strVal val="ppt_y"/>
                                          </p:val>
                                        </p:tav>
                                      </p:tavLst>
                                    </p:anim>
                                    <p:set>
                                      <p:cBhvr>
                                        <p:cTn id="92" dur="1" fill="hold">
                                          <p:stCondLst>
                                            <p:cond delay="1999"/>
                                          </p:stCondLst>
                                        </p:cTn>
                                        <p:tgtEl>
                                          <p:spTgt spid="17"/>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 presetClass="exit" presetSubtype="8" fill="hold" grpId="0" nodeType="clickEffect">
                                  <p:stCondLst>
                                    <p:cond delay="0"/>
                                  </p:stCondLst>
                                  <p:childTnLst>
                                    <p:anim calcmode="lin" valueType="num">
                                      <p:cBhvr additive="base">
                                        <p:cTn id="96" dur="2000"/>
                                        <p:tgtEl>
                                          <p:spTgt spid="15"/>
                                        </p:tgtEl>
                                        <p:attrNameLst>
                                          <p:attrName>ppt_x</p:attrName>
                                        </p:attrNameLst>
                                      </p:cBhvr>
                                      <p:tavLst>
                                        <p:tav tm="0">
                                          <p:val>
                                            <p:strVal val="ppt_x"/>
                                          </p:val>
                                        </p:tav>
                                        <p:tav tm="100000">
                                          <p:val>
                                            <p:strVal val="0-ppt_w/2"/>
                                          </p:val>
                                        </p:tav>
                                      </p:tavLst>
                                    </p:anim>
                                    <p:anim calcmode="lin" valueType="num">
                                      <p:cBhvr additive="base">
                                        <p:cTn id="97" dur="2000"/>
                                        <p:tgtEl>
                                          <p:spTgt spid="15"/>
                                        </p:tgtEl>
                                        <p:attrNameLst>
                                          <p:attrName>ppt_y</p:attrName>
                                        </p:attrNameLst>
                                      </p:cBhvr>
                                      <p:tavLst>
                                        <p:tav tm="0">
                                          <p:val>
                                            <p:strVal val="ppt_y"/>
                                          </p:val>
                                        </p:tav>
                                        <p:tav tm="100000">
                                          <p:val>
                                            <p:strVal val="ppt_y"/>
                                          </p:val>
                                        </p:tav>
                                      </p:tavLst>
                                    </p:anim>
                                    <p:set>
                                      <p:cBhvr>
                                        <p:cTn id="98" dur="1" fill="hold">
                                          <p:stCondLst>
                                            <p:cond delay="1999"/>
                                          </p:stCondLst>
                                        </p:cTn>
                                        <p:tgtEl>
                                          <p:spTgt spid="15"/>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2" presetClass="exit" presetSubtype="2" fill="hold" grpId="0" nodeType="clickEffect">
                                  <p:stCondLst>
                                    <p:cond delay="0"/>
                                  </p:stCondLst>
                                  <p:childTnLst>
                                    <p:anim calcmode="lin" valueType="num">
                                      <p:cBhvr additive="base">
                                        <p:cTn id="102" dur="2000"/>
                                        <p:tgtEl>
                                          <p:spTgt spid="26"/>
                                        </p:tgtEl>
                                        <p:attrNameLst>
                                          <p:attrName>ppt_x</p:attrName>
                                        </p:attrNameLst>
                                      </p:cBhvr>
                                      <p:tavLst>
                                        <p:tav tm="0">
                                          <p:val>
                                            <p:strVal val="ppt_x"/>
                                          </p:val>
                                        </p:tav>
                                        <p:tav tm="100000">
                                          <p:val>
                                            <p:strVal val="1+ppt_w/2"/>
                                          </p:val>
                                        </p:tav>
                                      </p:tavLst>
                                    </p:anim>
                                    <p:anim calcmode="lin" valueType="num">
                                      <p:cBhvr additive="base">
                                        <p:cTn id="103" dur="2000"/>
                                        <p:tgtEl>
                                          <p:spTgt spid="26"/>
                                        </p:tgtEl>
                                        <p:attrNameLst>
                                          <p:attrName>ppt_y</p:attrName>
                                        </p:attrNameLst>
                                      </p:cBhvr>
                                      <p:tavLst>
                                        <p:tav tm="0">
                                          <p:val>
                                            <p:strVal val="ppt_y"/>
                                          </p:val>
                                        </p:tav>
                                        <p:tav tm="100000">
                                          <p:val>
                                            <p:strVal val="ppt_y"/>
                                          </p:val>
                                        </p:tav>
                                      </p:tavLst>
                                    </p:anim>
                                    <p:set>
                                      <p:cBhvr>
                                        <p:cTn id="104" dur="1" fill="hold">
                                          <p:stCondLst>
                                            <p:cond delay="1999"/>
                                          </p:stCondLst>
                                        </p:cTn>
                                        <p:tgtEl>
                                          <p:spTgt spid="26"/>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2" presetClass="exit" presetSubtype="8" fill="hold" grpId="0" nodeType="clickEffect">
                                  <p:stCondLst>
                                    <p:cond delay="0"/>
                                  </p:stCondLst>
                                  <p:childTnLst>
                                    <p:anim calcmode="lin" valueType="num">
                                      <p:cBhvr additive="base">
                                        <p:cTn id="108" dur="2000"/>
                                        <p:tgtEl>
                                          <p:spTgt spid="14"/>
                                        </p:tgtEl>
                                        <p:attrNameLst>
                                          <p:attrName>ppt_x</p:attrName>
                                        </p:attrNameLst>
                                      </p:cBhvr>
                                      <p:tavLst>
                                        <p:tav tm="0">
                                          <p:val>
                                            <p:strVal val="ppt_x"/>
                                          </p:val>
                                        </p:tav>
                                        <p:tav tm="100000">
                                          <p:val>
                                            <p:strVal val="0-ppt_w/2"/>
                                          </p:val>
                                        </p:tav>
                                      </p:tavLst>
                                    </p:anim>
                                    <p:anim calcmode="lin" valueType="num">
                                      <p:cBhvr additive="base">
                                        <p:cTn id="109" dur="2000"/>
                                        <p:tgtEl>
                                          <p:spTgt spid="14"/>
                                        </p:tgtEl>
                                        <p:attrNameLst>
                                          <p:attrName>ppt_y</p:attrName>
                                        </p:attrNameLst>
                                      </p:cBhvr>
                                      <p:tavLst>
                                        <p:tav tm="0">
                                          <p:val>
                                            <p:strVal val="ppt_y"/>
                                          </p:val>
                                        </p:tav>
                                        <p:tav tm="100000">
                                          <p:val>
                                            <p:strVal val="ppt_y"/>
                                          </p:val>
                                        </p:tav>
                                      </p:tavLst>
                                    </p:anim>
                                    <p:set>
                                      <p:cBhvr>
                                        <p:cTn id="110" dur="1" fill="hold">
                                          <p:stCondLst>
                                            <p:cond delay="1999"/>
                                          </p:stCondLst>
                                        </p:cTn>
                                        <p:tgtEl>
                                          <p:spTgt spid="14"/>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2" presetClass="exit" presetSubtype="8" fill="hold" grpId="0" nodeType="clickEffect">
                                  <p:stCondLst>
                                    <p:cond delay="0"/>
                                  </p:stCondLst>
                                  <p:childTnLst>
                                    <p:anim calcmode="lin" valueType="num">
                                      <p:cBhvr additive="base">
                                        <p:cTn id="114" dur="2000"/>
                                        <p:tgtEl>
                                          <p:spTgt spid="19"/>
                                        </p:tgtEl>
                                        <p:attrNameLst>
                                          <p:attrName>ppt_x</p:attrName>
                                        </p:attrNameLst>
                                      </p:cBhvr>
                                      <p:tavLst>
                                        <p:tav tm="0">
                                          <p:val>
                                            <p:strVal val="ppt_x"/>
                                          </p:val>
                                        </p:tav>
                                        <p:tav tm="100000">
                                          <p:val>
                                            <p:strVal val="0-ppt_w/2"/>
                                          </p:val>
                                        </p:tav>
                                      </p:tavLst>
                                    </p:anim>
                                    <p:anim calcmode="lin" valueType="num">
                                      <p:cBhvr additive="base">
                                        <p:cTn id="115" dur="2000"/>
                                        <p:tgtEl>
                                          <p:spTgt spid="19"/>
                                        </p:tgtEl>
                                        <p:attrNameLst>
                                          <p:attrName>ppt_y</p:attrName>
                                        </p:attrNameLst>
                                      </p:cBhvr>
                                      <p:tavLst>
                                        <p:tav tm="0">
                                          <p:val>
                                            <p:strVal val="ppt_y"/>
                                          </p:val>
                                        </p:tav>
                                        <p:tav tm="100000">
                                          <p:val>
                                            <p:strVal val="ppt_y"/>
                                          </p:val>
                                        </p:tav>
                                      </p:tavLst>
                                    </p:anim>
                                    <p:set>
                                      <p:cBhvr>
                                        <p:cTn id="116" dur="1" fill="hold">
                                          <p:stCondLst>
                                            <p:cond delay="1999"/>
                                          </p:stCondLst>
                                        </p:cTn>
                                        <p:tgtEl>
                                          <p:spTgt spid="19"/>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2" presetClass="exit" presetSubtype="8" fill="hold" grpId="0" nodeType="clickEffect">
                                  <p:stCondLst>
                                    <p:cond delay="0"/>
                                  </p:stCondLst>
                                  <p:childTnLst>
                                    <p:anim calcmode="lin" valueType="num">
                                      <p:cBhvr additive="base">
                                        <p:cTn id="120" dur="2000"/>
                                        <p:tgtEl>
                                          <p:spTgt spid="18"/>
                                        </p:tgtEl>
                                        <p:attrNameLst>
                                          <p:attrName>ppt_x</p:attrName>
                                        </p:attrNameLst>
                                      </p:cBhvr>
                                      <p:tavLst>
                                        <p:tav tm="0">
                                          <p:val>
                                            <p:strVal val="ppt_x"/>
                                          </p:val>
                                        </p:tav>
                                        <p:tav tm="100000">
                                          <p:val>
                                            <p:strVal val="0-ppt_w/2"/>
                                          </p:val>
                                        </p:tav>
                                      </p:tavLst>
                                    </p:anim>
                                    <p:anim calcmode="lin" valueType="num">
                                      <p:cBhvr additive="base">
                                        <p:cTn id="121" dur="2000"/>
                                        <p:tgtEl>
                                          <p:spTgt spid="18"/>
                                        </p:tgtEl>
                                        <p:attrNameLst>
                                          <p:attrName>ppt_y</p:attrName>
                                        </p:attrNameLst>
                                      </p:cBhvr>
                                      <p:tavLst>
                                        <p:tav tm="0">
                                          <p:val>
                                            <p:strVal val="ppt_y"/>
                                          </p:val>
                                        </p:tav>
                                        <p:tav tm="100000">
                                          <p:val>
                                            <p:strVal val="ppt_y"/>
                                          </p:val>
                                        </p:tav>
                                      </p:tavLst>
                                    </p:anim>
                                    <p:set>
                                      <p:cBhvr>
                                        <p:cTn id="122" dur="1" fill="hold">
                                          <p:stCondLst>
                                            <p:cond delay="1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P spid="21" grpId="0"/>
      <p:bldP spid="21" grpId="1"/>
      <p:bldP spid="26" grpId="0"/>
      <p:bldP spid="26"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A19B12EC-1F98-4A2E-B616-2C71C8AFEF46}"/>
              </a:ext>
            </a:extLst>
          </p:cNvPr>
          <p:cNvGraphicFramePr>
            <a:graphicFrameLocks noGrp="1"/>
          </p:cNvGraphicFramePr>
          <p:nvPr>
            <p:extLst>
              <p:ext uri="{D42A27DB-BD31-4B8C-83A1-F6EECF244321}">
                <p14:modId xmlns:p14="http://schemas.microsoft.com/office/powerpoint/2010/main" val="254962117"/>
              </p:ext>
            </p:extLst>
          </p:nvPr>
        </p:nvGraphicFramePr>
        <p:xfrm>
          <a:off x="271098" y="2084813"/>
          <a:ext cx="11603133" cy="3991734"/>
        </p:xfrm>
        <a:graphic>
          <a:graphicData uri="http://schemas.openxmlformats.org/drawingml/2006/table">
            <a:tbl>
              <a:tblPr firstRow="1" bandRow="1"/>
              <a:tblGrid>
                <a:gridCol w="1421515">
                  <a:extLst>
                    <a:ext uri="{9D8B030D-6E8A-4147-A177-3AD203B41FA5}">
                      <a16:colId xmlns:a16="http://schemas.microsoft.com/office/drawing/2014/main" val="1931816666"/>
                    </a:ext>
                  </a:extLst>
                </a:gridCol>
                <a:gridCol w="6790987">
                  <a:extLst>
                    <a:ext uri="{9D8B030D-6E8A-4147-A177-3AD203B41FA5}">
                      <a16:colId xmlns:a16="http://schemas.microsoft.com/office/drawing/2014/main" val="153532063"/>
                    </a:ext>
                  </a:extLst>
                </a:gridCol>
                <a:gridCol w="3390631">
                  <a:extLst>
                    <a:ext uri="{9D8B030D-6E8A-4147-A177-3AD203B41FA5}">
                      <a16:colId xmlns:a16="http://schemas.microsoft.com/office/drawing/2014/main" val="106828240"/>
                    </a:ext>
                  </a:extLst>
                </a:gridCol>
              </a:tblGrid>
              <a:tr h="665289">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78161237"/>
                  </a:ext>
                </a:extLst>
              </a:tr>
              <a:tr h="665289">
                <a:tc>
                  <a:txBody>
                    <a:bodyPr/>
                    <a:lstStyle/>
                    <a:p>
                      <a:endParaRPr lang="en-GB"/>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3014161316"/>
                  </a:ext>
                </a:extLst>
              </a:tr>
              <a:tr h="665289">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852471605"/>
                  </a:ext>
                </a:extLst>
              </a:tr>
              <a:tr h="665289">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598856457"/>
                  </a:ext>
                </a:extLst>
              </a:tr>
              <a:tr h="665289">
                <a:tc>
                  <a:txBody>
                    <a:bodyPr/>
                    <a:lstStyle/>
                    <a:p>
                      <a:endParaRPr lang="en-GB"/>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878799463"/>
                  </a:ext>
                </a:extLst>
              </a:tr>
              <a:tr h="665289">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883070803"/>
                  </a:ext>
                </a:extLst>
              </a:tr>
            </a:tbl>
          </a:graphicData>
        </a:graphic>
      </p:graphicFrame>
      <p:sp>
        <p:nvSpPr>
          <p:cNvPr id="23" name="Rounded Rectangle 46">
            <a:extLst>
              <a:ext uri="{FF2B5EF4-FFF2-40B4-BE49-F238E27FC236}">
                <a16:creationId xmlns:a16="http://schemas.microsoft.com/office/drawing/2014/main" id="{01F03E95-CC49-4EA3-ADA4-970425A076B5}"/>
              </a:ext>
            </a:extLst>
          </p:cNvPr>
          <p:cNvSpPr/>
          <p:nvPr/>
        </p:nvSpPr>
        <p:spPr>
          <a:xfrm>
            <a:off x="10716118" y="104993"/>
            <a:ext cx="1281351"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buClrTx/>
              <a:defRPr/>
            </a:pPr>
            <a:r>
              <a:rPr lang="en-GB" sz="2000" b="1" kern="1200" dirty="0" err="1">
                <a:solidFill>
                  <a:prstClr val="white"/>
                </a:solidFill>
                <a:latin typeface="Century Gothic" panose="020B0502020202020204" pitchFamily="34" charset="0"/>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42" name="TextBox 41">
            <a:extLst>
              <a:ext uri="{FF2B5EF4-FFF2-40B4-BE49-F238E27FC236}">
                <a16:creationId xmlns:a16="http://schemas.microsoft.com/office/drawing/2014/main" id="{F8157123-3466-44C7-93E7-072D17C9197F}"/>
              </a:ext>
            </a:extLst>
          </p:cNvPr>
          <p:cNvSpPr txBox="1"/>
          <p:nvPr/>
        </p:nvSpPr>
        <p:spPr>
          <a:xfrm>
            <a:off x="103325" y="966584"/>
            <a:ext cx="11785383" cy="830997"/>
          </a:xfrm>
          <a:prstGeom prst="rect">
            <a:avLst/>
          </a:prstGeom>
          <a:noFill/>
        </p:spPr>
        <p:txBody>
          <a:bodyPr wrap="square" rtlCol="0">
            <a:spAutoFit/>
          </a:bodyPr>
          <a:lstStyle/>
          <a:p>
            <a:pPr lvl="0">
              <a:defRPr/>
            </a:pPr>
            <a:r>
              <a:rPr lang="en-GB" sz="2400" dirty="0" err="1">
                <a:solidFill>
                  <a:srgbClr val="002060"/>
                </a:solidFill>
                <a:latin typeface="Century Gothic" panose="020B0502020202020204" pitchFamily="34" charset="0"/>
              </a:rPr>
              <a:t>Léa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parle</a:t>
            </a:r>
            <a:r>
              <a:rPr lang="en-GB" sz="2400" dirty="0">
                <a:solidFill>
                  <a:srgbClr val="002060"/>
                </a:solidFill>
                <a:latin typeface="Century Gothic" panose="020B0502020202020204" pitchFamily="34" charset="0"/>
              </a:rPr>
              <a:t>. O</a:t>
            </a:r>
            <a:r>
              <a:rPr lang="fr-FR" sz="2400" dirty="0">
                <a:solidFill>
                  <a:srgbClr val="002060"/>
                </a:solidFill>
                <a:latin typeface="Century Gothic" panose="020B0502020202020204" pitchFamily="34" charset="0"/>
                <a:ea typeface="Calibri"/>
                <a:cs typeface="Calibri"/>
                <a:sym typeface="Calibri"/>
              </a:rPr>
              <a:t>ù</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va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Léa</a:t>
            </a:r>
            <a:r>
              <a:rPr lang="en-GB" sz="2400" dirty="0">
                <a:solidFill>
                  <a:srgbClr val="002060"/>
                </a:solidFill>
                <a:latin typeface="Century Gothic" panose="020B0502020202020204" pitchFamily="34" charset="0"/>
              </a:rPr>
              <a:t> ? (je) O</a:t>
            </a:r>
            <a:r>
              <a:rPr lang="fr-FR" sz="2400" dirty="0">
                <a:solidFill>
                  <a:srgbClr val="002060"/>
                </a:solidFill>
                <a:latin typeface="Century Gothic" panose="020B0502020202020204" pitchFamily="34" charset="0"/>
                <a:ea typeface="Calibri"/>
                <a:cs typeface="Calibri"/>
                <a:sym typeface="Calibri"/>
              </a:rPr>
              <a:t>ù</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va</a:t>
            </a:r>
            <a:r>
              <a:rPr lang="en-GB" sz="2400" dirty="0">
                <a:solidFill>
                  <a:srgbClr val="002060"/>
                </a:solidFill>
                <a:latin typeface="Century Gothic" panose="020B0502020202020204" pitchFamily="34" charset="0"/>
              </a:rPr>
              <a:t> Amir ? (il) O</a:t>
            </a:r>
            <a:r>
              <a:rPr lang="fr-FR" sz="2400" dirty="0">
                <a:solidFill>
                  <a:srgbClr val="002060"/>
                </a:solidFill>
                <a:latin typeface="Century Gothic" panose="020B0502020202020204" pitchFamily="34" charset="0"/>
                <a:ea typeface="Calibri"/>
                <a:cs typeface="Calibri"/>
                <a:sym typeface="Calibri"/>
              </a:rPr>
              <a:t>ù</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va</a:t>
            </a:r>
            <a:r>
              <a:rPr lang="en-GB" sz="2400" dirty="0">
                <a:solidFill>
                  <a:srgbClr val="002060"/>
                </a:solidFill>
                <a:latin typeface="Century Gothic" panose="020B0502020202020204" pitchFamily="34" charset="0"/>
              </a:rPr>
              <a:t> Sophie ? (</a:t>
            </a:r>
            <a:r>
              <a:rPr lang="en-GB" sz="2400" dirty="0" err="1">
                <a:solidFill>
                  <a:srgbClr val="002060"/>
                </a:solidFill>
                <a:latin typeface="Century Gothic" panose="020B0502020202020204" pitchFamily="34" charset="0"/>
              </a:rPr>
              <a:t>elle</a:t>
            </a:r>
            <a:r>
              <a:rPr lang="en-GB" sz="2400" dirty="0">
                <a:solidFill>
                  <a:srgbClr val="002060"/>
                </a:solidFill>
                <a:latin typeface="Century Gothic" panose="020B0502020202020204" pitchFamily="34" charset="0"/>
              </a:rPr>
              <a:t>)  </a:t>
            </a:r>
            <a:br>
              <a:rPr lang="en-GB" sz="2400" dirty="0">
                <a:solidFill>
                  <a:srgbClr val="002060"/>
                </a:solidFill>
                <a:latin typeface="Century Gothic" panose="020B0502020202020204" pitchFamily="34" charset="0"/>
              </a:rPr>
            </a:br>
            <a:r>
              <a:rPr lang="en-GB" sz="2400" dirty="0" err="1">
                <a:solidFill>
                  <a:srgbClr val="002060"/>
                </a:solidFill>
                <a:latin typeface="Century Gothic" panose="020B0502020202020204" pitchFamily="34" charset="0"/>
              </a:rPr>
              <a:t>C’est</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au</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ou</a:t>
            </a:r>
            <a:r>
              <a:rPr lang="en-GB" sz="2400" dirty="0">
                <a:solidFill>
                  <a:srgbClr val="002060"/>
                </a:solidFill>
                <a:latin typeface="Century Gothic" panose="020B0502020202020204" pitchFamily="34" charset="0"/>
              </a:rPr>
              <a:t> </a:t>
            </a:r>
            <a:r>
              <a:rPr lang="en-GB" sz="2400" b="1" kern="1200" dirty="0">
                <a:solidFill>
                  <a:srgbClr val="002060"/>
                </a:solidFill>
                <a:latin typeface="Century Gothic" panose="020B0502020202020204" pitchFamily="34" charset="0"/>
              </a:rPr>
              <a:t>à la </a:t>
            </a:r>
            <a:r>
              <a:rPr lang="en-GB" sz="2400" kern="1200" dirty="0">
                <a:solidFill>
                  <a:srgbClr val="002060"/>
                </a:solidFill>
                <a:latin typeface="Century Gothic" panose="020B0502020202020204" pitchFamily="34" charset="0"/>
              </a:rPr>
              <a:t>?</a:t>
            </a:r>
            <a:endParaRPr lang="en-GB" sz="2400" dirty="0">
              <a:solidFill>
                <a:srgbClr val="002060"/>
              </a:solidFill>
              <a:latin typeface="Century Gothic" panose="020B0502020202020204" pitchFamily="34" charset="0"/>
            </a:endParaRPr>
          </a:p>
        </p:txBody>
      </p:sp>
      <p:sp>
        <p:nvSpPr>
          <p:cNvPr id="44" name="Action Button: Custom 21">
            <a:hlinkClick r:id="" action="ppaction://noaction" highlightClick="1">
              <a:snd r:embed="rId3" name="1. Je vais à la [beep] (liaison).wav"/>
            </a:hlinkClick>
            <a:extLst>
              <a:ext uri="{FF2B5EF4-FFF2-40B4-BE49-F238E27FC236}">
                <a16:creationId xmlns:a16="http://schemas.microsoft.com/office/drawing/2014/main" id="{9B8DD0CF-B6B8-460B-B44C-809C55C6AC3E}"/>
              </a:ext>
            </a:extLst>
          </p:cNvPr>
          <p:cNvSpPr/>
          <p:nvPr/>
        </p:nvSpPr>
        <p:spPr>
          <a:xfrm>
            <a:off x="628305" y="2172197"/>
            <a:ext cx="453788" cy="452927"/>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1</a:t>
            </a:r>
          </a:p>
        </p:txBody>
      </p:sp>
      <p:sp>
        <p:nvSpPr>
          <p:cNvPr id="48" name="Action Button: Custom 22">
            <a:hlinkClick r:id="" action="ppaction://noaction" highlightClick="1">
              <a:snd r:embed="rId4" name="2. Il va au [beep].wav"/>
            </a:hlinkClick>
            <a:extLst>
              <a:ext uri="{FF2B5EF4-FFF2-40B4-BE49-F238E27FC236}">
                <a16:creationId xmlns:a16="http://schemas.microsoft.com/office/drawing/2014/main" id="{89A4D9CF-17A8-412C-98C2-998446E963EB}"/>
              </a:ext>
            </a:extLst>
          </p:cNvPr>
          <p:cNvSpPr/>
          <p:nvPr/>
        </p:nvSpPr>
        <p:spPr>
          <a:xfrm>
            <a:off x="623157" y="2821538"/>
            <a:ext cx="453788" cy="452927"/>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2</a:t>
            </a:r>
          </a:p>
        </p:txBody>
      </p:sp>
      <p:sp>
        <p:nvSpPr>
          <p:cNvPr id="52" name="Action Button: Custom 23">
            <a:hlinkClick r:id="" action="ppaction://noaction" highlightClick="1">
              <a:snd r:embed="rId5" name="3. Je vais au [beep] (liaison).wav"/>
            </a:hlinkClick>
            <a:extLst>
              <a:ext uri="{FF2B5EF4-FFF2-40B4-BE49-F238E27FC236}">
                <a16:creationId xmlns:a16="http://schemas.microsoft.com/office/drawing/2014/main" id="{5401D5C7-7DCA-461C-A233-1693EA8DB4B1}"/>
              </a:ext>
            </a:extLst>
          </p:cNvPr>
          <p:cNvSpPr/>
          <p:nvPr/>
        </p:nvSpPr>
        <p:spPr>
          <a:xfrm>
            <a:off x="629593" y="3494775"/>
            <a:ext cx="453788" cy="452927"/>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3</a:t>
            </a:r>
          </a:p>
        </p:txBody>
      </p:sp>
      <p:sp>
        <p:nvSpPr>
          <p:cNvPr id="94" name="Action Button: Custom 21">
            <a:hlinkClick r:id="" action="ppaction://noaction" highlightClick="1">
              <a:snd r:embed="rId6" name="5. Elle va à la [beep].wav"/>
            </a:hlinkClick>
            <a:extLst>
              <a:ext uri="{FF2B5EF4-FFF2-40B4-BE49-F238E27FC236}">
                <a16:creationId xmlns:a16="http://schemas.microsoft.com/office/drawing/2014/main" id="{5D469A5D-0737-477F-8298-135610EE275B}"/>
              </a:ext>
            </a:extLst>
          </p:cNvPr>
          <p:cNvSpPr/>
          <p:nvPr/>
        </p:nvSpPr>
        <p:spPr>
          <a:xfrm>
            <a:off x="625731" y="4815959"/>
            <a:ext cx="453788" cy="452927"/>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5</a:t>
            </a:r>
          </a:p>
        </p:txBody>
      </p:sp>
      <p:sp>
        <p:nvSpPr>
          <p:cNvPr id="95" name="Action Button: Custom 22">
            <a:hlinkClick r:id="" action="ppaction://noaction" highlightClick="1">
              <a:snd r:embed="rId7" name="6. Il va à la [beep].wav"/>
            </a:hlinkClick>
            <a:extLst>
              <a:ext uri="{FF2B5EF4-FFF2-40B4-BE49-F238E27FC236}">
                <a16:creationId xmlns:a16="http://schemas.microsoft.com/office/drawing/2014/main" id="{7FA936DE-0B73-4B20-A6AC-6211E1413943}"/>
              </a:ext>
            </a:extLst>
          </p:cNvPr>
          <p:cNvSpPr/>
          <p:nvPr/>
        </p:nvSpPr>
        <p:spPr>
          <a:xfrm>
            <a:off x="627018" y="5488423"/>
            <a:ext cx="453788" cy="452927"/>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6</a:t>
            </a:r>
          </a:p>
        </p:txBody>
      </p:sp>
      <p:sp>
        <p:nvSpPr>
          <p:cNvPr id="96" name="Action Button: Custom 23">
            <a:hlinkClick r:id="" action="ppaction://noaction" highlightClick="1">
              <a:snd r:embed="rId8" name="4. Elle va au [beep].wav"/>
            </a:hlinkClick>
            <a:extLst>
              <a:ext uri="{FF2B5EF4-FFF2-40B4-BE49-F238E27FC236}">
                <a16:creationId xmlns:a16="http://schemas.microsoft.com/office/drawing/2014/main" id="{0FEA9B2C-907B-4472-ACF7-ECEA9EF756C0}"/>
              </a:ext>
            </a:extLst>
          </p:cNvPr>
          <p:cNvSpPr/>
          <p:nvPr/>
        </p:nvSpPr>
        <p:spPr>
          <a:xfrm>
            <a:off x="624444" y="4155367"/>
            <a:ext cx="453788" cy="452927"/>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dirty="0">
                <a:solidFill>
                  <a:srgbClr val="FFFFFF"/>
                </a:solidFill>
                <a:latin typeface="Arial"/>
              </a:rPr>
              <a:t>4</a:t>
            </a:r>
            <a:endParaRPr kumimoji="0" lang="en-GB" sz="2400" b="1"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328C3D7F-0541-4574-944E-AFF994C6289A}"/>
              </a:ext>
            </a:extLst>
          </p:cNvPr>
          <p:cNvSpPr txBox="1"/>
          <p:nvPr/>
        </p:nvSpPr>
        <p:spPr>
          <a:xfrm>
            <a:off x="7866547" y="2179138"/>
            <a:ext cx="4670932" cy="492443"/>
          </a:xfrm>
          <a:prstGeom prst="rect">
            <a:avLst/>
          </a:prstGeom>
          <a:noFill/>
        </p:spPr>
        <p:txBody>
          <a:bodyPr wrap="square" rtlCol="0">
            <a:spAutoFit/>
          </a:bodyPr>
          <a:lstStyle/>
          <a:p>
            <a:pPr lvl="0" algn="ctr">
              <a:buClrTx/>
              <a:defRPr/>
            </a:pPr>
            <a:r>
              <a:rPr lang="en-GB" sz="2600" kern="1200" dirty="0">
                <a:solidFill>
                  <a:srgbClr val="002060"/>
                </a:solidFill>
                <a:latin typeface="Century Gothic" panose="020B0502020202020204" pitchFamily="34" charset="0"/>
              </a:rPr>
              <a:t>poste / parc</a:t>
            </a:r>
            <a:endParaRPr lang="en-GB" sz="2600" kern="1200" dirty="0">
              <a:solidFill>
                <a:srgbClr val="002060"/>
              </a:solidFill>
            </a:endParaRPr>
          </a:p>
        </p:txBody>
      </p:sp>
      <p:sp>
        <p:nvSpPr>
          <p:cNvPr id="37" name="TextBox 36">
            <a:extLst>
              <a:ext uri="{FF2B5EF4-FFF2-40B4-BE49-F238E27FC236}">
                <a16:creationId xmlns:a16="http://schemas.microsoft.com/office/drawing/2014/main" id="{C5B97B92-62B0-4946-9DCA-663FA38F4A8A}"/>
              </a:ext>
            </a:extLst>
          </p:cNvPr>
          <p:cNvSpPr txBox="1"/>
          <p:nvPr/>
        </p:nvSpPr>
        <p:spPr>
          <a:xfrm>
            <a:off x="7817510" y="2848710"/>
            <a:ext cx="4670932" cy="492443"/>
          </a:xfrm>
          <a:prstGeom prst="rect">
            <a:avLst/>
          </a:prstGeom>
          <a:noFill/>
        </p:spPr>
        <p:txBody>
          <a:bodyPr wrap="square" rtlCol="0">
            <a:spAutoFit/>
          </a:bodyPr>
          <a:lstStyle/>
          <a:p>
            <a:pPr algn="ctr">
              <a:buClrTx/>
              <a:defRPr/>
            </a:pPr>
            <a:r>
              <a:rPr lang="en-GB" sz="2600" kern="1200" dirty="0" err="1">
                <a:solidFill>
                  <a:srgbClr val="002060"/>
                </a:solidFill>
                <a:latin typeface="Century Gothic" panose="020B0502020202020204" pitchFamily="34" charset="0"/>
              </a:rPr>
              <a:t>salle</a:t>
            </a:r>
            <a:r>
              <a:rPr lang="en-GB" sz="2600" kern="1200" dirty="0">
                <a:solidFill>
                  <a:srgbClr val="002060"/>
                </a:solidFill>
                <a:latin typeface="Century Gothic" panose="020B0502020202020204" pitchFamily="34" charset="0"/>
              </a:rPr>
              <a:t> / travail</a:t>
            </a:r>
            <a:endParaRPr lang="en-GB" sz="2600" kern="1200" dirty="0">
              <a:solidFill>
                <a:srgbClr val="002060"/>
              </a:solidFill>
            </a:endParaRPr>
          </a:p>
        </p:txBody>
      </p:sp>
      <p:sp>
        <p:nvSpPr>
          <p:cNvPr id="38" name="TextBox 37">
            <a:extLst>
              <a:ext uri="{FF2B5EF4-FFF2-40B4-BE49-F238E27FC236}">
                <a16:creationId xmlns:a16="http://schemas.microsoft.com/office/drawing/2014/main" id="{DBB2AA5C-483D-44E9-BDEC-0FF9B55C31EF}"/>
              </a:ext>
            </a:extLst>
          </p:cNvPr>
          <p:cNvSpPr txBox="1"/>
          <p:nvPr/>
        </p:nvSpPr>
        <p:spPr>
          <a:xfrm>
            <a:off x="7833023" y="4188718"/>
            <a:ext cx="4732831" cy="892552"/>
          </a:xfrm>
          <a:prstGeom prst="rect">
            <a:avLst/>
          </a:prstGeom>
          <a:noFill/>
        </p:spPr>
        <p:txBody>
          <a:bodyPr wrap="square" rtlCol="0">
            <a:spAutoFit/>
          </a:bodyPr>
          <a:lstStyle/>
          <a:p>
            <a:pPr algn="ctr">
              <a:buClrTx/>
              <a:defRPr/>
            </a:pPr>
            <a:r>
              <a:rPr lang="en-GB" sz="2600" dirty="0" err="1">
                <a:solidFill>
                  <a:srgbClr val="002060"/>
                </a:solidFill>
                <a:latin typeface="Century Gothic" panose="020B0502020202020204" pitchFamily="34" charset="0"/>
              </a:rPr>
              <a:t>fenêtre</a:t>
            </a:r>
            <a:r>
              <a:rPr lang="en-GB" sz="2600" dirty="0">
                <a:solidFill>
                  <a:srgbClr val="002060"/>
                </a:solidFill>
                <a:latin typeface="Century Gothic" panose="020B0502020202020204" pitchFamily="34" charset="0"/>
              </a:rPr>
              <a:t> / </a:t>
            </a:r>
            <a:r>
              <a:rPr lang="en-GB" sz="2600" dirty="0" err="1">
                <a:solidFill>
                  <a:srgbClr val="002060"/>
                </a:solidFill>
                <a:latin typeface="Century Gothic" panose="020B0502020202020204" pitchFamily="34" charset="0"/>
              </a:rPr>
              <a:t>déjeuner</a:t>
            </a:r>
            <a:r>
              <a:rPr lang="en-GB" sz="2600" dirty="0">
                <a:solidFill>
                  <a:srgbClr val="002060"/>
                </a:solidFill>
                <a:latin typeface="Century Gothic" panose="020B0502020202020204" pitchFamily="34" charset="0"/>
              </a:rPr>
              <a:t>  </a:t>
            </a:r>
          </a:p>
          <a:p>
            <a:pPr lvl="0" algn="ctr">
              <a:buClrTx/>
              <a:defRPr/>
            </a:pPr>
            <a:endParaRPr lang="en-GB" sz="2600" kern="1200" dirty="0">
              <a:solidFill>
                <a:srgbClr val="002060"/>
              </a:solidFill>
            </a:endParaRPr>
          </a:p>
        </p:txBody>
      </p:sp>
      <p:sp>
        <p:nvSpPr>
          <p:cNvPr id="39" name="TextBox 38">
            <a:extLst>
              <a:ext uri="{FF2B5EF4-FFF2-40B4-BE49-F238E27FC236}">
                <a16:creationId xmlns:a16="http://schemas.microsoft.com/office/drawing/2014/main" id="{2D5A7B18-2271-4A54-A3C5-68D4C3D11403}"/>
              </a:ext>
            </a:extLst>
          </p:cNvPr>
          <p:cNvSpPr txBox="1"/>
          <p:nvPr/>
        </p:nvSpPr>
        <p:spPr>
          <a:xfrm>
            <a:off x="7866547" y="5526997"/>
            <a:ext cx="4670930" cy="492443"/>
          </a:xfrm>
          <a:prstGeom prst="rect">
            <a:avLst/>
          </a:prstGeom>
          <a:noFill/>
        </p:spPr>
        <p:txBody>
          <a:bodyPr wrap="square" rtlCol="0">
            <a:spAutoFit/>
          </a:bodyPr>
          <a:lstStyle/>
          <a:p>
            <a:pPr algn="ctr"/>
            <a:r>
              <a:rPr lang="en-GB" sz="2600" dirty="0" err="1">
                <a:solidFill>
                  <a:srgbClr val="002060"/>
                </a:solidFill>
                <a:latin typeface="Century Gothic" panose="020B0502020202020204" pitchFamily="34" charset="0"/>
              </a:rPr>
              <a:t>magasin</a:t>
            </a:r>
            <a:r>
              <a:rPr lang="en-GB" sz="2600" dirty="0">
                <a:solidFill>
                  <a:srgbClr val="002060"/>
                </a:solidFill>
                <a:latin typeface="Century Gothic" panose="020B0502020202020204" pitchFamily="34" charset="0"/>
              </a:rPr>
              <a:t> / </a:t>
            </a:r>
            <a:r>
              <a:rPr lang="en-GB" sz="2600" dirty="0" err="1">
                <a:solidFill>
                  <a:srgbClr val="002060"/>
                </a:solidFill>
                <a:latin typeface="Century Gothic" panose="020B0502020202020204" pitchFamily="34" charset="0"/>
              </a:rPr>
              <a:t>maison</a:t>
            </a:r>
            <a:endParaRPr lang="en-GB" sz="2600" dirty="0">
              <a:solidFill>
                <a:srgbClr val="002060"/>
              </a:solidFill>
              <a:latin typeface="Century Gothic" panose="020B0502020202020204" pitchFamily="34" charset="0"/>
            </a:endParaRPr>
          </a:p>
        </p:txBody>
      </p:sp>
      <p:sp>
        <p:nvSpPr>
          <p:cNvPr id="45" name="TextBox 44">
            <a:extLst>
              <a:ext uri="{FF2B5EF4-FFF2-40B4-BE49-F238E27FC236}">
                <a16:creationId xmlns:a16="http://schemas.microsoft.com/office/drawing/2014/main" id="{A2CB306D-99A0-481A-ABB0-88BE6B864938}"/>
              </a:ext>
            </a:extLst>
          </p:cNvPr>
          <p:cNvSpPr txBox="1"/>
          <p:nvPr/>
        </p:nvSpPr>
        <p:spPr>
          <a:xfrm>
            <a:off x="7835597" y="4857426"/>
            <a:ext cx="4670930" cy="892552"/>
          </a:xfrm>
          <a:prstGeom prst="rect">
            <a:avLst/>
          </a:prstGeom>
          <a:noFill/>
        </p:spPr>
        <p:txBody>
          <a:bodyPr wrap="square" rtlCol="0">
            <a:spAutoFit/>
          </a:bodyPr>
          <a:lstStyle/>
          <a:p>
            <a:pPr algn="ctr"/>
            <a:r>
              <a:rPr lang="en-GB" sz="2600" kern="1200" dirty="0" err="1">
                <a:solidFill>
                  <a:srgbClr val="002060"/>
                </a:solidFill>
                <a:latin typeface="Century Gothic" panose="020B0502020202020204" pitchFamily="34" charset="0"/>
              </a:rPr>
              <a:t>collège</a:t>
            </a:r>
            <a:r>
              <a:rPr lang="en-GB" sz="2600" kern="1200" dirty="0">
                <a:solidFill>
                  <a:srgbClr val="002060"/>
                </a:solidFill>
                <a:latin typeface="Century Gothic" panose="020B0502020202020204" pitchFamily="34" charset="0"/>
              </a:rPr>
              <a:t> / </a:t>
            </a:r>
            <a:r>
              <a:rPr lang="en-GB" sz="2600" kern="1200" dirty="0" err="1">
                <a:solidFill>
                  <a:srgbClr val="002060"/>
                </a:solidFill>
                <a:latin typeface="Century Gothic" panose="020B0502020202020204" pitchFamily="34" charset="0"/>
              </a:rPr>
              <a:t>caisse</a:t>
            </a:r>
            <a:endParaRPr lang="en-GB" sz="2600" kern="1200" dirty="0">
              <a:solidFill>
                <a:srgbClr val="002060"/>
              </a:solidFill>
              <a:latin typeface="Century Gothic" panose="020B0502020202020204" pitchFamily="34" charset="0"/>
            </a:endParaRPr>
          </a:p>
          <a:p>
            <a:pPr algn="ctr"/>
            <a:endParaRPr lang="en-GB" sz="2600" dirty="0">
              <a:solidFill>
                <a:srgbClr val="002060"/>
              </a:solidFill>
              <a:latin typeface="Century Gothic" panose="020B0502020202020204" pitchFamily="34" charset="0"/>
            </a:endParaRPr>
          </a:p>
        </p:txBody>
      </p:sp>
      <p:sp>
        <p:nvSpPr>
          <p:cNvPr id="46" name="TextBox 45">
            <a:extLst>
              <a:ext uri="{FF2B5EF4-FFF2-40B4-BE49-F238E27FC236}">
                <a16:creationId xmlns:a16="http://schemas.microsoft.com/office/drawing/2014/main" id="{C1D6F0F4-FB5A-4437-B0F5-AFD96D4A9A96}"/>
              </a:ext>
            </a:extLst>
          </p:cNvPr>
          <p:cNvSpPr txBox="1"/>
          <p:nvPr/>
        </p:nvSpPr>
        <p:spPr>
          <a:xfrm>
            <a:off x="7835595" y="3518282"/>
            <a:ext cx="4670931" cy="492443"/>
          </a:xfrm>
          <a:prstGeom prst="rect">
            <a:avLst/>
          </a:prstGeom>
          <a:noFill/>
        </p:spPr>
        <p:txBody>
          <a:bodyPr wrap="square" rtlCol="0">
            <a:spAutoFit/>
          </a:bodyPr>
          <a:lstStyle/>
          <a:p>
            <a:pPr algn="ctr">
              <a:buClrTx/>
              <a:defRPr/>
            </a:pPr>
            <a:r>
              <a:rPr lang="en-GB" sz="2600" kern="1200" dirty="0">
                <a:solidFill>
                  <a:srgbClr val="002060"/>
                </a:solidFill>
                <a:latin typeface="Century Gothic" panose="020B0502020202020204" pitchFamily="34" charset="0"/>
              </a:rPr>
              <a:t>tableau / </a:t>
            </a:r>
            <a:r>
              <a:rPr lang="en-GB" sz="2600" kern="1200" dirty="0" err="1">
                <a:solidFill>
                  <a:srgbClr val="002060"/>
                </a:solidFill>
                <a:latin typeface="Century Gothic" panose="020B0502020202020204" pitchFamily="34" charset="0"/>
              </a:rPr>
              <a:t>porte</a:t>
            </a:r>
            <a:endParaRPr lang="en-GB" sz="2600" kern="1200" dirty="0">
              <a:solidFill>
                <a:srgbClr val="002060"/>
              </a:solidFill>
            </a:endParaRPr>
          </a:p>
        </p:txBody>
      </p:sp>
      <p:sp>
        <p:nvSpPr>
          <p:cNvPr id="3" name="Title 2">
            <a:extLst>
              <a:ext uri="{FF2B5EF4-FFF2-40B4-BE49-F238E27FC236}">
                <a16:creationId xmlns:a16="http://schemas.microsoft.com/office/drawing/2014/main" id="{49915960-BFBD-BC42-A3E3-B19A3330BAE6}"/>
              </a:ext>
            </a:extLst>
          </p:cNvPr>
          <p:cNvSpPr>
            <a:spLocks noGrp="1"/>
          </p:cNvSpPr>
          <p:nvPr>
            <p:ph type="title"/>
          </p:nvPr>
        </p:nvSpPr>
        <p:spPr/>
        <p:txBody>
          <a:bodyPr>
            <a:normAutofit/>
          </a:bodyPr>
          <a:lstStyle/>
          <a:p>
            <a:r>
              <a:rPr lang="en-GB" sz="2800" b="1" kern="0" dirty="0">
                <a:solidFill>
                  <a:srgbClr val="FFFFFF"/>
                </a:solidFill>
                <a:latin typeface="Century Gothic"/>
                <a:sym typeface="Century Gothic"/>
              </a:rPr>
              <a:t>Qui </a:t>
            </a:r>
            <a:r>
              <a:rPr lang="en-GB" sz="2800" b="1" kern="0" dirty="0" err="1">
                <a:solidFill>
                  <a:srgbClr val="FFFFFF"/>
                </a:solidFill>
                <a:latin typeface="Century Gothic"/>
                <a:sym typeface="Century Gothic"/>
              </a:rPr>
              <a:t>va</a:t>
            </a:r>
            <a:r>
              <a:rPr lang="en-GB" sz="2800" b="1" kern="0" dirty="0">
                <a:solidFill>
                  <a:srgbClr val="FFFFFF"/>
                </a:solidFill>
                <a:latin typeface="Century Gothic"/>
                <a:sym typeface="Century Gothic"/>
              </a:rPr>
              <a:t> </a:t>
            </a:r>
            <a:r>
              <a:rPr lang="en-GB" sz="2800" b="1" kern="0" dirty="0" err="1">
                <a:solidFill>
                  <a:srgbClr val="FFFFFF"/>
                </a:solidFill>
                <a:latin typeface="Century Gothic"/>
                <a:sym typeface="Century Gothic"/>
              </a:rPr>
              <a:t>où</a:t>
            </a:r>
            <a:r>
              <a:rPr lang="en-GB" sz="2800" b="1" kern="0" dirty="0">
                <a:solidFill>
                  <a:srgbClr val="FFFFFF"/>
                </a:solidFill>
                <a:latin typeface="Century Gothic"/>
                <a:sym typeface="Century Gothic"/>
              </a:rPr>
              <a:t> ? (</a:t>
            </a:r>
            <a:r>
              <a:rPr lang="en-GB" sz="2800" b="1" dirty="0">
                <a:solidFill>
                  <a:srgbClr val="FFFFFF"/>
                </a:solidFill>
              </a:rPr>
              <a:t>au/</a:t>
            </a:r>
            <a:r>
              <a:rPr lang="en-GB" sz="2800" b="1" dirty="0" err="1">
                <a:solidFill>
                  <a:srgbClr val="FFFFFF"/>
                </a:solidFill>
              </a:rPr>
              <a:t>à</a:t>
            </a:r>
            <a:r>
              <a:rPr lang="en-GB" sz="2800" b="1" dirty="0">
                <a:solidFill>
                  <a:srgbClr val="FFFFFF"/>
                </a:solidFill>
              </a:rPr>
              <a:t> la) </a:t>
            </a:r>
            <a:endParaRPr lang="en-US" sz="2800" dirty="0"/>
          </a:p>
        </p:txBody>
      </p:sp>
      <p:pic>
        <p:nvPicPr>
          <p:cNvPr id="19" name="Picture 18" descr="A cartoon of a child&#10;&#10;Description automatically generated">
            <a:extLst>
              <a:ext uri="{FF2B5EF4-FFF2-40B4-BE49-F238E27FC236}">
                <a16:creationId xmlns:a16="http://schemas.microsoft.com/office/drawing/2014/main" id="{F837F7C9-1956-493C-94ED-E150AFF3FF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0261" y="4008298"/>
            <a:ext cx="726283" cy="726283"/>
          </a:xfrm>
          <a:prstGeom prst="rect">
            <a:avLst/>
          </a:prstGeom>
        </p:spPr>
      </p:pic>
      <p:sp>
        <p:nvSpPr>
          <p:cNvPr id="21" name="TextBox 20">
            <a:extLst>
              <a:ext uri="{FF2B5EF4-FFF2-40B4-BE49-F238E27FC236}">
                <a16:creationId xmlns:a16="http://schemas.microsoft.com/office/drawing/2014/main" id="{98C9E3B2-898C-46F3-A4F5-4191F2084AD7}"/>
              </a:ext>
            </a:extLst>
          </p:cNvPr>
          <p:cNvSpPr txBox="1"/>
          <p:nvPr/>
        </p:nvSpPr>
        <p:spPr>
          <a:xfrm>
            <a:off x="1825764" y="2155988"/>
            <a:ext cx="4670932" cy="492443"/>
          </a:xfrm>
          <a:prstGeom prst="rect">
            <a:avLst/>
          </a:prstGeom>
          <a:noFill/>
        </p:spPr>
        <p:txBody>
          <a:bodyPr wrap="square" rtlCol="0">
            <a:spAutoFit/>
          </a:bodyPr>
          <a:lstStyle/>
          <a:p>
            <a:pPr lvl="0">
              <a:buClrTx/>
              <a:defRPr/>
            </a:pPr>
            <a:r>
              <a:rPr lang="en-GB" sz="2600" kern="1200" dirty="0">
                <a:solidFill>
                  <a:srgbClr val="4472C4">
                    <a:lumMod val="50000"/>
                  </a:srgbClr>
                </a:solidFill>
                <a:latin typeface="Century Gothic" panose="020B0502020202020204" pitchFamily="34" charset="0"/>
              </a:rPr>
              <a:t>Je </a:t>
            </a:r>
            <a:r>
              <a:rPr lang="en-GB" sz="2600" kern="1200" dirty="0" err="1">
                <a:solidFill>
                  <a:srgbClr val="4472C4">
                    <a:lumMod val="50000"/>
                  </a:srgbClr>
                </a:solidFill>
                <a:latin typeface="Century Gothic" panose="020B0502020202020204" pitchFamily="34" charset="0"/>
              </a:rPr>
              <a:t>vais</a:t>
            </a:r>
            <a:r>
              <a:rPr lang="en-GB" sz="2600" kern="1200" dirty="0">
                <a:solidFill>
                  <a:srgbClr val="4472C4">
                    <a:lumMod val="50000"/>
                  </a:srgbClr>
                </a:solidFill>
                <a:latin typeface="Century Gothic" panose="020B0502020202020204" pitchFamily="34" charset="0"/>
              </a:rPr>
              <a:t> à la ...</a:t>
            </a:r>
            <a:endParaRPr lang="en-GB" sz="2600" kern="1200" dirty="0"/>
          </a:p>
        </p:txBody>
      </p:sp>
      <p:sp>
        <p:nvSpPr>
          <p:cNvPr id="22" name="TextBox 21">
            <a:extLst>
              <a:ext uri="{FF2B5EF4-FFF2-40B4-BE49-F238E27FC236}">
                <a16:creationId xmlns:a16="http://schemas.microsoft.com/office/drawing/2014/main" id="{69391025-6DC5-42FC-8E0A-E9ACE7E0E3C9}"/>
              </a:ext>
            </a:extLst>
          </p:cNvPr>
          <p:cNvSpPr txBox="1"/>
          <p:nvPr/>
        </p:nvSpPr>
        <p:spPr>
          <a:xfrm>
            <a:off x="1780622" y="2827662"/>
            <a:ext cx="4670932" cy="492443"/>
          </a:xfrm>
          <a:prstGeom prst="rect">
            <a:avLst/>
          </a:prstGeom>
          <a:noFill/>
        </p:spPr>
        <p:txBody>
          <a:bodyPr wrap="square" rtlCol="0">
            <a:spAutoFit/>
          </a:bodyPr>
          <a:lstStyle/>
          <a:p>
            <a:pPr>
              <a:buClrTx/>
              <a:defRPr/>
            </a:pPr>
            <a:r>
              <a:rPr lang="en-GB" sz="2600" kern="1200" dirty="0">
                <a:solidFill>
                  <a:srgbClr val="4472C4">
                    <a:lumMod val="50000"/>
                  </a:srgbClr>
                </a:solidFill>
                <a:latin typeface="Century Gothic" panose="020B0502020202020204" pitchFamily="34" charset="0"/>
              </a:rPr>
              <a:t>Il </a:t>
            </a:r>
            <a:r>
              <a:rPr lang="en-GB" sz="2600" kern="1200" dirty="0" err="1">
                <a:solidFill>
                  <a:srgbClr val="4472C4">
                    <a:lumMod val="50000"/>
                  </a:srgbClr>
                </a:solidFill>
                <a:latin typeface="Century Gothic" panose="020B0502020202020204" pitchFamily="34" charset="0"/>
              </a:rPr>
              <a:t>va</a:t>
            </a:r>
            <a:r>
              <a:rPr lang="en-GB" sz="2600" kern="1200" dirty="0">
                <a:solidFill>
                  <a:srgbClr val="4472C4">
                    <a:lumMod val="50000"/>
                  </a:srgbClr>
                </a:solidFill>
                <a:latin typeface="Century Gothic" panose="020B0502020202020204" pitchFamily="34" charset="0"/>
              </a:rPr>
              <a:t> au ...</a:t>
            </a:r>
            <a:endParaRPr lang="en-GB" sz="2600" kern="1200" dirty="0"/>
          </a:p>
        </p:txBody>
      </p:sp>
      <p:sp>
        <p:nvSpPr>
          <p:cNvPr id="24" name="TextBox 23">
            <a:extLst>
              <a:ext uri="{FF2B5EF4-FFF2-40B4-BE49-F238E27FC236}">
                <a16:creationId xmlns:a16="http://schemas.microsoft.com/office/drawing/2014/main" id="{75A0633D-92D7-43DD-A8D1-F7123FD19F65}"/>
              </a:ext>
            </a:extLst>
          </p:cNvPr>
          <p:cNvSpPr txBox="1"/>
          <p:nvPr/>
        </p:nvSpPr>
        <p:spPr>
          <a:xfrm>
            <a:off x="1798708" y="5514356"/>
            <a:ext cx="4670930" cy="492443"/>
          </a:xfrm>
          <a:prstGeom prst="rect">
            <a:avLst/>
          </a:prstGeom>
          <a:noFill/>
        </p:spPr>
        <p:txBody>
          <a:bodyPr wrap="square" rtlCol="0">
            <a:spAutoFit/>
          </a:bodyPr>
          <a:lstStyle/>
          <a:p>
            <a:pPr lvl="0">
              <a:buClrTx/>
              <a:defRPr/>
            </a:pPr>
            <a:r>
              <a:rPr lang="en-GB" sz="2600" kern="1200" dirty="0">
                <a:solidFill>
                  <a:srgbClr val="4472C4">
                    <a:lumMod val="50000"/>
                  </a:srgbClr>
                </a:solidFill>
                <a:latin typeface="Century Gothic" panose="020B0502020202020204" pitchFamily="34" charset="0"/>
              </a:rPr>
              <a:t>Il </a:t>
            </a:r>
            <a:r>
              <a:rPr lang="en-GB" sz="2600" kern="1200" dirty="0" err="1">
                <a:solidFill>
                  <a:srgbClr val="4472C4">
                    <a:lumMod val="50000"/>
                  </a:srgbClr>
                </a:solidFill>
                <a:latin typeface="Century Gothic" panose="020B0502020202020204" pitchFamily="34" charset="0"/>
              </a:rPr>
              <a:t>va</a:t>
            </a:r>
            <a:r>
              <a:rPr lang="en-GB" sz="2600" kern="1200" dirty="0">
                <a:solidFill>
                  <a:srgbClr val="4472C4">
                    <a:lumMod val="50000"/>
                  </a:srgbClr>
                </a:solidFill>
                <a:latin typeface="Century Gothic" panose="020B0502020202020204" pitchFamily="34" charset="0"/>
              </a:rPr>
              <a:t> à la ...</a:t>
            </a:r>
            <a:endParaRPr lang="en-GB" sz="2600" kern="1200" dirty="0"/>
          </a:p>
        </p:txBody>
      </p:sp>
      <p:sp>
        <p:nvSpPr>
          <p:cNvPr id="25" name="TextBox 24">
            <a:extLst>
              <a:ext uri="{FF2B5EF4-FFF2-40B4-BE49-F238E27FC236}">
                <a16:creationId xmlns:a16="http://schemas.microsoft.com/office/drawing/2014/main" id="{EC86C9DD-7971-4947-B141-31E19D8369A2}"/>
              </a:ext>
            </a:extLst>
          </p:cNvPr>
          <p:cNvSpPr txBox="1"/>
          <p:nvPr/>
        </p:nvSpPr>
        <p:spPr>
          <a:xfrm>
            <a:off x="1798709" y="4842684"/>
            <a:ext cx="4670930" cy="492443"/>
          </a:xfrm>
          <a:prstGeom prst="rect">
            <a:avLst/>
          </a:prstGeom>
          <a:noFill/>
        </p:spPr>
        <p:txBody>
          <a:bodyPr wrap="square" rtlCol="0">
            <a:spAutoFit/>
          </a:bodyPr>
          <a:lstStyle/>
          <a:p>
            <a:r>
              <a:rPr lang="en-GB" sz="2600" kern="1200" dirty="0">
                <a:solidFill>
                  <a:srgbClr val="4472C4">
                    <a:lumMod val="50000"/>
                  </a:srgbClr>
                </a:solidFill>
                <a:latin typeface="Century Gothic" panose="020B0502020202020204" pitchFamily="34" charset="0"/>
              </a:rPr>
              <a:t>Elle </a:t>
            </a:r>
            <a:r>
              <a:rPr lang="en-GB" sz="2600" kern="1200" dirty="0" err="1">
                <a:solidFill>
                  <a:srgbClr val="4472C4">
                    <a:lumMod val="50000"/>
                  </a:srgbClr>
                </a:solidFill>
                <a:latin typeface="Century Gothic" panose="020B0502020202020204" pitchFamily="34" charset="0"/>
              </a:rPr>
              <a:t>va</a:t>
            </a:r>
            <a:r>
              <a:rPr lang="en-GB" sz="2600" kern="1200" dirty="0">
                <a:solidFill>
                  <a:srgbClr val="4472C4">
                    <a:lumMod val="50000"/>
                  </a:srgbClr>
                </a:solidFill>
                <a:latin typeface="Century Gothic" panose="020B0502020202020204" pitchFamily="34" charset="0"/>
              </a:rPr>
              <a:t> à la ... </a:t>
            </a:r>
            <a:endParaRPr lang="en-GB" sz="2600" kern="1200" dirty="0"/>
          </a:p>
        </p:txBody>
      </p:sp>
      <p:sp>
        <p:nvSpPr>
          <p:cNvPr id="26" name="TextBox 25">
            <a:extLst>
              <a:ext uri="{FF2B5EF4-FFF2-40B4-BE49-F238E27FC236}">
                <a16:creationId xmlns:a16="http://schemas.microsoft.com/office/drawing/2014/main" id="{B110CAF4-4B0B-4C09-A14A-6034BE457313}"/>
              </a:ext>
            </a:extLst>
          </p:cNvPr>
          <p:cNvSpPr txBox="1"/>
          <p:nvPr/>
        </p:nvSpPr>
        <p:spPr>
          <a:xfrm>
            <a:off x="1798707" y="3499336"/>
            <a:ext cx="4670931" cy="492443"/>
          </a:xfrm>
          <a:prstGeom prst="rect">
            <a:avLst/>
          </a:prstGeom>
          <a:noFill/>
        </p:spPr>
        <p:txBody>
          <a:bodyPr wrap="square" rtlCol="0">
            <a:spAutoFit/>
          </a:bodyPr>
          <a:lstStyle/>
          <a:p>
            <a:pPr>
              <a:buClrTx/>
              <a:defRPr/>
            </a:pPr>
            <a:r>
              <a:rPr lang="en-GB" sz="2600" kern="1200" dirty="0">
                <a:solidFill>
                  <a:srgbClr val="4472C4">
                    <a:lumMod val="50000"/>
                  </a:srgbClr>
                </a:solidFill>
                <a:latin typeface="Century Gothic" panose="020B0502020202020204" pitchFamily="34" charset="0"/>
              </a:rPr>
              <a:t>Je </a:t>
            </a:r>
            <a:r>
              <a:rPr lang="en-GB" sz="2600" kern="1200" dirty="0" err="1">
                <a:solidFill>
                  <a:srgbClr val="4472C4">
                    <a:lumMod val="50000"/>
                  </a:srgbClr>
                </a:solidFill>
                <a:latin typeface="Century Gothic" panose="020B0502020202020204" pitchFamily="34" charset="0"/>
              </a:rPr>
              <a:t>vais</a:t>
            </a:r>
            <a:r>
              <a:rPr lang="en-GB" sz="2600" kern="1200" dirty="0">
                <a:solidFill>
                  <a:srgbClr val="4472C4">
                    <a:lumMod val="50000"/>
                  </a:srgbClr>
                </a:solidFill>
                <a:latin typeface="Century Gothic" panose="020B0502020202020204" pitchFamily="34" charset="0"/>
              </a:rPr>
              <a:t> au ...</a:t>
            </a:r>
            <a:endParaRPr lang="en-GB" sz="2600" kern="1200" dirty="0"/>
          </a:p>
        </p:txBody>
      </p:sp>
      <p:sp>
        <p:nvSpPr>
          <p:cNvPr id="27" name="TextBox 26">
            <a:extLst>
              <a:ext uri="{FF2B5EF4-FFF2-40B4-BE49-F238E27FC236}">
                <a16:creationId xmlns:a16="http://schemas.microsoft.com/office/drawing/2014/main" id="{F2FCBBDB-3E48-427A-8A55-B014087F611D}"/>
              </a:ext>
            </a:extLst>
          </p:cNvPr>
          <p:cNvSpPr txBox="1"/>
          <p:nvPr/>
        </p:nvSpPr>
        <p:spPr>
          <a:xfrm>
            <a:off x="1818009" y="4171008"/>
            <a:ext cx="3070459" cy="707886"/>
          </a:xfrm>
          <a:prstGeom prst="rect">
            <a:avLst/>
          </a:prstGeom>
          <a:noFill/>
        </p:spPr>
        <p:txBody>
          <a:bodyPr wrap="square" rtlCol="0">
            <a:spAutoFit/>
          </a:bodyPr>
          <a:lstStyle/>
          <a:p>
            <a:r>
              <a:rPr lang="en-GB" sz="2600" kern="1200" dirty="0">
                <a:solidFill>
                  <a:srgbClr val="4472C4">
                    <a:lumMod val="50000"/>
                  </a:srgbClr>
                </a:solidFill>
                <a:latin typeface="Century Gothic" panose="020B0502020202020204" pitchFamily="34" charset="0"/>
              </a:rPr>
              <a:t>Elle </a:t>
            </a:r>
            <a:r>
              <a:rPr lang="en-GB" sz="2600" kern="1200" dirty="0" err="1">
                <a:solidFill>
                  <a:srgbClr val="4472C4">
                    <a:lumMod val="50000"/>
                  </a:srgbClr>
                </a:solidFill>
                <a:latin typeface="Century Gothic" panose="020B0502020202020204" pitchFamily="34" charset="0"/>
              </a:rPr>
              <a:t>va</a:t>
            </a:r>
            <a:r>
              <a:rPr lang="en-GB" sz="2600" kern="1200" dirty="0">
                <a:solidFill>
                  <a:srgbClr val="4472C4">
                    <a:lumMod val="50000"/>
                  </a:srgbClr>
                </a:solidFill>
                <a:latin typeface="Century Gothic" panose="020B0502020202020204" pitchFamily="34" charset="0"/>
              </a:rPr>
              <a:t> au ...</a:t>
            </a:r>
            <a:endParaRPr lang="en-GB" sz="2600" kern="1200" dirty="0"/>
          </a:p>
          <a:p>
            <a:endParaRPr lang="en-GB" dirty="0"/>
          </a:p>
        </p:txBody>
      </p:sp>
      <p:cxnSp>
        <p:nvCxnSpPr>
          <p:cNvPr id="28" name="Straight Connector 27">
            <a:extLst>
              <a:ext uri="{FF2B5EF4-FFF2-40B4-BE49-F238E27FC236}">
                <a16:creationId xmlns:a16="http://schemas.microsoft.com/office/drawing/2014/main" id="{0A6FCC93-69D3-4352-AE3E-741960BE964E}"/>
              </a:ext>
            </a:extLst>
          </p:cNvPr>
          <p:cNvCxnSpPr>
            <a:cxnSpLocks/>
          </p:cNvCxnSpPr>
          <p:nvPr/>
        </p:nvCxnSpPr>
        <p:spPr>
          <a:xfrm flipV="1">
            <a:off x="10491248" y="2453999"/>
            <a:ext cx="782918" cy="1"/>
          </a:xfrm>
          <a:prstGeom prst="line">
            <a:avLst/>
          </a:prstGeom>
          <a:ln w="57150">
            <a:solidFill>
              <a:srgbClr val="EF413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0A48EFC-279C-42FC-A5E9-CE7CCE61048B}"/>
              </a:ext>
            </a:extLst>
          </p:cNvPr>
          <p:cNvCxnSpPr>
            <a:cxnSpLocks/>
          </p:cNvCxnSpPr>
          <p:nvPr/>
        </p:nvCxnSpPr>
        <p:spPr>
          <a:xfrm flipV="1">
            <a:off x="9194766" y="3124790"/>
            <a:ext cx="782918" cy="1"/>
          </a:xfrm>
          <a:prstGeom prst="line">
            <a:avLst/>
          </a:prstGeom>
          <a:ln w="57150">
            <a:solidFill>
              <a:srgbClr val="EF413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61097FC-CBDA-44B1-BEDB-CD70614AD14A}"/>
              </a:ext>
            </a:extLst>
          </p:cNvPr>
          <p:cNvCxnSpPr>
            <a:cxnSpLocks/>
          </p:cNvCxnSpPr>
          <p:nvPr/>
        </p:nvCxnSpPr>
        <p:spPr>
          <a:xfrm flipV="1">
            <a:off x="10491248" y="3774340"/>
            <a:ext cx="1189319" cy="1"/>
          </a:xfrm>
          <a:prstGeom prst="line">
            <a:avLst/>
          </a:prstGeom>
          <a:ln w="57150">
            <a:solidFill>
              <a:srgbClr val="EF413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6A4A16C-0A70-461B-945A-B5367CD40B21}"/>
              </a:ext>
            </a:extLst>
          </p:cNvPr>
          <p:cNvCxnSpPr>
            <a:cxnSpLocks/>
          </p:cNvCxnSpPr>
          <p:nvPr/>
        </p:nvCxnSpPr>
        <p:spPr>
          <a:xfrm flipV="1">
            <a:off x="8694462" y="4455539"/>
            <a:ext cx="1453441" cy="5495"/>
          </a:xfrm>
          <a:prstGeom prst="line">
            <a:avLst/>
          </a:prstGeom>
          <a:ln w="57150">
            <a:solidFill>
              <a:srgbClr val="EF413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8E4CF68-E2BB-46FC-9721-40977D6B3E52}"/>
              </a:ext>
            </a:extLst>
          </p:cNvPr>
          <p:cNvCxnSpPr>
            <a:cxnSpLocks/>
          </p:cNvCxnSpPr>
          <p:nvPr/>
        </p:nvCxnSpPr>
        <p:spPr>
          <a:xfrm flipV="1">
            <a:off x="8962390" y="5120500"/>
            <a:ext cx="1189319" cy="1"/>
          </a:xfrm>
          <a:prstGeom prst="line">
            <a:avLst/>
          </a:prstGeom>
          <a:ln w="57150">
            <a:solidFill>
              <a:srgbClr val="EF413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5274359-770A-4540-B112-55F9EC12AFD3}"/>
              </a:ext>
            </a:extLst>
          </p:cNvPr>
          <p:cNvCxnSpPr>
            <a:cxnSpLocks/>
          </p:cNvCxnSpPr>
          <p:nvPr/>
        </p:nvCxnSpPr>
        <p:spPr>
          <a:xfrm flipV="1">
            <a:off x="8798994" y="5810013"/>
            <a:ext cx="1393728" cy="1"/>
          </a:xfrm>
          <a:prstGeom prst="line">
            <a:avLst/>
          </a:prstGeom>
          <a:ln w="57150">
            <a:solidFill>
              <a:srgbClr val="EF4136"/>
            </a:solidFill>
          </a:ln>
        </p:spPr>
        <p:style>
          <a:lnRef idx="1">
            <a:schemeClr val="accent1"/>
          </a:lnRef>
          <a:fillRef idx="0">
            <a:schemeClr val="accent1"/>
          </a:fillRef>
          <a:effectRef idx="0">
            <a:schemeClr val="accent1"/>
          </a:effectRef>
          <a:fontRef idx="minor">
            <a:schemeClr val="tx1"/>
          </a:fontRef>
        </p:style>
      </p:cxnSp>
      <p:sp>
        <p:nvSpPr>
          <p:cNvPr id="35" name="Action Button: Custom 21">
            <a:hlinkClick r:id="" action="ppaction://noaction" highlightClick="1">
              <a:snd r:embed="rId10" name="1. Je vais à la Poste (liaison).wav"/>
            </a:hlinkClick>
            <a:extLst>
              <a:ext uri="{FF2B5EF4-FFF2-40B4-BE49-F238E27FC236}">
                <a16:creationId xmlns:a16="http://schemas.microsoft.com/office/drawing/2014/main" id="{2901F2D6-6F6D-45C9-8CB9-7937841C52BE}"/>
              </a:ext>
            </a:extLst>
          </p:cNvPr>
          <p:cNvSpPr/>
          <p:nvPr/>
        </p:nvSpPr>
        <p:spPr>
          <a:xfrm>
            <a:off x="102037" y="2159556"/>
            <a:ext cx="453788" cy="452927"/>
          </a:xfrm>
          <a:prstGeom prst="actionButtonBlank">
            <a:avLst/>
          </a:prstGeom>
          <a:solidFill>
            <a:srgbClr val="EF4136"/>
          </a:solidFill>
          <a:ln w="28575">
            <a:solidFill>
              <a:srgbClr val="0055A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1</a:t>
            </a:r>
          </a:p>
        </p:txBody>
      </p:sp>
      <p:sp>
        <p:nvSpPr>
          <p:cNvPr id="41" name="Action Button: Custom 22">
            <a:hlinkClick r:id="" action="ppaction://noaction" highlightClick="1">
              <a:snd r:embed="rId11" name="2. Il va au travail.wav"/>
            </a:hlinkClick>
            <a:extLst>
              <a:ext uri="{FF2B5EF4-FFF2-40B4-BE49-F238E27FC236}">
                <a16:creationId xmlns:a16="http://schemas.microsoft.com/office/drawing/2014/main" id="{3636AF32-4992-4827-9208-5D577FCE0EAD}"/>
              </a:ext>
            </a:extLst>
          </p:cNvPr>
          <p:cNvSpPr/>
          <p:nvPr/>
        </p:nvSpPr>
        <p:spPr>
          <a:xfrm>
            <a:off x="96889" y="2808897"/>
            <a:ext cx="453788" cy="452927"/>
          </a:xfrm>
          <a:prstGeom prst="actionButtonBlank">
            <a:avLst/>
          </a:prstGeom>
          <a:solidFill>
            <a:srgbClr val="EF4136"/>
          </a:solidFill>
          <a:ln w="28575">
            <a:solidFill>
              <a:srgbClr val="0055A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2</a:t>
            </a:r>
          </a:p>
        </p:txBody>
      </p:sp>
      <p:sp>
        <p:nvSpPr>
          <p:cNvPr id="43" name="Action Button: Custom 23">
            <a:hlinkClick r:id="" action="ppaction://noaction" highlightClick="1">
              <a:snd r:embed="rId12" name="3. Je vais au tableau (liaison).wav"/>
            </a:hlinkClick>
            <a:extLst>
              <a:ext uri="{FF2B5EF4-FFF2-40B4-BE49-F238E27FC236}">
                <a16:creationId xmlns:a16="http://schemas.microsoft.com/office/drawing/2014/main" id="{B9144316-BE22-454F-9411-3A10AF48ACDE}"/>
              </a:ext>
            </a:extLst>
          </p:cNvPr>
          <p:cNvSpPr/>
          <p:nvPr/>
        </p:nvSpPr>
        <p:spPr>
          <a:xfrm>
            <a:off x="103325" y="3482134"/>
            <a:ext cx="453788" cy="452927"/>
          </a:xfrm>
          <a:prstGeom prst="actionButtonBlank">
            <a:avLst/>
          </a:prstGeom>
          <a:solidFill>
            <a:srgbClr val="EF4136"/>
          </a:solidFill>
          <a:ln w="28575">
            <a:solidFill>
              <a:srgbClr val="0055A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3</a:t>
            </a:r>
          </a:p>
        </p:txBody>
      </p:sp>
      <p:sp>
        <p:nvSpPr>
          <p:cNvPr id="47" name="Action Button: Custom 21">
            <a:hlinkClick r:id="" action="ppaction://noaction" highlightClick="1">
              <a:snd r:embed="rId13" name="5. Elle va à la caisse.wav"/>
            </a:hlinkClick>
            <a:extLst>
              <a:ext uri="{FF2B5EF4-FFF2-40B4-BE49-F238E27FC236}">
                <a16:creationId xmlns:a16="http://schemas.microsoft.com/office/drawing/2014/main" id="{D23149B8-4E75-4498-A37C-B4C3F4A035B0}"/>
              </a:ext>
            </a:extLst>
          </p:cNvPr>
          <p:cNvSpPr/>
          <p:nvPr/>
        </p:nvSpPr>
        <p:spPr>
          <a:xfrm>
            <a:off x="99463" y="4803318"/>
            <a:ext cx="453788" cy="452927"/>
          </a:xfrm>
          <a:prstGeom prst="actionButtonBlank">
            <a:avLst/>
          </a:prstGeom>
          <a:solidFill>
            <a:srgbClr val="EF4136"/>
          </a:solidFill>
          <a:ln w="28575">
            <a:solidFill>
              <a:srgbClr val="0055A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5</a:t>
            </a:r>
          </a:p>
        </p:txBody>
      </p:sp>
      <p:sp>
        <p:nvSpPr>
          <p:cNvPr id="49" name="Action Button: Custom 22">
            <a:hlinkClick r:id="" action="ppaction://noaction" highlightClick="1">
              <a:snd r:embed="rId14" name="6. Il va à la maison.wav"/>
            </a:hlinkClick>
            <a:extLst>
              <a:ext uri="{FF2B5EF4-FFF2-40B4-BE49-F238E27FC236}">
                <a16:creationId xmlns:a16="http://schemas.microsoft.com/office/drawing/2014/main" id="{6ECC0546-27CE-47E7-A4C3-F352A3CBCEDC}"/>
              </a:ext>
            </a:extLst>
          </p:cNvPr>
          <p:cNvSpPr/>
          <p:nvPr/>
        </p:nvSpPr>
        <p:spPr>
          <a:xfrm>
            <a:off x="100750" y="5475782"/>
            <a:ext cx="453788" cy="452927"/>
          </a:xfrm>
          <a:prstGeom prst="actionButtonBlank">
            <a:avLst/>
          </a:prstGeom>
          <a:solidFill>
            <a:srgbClr val="EF4136"/>
          </a:solidFill>
          <a:ln w="28575">
            <a:solidFill>
              <a:srgbClr val="0055A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6</a:t>
            </a:r>
          </a:p>
        </p:txBody>
      </p:sp>
      <p:sp>
        <p:nvSpPr>
          <p:cNvPr id="50" name="Action Button: Custom 23">
            <a:hlinkClick r:id="" action="ppaction://noaction" highlightClick="1">
              <a:snd r:embed="rId15" name="4. Elle va au déjeuner.wav"/>
            </a:hlinkClick>
            <a:extLst>
              <a:ext uri="{FF2B5EF4-FFF2-40B4-BE49-F238E27FC236}">
                <a16:creationId xmlns:a16="http://schemas.microsoft.com/office/drawing/2014/main" id="{914A414B-27EB-4D1B-BCF6-84D0E8734CA8}"/>
              </a:ext>
            </a:extLst>
          </p:cNvPr>
          <p:cNvSpPr/>
          <p:nvPr/>
        </p:nvSpPr>
        <p:spPr>
          <a:xfrm>
            <a:off x="98176" y="4142726"/>
            <a:ext cx="453788" cy="452927"/>
          </a:xfrm>
          <a:prstGeom prst="actionButtonBlank">
            <a:avLst/>
          </a:prstGeom>
          <a:solidFill>
            <a:srgbClr val="EF4136"/>
          </a:solidFill>
          <a:ln w="28575">
            <a:solidFill>
              <a:srgbClr val="0055A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dirty="0">
                <a:solidFill>
                  <a:srgbClr val="FFFFFF"/>
                </a:solidFill>
                <a:latin typeface="Arial"/>
              </a:rPr>
              <a:t>4</a:t>
            </a:r>
            <a:endParaRPr kumimoji="0" lang="en-GB" sz="2400" b="1"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51" name="Picture 50" descr="A cartoon of a child&#10;&#10;Description automatically generated">
            <a:extLst>
              <a:ext uri="{FF2B5EF4-FFF2-40B4-BE49-F238E27FC236}">
                <a16:creationId xmlns:a16="http://schemas.microsoft.com/office/drawing/2014/main" id="{155F5981-1875-40A8-BF51-74376C7339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0261" y="4634994"/>
            <a:ext cx="726283" cy="726283"/>
          </a:xfrm>
          <a:prstGeom prst="rect">
            <a:avLst/>
          </a:prstGeom>
        </p:spPr>
      </p:pic>
      <p:pic>
        <p:nvPicPr>
          <p:cNvPr id="53" name="Picture 52" descr="A child with short hair wearing a purple shirt&#10;&#10;Description automatically generated">
            <a:extLst>
              <a:ext uri="{FF2B5EF4-FFF2-40B4-BE49-F238E27FC236}">
                <a16:creationId xmlns:a16="http://schemas.microsoft.com/office/drawing/2014/main" id="{0ADAD928-FCC9-44C7-AE0B-84B079D5FD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0855" y="2644877"/>
            <a:ext cx="736725" cy="736725"/>
          </a:xfrm>
          <a:prstGeom prst="rect">
            <a:avLst/>
          </a:prstGeom>
        </p:spPr>
      </p:pic>
      <p:pic>
        <p:nvPicPr>
          <p:cNvPr id="54" name="Picture 53" descr="A cartoon of a person&#10;&#10;Description automatically generated">
            <a:extLst>
              <a:ext uri="{FF2B5EF4-FFF2-40B4-BE49-F238E27FC236}">
                <a16:creationId xmlns:a16="http://schemas.microsoft.com/office/drawing/2014/main" id="{B18ED038-2165-4B5B-B7F6-4F0D708653D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90076" y="1949489"/>
            <a:ext cx="758876" cy="758876"/>
          </a:xfrm>
          <a:prstGeom prst="rect">
            <a:avLst/>
          </a:prstGeom>
        </p:spPr>
      </p:pic>
      <p:pic>
        <p:nvPicPr>
          <p:cNvPr id="55" name="Picture 54" descr="A child with short hair wearing a purple shirt&#10;&#10;Description automatically generated">
            <a:extLst>
              <a:ext uri="{FF2B5EF4-FFF2-40B4-BE49-F238E27FC236}">
                <a16:creationId xmlns:a16="http://schemas.microsoft.com/office/drawing/2014/main" id="{0995EE9E-F87E-4EE2-9FBA-51399269D7E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0855" y="5282715"/>
            <a:ext cx="736725" cy="736725"/>
          </a:xfrm>
          <a:prstGeom prst="rect">
            <a:avLst/>
          </a:prstGeom>
        </p:spPr>
      </p:pic>
      <p:pic>
        <p:nvPicPr>
          <p:cNvPr id="56" name="Picture 55" descr="A cartoon of a person&#10;&#10;Description automatically generated">
            <a:extLst>
              <a:ext uri="{FF2B5EF4-FFF2-40B4-BE49-F238E27FC236}">
                <a16:creationId xmlns:a16="http://schemas.microsoft.com/office/drawing/2014/main" id="{76512EEC-4DDB-449B-8291-21B62FC9620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41897" y="3304078"/>
            <a:ext cx="758876" cy="758876"/>
          </a:xfrm>
          <a:prstGeom prst="rect">
            <a:avLst/>
          </a:prstGeom>
        </p:spPr>
      </p:pic>
      <p:pic>
        <p:nvPicPr>
          <p:cNvPr id="57" name="Picture 56" descr="A cartoon of a person&#10;&#10;Description automatically generated">
            <a:extLst>
              <a:ext uri="{FF2B5EF4-FFF2-40B4-BE49-F238E27FC236}">
                <a16:creationId xmlns:a16="http://schemas.microsoft.com/office/drawing/2014/main" id="{EEB1663D-4160-4285-A56A-F814B6E6E49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460826" y="408103"/>
            <a:ext cx="1676710" cy="1676710"/>
          </a:xfrm>
          <a:prstGeom prst="rect">
            <a:avLst/>
          </a:prstGeom>
        </p:spPr>
      </p:pic>
    </p:spTree>
    <p:extLst>
      <p:ext uri="{BB962C8B-B14F-4D97-AF65-F5344CB8AC3E}">
        <p14:creationId xmlns:p14="http://schemas.microsoft.com/office/powerpoint/2010/main" val="51288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8"/>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5" grpId="0"/>
      <p:bldP spid="46" grpId="0"/>
      <p:bldP spid="21" grpId="0"/>
      <p:bldP spid="22" grpId="0"/>
      <p:bldP spid="24" grpId="0"/>
      <p:bldP spid="25" grpId="0"/>
      <p:bldP spid="26" grpId="0"/>
      <p:bldP spid="27" grpId="0"/>
      <p:bldP spid="35" grpId="0" animBg="1"/>
      <p:bldP spid="41" grpId="0" animBg="1"/>
      <p:bldP spid="43" grpId="0" animBg="1"/>
      <p:bldP spid="47" grpId="0" animBg="1"/>
      <p:bldP spid="49" grpId="0" animBg="1"/>
      <p:bldP spid="5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Picture 116" descr="A person with dark hair and a yellow shirt&#10;&#10;Description automatically generated">
            <a:extLst>
              <a:ext uri="{FF2B5EF4-FFF2-40B4-BE49-F238E27FC236}">
                <a16:creationId xmlns:a16="http://schemas.microsoft.com/office/drawing/2014/main" id="{2386D97A-2603-42A2-9D26-855CFC2F96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5213" y="5457627"/>
            <a:ext cx="753854" cy="753854"/>
          </a:xfrm>
          <a:prstGeom prst="rect">
            <a:avLst/>
          </a:prstGeom>
        </p:spPr>
      </p:pic>
      <p:sp>
        <p:nvSpPr>
          <p:cNvPr id="2" name="Title 1"/>
          <p:cNvSpPr>
            <a:spLocks noGrp="1"/>
          </p:cNvSpPr>
          <p:nvPr>
            <p:ph type="title"/>
          </p:nvPr>
        </p:nvSpPr>
        <p:spPr>
          <a:xfrm>
            <a:off x="0" y="132875"/>
            <a:ext cx="3441469" cy="647577"/>
          </a:xfrm>
        </p:spPr>
        <p:txBody>
          <a:bodyPr>
            <a:normAutofit/>
          </a:bodyPr>
          <a:lstStyle/>
          <a:p>
            <a:r>
              <a:rPr lang="en-GB" b="1" dirty="0" err="1">
                <a:solidFill>
                  <a:schemeClr val="bg1"/>
                </a:solidFill>
              </a:rPr>
              <a:t>Vocabulaire</a:t>
            </a:r>
            <a:endParaRPr lang="en-GB"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0055A5"/>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 name="Table 4">
            <a:extLst>
              <a:ext uri="{FF2B5EF4-FFF2-40B4-BE49-F238E27FC236}">
                <a16:creationId xmlns:a16="http://schemas.microsoft.com/office/drawing/2014/main" id="{ADCE7D43-2F29-43DB-B3D9-084B1179ED3D}"/>
              </a:ext>
            </a:extLst>
          </p:cNvPr>
          <p:cNvGraphicFramePr>
            <a:graphicFrameLocks noGrp="1"/>
          </p:cNvGraphicFramePr>
          <p:nvPr/>
        </p:nvGraphicFramePr>
        <p:xfrm>
          <a:off x="1076494" y="848511"/>
          <a:ext cx="10532125" cy="5489341"/>
        </p:xfrm>
        <a:graphic>
          <a:graphicData uri="http://schemas.openxmlformats.org/drawingml/2006/table">
            <a:tbl>
              <a:tblPr firstRow="1" bandRow="1">
                <a:tableStyleId>{5940675A-B579-460E-94D1-54222C63F5DA}</a:tableStyleId>
              </a:tblPr>
              <a:tblGrid>
                <a:gridCol w="2117061">
                  <a:extLst>
                    <a:ext uri="{9D8B030D-6E8A-4147-A177-3AD203B41FA5}">
                      <a16:colId xmlns:a16="http://schemas.microsoft.com/office/drawing/2014/main" val="3370418694"/>
                    </a:ext>
                  </a:extLst>
                </a:gridCol>
                <a:gridCol w="2103766">
                  <a:extLst>
                    <a:ext uri="{9D8B030D-6E8A-4147-A177-3AD203B41FA5}">
                      <a16:colId xmlns:a16="http://schemas.microsoft.com/office/drawing/2014/main" val="1528984329"/>
                    </a:ext>
                  </a:extLst>
                </a:gridCol>
                <a:gridCol w="2103766">
                  <a:extLst>
                    <a:ext uri="{9D8B030D-6E8A-4147-A177-3AD203B41FA5}">
                      <a16:colId xmlns:a16="http://schemas.microsoft.com/office/drawing/2014/main" val="3122931893"/>
                    </a:ext>
                  </a:extLst>
                </a:gridCol>
                <a:gridCol w="2103766">
                  <a:extLst>
                    <a:ext uri="{9D8B030D-6E8A-4147-A177-3AD203B41FA5}">
                      <a16:colId xmlns:a16="http://schemas.microsoft.com/office/drawing/2014/main" val="4105394796"/>
                    </a:ext>
                  </a:extLst>
                </a:gridCol>
                <a:gridCol w="2103766">
                  <a:extLst>
                    <a:ext uri="{9D8B030D-6E8A-4147-A177-3AD203B41FA5}">
                      <a16:colId xmlns:a16="http://schemas.microsoft.com/office/drawing/2014/main" val="2634263824"/>
                    </a:ext>
                  </a:extLst>
                </a:gridCol>
              </a:tblGrid>
              <a:tr h="528958">
                <a:tc>
                  <a:txBody>
                    <a:bodyPr/>
                    <a:lstStyle/>
                    <a:p>
                      <a:pPr algn="ctr"/>
                      <a:r>
                        <a:rPr lang="en-GB" sz="2400" b="1" dirty="0"/>
                        <a:t>G</a:t>
                      </a:r>
                    </a:p>
                  </a:txBody>
                  <a:tcPr anchor="ctr">
                    <a:solidFill>
                      <a:schemeClr val="accent4">
                        <a:lumMod val="20000"/>
                        <a:lumOff val="80000"/>
                      </a:schemeClr>
                    </a:solidFill>
                  </a:tcPr>
                </a:tc>
                <a:tc>
                  <a:txBody>
                    <a:bodyPr/>
                    <a:lstStyle/>
                    <a:p>
                      <a:pPr algn="ctr"/>
                      <a:r>
                        <a:rPr lang="en-GB" sz="2400" b="1" dirty="0"/>
                        <a:t>H</a:t>
                      </a:r>
                    </a:p>
                  </a:txBody>
                  <a:tcPr anchor="ctr">
                    <a:solidFill>
                      <a:schemeClr val="accent4">
                        <a:lumMod val="20000"/>
                        <a:lumOff val="80000"/>
                      </a:schemeClr>
                    </a:solidFill>
                  </a:tcPr>
                </a:tc>
                <a:tc>
                  <a:txBody>
                    <a:bodyPr/>
                    <a:lstStyle/>
                    <a:p>
                      <a:pPr algn="ctr"/>
                      <a:r>
                        <a:rPr lang="en-GB" sz="2400" b="1" dirty="0"/>
                        <a:t>I</a:t>
                      </a:r>
                    </a:p>
                  </a:txBody>
                  <a:tcPr anchor="ctr">
                    <a:solidFill>
                      <a:schemeClr val="accent4">
                        <a:lumMod val="20000"/>
                        <a:lumOff val="80000"/>
                      </a:schemeClr>
                    </a:solidFill>
                  </a:tcPr>
                </a:tc>
                <a:tc>
                  <a:txBody>
                    <a:bodyPr/>
                    <a:lstStyle/>
                    <a:p>
                      <a:pPr algn="ctr"/>
                      <a:r>
                        <a:rPr lang="en-GB" sz="2400" b="1" dirty="0"/>
                        <a:t>J</a:t>
                      </a:r>
                    </a:p>
                  </a:txBody>
                  <a:tcPr anchor="ctr">
                    <a:solidFill>
                      <a:schemeClr val="accent4">
                        <a:lumMod val="20000"/>
                        <a:lumOff val="80000"/>
                      </a:schemeClr>
                    </a:solidFill>
                  </a:tcPr>
                </a:tc>
                <a:tc>
                  <a:txBody>
                    <a:bodyPr/>
                    <a:lstStyle/>
                    <a:p>
                      <a:pPr algn="ctr"/>
                      <a:r>
                        <a:rPr lang="en-GB" sz="2400" b="1" dirty="0"/>
                        <a:t>K</a:t>
                      </a:r>
                    </a:p>
                  </a:txBody>
                  <a:tcPr anchor="ctr">
                    <a:solidFill>
                      <a:schemeClr val="accent4">
                        <a:lumMod val="20000"/>
                        <a:lumOff val="80000"/>
                      </a:schemeClr>
                    </a:solidFill>
                  </a:tcPr>
                </a:tc>
                <a:extLst>
                  <a:ext uri="{0D108BD9-81ED-4DB2-BD59-A6C34878D82A}">
                    <a16:rowId xmlns:a16="http://schemas.microsoft.com/office/drawing/2014/main" val="3542558855"/>
                  </a:ext>
                </a:extLst>
              </a:tr>
              <a:tr h="798134">
                <a:tc>
                  <a:txBody>
                    <a:bodyPr/>
                    <a:lstStyle/>
                    <a:p>
                      <a:pPr algn="r"/>
                      <a:endParaRPr lang="en-GB" sz="2400" dirty="0">
                        <a:solidFill>
                          <a:schemeClr val="tx1"/>
                        </a:solidFill>
                      </a:endParaRPr>
                    </a:p>
                  </a:txBody>
                  <a:tcPr anchor="ctr"/>
                </a:tc>
                <a:tc>
                  <a:txBody>
                    <a:bodyPr/>
                    <a:lstStyle/>
                    <a:p>
                      <a:pPr algn="r"/>
                      <a:r>
                        <a:rPr lang="en-GB" sz="2400" dirty="0">
                          <a:solidFill>
                            <a:schemeClr val="tx1"/>
                          </a:solidFill>
                        </a:rPr>
                        <a:t>I go</a:t>
                      </a:r>
                    </a:p>
                  </a:txBody>
                  <a:tcPr anchor="ctr"/>
                </a:tc>
                <a:tc>
                  <a:txBody>
                    <a:bodyPr/>
                    <a:lstStyle/>
                    <a:p>
                      <a:pPr algn="ctr"/>
                      <a:endParaRPr lang="en-GB" sz="2400" dirty="0">
                        <a:solidFill>
                          <a:schemeClr val="tx1"/>
                        </a:solidFill>
                      </a:endParaRPr>
                    </a:p>
                  </a:txBody>
                  <a:tcPr anchor="ctr"/>
                </a:tc>
                <a:tc>
                  <a:txBody>
                    <a:bodyPr/>
                    <a:lstStyle/>
                    <a:p>
                      <a:pPr algn="r"/>
                      <a:r>
                        <a:rPr lang="en-GB" sz="2400" dirty="0">
                          <a:solidFill>
                            <a:schemeClr val="tx1"/>
                          </a:solidFill>
                        </a:rPr>
                        <a:t>to think</a:t>
                      </a:r>
                    </a:p>
                  </a:txBody>
                  <a:tcPr anchor="ctr"/>
                </a:tc>
                <a:tc>
                  <a:txBody>
                    <a:bodyPr/>
                    <a:lstStyle/>
                    <a:p>
                      <a:pPr algn="ctr"/>
                      <a:endParaRPr lang="en-GB" sz="2400" dirty="0">
                        <a:solidFill>
                          <a:schemeClr val="tx1"/>
                        </a:solidFill>
                      </a:endParaRPr>
                    </a:p>
                  </a:txBody>
                  <a:tcPr anchor="ctr"/>
                </a:tc>
                <a:extLst>
                  <a:ext uri="{0D108BD9-81ED-4DB2-BD59-A6C34878D82A}">
                    <a16:rowId xmlns:a16="http://schemas.microsoft.com/office/drawing/2014/main" val="1068103605"/>
                  </a:ext>
                </a:extLst>
              </a:tr>
              <a:tr h="798134">
                <a:tc>
                  <a:txBody>
                    <a:bodyPr/>
                    <a:lstStyle/>
                    <a:p>
                      <a:pPr algn="r"/>
                      <a:r>
                        <a:rPr lang="en-GB" sz="2400" dirty="0">
                          <a:solidFill>
                            <a:schemeClr val="tx1"/>
                          </a:solidFill>
                        </a:rPr>
                        <a:t>(the) reason</a:t>
                      </a:r>
                    </a:p>
                  </a:txBody>
                  <a:tcPr anchor="ctr"/>
                </a:tc>
                <a:tc>
                  <a:txBody>
                    <a:bodyPr/>
                    <a:lstStyle/>
                    <a:p>
                      <a:pPr algn="r"/>
                      <a:r>
                        <a:rPr lang="en-GB" sz="2400" dirty="0">
                          <a:solidFill>
                            <a:schemeClr val="tx1"/>
                          </a:solidFill>
                        </a:rPr>
                        <a:t>how?</a:t>
                      </a:r>
                    </a:p>
                  </a:txBody>
                  <a:tcPr anchor="ctr"/>
                </a:tc>
                <a:tc>
                  <a:txBody>
                    <a:bodyPr/>
                    <a:lstStyle/>
                    <a:p>
                      <a:pPr algn="r"/>
                      <a:r>
                        <a:rPr lang="en-GB" sz="2400" dirty="0">
                          <a:solidFill>
                            <a:schemeClr val="tx1"/>
                          </a:solidFill>
                        </a:rPr>
                        <a:t>to </a:t>
                      </a:r>
                      <a:br>
                        <a:rPr lang="en-GB" sz="2400" dirty="0">
                          <a:solidFill>
                            <a:schemeClr val="tx1"/>
                          </a:solidFill>
                        </a:rPr>
                      </a:br>
                      <a:r>
                        <a:rPr lang="en-GB" sz="2400" dirty="0">
                          <a:solidFill>
                            <a:schemeClr val="tx1"/>
                          </a:solidFill>
                        </a:rPr>
                        <a:t>speak</a:t>
                      </a:r>
                    </a:p>
                  </a:txBody>
                  <a:tcPr anchor="ctr"/>
                </a:tc>
                <a:tc>
                  <a:txBody>
                    <a:bodyPr/>
                    <a:lstStyle/>
                    <a:p>
                      <a:pPr algn="r"/>
                      <a:r>
                        <a:rPr lang="en-GB" sz="2400" dirty="0">
                          <a:solidFill>
                            <a:schemeClr val="tx1"/>
                          </a:solidFill>
                        </a:rPr>
                        <a:t>when?</a:t>
                      </a:r>
                    </a:p>
                  </a:txBody>
                  <a:tcPr anchor="ctr"/>
                </a:tc>
                <a:tc>
                  <a:txBody>
                    <a:bodyPr/>
                    <a:lstStyle/>
                    <a:p>
                      <a:pPr algn="r"/>
                      <a:r>
                        <a:rPr lang="en-GB" sz="2400" dirty="0">
                          <a:solidFill>
                            <a:schemeClr val="tx1"/>
                          </a:solidFill>
                        </a:rPr>
                        <a:t>we </a:t>
                      </a:r>
                      <a:br>
                        <a:rPr lang="en-GB" sz="2400" dirty="0">
                          <a:solidFill>
                            <a:schemeClr val="tx1"/>
                          </a:solidFill>
                        </a:rPr>
                      </a:br>
                      <a:r>
                        <a:rPr lang="en-GB" sz="2400" dirty="0">
                          <a:solidFill>
                            <a:schemeClr val="tx1"/>
                          </a:solidFill>
                        </a:rPr>
                        <a:t>are</a:t>
                      </a:r>
                    </a:p>
                  </a:txBody>
                  <a:tcPr anchor="ctr"/>
                </a:tc>
                <a:extLst>
                  <a:ext uri="{0D108BD9-81ED-4DB2-BD59-A6C34878D82A}">
                    <a16:rowId xmlns:a16="http://schemas.microsoft.com/office/drawing/2014/main" val="2083198447"/>
                  </a:ext>
                </a:extLst>
              </a:tr>
              <a:tr h="798134">
                <a:tc>
                  <a:txBody>
                    <a:bodyPr/>
                    <a:lstStyle/>
                    <a:p>
                      <a:pPr algn="r"/>
                      <a:r>
                        <a:rPr lang="en-GB" sz="2400" dirty="0">
                          <a:solidFill>
                            <a:schemeClr val="tx1"/>
                          </a:solidFill>
                        </a:rPr>
                        <a:t>to go, </a:t>
                      </a:r>
                      <a:br>
                        <a:rPr lang="en-GB" sz="2400" dirty="0">
                          <a:solidFill>
                            <a:schemeClr val="tx1"/>
                          </a:solidFill>
                        </a:rPr>
                      </a:br>
                      <a:r>
                        <a:rPr lang="en-GB" sz="2400" dirty="0">
                          <a:solidFill>
                            <a:schemeClr val="tx1"/>
                          </a:solidFill>
                        </a:rPr>
                        <a:t>going</a:t>
                      </a:r>
                    </a:p>
                  </a:txBody>
                  <a:tcPr anchor="ctr"/>
                </a:tc>
                <a:tc>
                  <a:txBody>
                    <a:bodyPr/>
                    <a:lstStyle/>
                    <a:p>
                      <a:pPr algn="r"/>
                      <a:r>
                        <a:rPr lang="en-GB" sz="2400" dirty="0">
                          <a:solidFill>
                            <a:schemeClr val="tx1"/>
                          </a:solidFill>
                        </a:rPr>
                        <a:t>parent</a:t>
                      </a:r>
                    </a:p>
                  </a:txBody>
                  <a:tcPr anchor="ctr"/>
                </a:tc>
                <a:tc>
                  <a:txBody>
                    <a:bodyPr/>
                    <a:lstStyle/>
                    <a:p>
                      <a:pPr algn="ctr"/>
                      <a:endParaRPr lang="en-GB" sz="2400" dirty="0">
                        <a:solidFill>
                          <a:schemeClr val="tx1"/>
                        </a:solidFill>
                      </a:endParaRPr>
                    </a:p>
                  </a:txBody>
                  <a:tcPr anchor="ctr"/>
                </a:tc>
                <a:tc>
                  <a:txBody>
                    <a:bodyPr/>
                    <a:lstStyle/>
                    <a:p>
                      <a:pPr algn="r"/>
                      <a:r>
                        <a:rPr lang="en-GB" sz="2400" dirty="0">
                          <a:solidFill>
                            <a:schemeClr val="tx1"/>
                          </a:solidFill>
                        </a:rPr>
                        <a:t>she </a:t>
                      </a:r>
                      <a:br>
                        <a:rPr lang="en-GB" sz="2400" dirty="0">
                          <a:solidFill>
                            <a:schemeClr val="tx1"/>
                          </a:solidFill>
                        </a:rPr>
                      </a:br>
                      <a:r>
                        <a:rPr lang="en-GB" sz="2400" dirty="0">
                          <a:solidFill>
                            <a:schemeClr val="tx1"/>
                          </a:solidFill>
                        </a:rPr>
                        <a:t>goes</a:t>
                      </a:r>
                    </a:p>
                  </a:txBody>
                  <a:tcPr anchor="ctr"/>
                </a:tc>
                <a:tc>
                  <a:txBody>
                    <a:bodyPr/>
                    <a:lstStyle/>
                    <a:p>
                      <a:pPr algn="ctr"/>
                      <a:endParaRPr lang="en-GB" sz="2400" dirty="0">
                        <a:solidFill>
                          <a:schemeClr val="tx1"/>
                        </a:solidFill>
                      </a:endParaRPr>
                    </a:p>
                  </a:txBody>
                  <a:tcPr anchor="ctr"/>
                </a:tc>
                <a:extLst>
                  <a:ext uri="{0D108BD9-81ED-4DB2-BD59-A6C34878D82A}">
                    <a16:rowId xmlns:a16="http://schemas.microsoft.com/office/drawing/2014/main" val="3834317907"/>
                  </a:ext>
                </a:extLst>
              </a:tr>
              <a:tr h="798134">
                <a:tc>
                  <a:txBody>
                    <a:bodyPr/>
                    <a:lstStyle/>
                    <a:p>
                      <a:pPr algn="r"/>
                      <a:r>
                        <a:rPr lang="en-GB" sz="2400" dirty="0">
                          <a:solidFill>
                            <a:schemeClr val="tx1"/>
                          </a:solidFill>
                        </a:rPr>
                        <a:t>to be, </a:t>
                      </a:r>
                      <a:br>
                        <a:rPr lang="en-GB" sz="2400" dirty="0">
                          <a:solidFill>
                            <a:schemeClr val="tx1"/>
                          </a:solidFill>
                        </a:rPr>
                      </a:br>
                      <a:r>
                        <a:rPr lang="en-GB" sz="2400" dirty="0">
                          <a:solidFill>
                            <a:schemeClr val="tx1"/>
                          </a:solidFill>
                        </a:rPr>
                        <a:t>being</a:t>
                      </a:r>
                    </a:p>
                  </a:txBody>
                  <a:tcPr anchor="ctr"/>
                </a:tc>
                <a:tc>
                  <a:txBody>
                    <a:bodyPr/>
                    <a:lstStyle/>
                    <a:p>
                      <a:pPr algn="r"/>
                      <a:r>
                        <a:rPr lang="en-GB" sz="2400" dirty="0">
                          <a:solidFill>
                            <a:schemeClr val="tx1"/>
                          </a:solidFill>
                        </a:rPr>
                        <a:t>to stay, </a:t>
                      </a:r>
                      <a:br>
                        <a:rPr lang="en-GB" sz="2400" dirty="0">
                          <a:solidFill>
                            <a:schemeClr val="tx1"/>
                          </a:solidFill>
                        </a:rPr>
                      </a:br>
                      <a:r>
                        <a:rPr lang="en-GB" sz="2400" dirty="0">
                          <a:solidFill>
                            <a:schemeClr val="tx1"/>
                          </a:solidFill>
                        </a:rPr>
                        <a:t>remain</a:t>
                      </a:r>
                    </a:p>
                  </a:txBody>
                  <a:tcPr anchor="ctr"/>
                </a:tc>
                <a:tc>
                  <a:txBody>
                    <a:bodyPr/>
                    <a:lstStyle/>
                    <a:p>
                      <a:pPr algn="r"/>
                      <a:r>
                        <a:rPr lang="en-GB" sz="2400" dirty="0">
                          <a:solidFill>
                            <a:schemeClr val="tx1"/>
                          </a:solidFill>
                        </a:rPr>
                        <a:t>sister</a:t>
                      </a:r>
                    </a:p>
                  </a:txBody>
                  <a:tcPr anchor="ctr"/>
                </a:tc>
                <a:tc>
                  <a:txBody>
                    <a:bodyPr/>
                    <a:lstStyle/>
                    <a:p>
                      <a:pPr algn="r"/>
                      <a:r>
                        <a:rPr lang="en-GB" sz="2400" dirty="0">
                          <a:solidFill>
                            <a:schemeClr val="tx1"/>
                          </a:solidFill>
                        </a:rPr>
                        <a:t>to ask,</a:t>
                      </a:r>
                      <a:br>
                        <a:rPr lang="en-GB" sz="2400" dirty="0">
                          <a:solidFill>
                            <a:schemeClr val="tx1"/>
                          </a:solidFill>
                        </a:rPr>
                      </a:br>
                      <a:r>
                        <a:rPr lang="en-GB" sz="2400" dirty="0">
                          <a:solidFill>
                            <a:schemeClr val="tx1"/>
                          </a:solidFill>
                        </a:rPr>
                        <a:t>asking</a:t>
                      </a:r>
                    </a:p>
                  </a:txBody>
                  <a:tcPr anchor="ctr"/>
                </a:tc>
                <a:tc>
                  <a:txBody>
                    <a:bodyPr/>
                    <a:lstStyle/>
                    <a:p>
                      <a:pPr algn="ctr"/>
                      <a:r>
                        <a:rPr lang="en-GB" sz="2400" dirty="0">
                          <a:solidFill>
                            <a:schemeClr val="tx1"/>
                          </a:solidFill>
                        </a:rPr>
                        <a:t>young</a:t>
                      </a:r>
                    </a:p>
                  </a:txBody>
                  <a:tcPr anchor="ctr"/>
                </a:tc>
                <a:extLst>
                  <a:ext uri="{0D108BD9-81ED-4DB2-BD59-A6C34878D82A}">
                    <a16:rowId xmlns:a16="http://schemas.microsoft.com/office/drawing/2014/main" val="3028834287"/>
                  </a:ext>
                </a:extLst>
              </a:tr>
              <a:tr h="798134">
                <a:tc>
                  <a:txBody>
                    <a:bodyPr/>
                    <a:lstStyle/>
                    <a:p>
                      <a:pPr algn="r"/>
                      <a:endParaRPr lang="en-GB" sz="2400" dirty="0">
                        <a:solidFill>
                          <a:schemeClr val="tx1"/>
                        </a:solidFill>
                      </a:endParaRPr>
                    </a:p>
                  </a:txBody>
                  <a:tcPr anchor="ctr"/>
                </a:tc>
                <a:tc>
                  <a:txBody>
                    <a:bodyPr/>
                    <a:lstStyle/>
                    <a:p>
                      <a:pPr algn="r"/>
                      <a:r>
                        <a:rPr lang="en-GB" sz="2400" dirty="0">
                          <a:solidFill>
                            <a:schemeClr val="tx1"/>
                          </a:solidFill>
                        </a:rPr>
                        <a:t>you</a:t>
                      </a:r>
                      <a:br>
                        <a:rPr lang="en-GB" sz="2400" dirty="0">
                          <a:solidFill>
                            <a:schemeClr val="tx1"/>
                          </a:solidFill>
                        </a:rPr>
                      </a:br>
                      <a:r>
                        <a:rPr lang="en-GB" sz="2400" dirty="0">
                          <a:solidFill>
                            <a:schemeClr val="tx1"/>
                          </a:solidFill>
                        </a:rPr>
                        <a:t>go</a:t>
                      </a:r>
                    </a:p>
                  </a:txBody>
                  <a:tcPr anchor="ctr"/>
                </a:tc>
                <a:tc>
                  <a:txBody>
                    <a:bodyPr/>
                    <a:lstStyle/>
                    <a:p>
                      <a:pPr algn="r"/>
                      <a:r>
                        <a:rPr lang="en-GB" sz="2400" dirty="0">
                          <a:solidFill>
                            <a:schemeClr val="tx1"/>
                          </a:solidFill>
                        </a:rPr>
                        <a:t>where?</a:t>
                      </a:r>
                    </a:p>
                  </a:txBody>
                  <a:tcPr anchor="ctr"/>
                </a:tc>
                <a:tc>
                  <a:txBody>
                    <a:bodyPr/>
                    <a:lstStyle/>
                    <a:p>
                      <a:pPr algn="ctr"/>
                      <a:r>
                        <a:rPr lang="en-GB" sz="2400" dirty="0">
                          <a:solidFill>
                            <a:schemeClr val="tx1"/>
                          </a:solidFill>
                        </a:rPr>
                        <a:t>open</a:t>
                      </a:r>
                    </a:p>
                  </a:txBody>
                  <a:tcPr anchor="ctr"/>
                </a:tc>
                <a:tc>
                  <a:txBody>
                    <a:bodyPr/>
                    <a:lstStyle/>
                    <a:p>
                      <a:pPr algn="r"/>
                      <a:r>
                        <a:rPr lang="en-GB" sz="2400" dirty="0">
                          <a:solidFill>
                            <a:schemeClr val="tx1"/>
                          </a:solidFill>
                        </a:rPr>
                        <a:t>he</a:t>
                      </a:r>
                      <a:br>
                        <a:rPr lang="en-GB" sz="2400" dirty="0">
                          <a:solidFill>
                            <a:schemeClr val="tx1"/>
                          </a:solidFill>
                        </a:rPr>
                      </a:br>
                      <a:r>
                        <a:rPr lang="en-GB" sz="2400" dirty="0">
                          <a:solidFill>
                            <a:schemeClr val="tx1"/>
                          </a:solidFill>
                        </a:rPr>
                        <a:t>goes</a:t>
                      </a:r>
                    </a:p>
                  </a:txBody>
                  <a:tcPr anchor="ctr"/>
                </a:tc>
                <a:extLst>
                  <a:ext uri="{0D108BD9-81ED-4DB2-BD59-A6C34878D82A}">
                    <a16:rowId xmlns:a16="http://schemas.microsoft.com/office/drawing/2014/main" val="3692064092"/>
                  </a:ext>
                </a:extLst>
              </a:tr>
              <a:tr h="870409">
                <a:tc>
                  <a:txBody>
                    <a:bodyPr/>
                    <a:lstStyle/>
                    <a:p>
                      <a:pPr algn="ctr"/>
                      <a:r>
                        <a:rPr lang="en-GB" sz="2400" dirty="0">
                          <a:solidFill>
                            <a:schemeClr val="tx1"/>
                          </a:solidFill>
                        </a:rPr>
                        <a:t>usually</a:t>
                      </a:r>
                    </a:p>
                  </a:txBody>
                  <a:tcPr anchor="ctr"/>
                </a:tc>
                <a:tc>
                  <a:txBody>
                    <a:bodyPr/>
                    <a:lstStyle/>
                    <a:p>
                      <a:pPr algn="r"/>
                      <a:r>
                        <a:rPr lang="en-GB" sz="2400" dirty="0">
                          <a:solidFill>
                            <a:schemeClr val="tx1"/>
                          </a:solidFill>
                        </a:rPr>
                        <a:t>brother</a:t>
                      </a:r>
                    </a:p>
                  </a:txBody>
                  <a:tcPr anchor="ctr"/>
                </a:tc>
                <a:tc>
                  <a:txBody>
                    <a:bodyPr/>
                    <a:lstStyle/>
                    <a:p>
                      <a:pPr algn="r"/>
                      <a:r>
                        <a:rPr lang="en-GB" sz="2400" dirty="0">
                          <a:solidFill>
                            <a:schemeClr val="tx1"/>
                          </a:solidFill>
                        </a:rPr>
                        <a:t>they</a:t>
                      </a:r>
                      <a:br>
                        <a:rPr lang="en-GB" sz="2400" dirty="0">
                          <a:solidFill>
                            <a:schemeClr val="tx1"/>
                          </a:solidFill>
                        </a:rPr>
                      </a:br>
                      <a:r>
                        <a:rPr lang="en-GB" sz="2400" dirty="0">
                          <a:solidFill>
                            <a:schemeClr val="tx1"/>
                          </a:solidFill>
                        </a:rPr>
                        <a:t>are</a:t>
                      </a:r>
                    </a:p>
                  </a:txBody>
                  <a:tcPr anchor="ctr"/>
                </a:tc>
                <a:tc>
                  <a:txBody>
                    <a:bodyPr/>
                    <a:lstStyle/>
                    <a:p>
                      <a:pPr algn="r"/>
                      <a:r>
                        <a:rPr lang="en-GB" sz="2400" dirty="0">
                          <a:solidFill>
                            <a:schemeClr val="tx1"/>
                          </a:solidFill>
                        </a:rPr>
                        <a:t>day</a:t>
                      </a:r>
                    </a:p>
                  </a:txBody>
                  <a:tcPr anchor="ctr"/>
                </a:tc>
                <a:tc>
                  <a:txBody>
                    <a:bodyPr/>
                    <a:lstStyle/>
                    <a:p>
                      <a:pPr algn="r"/>
                      <a:r>
                        <a:rPr lang="en-GB" sz="2400" dirty="0">
                          <a:solidFill>
                            <a:schemeClr val="tx1"/>
                          </a:solidFill>
                        </a:rPr>
                        <a:t>you </a:t>
                      </a:r>
                      <a:br>
                        <a:rPr lang="en-GB" sz="2400" dirty="0">
                          <a:solidFill>
                            <a:schemeClr val="tx1"/>
                          </a:solidFill>
                        </a:rPr>
                      </a:br>
                      <a:r>
                        <a:rPr lang="en-GB" sz="2400" dirty="0">
                          <a:solidFill>
                            <a:schemeClr val="tx1"/>
                          </a:solidFill>
                        </a:rPr>
                        <a:t>(all) are</a:t>
                      </a:r>
                    </a:p>
                  </a:txBody>
                  <a:tcPr anchor="ctr"/>
                </a:tc>
                <a:extLst>
                  <a:ext uri="{0D108BD9-81ED-4DB2-BD59-A6C34878D82A}">
                    <a16:rowId xmlns:a16="http://schemas.microsoft.com/office/drawing/2014/main" val="3132739227"/>
                  </a:ext>
                </a:extLst>
              </a:tr>
            </a:tbl>
          </a:graphicData>
        </a:graphic>
      </p:graphicFrame>
      <p:graphicFrame>
        <p:nvGraphicFramePr>
          <p:cNvPr id="5" name="Table 4">
            <a:extLst>
              <a:ext uri="{FF2B5EF4-FFF2-40B4-BE49-F238E27FC236}">
                <a16:creationId xmlns:a16="http://schemas.microsoft.com/office/drawing/2014/main" id="{4BAE2F9F-D346-418A-B9EE-973AA0078D2C}"/>
              </a:ext>
            </a:extLst>
          </p:cNvPr>
          <p:cNvGraphicFramePr>
            <a:graphicFrameLocks noGrp="1"/>
          </p:cNvGraphicFramePr>
          <p:nvPr/>
        </p:nvGraphicFramePr>
        <p:xfrm>
          <a:off x="504535" y="861132"/>
          <a:ext cx="571959" cy="5476719"/>
        </p:xfrm>
        <a:graphic>
          <a:graphicData uri="http://schemas.openxmlformats.org/drawingml/2006/table">
            <a:tbl>
              <a:tblPr firstRow="1" bandRow="1">
                <a:tableStyleId>{5940675A-B579-460E-94D1-54222C63F5DA}</a:tableStyleId>
              </a:tblPr>
              <a:tblGrid>
                <a:gridCol w="571959">
                  <a:extLst>
                    <a:ext uri="{9D8B030D-6E8A-4147-A177-3AD203B41FA5}">
                      <a16:colId xmlns:a16="http://schemas.microsoft.com/office/drawing/2014/main" val="433491906"/>
                    </a:ext>
                  </a:extLst>
                </a:gridCol>
              </a:tblGrid>
              <a:tr h="530113">
                <a:tc>
                  <a:txBody>
                    <a:bodyPr/>
                    <a:lstStyle/>
                    <a:p>
                      <a:endParaRPr lang="en-GB" dirty="0"/>
                    </a:p>
                  </a:txBody>
                  <a:tcPr/>
                </a:tc>
                <a:extLst>
                  <a:ext uri="{0D108BD9-81ED-4DB2-BD59-A6C34878D82A}">
                    <a16:rowId xmlns:a16="http://schemas.microsoft.com/office/drawing/2014/main" val="643452668"/>
                  </a:ext>
                </a:extLst>
              </a:tr>
              <a:tr h="806528">
                <a:tc>
                  <a:txBody>
                    <a:bodyPr/>
                    <a:lstStyle/>
                    <a:p>
                      <a:pPr algn="ctr"/>
                      <a:r>
                        <a:rPr lang="en-GB" sz="2400" b="1" dirty="0"/>
                        <a:t>L</a:t>
                      </a:r>
                    </a:p>
                  </a:txBody>
                  <a:tcPr anchor="ctr">
                    <a:solidFill>
                      <a:schemeClr val="accent4">
                        <a:lumMod val="20000"/>
                        <a:lumOff val="80000"/>
                      </a:schemeClr>
                    </a:solidFill>
                  </a:tcPr>
                </a:tc>
                <a:extLst>
                  <a:ext uri="{0D108BD9-81ED-4DB2-BD59-A6C34878D82A}">
                    <a16:rowId xmlns:a16="http://schemas.microsoft.com/office/drawing/2014/main" val="2355019006"/>
                  </a:ext>
                </a:extLst>
              </a:tr>
              <a:tr h="811854">
                <a:tc>
                  <a:txBody>
                    <a:bodyPr/>
                    <a:lstStyle/>
                    <a:p>
                      <a:pPr algn="ctr"/>
                      <a:r>
                        <a:rPr lang="en-GB" sz="2400" b="1" dirty="0"/>
                        <a:t>M</a:t>
                      </a:r>
                    </a:p>
                  </a:txBody>
                  <a:tcPr anchor="ctr">
                    <a:solidFill>
                      <a:schemeClr val="accent4">
                        <a:lumMod val="20000"/>
                        <a:lumOff val="80000"/>
                      </a:schemeClr>
                    </a:solidFill>
                  </a:tcPr>
                </a:tc>
                <a:extLst>
                  <a:ext uri="{0D108BD9-81ED-4DB2-BD59-A6C34878D82A}">
                    <a16:rowId xmlns:a16="http://schemas.microsoft.com/office/drawing/2014/main" val="2908762838"/>
                  </a:ext>
                </a:extLst>
              </a:tr>
              <a:tr h="822168">
                <a:tc>
                  <a:txBody>
                    <a:bodyPr/>
                    <a:lstStyle/>
                    <a:p>
                      <a:pPr algn="ctr"/>
                      <a:r>
                        <a:rPr lang="en-GB" sz="2400" b="1" dirty="0"/>
                        <a:t>N</a:t>
                      </a:r>
                    </a:p>
                  </a:txBody>
                  <a:tcPr anchor="ctr">
                    <a:solidFill>
                      <a:schemeClr val="accent4">
                        <a:lumMod val="20000"/>
                        <a:lumOff val="80000"/>
                      </a:schemeClr>
                    </a:solidFill>
                  </a:tcPr>
                </a:tc>
                <a:extLst>
                  <a:ext uri="{0D108BD9-81ED-4DB2-BD59-A6C34878D82A}">
                    <a16:rowId xmlns:a16="http://schemas.microsoft.com/office/drawing/2014/main" val="1549451294"/>
                  </a:ext>
                </a:extLst>
              </a:tr>
              <a:tr h="810764">
                <a:tc>
                  <a:txBody>
                    <a:bodyPr/>
                    <a:lstStyle/>
                    <a:p>
                      <a:pPr algn="ctr"/>
                      <a:r>
                        <a:rPr lang="en-GB" sz="2400" b="1" dirty="0"/>
                        <a:t>O</a:t>
                      </a:r>
                    </a:p>
                  </a:txBody>
                  <a:tcPr anchor="ctr">
                    <a:solidFill>
                      <a:schemeClr val="accent4">
                        <a:lumMod val="20000"/>
                        <a:lumOff val="80000"/>
                      </a:schemeClr>
                    </a:solidFill>
                  </a:tcPr>
                </a:tc>
                <a:extLst>
                  <a:ext uri="{0D108BD9-81ED-4DB2-BD59-A6C34878D82A}">
                    <a16:rowId xmlns:a16="http://schemas.microsoft.com/office/drawing/2014/main" val="1637258669"/>
                  </a:ext>
                </a:extLst>
              </a:tr>
              <a:tr h="798674">
                <a:tc>
                  <a:txBody>
                    <a:bodyPr/>
                    <a:lstStyle/>
                    <a:p>
                      <a:pPr algn="ctr"/>
                      <a:r>
                        <a:rPr lang="en-GB" sz="2400" b="1" dirty="0"/>
                        <a:t>P</a:t>
                      </a:r>
                    </a:p>
                  </a:txBody>
                  <a:tcPr anchor="ctr">
                    <a:solidFill>
                      <a:schemeClr val="accent4">
                        <a:lumMod val="20000"/>
                        <a:lumOff val="80000"/>
                      </a:schemeClr>
                    </a:solidFill>
                  </a:tcPr>
                </a:tc>
                <a:extLst>
                  <a:ext uri="{0D108BD9-81ED-4DB2-BD59-A6C34878D82A}">
                    <a16:rowId xmlns:a16="http://schemas.microsoft.com/office/drawing/2014/main" val="1016301262"/>
                  </a:ext>
                </a:extLst>
              </a:tr>
              <a:tr h="896618">
                <a:tc>
                  <a:txBody>
                    <a:bodyPr/>
                    <a:lstStyle/>
                    <a:p>
                      <a:pPr algn="ctr"/>
                      <a:r>
                        <a:rPr lang="en-GB" sz="2400" b="1" dirty="0"/>
                        <a:t>Q</a:t>
                      </a:r>
                    </a:p>
                  </a:txBody>
                  <a:tcPr anchor="ctr">
                    <a:solidFill>
                      <a:schemeClr val="accent4">
                        <a:lumMod val="20000"/>
                        <a:lumOff val="80000"/>
                      </a:schemeClr>
                    </a:solidFill>
                  </a:tcPr>
                </a:tc>
                <a:extLst>
                  <a:ext uri="{0D108BD9-81ED-4DB2-BD59-A6C34878D82A}">
                    <a16:rowId xmlns:a16="http://schemas.microsoft.com/office/drawing/2014/main" val="3603278849"/>
                  </a:ext>
                </a:extLst>
              </a:tr>
            </a:tbl>
          </a:graphicData>
        </a:graphic>
      </p:graphicFrame>
      <p:pic>
        <p:nvPicPr>
          <p:cNvPr id="37" name="Picture 36">
            <a:extLst>
              <a:ext uri="{FF2B5EF4-FFF2-40B4-BE49-F238E27FC236}">
                <a16:creationId xmlns:a16="http://schemas.microsoft.com/office/drawing/2014/main" id="{E2F0E642-EED5-4701-BB08-A4326DB14C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2944" y="2985992"/>
            <a:ext cx="1020187" cy="765141"/>
          </a:xfrm>
          <a:prstGeom prst="rect">
            <a:avLst/>
          </a:prstGeom>
        </p:spPr>
      </p:pic>
      <p:pic>
        <p:nvPicPr>
          <p:cNvPr id="38" name="Picture 37">
            <a:extLst>
              <a:ext uri="{FF2B5EF4-FFF2-40B4-BE49-F238E27FC236}">
                <a16:creationId xmlns:a16="http://schemas.microsoft.com/office/drawing/2014/main" id="{F62766F2-2A9D-45DD-AECA-FEA57829C9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1326" y="3104229"/>
            <a:ext cx="1734695" cy="528669"/>
          </a:xfrm>
          <a:prstGeom prst="rect">
            <a:avLst/>
          </a:prstGeom>
        </p:spPr>
      </p:pic>
      <p:pic>
        <p:nvPicPr>
          <p:cNvPr id="39" name="Picture 38" descr="A group of children standing in front of a chalkboard&#10;&#10;Description automatically generated">
            <a:extLst>
              <a:ext uri="{FF2B5EF4-FFF2-40B4-BE49-F238E27FC236}">
                <a16:creationId xmlns:a16="http://schemas.microsoft.com/office/drawing/2014/main" id="{180D359F-1EAF-47D3-AC97-8B99BC1A85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8453" y="4668407"/>
            <a:ext cx="917687" cy="587176"/>
          </a:xfrm>
          <a:prstGeom prst="rect">
            <a:avLst/>
          </a:prstGeom>
        </p:spPr>
      </p:pic>
      <p:pic>
        <p:nvPicPr>
          <p:cNvPr id="41" name="Picture 40" descr="Graphical user interface&#10;&#10;Description automatically generated">
            <a:extLst>
              <a:ext uri="{FF2B5EF4-FFF2-40B4-BE49-F238E27FC236}">
                <a16:creationId xmlns:a16="http://schemas.microsoft.com/office/drawing/2014/main" id="{175FED4F-205B-43F0-8303-7E1FA90F07B3}"/>
              </a:ext>
            </a:extLst>
          </p:cNvPr>
          <p:cNvPicPr>
            <a:picLocks noChangeAspect="1"/>
          </p:cNvPicPr>
          <p:nvPr/>
        </p:nvPicPr>
        <p:blipFill rotWithShape="1">
          <a:blip r:embed="rId7">
            <a:extLst>
              <a:ext uri="{28A0092B-C50C-407E-A947-70E740481C1C}">
                <a14:useLocalDpi xmlns:a14="http://schemas.microsoft.com/office/drawing/2010/main" val="0"/>
              </a:ext>
            </a:extLst>
          </a:blip>
          <a:srcRect b="25455"/>
          <a:stretch/>
        </p:blipFill>
        <p:spPr>
          <a:xfrm>
            <a:off x="1480745" y="1377543"/>
            <a:ext cx="1581522" cy="793946"/>
          </a:xfrm>
          <a:prstGeom prst="rect">
            <a:avLst/>
          </a:prstGeom>
        </p:spPr>
      </p:pic>
      <p:pic>
        <p:nvPicPr>
          <p:cNvPr id="47" name="Picture 46">
            <a:extLst>
              <a:ext uri="{FF2B5EF4-FFF2-40B4-BE49-F238E27FC236}">
                <a16:creationId xmlns:a16="http://schemas.microsoft.com/office/drawing/2014/main" id="{9F9F0FB1-8572-4C6B-994A-06826606E7EF}"/>
              </a:ext>
            </a:extLst>
          </p:cNvPr>
          <p:cNvPicPr>
            <a:picLocks noChangeAspect="1"/>
          </p:cNvPicPr>
          <p:nvPr/>
        </p:nvPicPr>
        <p:blipFill>
          <a:blip r:embed="rId8"/>
          <a:stretch>
            <a:fillRect/>
          </a:stretch>
        </p:blipFill>
        <p:spPr>
          <a:xfrm>
            <a:off x="5959762" y="1430227"/>
            <a:ext cx="903369" cy="667837"/>
          </a:xfrm>
          <a:prstGeom prst="rect">
            <a:avLst/>
          </a:prstGeom>
        </p:spPr>
      </p:pic>
      <p:grpSp>
        <p:nvGrpSpPr>
          <p:cNvPr id="70" name="Group 69">
            <a:extLst>
              <a:ext uri="{FF2B5EF4-FFF2-40B4-BE49-F238E27FC236}">
                <a16:creationId xmlns:a16="http://schemas.microsoft.com/office/drawing/2014/main" id="{FCC6F2EB-DEA1-4E14-A3A5-5E49551E3D8F}"/>
              </a:ext>
            </a:extLst>
          </p:cNvPr>
          <p:cNvGrpSpPr/>
          <p:nvPr/>
        </p:nvGrpSpPr>
        <p:grpSpPr>
          <a:xfrm>
            <a:off x="7454042" y="5374116"/>
            <a:ext cx="1089129" cy="779393"/>
            <a:chOff x="-3304463" y="737034"/>
            <a:chExt cx="5802987" cy="4545870"/>
          </a:xfrm>
        </p:grpSpPr>
        <p:grpSp>
          <p:nvGrpSpPr>
            <p:cNvPr id="71" name="Group 70">
              <a:extLst>
                <a:ext uri="{FF2B5EF4-FFF2-40B4-BE49-F238E27FC236}">
                  <a16:creationId xmlns:a16="http://schemas.microsoft.com/office/drawing/2014/main" id="{6E6136B5-5E60-4F87-8E00-84FC37F1CBE5}"/>
                </a:ext>
              </a:extLst>
            </p:cNvPr>
            <p:cNvGrpSpPr/>
            <p:nvPr/>
          </p:nvGrpSpPr>
          <p:grpSpPr>
            <a:xfrm>
              <a:off x="-3304463" y="2607477"/>
              <a:ext cx="5802987" cy="2675427"/>
              <a:chOff x="-3144443" y="1837857"/>
              <a:chExt cx="5802987" cy="2675427"/>
            </a:xfrm>
          </p:grpSpPr>
          <p:pic>
            <p:nvPicPr>
              <p:cNvPr id="73" name="Picture 72">
                <a:extLst>
                  <a:ext uri="{FF2B5EF4-FFF2-40B4-BE49-F238E27FC236}">
                    <a16:creationId xmlns:a16="http://schemas.microsoft.com/office/drawing/2014/main" id="{FF26C361-8AE4-472E-A2EF-F3A364AD99A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7903" y="1837857"/>
                <a:ext cx="3006447" cy="2675427"/>
              </a:xfrm>
              <a:prstGeom prst="rect">
                <a:avLst/>
              </a:prstGeom>
            </p:spPr>
          </p:pic>
          <p:pic>
            <p:nvPicPr>
              <p:cNvPr id="74" name="Picture 73">
                <a:extLst>
                  <a:ext uri="{FF2B5EF4-FFF2-40B4-BE49-F238E27FC236}">
                    <a16:creationId xmlns:a16="http://schemas.microsoft.com/office/drawing/2014/main" id="{FCBC56BA-20E7-44F8-B59E-AB041255E014}"/>
                  </a:ext>
                </a:extLst>
              </p:cNvPr>
              <p:cNvPicPr>
                <a:picLocks noChangeAspect="1"/>
              </p:cNvPicPr>
              <p:nvPr/>
            </p:nvPicPr>
            <p:blipFill>
              <a:blip r:embed="rId10"/>
              <a:stretch>
                <a:fillRect/>
              </a:stretch>
            </p:blipFill>
            <p:spPr>
              <a:xfrm>
                <a:off x="-3144443" y="1837857"/>
                <a:ext cx="2735580" cy="2672330"/>
              </a:xfrm>
              <a:prstGeom prst="rect">
                <a:avLst/>
              </a:prstGeom>
            </p:spPr>
          </p:pic>
        </p:grpSp>
        <p:sp>
          <p:nvSpPr>
            <p:cNvPr id="72" name="Arrow: Down 71">
              <a:extLst>
                <a:ext uri="{FF2B5EF4-FFF2-40B4-BE49-F238E27FC236}">
                  <a16:creationId xmlns:a16="http://schemas.microsoft.com/office/drawing/2014/main" id="{FBF4A49E-C295-4CAE-87CB-A3EDF36A3AAD}"/>
                </a:ext>
              </a:extLst>
            </p:cNvPr>
            <p:cNvSpPr/>
            <p:nvPr/>
          </p:nvSpPr>
          <p:spPr>
            <a:xfrm>
              <a:off x="-2278797" y="737034"/>
              <a:ext cx="1023516" cy="1750737"/>
            </a:xfrm>
            <a:prstGeom prst="down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entury Gothic"/>
                <a:ea typeface="+mn-ea"/>
                <a:cs typeface="+mn-cs"/>
              </a:endParaRPr>
            </a:p>
          </p:txBody>
        </p:sp>
      </p:grpSp>
      <p:grpSp>
        <p:nvGrpSpPr>
          <p:cNvPr id="78" name="Group 77">
            <a:extLst>
              <a:ext uri="{FF2B5EF4-FFF2-40B4-BE49-F238E27FC236}">
                <a16:creationId xmlns:a16="http://schemas.microsoft.com/office/drawing/2014/main" id="{FE759265-BA7E-4D5C-99EF-43DFD752CCCD}"/>
              </a:ext>
            </a:extLst>
          </p:cNvPr>
          <p:cNvGrpSpPr/>
          <p:nvPr/>
        </p:nvGrpSpPr>
        <p:grpSpPr>
          <a:xfrm>
            <a:off x="9934312" y="1120750"/>
            <a:ext cx="1208722" cy="1198563"/>
            <a:chOff x="13119766" y="2807199"/>
            <a:chExt cx="1208722" cy="1198563"/>
          </a:xfrm>
        </p:grpSpPr>
        <p:pic>
          <p:nvPicPr>
            <p:cNvPr id="79" name="Graphic 78" descr="Flip calendar with solid fill">
              <a:extLst>
                <a:ext uri="{FF2B5EF4-FFF2-40B4-BE49-F238E27FC236}">
                  <a16:creationId xmlns:a16="http://schemas.microsoft.com/office/drawing/2014/main" id="{3B7A145A-7822-4976-8771-606D81247C8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3119766" y="2807199"/>
              <a:ext cx="1198563" cy="1198563"/>
            </a:xfrm>
            <a:prstGeom prst="rect">
              <a:avLst/>
            </a:prstGeom>
          </p:spPr>
        </p:pic>
        <p:sp>
          <p:nvSpPr>
            <p:cNvPr id="80" name="TextBox 79">
              <a:extLst>
                <a:ext uri="{FF2B5EF4-FFF2-40B4-BE49-F238E27FC236}">
                  <a16:creationId xmlns:a16="http://schemas.microsoft.com/office/drawing/2014/main" id="{F7C28A37-84DB-46EA-845C-8B69C30F1EAC}"/>
                </a:ext>
              </a:extLst>
            </p:cNvPr>
            <p:cNvSpPr txBox="1"/>
            <p:nvPr/>
          </p:nvSpPr>
          <p:spPr>
            <a:xfrm>
              <a:off x="13465945" y="3271443"/>
              <a:ext cx="8625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sa</a:t>
              </a:r>
              <a:r>
                <a:rPr kumimoji="0" lang="en-GB" sz="2400" b="1" i="0" u="none" strike="noStrike" kern="1200" cap="none" spc="0" normalizeH="0" baseline="0" noProof="0" dirty="0">
                  <a:ln>
                    <a:noFill/>
                  </a:ln>
                  <a:solidFill>
                    <a:srgbClr val="525050"/>
                  </a:solidFill>
                  <a:effectLst/>
                  <a:uLnTx/>
                  <a:uFillTx/>
                  <a:latin typeface="Century Gothic"/>
                  <a:ea typeface="+mn-ea"/>
                  <a:cs typeface="+mn-cs"/>
                </a:rPr>
                <a:t>.</a:t>
              </a:r>
            </a:p>
          </p:txBody>
        </p:sp>
      </p:grpSp>
      <p:pic>
        <p:nvPicPr>
          <p:cNvPr id="84" name="Picture 83" descr="Cartoon child holding a calendar and a watch&#10;&#10;Description automatically generated">
            <a:extLst>
              <a:ext uri="{FF2B5EF4-FFF2-40B4-BE49-F238E27FC236}">
                <a16:creationId xmlns:a16="http://schemas.microsoft.com/office/drawing/2014/main" id="{0264E72F-E02B-4875-A263-031372200D5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54042" y="2318103"/>
            <a:ext cx="912183" cy="652768"/>
          </a:xfrm>
          <a:prstGeom prst="rect">
            <a:avLst/>
          </a:prstGeom>
        </p:spPr>
      </p:pic>
      <p:pic>
        <p:nvPicPr>
          <p:cNvPr id="85" name="Picture 84" descr="Cartoon of a person with a question mark&#10;&#10;Description automatically generated">
            <a:extLst>
              <a:ext uri="{FF2B5EF4-FFF2-40B4-BE49-F238E27FC236}">
                <a16:creationId xmlns:a16="http://schemas.microsoft.com/office/drawing/2014/main" id="{2DB7A254-38B8-44B3-99DB-5D96CC9F136B}"/>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97684" y="2127440"/>
            <a:ext cx="912183" cy="870493"/>
          </a:xfrm>
          <a:prstGeom prst="rect">
            <a:avLst/>
          </a:prstGeom>
        </p:spPr>
      </p:pic>
      <p:pic>
        <p:nvPicPr>
          <p:cNvPr id="88" name="Picture 87" descr="Cartoon a cartoon of a child&#10;&#10;Description automatically generated">
            <a:extLst>
              <a:ext uri="{FF2B5EF4-FFF2-40B4-BE49-F238E27FC236}">
                <a16:creationId xmlns:a16="http://schemas.microsoft.com/office/drawing/2014/main" id="{9F70B3EA-8EBF-483A-999A-E732DCD889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34442" y="4614783"/>
            <a:ext cx="817003" cy="694424"/>
          </a:xfrm>
          <a:prstGeom prst="rect">
            <a:avLst/>
          </a:prstGeom>
        </p:spPr>
      </p:pic>
      <p:pic>
        <p:nvPicPr>
          <p:cNvPr id="14" name="Picture 13" descr="A white circle with blue and black text and blue wings&#10;&#10;Description automatically generated">
            <a:extLst>
              <a:ext uri="{FF2B5EF4-FFF2-40B4-BE49-F238E27FC236}">
                <a16:creationId xmlns:a16="http://schemas.microsoft.com/office/drawing/2014/main" id="{C27D95CE-AA21-4F45-A24C-3281CFD56C7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51312" y="3030463"/>
            <a:ext cx="1036148" cy="694425"/>
          </a:xfrm>
          <a:prstGeom prst="rect">
            <a:avLst/>
          </a:prstGeom>
        </p:spPr>
      </p:pic>
      <p:pic>
        <p:nvPicPr>
          <p:cNvPr id="18" name="Picture 17" descr="A green question mark on a black background&#10;&#10;Description automatically generated">
            <a:extLst>
              <a:ext uri="{FF2B5EF4-FFF2-40B4-BE49-F238E27FC236}">
                <a16:creationId xmlns:a16="http://schemas.microsoft.com/office/drawing/2014/main" id="{318BCA7F-D07E-4C22-AE1C-D659222E1A9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646543" y="3895891"/>
            <a:ext cx="429317" cy="647228"/>
          </a:xfrm>
          <a:prstGeom prst="rect">
            <a:avLst/>
          </a:prstGeom>
        </p:spPr>
      </p:pic>
      <p:pic>
        <p:nvPicPr>
          <p:cNvPr id="22" name="Picture 21" descr="A blue circle with orange letters&#10;&#10;Description automatically generated">
            <a:extLst>
              <a:ext uri="{FF2B5EF4-FFF2-40B4-BE49-F238E27FC236}">
                <a16:creationId xmlns:a16="http://schemas.microsoft.com/office/drawing/2014/main" id="{DE1DAFDF-23E7-4892-8262-1931517875B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02210" y="3855535"/>
            <a:ext cx="712323" cy="694426"/>
          </a:xfrm>
          <a:prstGeom prst="rect">
            <a:avLst/>
          </a:prstGeom>
        </p:spPr>
      </p:pic>
      <p:pic>
        <p:nvPicPr>
          <p:cNvPr id="90" name="Picture 89" descr="A white circle with blue and black text and blue wings&#10;&#10;Description automatically generated">
            <a:extLst>
              <a:ext uri="{FF2B5EF4-FFF2-40B4-BE49-F238E27FC236}">
                <a16:creationId xmlns:a16="http://schemas.microsoft.com/office/drawing/2014/main" id="{053B13F5-AE9F-430F-B222-451B68BF630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449393" y="3030463"/>
            <a:ext cx="1036148" cy="694425"/>
          </a:xfrm>
          <a:prstGeom prst="rect">
            <a:avLst/>
          </a:prstGeom>
        </p:spPr>
      </p:pic>
      <p:pic>
        <p:nvPicPr>
          <p:cNvPr id="91" name="Picture 90" descr="A white circle with blue and black text and blue wings&#10;&#10;Description automatically generated">
            <a:extLst>
              <a:ext uri="{FF2B5EF4-FFF2-40B4-BE49-F238E27FC236}">
                <a16:creationId xmlns:a16="http://schemas.microsoft.com/office/drawing/2014/main" id="{5E8971AC-0485-45BE-90C6-8254AE3A360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190375" y="4694072"/>
            <a:ext cx="1036148" cy="694425"/>
          </a:xfrm>
          <a:prstGeom prst="rect">
            <a:avLst/>
          </a:prstGeom>
        </p:spPr>
      </p:pic>
      <p:pic>
        <p:nvPicPr>
          <p:cNvPr id="92" name="Picture 91" descr="A white circle with blue and black text and blue wings&#10;&#10;Description automatically generated">
            <a:extLst>
              <a:ext uri="{FF2B5EF4-FFF2-40B4-BE49-F238E27FC236}">
                <a16:creationId xmlns:a16="http://schemas.microsoft.com/office/drawing/2014/main" id="{0C5B643E-5893-428B-A105-B5182CFF898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282845" y="1427303"/>
            <a:ext cx="1036148" cy="694425"/>
          </a:xfrm>
          <a:prstGeom prst="rect">
            <a:avLst/>
          </a:prstGeom>
        </p:spPr>
      </p:pic>
      <p:pic>
        <p:nvPicPr>
          <p:cNvPr id="26" name="Picture 25" descr="A group of kids standing in front of a yellow rectangle&#10;&#10;Description automatically generated">
            <a:extLst>
              <a:ext uri="{FF2B5EF4-FFF2-40B4-BE49-F238E27FC236}">
                <a16:creationId xmlns:a16="http://schemas.microsoft.com/office/drawing/2014/main" id="{8309BA84-ECD1-4270-8593-322D9FD4E19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280491" y="4668407"/>
            <a:ext cx="612700" cy="454191"/>
          </a:xfrm>
          <a:prstGeom prst="rect">
            <a:avLst/>
          </a:prstGeom>
        </p:spPr>
      </p:pic>
      <p:pic>
        <p:nvPicPr>
          <p:cNvPr id="31" name="Picture 30" descr="A cartoon of a child&#10;&#10;Description automatically generated">
            <a:extLst>
              <a:ext uri="{FF2B5EF4-FFF2-40B4-BE49-F238E27FC236}">
                <a16:creationId xmlns:a16="http://schemas.microsoft.com/office/drawing/2014/main" id="{D444CAD1-E6EE-4295-BE11-9F1263536FC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956372" y="1424698"/>
            <a:ext cx="506989" cy="778140"/>
          </a:xfrm>
          <a:prstGeom prst="rect">
            <a:avLst/>
          </a:prstGeom>
        </p:spPr>
      </p:pic>
      <p:pic>
        <p:nvPicPr>
          <p:cNvPr id="93" name="Picture 92" descr="A group of kids standing next to a sign&#10;&#10;Description automatically generated">
            <a:extLst>
              <a:ext uri="{FF2B5EF4-FFF2-40B4-BE49-F238E27FC236}">
                <a16:creationId xmlns:a16="http://schemas.microsoft.com/office/drawing/2014/main" id="{EAFA25B9-5637-4855-9DE2-6636D5729CC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304709" y="3047396"/>
            <a:ext cx="564263" cy="421210"/>
          </a:xfrm>
          <a:prstGeom prst="rect">
            <a:avLst/>
          </a:prstGeom>
        </p:spPr>
      </p:pic>
      <p:pic>
        <p:nvPicPr>
          <p:cNvPr id="95" name="Picture 94" descr="A cartoon of a child pointing at a child&#10;&#10;Description automatically generated">
            <a:extLst>
              <a:ext uri="{FF2B5EF4-FFF2-40B4-BE49-F238E27FC236}">
                <a16:creationId xmlns:a16="http://schemas.microsoft.com/office/drawing/2014/main" id="{6C1C74F7-0731-4DBB-A4B5-F37360D52AE7}"/>
              </a:ext>
            </a:extLst>
          </p:cNvPr>
          <p:cNvPicPr>
            <a:picLocks noChangeAspect="1"/>
          </p:cNvPicPr>
          <p:nvPr/>
        </p:nvPicPr>
        <p:blipFill>
          <a:blip r:embed="rId22">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805580" y="4573646"/>
            <a:ext cx="841887" cy="591726"/>
          </a:xfrm>
          <a:prstGeom prst="rect">
            <a:avLst/>
          </a:prstGeom>
        </p:spPr>
      </p:pic>
      <p:pic>
        <p:nvPicPr>
          <p:cNvPr id="96" name="Picture 95" descr="A white circle with blue and black text and blue wings&#10;&#10;Description automatically generated">
            <a:extLst>
              <a:ext uri="{FF2B5EF4-FFF2-40B4-BE49-F238E27FC236}">
                <a16:creationId xmlns:a16="http://schemas.microsoft.com/office/drawing/2014/main" id="{B0AE9B71-5E47-4065-92A4-FF6F1E175AB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516199" y="4668407"/>
            <a:ext cx="1036148" cy="694425"/>
          </a:xfrm>
          <a:prstGeom prst="rect">
            <a:avLst/>
          </a:prstGeom>
        </p:spPr>
      </p:pic>
      <p:pic>
        <p:nvPicPr>
          <p:cNvPr id="98" name="Picture 97" descr="A yellow circle with blue letters and words on it&#10;&#10;Description automatically generated">
            <a:extLst>
              <a:ext uri="{FF2B5EF4-FFF2-40B4-BE49-F238E27FC236}">
                <a16:creationId xmlns:a16="http://schemas.microsoft.com/office/drawing/2014/main" id="{CEA3A8A4-C563-485C-9888-44BE2BE4F70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297684" y="3876541"/>
            <a:ext cx="756466" cy="717673"/>
          </a:xfrm>
          <a:prstGeom prst="rect">
            <a:avLst/>
          </a:prstGeom>
        </p:spPr>
      </p:pic>
      <p:pic>
        <p:nvPicPr>
          <p:cNvPr id="100" name="Picture 99" descr="A pink and white circle with a megaphone in the middle&#10;&#10;Description automatically generated">
            <a:extLst>
              <a:ext uri="{FF2B5EF4-FFF2-40B4-BE49-F238E27FC236}">
                <a16:creationId xmlns:a16="http://schemas.microsoft.com/office/drawing/2014/main" id="{3A9734E5-DA17-4CCA-8271-D1415ADAA07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424283" y="2194920"/>
            <a:ext cx="817003" cy="792751"/>
          </a:xfrm>
          <a:prstGeom prst="rect">
            <a:avLst/>
          </a:prstGeom>
        </p:spPr>
      </p:pic>
      <p:pic>
        <p:nvPicPr>
          <p:cNvPr id="102" name="Picture 101" descr="A blue and white circle with a head and a cloud with text&#10;&#10;Description automatically generated">
            <a:extLst>
              <a:ext uri="{FF2B5EF4-FFF2-40B4-BE49-F238E27FC236}">
                <a16:creationId xmlns:a16="http://schemas.microsoft.com/office/drawing/2014/main" id="{2F82BF0C-6DC1-4253-B8F1-D268D0A6A758}"/>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558110" y="1390865"/>
            <a:ext cx="746600" cy="767189"/>
          </a:xfrm>
          <a:prstGeom prst="rect">
            <a:avLst/>
          </a:prstGeom>
        </p:spPr>
      </p:pic>
      <p:pic>
        <p:nvPicPr>
          <p:cNvPr id="103" name="Picture 102" descr="A blue circle with orange letters&#10;&#10;Description automatically generated">
            <a:extLst>
              <a:ext uri="{FF2B5EF4-FFF2-40B4-BE49-F238E27FC236}">
                <a16:creationId xmlns:a16="http://schemas.microsoft.com/office/drawing/2014/main" id="{444E1C2E-5C16-4C9B-BCFE-957B0ED11E6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567991" y="2215473"/>
            <a:ext cx="712323" cy="694426"/>
          </a:xfrm>
          <a:prstGeom prst="rect">
            <a:avLst/>
          </a:prstGeom>
        </p:spPr>
      </p:pic>
      <p:pic>
        <p:nvPicPr>
          <p:cNvPr id="104" name="Picture 103" descr="A blue circle with orange letters&#10;&#10;Description automatically generated">
            <a:extLst>
              <a:ext uri="{FF2B5EF4-FFF2-40B4-BE49-F238E27FC236}">
                <a16:creationId xmlns:a16="http://schemas.microsoft.com/office/drawing/2014/main" id="{A3194D99-D8D1-4867-9E75-F23AF30EBCB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383677" y="5576678"/>
            <a:ext cx="712323" cy="694426"/>
          </a:xfrm>
          <a:prstGeom prst="rect">
            <a:avLst/>
          </a:prstGeom>
        </p:spPr>
      </p:pic>
      <p:pic>
        <p:nvPicPr>
          <p:cNvPr id="105" name="Picture 104" descr="A blue circle with orange letters&#10;&#10;Description automatically generated">
            <a:extLst>
              <a:ext uri="{FF2B5EF4-FFF2-40B4-BE49-F238E27FC236}">
                <a16:creationId xmlns:a16="http://schemas.microsoft.com/office/drawing/2014/main" id="{E7FCF82C-CE99-45C0-BA48-82FED4B3976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563396" y="5541403"/>
            <a:ext cx="712323" cy="694426"/>
          </a:xfrm>
          <a:prstGeom prst="rect">
            <a:avLst/>
          </a:prstGeom>
        </p:spPr>
      </p:pic>
      <p:pic>
        <p:nvPicPr>
          <p:cNvPr id="107" name="Picture 106" descr="A group of kids holding hands&#10;&#10;Description automatically generated">
            <a:extLst>
              <a:ext uri="{FF2B5EF4-FFF2-40B4-BE49-F238E27FC236}">
                <a16:creationId xmlns:a16="http://schemas.microsoft.com/office/drawing/2014/main" id="{1557591B-8334-4D20-BDD0-6E4229ABB73D}"/>
              </a:ext>
            </a:extLst>
          </p:cNvPr>
          <p:cNvPicPr>
            <a:picLocks noChangeAspect="1"/>
          </p:cNvPicPr>
          <p:nvPr/>
        </p:nvPicPr>
        <p:blipFill>
          <a:blip r:embed="rId26">
            <a:clrChange>
              <a:clrFrom>
                <a:srgbClr val="FEFFFD"/>
              </a:clrFrom>
              <a:clrTo>
                <a:srgbClr val="FEFFFD">
                  <a:alpha val="0"/>
                </a:srgbClr>
              </a:clrTo>
            </a:clrChange>
            <a:extLst>
              <a:ext uri="{28A0092B-C50C-407E-A947-70E740481C1C}">
                <a14:useLocalDpi xmlns:a14="http://schemas.microsoft.com/office/drawing/2010/main" val="0"/>
              </a:ext>
            </a:extLst>
          </a:blip>
          <a:stretch>
            <a:fillRect/>
          </a:stretch>
        </p:blipFill>
        <p:spPr>
          <a:xfrm>
            <a:off x="5902222" y="5475078"/>
            <a:ext cx="753855" cy="534411"/>
          </a:xfrm>
          <a:prstGeom prst="rect">
            <a:avLst/>
          </a:prstGeom>
        </p:spPr>
      </p:pic>
      <p:pic>
        <p:nvPicPr>
          <p:cNvPr id="109" name="Picture 108" descr="A group of kids standing together&#10;&#10;Description automatically generated">
            <a:extLst>
              <a:ext uri="{FF2B5EF4-FFF2-40B4-BE49-F238E27FC236}">
                <a16:creationId xmlns:a16="http://schemas.microsoft.com/office/drawing/2014/main" id="{9E2A1BC9-5BEC-4084-A4D5-BB8F2914D773}"/>
              </a:ext>
            </a:extLst>
          </p:cNvPr>
          <p:cNvPicPr>
            <a:picLocks noChangeAspect="1"/>
          </p:cNvPicPr>
          <p:nvPr/>
        </p:nvPicPr>
        <p:blipFill>
          <a:blip r:embed="rId27">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0350696" y="2241260"/>
            <a:ext cx="680034" cy="520409"/>
          </a:xfrm>
          <a:prstGeom prst="rect">
            <a:avLst/>
          </a:prstGeom>
        </p:spPr>
      </p:pic>
      <p:pic>
        <p:nvPicPr>
          <p:cNvPr id="111" name="Picture 110" descr="A group of kids holding hands&#10;&#10;Description automatically generated">
            <a:extLst>
              <a:ext uri="{FF2B5EF4-FFF2-40B4-BE49-F238E27FC236}">
                <a16:creationId xmlns:a16="http://schemas.microsoft.com/office/drawing/2014/main" id="{DFE45E48-9AB8-4D9A-B51D-1F3D3181ADFB}"/>
              </a:ext>
            </a:extLst>
          </p:cNvPr>
          <p:cNvPicPr>
            <a:picLocks noChangeAspect="1"/>
          </p:cNvPicPr>
          <p:nvPr/>
        </p:nvPicPr>
        <p:blipFill>
          <a:blip r:embed="rId28">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0231866" y="5487605"/>
            <a:ext cx="709950" cy="499290"/>
          </a:xfrm>
          <a:prstGeom prst="rect">
            <a:avLst/>
          </a:prstGeom>
        </p:spPr>
      </p:pic>
      <p:pic>
        <p:nvPicPr>
          <p:cNvPr id="115" name="Picture 114" descr="A child with short hair wearing a purple shirt&#10;&#10;Description automatically generated">
            <a:extLst>
              <a:ext uri="{FF2B5EF4-FFF2-40B4-BE49-F238E27FC236}">
                <a16:creationId xmlns:a16="http://schemas.microsoft.com/office/drawing/2014/main" id="{EAEC8F7C-0634-43A7-A0A4-D3DD53422551}"/>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092112" y="5449051"/>
            <a:ext cx="833769" cy="833769"/>
          </a:xfrm>
          <a:prstGeom prst="rect">
            <a:avLst/>
          </a:prstGeom>
        </p:spPr>
      </p:pic>
      <p:pic>
        <p:nvPicPr>
          <p:cNvPr id="119" name="Picture 118" descr="A cartoon of a child&#10;&#10;Description automatically generated">
            <a:extLst>
              <a:ext uri="{FF2B5EF4-FFF2-40B4-BE49-F238E27FC236}">
                <a16:creationId xmlns:a16="http://schemas.microsoft.com/office/drawing/2014/main" id="{B05A1B2A-B716-4DE0-904B-0BA2C7AFA308}"/>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603393" y="3739876"/>
            <a:ext cx="833770" cy="833770"/>
          </a:xfrm>
          <a:prstGeom prst="rect">
            <a:avLst/>
          </a:prstGeom>
        </p:spPr>
      </p:pic>
      <p:pic>
        <p:nvPicPr>
          <p:cNvPr id="120" name="Picture 119" descr="A child with short hair wearing a purple shirt&#10;&#10;Description automatically generated">
            <a:extLst>
              <a:ext uri="{FF2B5EF4-FFF2-40B4-BE49-F238E27FC236}">
                <a16:creationId xmlns:a16="http://schemas.microsoft.com/office/drawing/2014/main" id="{D532AB8D-D052-43F0-A988-41D159F9075C}"/>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175053" y="3758109"/>
            <a:ext cx="833769" cy="833769"/>
          </a:xfrm>
          <a:prstGeom prst="rect">
            <a:avLst/>
          </a:prstGeom>
        </p:spPr>
      </p:pic>
      <p:pic>
        <p:nvPicPr>
          <p:cNvPr id="122" name="Picture 121" descr="A person wearing a suit and tie&#10;&#10;Description automatically generated">
            <a:extLst>
              <a:ext uri="{FF2B5EF4-FFF2-40B4-BE49-F238E27FC236}">
                <a16:creationId xmlns:a16="http://schemas.microsoft.com/office/drawing/2014/main" id="{969AE92E-C30D-411F-B29E-74B0D48A6094}"/>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3175937" y="2913689"/>
            <a:ext cx="878213" cy="878213"/>
          </a:xfrm>
          <a:prstGeom prst="rect">
            <a:avLst/>
          </a:prstGeom>
        </p:spPr>
      </p:pic>
      <p:pic>
        <p:nvPicPr>
          <p:cNvPr id="123" name="Picture 122" descr="A child with short hair wearing a purple shirt&#10;&#10;Description automatically generated">
            <a:extLst>
              <a:ext uri="{FF2B5EF4-FFF2-40B4-BE49-F238E27FC236}">
                <a16:creationId xmlns:a16="http://schemas.microsoft.com/office/drawing/2014/main" id="{0FB197FB-1DEC-4197-A105-6E3F50950A9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478310" y="2924340"/>
            <a:ext cx="833769" cy="833769"/>
          </a:xfrm>
          <a:prstGeom prst="rect">
            <a:avLst/>
          </a:prstGeom>
        </p:spPr>
      </p:pic>
    </p:spTree>
    <p:extLst>
      <p:ext uri="{BB962C8B-B14F-4D97-AF65-F5344CB8AC3E}">
        <p14:creationId xmlns:p14="http://schemas.microsoft.com/office/powerpoint/2010/main" val="4379398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2059"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128407" y="5578600"/>
            <a:ext cx="4617765" cy="1154112"/>
          </a:xfrm>
        </p:spPr>
        <p:txBody>
          <a:bodyPr>
            <a:normAutofit fontScale="70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a:spcBef>
                <a:spcPct val="0"/>
              </a:spcBef>
              <a:defRPr/>
            </a:pP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900" dirty="0">
                <a:solidFill>
                  <a:prstClr val="white"/>
                </a:solidFill>
                <a:latin typeface="Century Gothic" panose="020B0502020202020204" pitchFamily="34" charset="0"/>
              </a:rPr>
              <a:t>2.2</a:t>
            </a: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a:t>
            </a:r>
            <a:r>
              <a:rPr lang="en-GB" sz="2900" dirty="0">
                <a:solidFill>
                  <a:prstClr val="white"/>
                </a:solidFill>
                <a:ea typeface="+mj-ea"/>
                <a:cs typeface="+mj-cs"/>
              </a:rPr>
              <a:t>1</a:t>
            </a: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Lesson </a:t>
            </a:r>
            <a:r>
              <a:rPr lang="en-GB" sz="2900" dirty="0">
                <a:solidFill>
                  <a:prstClr val="white"/>
                </a:solidFill>
                <a:ea typeface="+mj-ea"/>
                <a:cs typeface="+mj-cs"/>
              </a:rPr>
              <a:t>40</a:t>
            </a:r>
            <a:br>
              <a:rPr lang="en-GB" sz="2900" dirty="0">
                <a:solidFill>
                  <a:prstClr val="white"/>
                </a:solidFill>
                <a:ea typeface="+mj-ea"/>
                <a:cs typeface="+mj-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Stephen Owen / Natalie Finlayson / Rachel Hawkes</a:t>
            </a: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fi-FI" sz="1600" b="0"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b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p>
          <a:p>
            <a:pPr lvl="0">
              <a:defRPr/>
            </a:pPr>
            <a:r>
              <a:rPr lang="en-GB" sz="1800" dirty="0">
                <a:solidFill>
                  <a:prstClr val="white"/>
                </a:solidFill>
                <a:latin typeface="Century Gothic" panose="020B0502020202020204" pitchFamily="34" charset="0"/>
              </a:rPr>
              <a:t>Date updated: 21.02.24</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299793" y="2548062"/>
            <a:ext cx="7810909" cy="2312696"/>
          </a:xfrm>
        </p:spPr>
        <p:txBody>
          <a:bodyPr>
            <a:normAutofit/>
          </a:bodyPr>
          <a:lstStyle/>
          <a:p>
            <a:pPr marL="0" lvl="0" indent="0" algn="l" rtl="0">
              <a:lnSpc>
                <a:spcPct val="80000"/>
              </a:lnSpc>
              <a:spcBef>
                <a:spcPts val="0"/>
              </a:spcBef>
              <a:spcAft>
                <a:spcPts val="0"/>
              </a:spcAft>
              <a:buClr>
                <a:srgbClr val="FFFFFF"/>
              </a:buClr>
              <a:buSzPts val="2400"/>
              <a:buNone/>
            </a:pPr>
            <a:r>
              <a:rPr lang="en-GB" dirty="0">
                <a:solidFill>
                  <a:srgbClr val="FFFFFF"/>
                </a:solidFill>
              </a:rPr>
              <a:t>Singular forms of ALLER (</a:t>
            </a:r>
            <a:r>
              <a:rPr lang="en-GB" i="1" dirty="0" err="1">
                <a:solidFill>
                  <a:srgbClr val="FFFFFF"/>
                </a:solidFill>
              </a:rPr>
              <a:t>tu</a:t>
            </a:r>
            <a:r>
              <a:rPr lang="en-GB" dirty="0">
                <a:solidFill>
                  <a:srgbClr val="FFFFFF"/>
                </a:solidFill>
              </a:rPr>
              <a:t>)</a:t>
            </a:r>
          </a:p>
          <a:p>
            <a:pPr algn="l">
              <a:lnSpc>
                <a:spcPct val="80000"/>
              </a:lnSpc>
              <a:spcBef>
                <a:spcPts val="0"/>
              </a:spcBef>
              <a:buClr>
                <a:srgbClr val="FFFFFF"/>
              </a:buClr>
            </a:pPr>
            <a:r>
              <a:rPr lang="fr-FR" dirty="0">
                <a:solidFill>
                  <a:srgbClr val="FFFFFF"/>
                </a:solidFill>
              </a:rPr>
              <a:t>Preposition </a:t>
            </a:r>
            <a:r>
              <a:rPr lang="fr-FR" i="1" dirty="0">
                <a:solidFill>
                  <a:srgbClr val="FFFFFF"/>
                </a:solidFill>
              </a:rPr>
              <a:t>à</a:t>
            </a:r>
            <a:r>
              <a:rPr lang="fr-FR" dirty="0">
                <a:solidFill>
                  <a:srgbClr val="FFFFFF"/>
                </a:solidFill>
              </a:rPr>
              <a:t> plus definite article (au, à la)</a:t>
            </a:r>
            <a:endParaRPr lang="fr-FR" dirty="0"/>
          </a:p>
          <a:p>
            <a:pPr marL="0" lvl="0" indent="0" algn="l" rtl="0">
              <a:lnSpc>
                <a:spcPct val="80000"/>
              </a:lnSpc>
              <a:spcBef>
                <a:spcPts val="0"/>
              </a:spcBef>
              <a:spcAft>
                <a:spcPts val="0"/>
              </a:spcAft>
              <a:buClr>
                <a:srgbClr val="FFFFFF"/>
              </a:buClr>
              <a:buSzPts val="2400"/>
              <a:buNone/>
            </a:pPr>
            <a:endParaRPr lang="en-GB" dirty="0">
              <a:solidFill>
                <a:srgbClr val="FFFFFF"/>
              </a:solidFill>
            </a:endParaRPr>
          </a:p>
          <a:p>
            <a:pPr marL="0" lvl="0" indent="0" algn="l" rtl="0">
              <a:lnSpc>
                <a:spcPct val="80000"/>
              </a:lnSpc>
              <a:spcBef>
                <a:spcPts val="0"/>
              </a:spcBef>
              <a:spcAft>
                <a:spcPts val="0"/>
              </a:spcAft>
              <a:buClr>
                <a:srgbClr val="FFFFFF"/>
              </a:buClr>
              <a:buSzPts val="2400"/>
              <a:buNone/>
            </a:pPr>
            <a:r>
              <a:rPr lang="en-GB" dirty="0">
                <a:solidFill>
                  <a:srgbClr val="FFFFFF"/>
                </a:solidFill>
              </a:rPr>
              <a:t>SSC [</a:t>
            </a:r>
            <a:r>
              <a:rPr lang="en-GB" b="1" dirty="0" err="1">
                <a:solidFill>
                  <a:srgbClr val="FFFFFF"/>
                </a:solidFill>
              </a:rPr>
              <a:t>ou</a:t>
            </a:r>
            <a:r>
              <a:rPr lang="en-GB" dirty="0">
                <a:solidFill>
                  <a:srgbClr val="FFFFFF"/>
                </a:solidFill>
              </a:rPr>
              <a:t>] revisited</a:t>
            </a:r>
          </a:p>
          <a:p>
            <a:pPr algn="l"/>
            <a:endParaRPr lang="en-GB" sz="2400" dirty="0">
              <a:solidFill>
                <a:prstClr val="white"/>
              </a:solidFill>
            </a:endParaRP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3" y="1537855"/>
            <a:ext cx="8892757" cy="1010207"/>
          </a:xfrm>
        </p:spPr>
        <p:txBody>
          <a:bodyPr>
            <a:normAutofit/>
          </a:bodyPr>
          <a:lstStyle/>
          <a:p>
            <a:r>
              <a:rPr lang="en-GB" sz="4400" b="1" dirty="0">
                <a:solidFill>
                  <a:prstClr val="white"/>
                </a:solidFill>
              </a:rPr>
              <a:t>Places to go in town</a:t>
            </a:r>
            <a:endParaRPr lang="en-GB" sz="4400" i="1" dirty="0"/>
          </a:p>
        </p:txBody>
      </p:sp>
      <p:pic>
        <p:nvPicPr>
          <p:cNvPr id="13" name="Picture 12">
            <a:extLst>
              <a:ext uri="{FF2B5EF4-FFF2-40B4-BE49-F238E27FC236}">
                <a16:creationId xmlns:a16="http://schemas.microsoft.com/office/drawing/2014/main" id="{657AEC5E-60E9-4732-8024-E5DAEEE7655C}"/>
              </a:ext>
            </a:extLst>
          </p:cNvPr>
          <p:cNvPicPr>
            <a:picLocks noChangeAspect="1"/>
          </p:cNvPicPr>
          <p:nvPr/>
        </p:nvPicPr>
        <p:blipFill>
          <a:blip r:embed="rId5"/>
          <a:stretch>
            <a:fillRect/>
          </a:stretch>
        </p:blipFill>
        <p:spPr>
          <a:xfrm>
            <a:off x="4845683" y="3366779"/>
            <a:ext cx="7346317" cy="2712955"/>
          </a:xfrm>
          <a:prstGeom prst="rect">
            <a:avLst/>
          </a:prstGeom>
        </p:spPr>
      </p:pic>
    </p:spTree>
    <p:extLst>
      <p:ext uri="{BB962C8B-B14F-4D97-AF65-F5344CB8AC3E}">
        <p14:creationId xmlns:p14="http://schemas.microsoft.com/office/powerpoint/2010/main" val="1420824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1024" y="-448"/>
            <a:ext cx="10515600" cy="1325563"/>
          </a:xfrm>
        </p:spPr>
        <p:txBody>
          <a:bodyPr>
            <a:normAutofit fontScale="90000"/>
          </a:bodyPr>
          <a:lstStyle/>
          <a:p>
            <a:pPr algn="ctr"/>
            <a:r>
              <a:rPr lang="en-GB" sz="13300" b="1" dirty="0" err="1">
                <a:solidFill>
                  <a:srgbClr val="115076"/>
                </a:solidFill>
                <a:cs typeface="Calibri" panose="020F0502020204030204" pitchFamily="34" charset="0"/>
              </a:rPr>
              <a:t>ou</a:t>
            </a:r>
            <a:endParaRPr lang="en-GB" dirty="0"/>
          </a:p>
        </p:txBody>
      </p:sp>
      <p:sp>
        <p:nvSpPr>
          <p:cNvPr id="2" name="Rounded Rectangle 1" descr="rectangle"/>
          <p:cNvSpPr/>
          <p:nvPr/>
        </p:nvSpPr>
        <p:spPr>
          <a:xfrm>
            <a:off x="4634948" y="1621927"/>
            <a:ext cx="2922104" cy="2876167"/>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9" name="Picture 18" descr="group of childre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17871" y="1858413"/>
            <a:ext cx="1941906" cy="157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809213" y="3482431"/>
            <a:ext cx="257357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0419" y="440878"/>
            <a:ext cx="388685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3" name="Picture 2" descr="person reaching dow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2796" y="1456541"/>
            <a:ext cx="1235106" cy="160347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59279" y="359080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Bonj</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 !</a:t>
            </a:r>
          </a:p>
        </p:txBody>
      </p:sp>
      <p:pic>
        <p:nvPicPr>
          <p:cNvPr id="10" name="Picture 9" descr="handshake"/>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2507" y="4676323"/>
            <a:ext cx="1992627" cy="1495510"/>
          </a:xfrm>
          <a:prstGeom prst="rect">
            <a:avLst/>
          </a:prstGeom>
        </p:spPr>
      </p:pic>
      <p:sp>
        <p:nvSpPr>
          <p:cNvPr id="15" name="TextBox 14"/>
          <p:cNvSpPr txBox="1"/>
          <p:nvPr/>
        </p:nvSpPr>
        <p:spPr>
          <a:xfrm>
            <a:off x="3935091" y="4714844"/>
            <a:ext cx="432181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4636280" y="5525502"/>
            <a:ext cx="29194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[always; still]</a:t>
            </a:r>
          </a:p>
        </p:txBody>
      </p:sp>
      <p:sp>
        <p:nvSpPr>
          <p:cNvPr id="14" name="TextBox 13"/>
          <p:cNvSpPr txBox="1"/>
          <p:nvPr/>
        </p:nvSpPr>
        <p:spPr>
          <a:xfrm>
            <a:off x="8636449" y="489023"/>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4" name="Picture 23" descr="two children playing with a ball"/>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74783" y="1337452"/>
            <a:ext cx="1931728" cy="1764365"/>
          </a:xfrm>
          <a:prstGeom prst="rect">
            <a:avLst/>
          </a:prstGeom>
        </p:spPr>
      </p:pic>
      <p:sp>
        <p:nvSpPr>
          <p:cNvPr id="16" name="TextBox 15"/>
          <p:cNvSpPr txBox="1"/>
          <p:nvPr/>
        </p:nvSpPr>
        <p:spPr>
          <a:xfrm>
            <a:off x="8525258" y="3513700"/>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ze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 name="Picture 2" descr="the number twelve "/>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21175" y="4493703"/>
            <a:ext cx="1815551" cy="145794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9528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o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subTnLst>
                                    <p:audio>
                                      <p:cMediaNode>
                                        <p:cTn display="0" masterRel="sameClick">
                                          <p:stCondLst>
                                            <p:cond evt="begin" delay="0">
                                              <p:tn val="16"/>
                                            </p:cond>
                                          </p:stCondLst>
                                          <p:endCondLst>
                                            <p:cond evt="onStopAudio" delay="0">
                                              <p:tgtEl>
                                                <p:sldTgt/>
                                              </p:tgtEl>
                                            </p:cond>
                                          </p:endCondLst>
                                        </p:cTn>
                                        <p:tgtEl>
                                          <p:sndTgt r:embed="rId4" name="nous.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rouver.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trouver.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subTnLst>
                                    <p:audio>
                                      <p:cMediaNode>
                                        <p:cTn display="0" masterRel="sameClick">
                                          <p:stCondLst>
                                            <p:cond evt="begin" delay="0">
                                              <p:tn val="29"/>
                                            </p:cond>
                                          </p:stCondLst>
                                          <p:endCondLst>
                                            <p:cond evt="onStopAudio" delay="0">
                                              <p:tgtEl>
                                                <p:sldTgt/>
                                              </p:tgtEl>
                                            </p:cond>
                                          </p:endCondLst>
                                        </p:cTn>
                                        <p:tgtEl>
                                          <p:sndTgt r:embed="rId6" name="jouer.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subTnLst>
                                    <p:audio>
                                      <p:cMediaNode>
                                        <p:cTn display="0" masterRel="sameClick">
                                          <p:stCondLst>
                                            <p:cond evt="begin" delay="0">
                                              <p:tn val="34"/>
                                            </p:cond>
                                          </p:stCondLst>
                                          <p:endCondLst>
                                            <p:cond evt="onStopAudio" delay="0">
                                              <p:tgtEl>
                                                <p:sldTgt/>
                                              </p:tgtEl>
                                            </p:cond>
                                          </p:endCondLst>
                                        </p:cTn>
                                        <p:tgtEl>
                                          <p:sndTgt r:embed="rId6" name="jouer.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subTnLst>
                                    <p:audio>
                                      <p:cMediaNode>
                                        <p:cTn display="0" masterRel="sameClick">
                                          <p:stCondLst>
                                            <p:cond evt="begin" delay="0">
                                              <p:tn val="39"/>
                                            </p:cond>
                                          </p:stCondLst>
                                          <p:endCondLst>
                                            <p:cond evt="onStopAudio" delay="0">
                                              <p:tgtEl>
                                                <p:sldTgt/>
                                              </p:tgtEl>
                                            </p:cond>
                                          </p:endCondLst>
                                        </p:cTn>
                                        <p:tgtEl>
                                          <p:sndTgt r:embed="rId7" name="bonjour.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subTnLst>
                                    <p:audio>
                                      <p:cMediaNode>
                                        <p:cTn display="0" masterRel="sameClick">
                                          <p:stCondLst>
                                            <p:cond evt="begin" delay="0">
                                              <p:tn val="44"/>
                                            </p:cond>
                                          </p:stCondLst>
                                          <p:endCondLst>
                                            <p:cond evt="onStopAudio" delay="0">
                                              <p:tgtEl>
                                                <p:sldTgt/>
                                              </p:tgtEl>
                                            </p:cond>
                                          </p:endCondLst>
                                        </p:cTn>
                                        <p:tgtEl>
                                          <p:sndTgt r:embed="rId7" name="bonjour.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subTnLst>
                                    <p:audio>
                                      <p:cMediaNode>
                                        <p:cTn display="0" masterRel="sameClick">
                                          <p:stCondLst>
                                            <p:cond evt="begin" delay="0">
                                              <p:tn val="49"/>
                                            </p:cond>
                                          </p:stCondLst>
                                          <p:endCondLst>
                                            <p:cond evt="onStopAudio" delay="0">
                                              <p:tgtEl>
                                                <p:sldTgt/>
                                              </p:tgtEl>
                                            </p:cond>
                                          </p:endCondLst>
                                        </p:cTn>
                                        <p:tgtEl>
                                          <p:sndTgt r:embed="rId8" name="toujours.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subTnLst>
                                    <p:audio>
                                      <p:cMediaNode>
                                        <p:cTn display="0" masterRel="sameClick">
                                          <p:stCondLst>
                                            <p:cond evt="begin" delay="0">
                                              <p:tn val="54"/>
                                            </p:cond>
                                          </p:stCondLst>
                                          <p:endCondLst>
                                            <p:cond evt="onStopAudio" delay="0">
                                              <p:tgtEl>
                                                <p:sldTgt/>
                                              </p:tgtEl>
                                            </p:cond>
                                          </p:endCondLst>
                                        </p:cTn>
                                        <p:tgtEl>
                                          <p:sndTgt r:embed="rId8" name="toujours.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subTnLst>
                                    <p:audio>
                                      <p:cMediaNode>
                                        <p:cTn display="0" masterRel="sameClick">
                                          <p:stCondLst>
                                            <p:cond evt="begin" delay="0">
                                              <p:tn val="59"/>
                                            </p:cond>
                                          </p:stCondLst>
                                          <p:endCondLst>
                                            <p:cond evt="onStopAudio" delay="0">
                                              <p:tgtEl>
                                                <p:sldTgt/>
                                              </p:tgtEl>
                                            </p:cond>
                                          </p:endCondLst>
                                        </p:cTn>
                                        <p:tgtEl>
                                          <p:sndTgt r:embed="rId9" name="douze.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fade">
                                      <p:cBhvr>
                                        <p:cTn id="66" dur="500"/>
                                        <p:tgtEl>
                                          <p:spTgt spid="3"/>
                                        </p:tgtEl>
                                      </p:cBhvr>
                                    </p:animEffect>
                                  </p:childTnLst>
                                  <p:subTnLst>
                                    <p:audio>
                                      <p:cMediaNode>
                                        <p:cTn display="0" masterRel="sameClick">
                                          <p:stCondLst>
                                            <p:cond evt="begin" delay="0">
                                              <p:tn val="64"/>
                                            </p:cond>
                                          </p:stCondLst>
                                          <p:endCondLst>
                                            <p:cond evt="onStopAudio" delay="0">
                                              <p:tgtEl>
                                                <p:sldTgt/>
                                              </p:tgtEl>
                                            </p:cond>
                                          </p:endCondLst>
                                        </p:cTn>
                                        <p:tgtEl>
                                          <p:sndTgt r:embed="rId9" name="dou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12" grpId="0"/>
      <p:bldP spid="7" grpId="0"/>
      <p:bldP spid="18" grpId="0"/>
      <p:bldP spid="15" grpId="0"/>
      <p:bldP spid="6" grpId="0"/>
      <p:bldP spid="14"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Picture 116" descr="A person with dark hair and a yellow shirt&#10;&#10;Description automatically generated">
            <a:extLst>
              <a:ext uri="{FF2B5EF4-FFF2-40B4-BE49-F238E27FC236}">
                <a16:creationId xmlns:a16="http://schemas.microsoft.com/office/drawing/2014/main" id="{2386D97A-2603-42A2-9D26-855CFC2F96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5213" y="5457627"/>
            <a:ext cx="753854" cy="753854"/>
          </a:xfrm>
          <a:prstGeom prst="rect">
            <a:avLst/>
          </a:prstGeom>
        </p:spPr>
      </p:pic>
      <p:sp>
        <p:nvSpPr>
          <p:cNvPr id="2" name="Title 1"/>
          <p:cNvSpPr>
            <a:spLocks noGrp="1"/>
          </p:cNvSpPr>
          <p:nvPr>
            <p:ph type="title"/>
          </p:nvPr>
        </p:nvSpPr>
        <p:spPr>
          <a:xfrm>
            <a:off x="0" y="132875"/>
            <a:ext cx="3441469" cy="647577"/>
          </a:xfrm>
        </p:spPr>
        <p:txBody>
          <a:bodyPr>
            <a:normAutofit/>
          </a:bodyPr>
          <a:lstStyle/>
          <a:p>
            <a:r>
              <a:rPr lang="en-GB" b="1" dirty="0" err="1">
                <a:solidFill>
                  <a:schemeClr val="bg1"/>
                </a:solidFill>
              </a:rPr>
              <a:t>Vocabulaire</a:t>
            </a:r>
            <a:endParaRPr lang="en-GB"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0055A5"/>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 name="Table 4">
            <a:extLst>
              <a:ext uri="{FF2B5EF4-FFF2-40B4-BE49-F238E27FC236}">
                <a16:creationId xmlns:a16="http://schemas.microsoft.com/office/drawing/2014/main" id="{ADCE7D43-2F29-43DB-B3D9-084B1179ED3D}"/>
              </a:ext>
            </a:extLst>
          </p:cNvPr>
          <p:cNvGraphicFramePr>
            <a:graphicFrameLocks noGrp="1"/>
          </p:cNvGraphicFramePr>
          <p:nvPr>
            <p:extLst>
              <p:ext uri="{D42A27DB-BD31-4B8C-83A1-F6EECF244321}">
                <p14:modId xmlns:p14="http://schemas.microsoft.com/office/powerpoint/2010/main" val="741395910"/>
              </p:ext>
            </p:extLst>
          </p:nvPr>
        </p:nvGraphicFramePr>
        <p:xfrm>
          <a:off x="1076494" y="848511"/>
          <a:ext cx="10532125" cy="5489341"/>
        </p:xfrm>
        <a:graphic>
          <a:graphicData uri="http://schemas.openxmlformats.org/drawingml/2006/table">
            <a:tbl>
              <a:tblPr firstRow="1" bandRow="1">
                <a:tableStyleId>{5940675A-B579-460E-94D1-54222C63F5DA}</a:tableStyleId>
              </a:tblPr>
              <a:tblGrid>
                <a:gridCol w="2117061">
                  <a:extLst>
                    <a:ext uri="{9D8B030D-6E8A-4147-A177-3AD203B41FA5}">
                      <a16:colId xmlns:a16="http://schemas.microsoft.com/office/drawing/2014/main" val="3370418694"/>
                    </a:ext>
                  </a:extLst>
                </a:gridCol>
                <a:gridCol w="2103766">
                  <a:extLst>
                    <a:ext uri="{9D8B030D-6E8A-4147-A177-3AD203B41FA5}">
                      <a16:colId xmlns:a16="http://schemas.microsoft.com/office/drawing/2014/main" val="1528984329"/>
                    </a:ext>
                  </a:extLst>
                </a:gridCol>
                <a:gridCol w="2103766">
                  <a:extLst>
                    <a:ext uri="{9D8B030D-6E8A-4147-A177-3AD203B41FA5}">
                      <a16:colId xmlns:a16="http://schemas.microsoft.com/office/drawing/2014/main" val="3122931893"/>
                    </a:ext>
                  </a:extLst>
                </a:gridCol>
                <a:gridCol w="2103766">
                  <a:extLst>
                    <a:ext uri="{9D8B030D-6E8A-4147-A177-3AD203B41FA5}">
                      <a16:colId xmlns:a16="http://schemas.microsoft.com/office/drawing/2014/main" val="4105394796"/>
                    </a:ext>
                  </a:extLst>
                </a:gridCol>
                <a:gridCol w="2103766">
                  <a:extLst>
                    <a:ext uri="{9D8B030D-6E8A-4147-A177-3AD203B41FA5}">
                      <a16:colId xmlns:a16="http://schemas.microsoft.com/office/drawing/2014/main" val="2634263824"/>
                    </a:ext>
                  </a:extLst>
                </a:gridCol>
              </a:tblGrid>
              <a:tr h="528958">
                <a:tc>
                  <a:txBody>
                    <a:bodyPr/>
                    <a:lstStyle/>
                    <a:p>
                      <a:pPr algn="ctr"/>
                      <a:r>
                        <a:rPr lang="en-GB" sz="2400" b="1" dirty="0"/>
                        <a:t>G</a:t>
                      </a:r>
                    </a:p>
                  </a:txBody>
                  <a:tcPr anchor="ctr">
                    <a:solidFill>
                      <a:schemeClr val="accent4">
                        <a:lumMod val="20000"/>
                        <a:lumOff val="80000"/>
                      </a:schemeClr>
                    </a:solidFill>
                  </a:tcPr>
                </a:tc>
                <a:tc>
                  <a:txBody>
                    <a:bodyPr/>
                    <a:lstStyle/>
                    <a:p>
                      <a:pPr algn="ctr"/>
                      <a:r>
                        <a:rPr lang="en-GB" sz="2400" b="1" dirty="0"/>
                        <a:t>H</a:t>
                      </a:r>
                    </a:p>
                  </a:txBody>
                  <a:tcPr anchor="ctr">
                    <a:solidFill>
                      <a:schemeClr val="accent4">
                        <a:lumMod val="20000"/>
                        <a:lumOff val="80000"/>
                      </a:schemeClr>
                    </a:solidFill>
                  </a:tcPr>
                </a:tc>
                <a:tc>
                  <a:txBody>
                    <a:bodyPr/>
                    <a:lstStyle/>
                    <a:p>
                      <a:pPr algn="ctr"/>
                      <a:r>
                        <a:rPr lang="en-GB" sz="2400" b="1" dirty="0"/>
                        <a:t>I</a:t>
                      </a:r>
                    </a:p>
                  </a:txBody>
                  <a:tcPr anchor="ctr">
                    <a:solidFill>
                      <a:schemeClr val="accent4">
                        <a:lumMod val="20000"/>
                        <a:lumOff val="80000"/>
                      </a:schemeClr>
                    </a:solidFill>
                  </a:tcPr>
                </a:tc>
                <a:tc>
                  <a:txBody>
                    <a:bodyPr/>
                    <a:lstStyle/>
                    <a:p>
                      <a:pPr algn="ctr"/>
                      <a:r>
                        <a:rPr lang="en-GB" sz="2400" b="1" dirty="0"/>
                        <a:t>J</a:t>
                      </a:r>
                    </a:p>
                  </a:txBody>
                  <a:tcPr anchor="ctr">
                    <a:solidFill>
                      <a:schemeClr val="accent4">
                        <a:lumMod val="20000"/>
                        <a:lumOff val="80000"/>
                      </a:schemeClr>
                    </a:solidFill>
                  </a:tcPr>
                </a:tc>
                <a:tc>
                  <a:txBody>
                    <a:bodyPr/>
                    <a:lstStyle/>
                    <a:p>
                      <a:pPr algn="ctr"/>
                      <a:r>
                        <a:rPr lang="en-GB" sz="2400" b="1" dirty="0"/>
                        <a:t>K</a:t>
                      </a:r>
                    </a:p>
                  </a:txBody>
                  <a:tcPr anchor="ctr">
                    <a:solidFill>
                      <a:schemeClr val="accent4">
                        <a:lumMod val="20000"/>
                        <a:lumOff val="80000"/>
                      </a:schemeClr>
                    </a:solidFill>
                  </a:tcPr>
                </a:tc>
                <a:extLst>
                  <a:ext uri="{0D108BD9-81ED-4DB2-BD59-A6C34878D82A}">
                    <a16:rowId xmlns:a16="http://schemas.microsoft.com/office/drawing/2014/main" val="3542558855"/>
                  </a:ext>
                </a:extLst>
              </a:tr>
              <a:tr h="798134">
                <a:tc>
                  <a:txBody>
                    <a:bodyPr/>
                    <a:lstStyle/>
                    <a:p>
                      <a:pPr algn="r"/>
                      <a:endParaRPr lang="en-GB" sz="2400" dirty="0">
                        <a:solidFill>
                          <a:schemeClr val="tx1"/>
                        </a:solidFill>
                      </a:endParaRPr>
                    </a:p>
                  </a:txBody>
                  <a:tcPr anchor="ctr"/>
                </a:tc>
                <a:tc>
                  <a:txBody>
                    <a:bodyPr/>
                    <a:lstStyle/>
                    <a:p>
                      <a:pPr algn="r"/>
                      <a:r>
                        <a:rPr lang="en-GB" sz="2400" dirty="0">
                          <a:solidFill>
                            <a:schemeClr val="tx1"/>
                          </a:solidFill>
                        </a:rPr>
                        <a:t>I go</a:t>
                      </a:r>
                    </a:p>
                  </a:txBody>
                  <a:tcPr anchor="ctr"/>
                </a:tc>
                <a:tc>
                  <a:txBody>
                    <a:bodyPr/>
                    <a:lstStyle/>
                    <a:p>
                      <a:pPr algn="ctr"/>
                      <a:endParaRPr lang="en-GB" sz="2400" dirty="0">
                        <a:solidFill>
                          <a:schemeClr val="tx1"/>
                        </a:solidFill>
                      </a:endParaRPr>
                    </a:p>
                  </a:txBody>
                  <a:tcPr anchor="ctr"/>
                </a:tc>
                <a:tc>
                  <a:txBody>
                    <a:bodyPr/>
                    <a:lstStyle/>
                    <a:p>
                      <a:pPr algn="r"/>
                      <a:r>
                        <a:rPr lang="en-GB" sz="2400" dirty="0">
                          <a:solidFill>
                            <a:schemeClr val="tx1"/>
                          </a:solidFill>
                        </a:rPr>
                        <a:t>to think</a:t>
                      </a:r>
                    </a:p>
                  </a:txBody>
                  <a:tcPr anchor="ctr"/>
                </a:tc>
                <a:tc>
                  <a:txBody>
                    <a:bodyPr/>
                    <a:lstStyle/>
                    <a:p>
                      <a:pPr algn="ctr"/>
                      <a:endParaRPr lang="en-GB" sz="2400" dirty="0">
                        <a:solidFill>
                          <a:schemeClr val="tx1"/>
                        </a:solidFill>
                      </a:endParaRPr>
                    </a:p>
                  </a:txBody>
                  <a:tcPr anchor="ctr"/>
                </a:tc>
                <a:extLst>
                  <a:ext uri="{0D108BD9-81ED-4DB2-BD59-A6C34878D82A}">
                    <a16:rowId xmlns:a16="http://schemas.microsoft.com/office/drawing/2014/main" val="1068103605"/>
                  </a:ext>
                </a:extLst>
              </a:tr>
              <a:tr h="798134">
                <a:tc>
                  <a:txBody>
                    <a:bodyPr/>
                    <a:lstStyle/>
                    <a:p>
                      <a:pPr algn="r"/>
                      <a:r>
                        <a:rPr lang="en-GB" sz="2400" dirty="0">
                          <a:solidFill>
                            <a:schemeClr val="tx1"/>
                          </a:solidFill>
                        </a:rPr>
                        <a:t>(the) reason</a:t>
                      </a:r>
                    </a:p>
                  </a:txBody>
                  <a:tcPr anchor="ctr"/>
                </a:tc>
                <a:tc>
                  <a:txBody>
                    <a:bodyPr/>
                    <a:lstStyle/>
                    <a:p>
                      <a:pPr algn="r"/>
                      <a:r>
                        <a:rPr lang="en-GB" sz="2400" dirty="0">
                          <a:solidFill>
                            <a:schemeClr val="tx1"/>
                          </a:solidFill>
                        </a:rPr>
                        <a:t>how?</a:t>
                      </a:r>
                    </a:p>
                  </a:txBody>
                  <a:tcPr anchor="ctr"/>
                </a:tc>
                <a:tc>
                  <a:txBody>
                    <a:bodyPr/>
                    <a:lstStyle/>
                    <a:p>
                      <a:pPr algn="r"/>
                      <a:r>
                        <a:rPr lang="en-GB" sz="2400" dirty="0">
                          <a:solidFill>
                            <a:schemeClr val="tx1"/>
                          </a:solidFill>
                        </a:rPr>
                        <a:t>to </a:t>
                      </a:r>
                      <a:br>
                        <a:rPr lang="en-GB" sz="2400" dirty="0">
                          <a:solidFill>
                            <a:schemeClr val="tx1"/>
                          </a:solidFill>
                        </a:rPr>
                      </a:br>
                      <a:r>
                        <a:rPr lang="en-GB" sz="2400" dirty="0">
                          <a:solidFill>
                            <a:schemeClr val="tx1"/>
                          </a:solidFill>
                        </a:rPr>
                        <a:t>speak</a:t>
                      </a:r>
                    </a:p>
                  </a:txBody>
                  <a:tcPr anchor="ctr"/>
                </a:tc>
                <a:tc>
                  <a:txBody>
                    <a:bodyPr/>
                    <a:lstStyle/>
                    <a:p>
                      <a:pPr algn="r"/>
                      <a:r>
                        <a:rPr lang="en-GB" sz="2400" dirty="0">
                          <a:solidFill>
                            <a:schemeClr val="tx1"/>
                          </a:solidFill>
                        </a:rPr>
                        <a:t>when?</a:t>
                      </a:r>
                    </a:p>
                  </a:txBody>
                  <a:tcPr anchor="ctr"/>
                </a:tc>
                <a:tc>
                  <a:txBody>
                    <a:bodyPr/>
                    <a:lstStyle/>
                    <a:p>
                      <a:pPr algn="r"/>
                      <a:r>
                        <a:rPr lang="en-GB" sz="2400" dirty="0">
                          <a:solidFill>
                            <a:schemeClr val="tx1"/>
                          </a:solidFill>
                        </a:rPr>
                        <a:t>we </a:t>
                      </a:r>
                      <a:br>
                        <a:rPr lang="en-GB" sz="2400" dirty="0">
                          <a:solidFill>
                            <a:schemeClr val="tx1"/>
                          </a:solidFill>
                        </a:rPr>
                      </a:br>
                      <a:r>
                        <a:rPr lang="en-GB" sz="2400" dirty="0">
                          <a:solidFill>
                            <a:schemeClr val="tx1"/>
                          </a:solidFill>
                        </a:rPr>
                        <a:t>are</a:t>
                      </a:r>
                    </a:p>
                  </a:txBody>
                  <a:tcPr anchor="ctr"/>
                </a:tc>
                <a:extLst>
                  <a:ext uri="{0D108BD9-81ED-4DB2-BD59-A6C34878D82A}">
                    <a16:rowId xmlns:a16="http://schemas.microsoft.com/office/drawing/2014/main" val="2083198447"/>
                  </a:ext>
                </a:extLst>
              </a:tr>
              <a:tr h="798134">
                <a:tc>
                  <a:txBody>
                    <a:bodyPr/>
                    <a:lstStyle/>
                    <a:p>
                      <a:pPr algn="r"/>
                      <a:r>
                        <a:rPr lang="en-GB" sz="2400" dirty="0">
                          <a:solidFill>
                            <a:schemeClr val="tx1"/>
                          </a:solidFill>
                        </a:rPr>
                        <a:t>to go, </a:t>
                      </a:r>
                      <a:br>
                        <a:rPr lang="en-GB" sz="2400" dirty="0">
                          <a:solidFill>
                            <a:schemeClr val="tx1"/>
                          </a:solidFill>
                        </a:rPr>
                      </a:br>
                      <a:r>
                        <a:rPr lang="en-GB" sz="2400" dirty="0">
                          <a:solidFill>
                            <a:schemeClr val="tx1"/>
                          </a:solidFill>
                        </a:rPr>
                        <a:t>going</a:t>
                      </a:r>
                    </a:p>
                  </a:txBody>
                  <a:tcPr anchor="ctr"/>
                </a:tc>
                <a:tc>
                  <a:txBody>
                    <a:bodyPr/>
                    <a:lstStyle/>
                    <a:p>
                      <a:pPr algn="r"/>
                      <a:r>
                        <a:rPr lang="en-GB" sz="2400" dirty="0">
                          <a:solidFill>
                            <a:schemeClr val="tx1"/>
                          </a:solidFill>
                        </a:rPr>
                        <a:t>parent</a:t>
                      </a:r>
                    </a:p>
                  </a:txBody>
                  <a:tcPr anchor="ctr"/>
                </a:tc>
                <a:tc>
                  <a:txBody>
                    <a:bodyPr/>
                    <a:lstStyle/>
                    <a:p>
                      <a:pPr algn="ctr"/>
                      <a:endParaRPr lang="en-GB" sz="2400" dirty="0">
                        <a:solidFill>
                          <a:schemeClr val="tx1"/>
                        </a:solidFill>
                      </a:endParaRPr>
                    </a:p>
                  </a:txBody>
                  <a:tcPr anchor="ctr"/>
                </a:tc>
                <a:tc>
                  <a:txBody>
                    <a:bodyPr/>
                    <a:lstStyle/>
                    <a:p>
                      <a:pPr algn="r"/>
                      <a:r>
                        <a:rPr lang="en-GB" sz="2400" dirty="0">
                          <a:solidFill>
                            <a:schemeClr val="tx1"/>
                          </a:solidFill>
                        </a:rPr>
                        <a:t>she </a:t>
                      </a:r>
                      <a:br>
                        <a:rPr lang="en-GB" sz="2400" dirty="0">
                          <a:solidFill>
                            <a:schemeClr val="tx1"/>
                          </a:solidFill>
                        </a:rPr>
                      </a:br>
                      <a:r>
                        <a:rPr lang="en-GB" sz="2400" dirty="0">
                          <a:solidFill>
                            <a:schemeClr val="tx1"/>
                          </a:solidFill>
                        </a:rPr>
                        <a:t>goes</a:t>
                      </a:r>
                    </a:p>
                  </a:txBody>
                  <a:tcPr anchor="ctr"/>
                </a:tc>
                <a:tc>
                  <a:txBody>
                    <a:bodyPr/>
                    <a:lstStyle/>
                    <a:p>
                      <a:pPr algn="ctr"/>
                      <a:endParaRPr lang="en-GB" sz="2400" dirty="0">
                        <a:solidFill>
                          <a:schemeClr val="tx1"/>
                        </a:solidFill>
                      </a:endParaRPr>
                    </a:p>
                  </a:txBody>
                  <a:tcPr anchor="ctr"/>
                </a:tc>
                <a:extLst>
                  <a:ext uri="{0D108BD9-81ED-4DB2-BD59-A6C34878D82A}">
                    <a16:rowId xmlns:a16="http://schemas.microsoft.com/office/drawing/2014/main" val="3834317907"/>
                  </a:ext>
                </a:extLst>
              </a:tr>
              <a:tr h="798134">
                <a:tc>
                  <a:txBody>
                    <a:bodyPr/>
                    <a:lstStyle/>
                    <a:p>
                      <a:pPr algn="r"/>
                      <a:r>
                        <a:rPr lang="en-GB" sz="2400" dirty="0">
                          <a:solidFill>
                            <a:schemeClr val="tx1"/>
                          </a:solidFill>
                        </a:rPr>
                        <a:t>to be, </a:t>
                      </a:r>
                      <a:br>
                        <a:rPr lang="en-GB" sz="2400" dirty="0">
                          <a:solidFill>
                            <a:schemeClr val="tx1"/>
                          </a:solidFill>
                        </a:rPr>
                      </a:br>
                      <a:r>
                        <a:rPr lang="en-GB" sz="2400" dirty="0">
                          <a:solidFill>
                            <a:schemeClr val="tx1"/>
                          </a:solidFill>
                        </a:rPr>
                        <a:t>being</a:t>
                      </a:r>
                    </a:p>
                  </a:txBody>
                  <a:tcPr anchor="ctr"/>
                </a:tc>
                <a:tc>
                  <a:txBody>
                    <a:bodyPr/>
                    <a:lstStyle/>
                    <a:p>
                      <a:pPr algn="r"/>
                      <a:r>
                        <a:rPr lang="en-GB" sz="2400" dirty="0">
                          <a:solidFill>
                            <a:schemeClr val="tx1"/>
                          </a:solidFill>
                        </a:rPr>
                        <a:t>to stay, </a:t>
                      </a:r>
                      <a:br>
                        <a:rPr lang="en-GB" sz="2400" dirty="0">
                          <a:solidFill>
                            <a:schemeClr val="tx1"/>
                          </a:solidFill>
                        </a:rPr>
                      </a:br>
                      <a:r>
                        <a:rPr lang="en-GB" sz="2400" dirty="0">
                          <a:solidFill>
                            <a:schemeClr val="tx1"/>
                          </a:solidFill>
                        </a:rPr>
                        <a:t>remain</a:t>
                      </a:r>
                    </a:p>
                  </a:txBody>
                  <a:tcPr anchor="ctr"/>
                </a:tc>
                <a:tc>
                  <a:txBody>
                    <a:bodyPr/>
                    <a:lstStyle/>
                    <a:p>
                      <a:pPr algn="r"/>
                      <a:r>
                        <a:rPr lang="en-GB" sz="2400" dirty="0">
                          <a:solidFill>
                            <a:schemeClr val="tx1"/>
                          </a:solidFill>
                        </a:rPr>
                        <a:t>sister</a:t>
                      </a:r>
                    </a:p>
                  </a:txBody>
                  <a:tcPr anchor="ctr"/>
                </a:tc>
                <a:tc>
                  <a:txBody>
                    <a:bodyPr/>
                    <a:lstStyle/>
                    <a:p>
                      <a:pPr algn="r"/>
                      <a:r>
                        <a:rPr lang="en-GB" sz="2400" dirty="0">
                          <a:solidFill>
                            <a:schemeClr val="tx1"/>
                          </a:solidFill>
                        </a:rPr>
                        <a:t>to ask,</a:t>
                      </a:r>
                      <a:br>
                        <a:rPr lang="en-GB" sz="2400" dirty="0">
                          <a:solidFill>
                            <a:schemeClr val="tx1"/>
                          </a:solidFill>
                        </a:rPr>
                      </a:br>
                      <a:r>
                        <a:rPr lang="en-GB" sz="2400" dirty="0">
                          <a:solidFill>
                            <a:schemeClr val="tx1"/>
                          </a:solidFill>
                        </a:rPr>
                        <a:t>asking</a:t>
                      </a:r>
                    </a:p>
                  </a:txBody>
                  <a:tcPr anchor="ctr"/>
                </a:tc>
                <a:tc>
                  <a:txBody>
                    <a:bodyPr/>
                    <a:lstStyle/>
                    <a:p>
                      <a:pPr algn="ctr"/>
                      <a:r>
                        <a:rPr lang="en-GB" sz="2400" dirty="0">
                          <a:solidFill>
                            <a:schemeClr val="tx1"/>
                          </a:solidFill>
                        </a:rPr>
                        <a:t>young</a:t>
                      </a:r>
                    </a:p>
                  </a:txBody>
                  <a:tcPr anchor="ctr"/>
                </a:tc>
                <a:extLst>
                  <a:ext uri="{0D108BD9-81ED-4DB2-BD59-A6C34878D82A}">
                    <a16:rowId xmlns:a16="http://schemas.microsoft.com/office/drawing/2014/main" val="3028834287"/>
                  </a:ext>
                </a:extLst>
              </a:tr>
              <a:tr h="798134">
                <a:tc>
                  <a:txBody>
                    <a:bodyPr/>
                    <a:lstStyle/>
                    <a:p>
                      <a:pPr algn="r"/>
                      <a:endParaRPr lang="en-GB" sz="2400" dirty="0">
                        <a:solidFill>
                          <a:schemeClr val="tx1"/>
                        </a:solidFill>
                      </a:endParaRPr>
                    </a:p>
                  </a:txBody>
                  <a:tcPr anchor="ctr"/>
                </a:tc>
                <a:tc>
                  <a:txBody>
                    <a:bodyPr/>
                    <a:lstStyle/>
                    <a:p>
                      <a:pPr algn="r"/>
                      <a:r>
                        <a:rPr lang="en-GB" sz="2400" dirty="0">
                          <a:solidFill>
                            <a:schemeClr val="tx1"/>
                          </a:solidFill>
                        </a:rPr>
                        <a:t>you</a:t>
                      </a:r>
                      <a:br>
                        <a:rPr lang="en-GB" sz="2400" dirty="0">
                          <a:solidFill>
                            <a:schemeClr val="tx1"/>
                          </a:solidFill>
                        </a:rPr>
                      </a:br>
                      <a:r>
                        <a:rPr lang="en-GB" sz="2400" dirty="0">
                          <a:solidFill>
                            <a:schemeClr val="tx1"/>
                          </a:solidFill>
                        </a:rPr>
                        <a:t>go</a:t>
                      </a:r>
                    </a:p>
                  </a:txBody>
                  <a:tcPr anchor="ctr"/>
                </a:tc>
                <a:tc>
                  <a:txBody>
                    <a:bodyPr/>
                    <a:lstStyle/>
                    <a:p>
                      <a:pPr algn="r"/>
                      <a:r>
                        <a:rPr lang="en-GB" sz="2400" dirty="0">
                          <a:solidFill>
                            <a:schemeClr val="tx1"/>
                          </a:solidFill>
                        </a:rPr>
                        <a:t>where?</a:t>
                      </a:r>
                    </a:p>
                  </a:txBody>
                  <a:tcPr anchor="ctr"/>
                </a:tc>
                <a:tc>
                  <a:txBody>
                    <a:bodyPr/>
                    <a:lstStyle/>
                    <a:p>
                      <a:pPr algn="ctr"/>
                      <a:r>
                        <a:rPr lang="en-GB" sz="2400" dirty="0">
                          <a:solidFill>
                            <a:schemeClr val="tx1"/>
                          </a:solidFill>
                        </a:rPr>
                        <a:t>open</a:t>
                      </a:r>
                    </a:p>
                  </a:txBody>
                  <a:tcPr anchor="ctr"/>
                </a:tc>
                <a:tc>
                  <a:txBody>
                    <a:bodyPr/>
                    <a:lstStyle/>
                    <a:p>
                      <a:pPr algn="r"/>
                      <a:r>
                        <a:rPr lang="en-GB" sz="2400" dirty="0">
                          <a:solidFill>
                            <a:schemeClr val="tx1"/>
                          </a:solidFill>
                        </a:rPr>
                        <a:t>he</a:t>
                      </a:r>
                      <a:br>
                        <a:rPr lang="en-GB" sz="2400" dirty="0">
                          <a:solidFill>
                            <a:schemeClr val="tx1"/>
                          </a:solidFill>
                        </a:rPr>
                      </a:br>
                      <a:r>
                        <a:rPr lang="en-GB" sz="2400" dirty="0">
                          <a:solidFill>
                            <a:schemeClr val="tx1"/>
                          </a:solidFill>
                        </a:rPr>
                        <a:t>goes</a:t>
                      </a:r>
                    </a:p>
                  </a:txBody>
                  <a:tcPr anchor="ctr"/>
                </a:tc>
                <a:extLst>
                  <a:ext uri="{0D108BD9-81ED-4DB2-BD59-A6C34878D82A}">
                    <a16:rowId xmlns:a16="http://schemas.microsoft.com/office/drawing/2014/main" val="3692064092"/>
                  </a:ext>
                </a:extLst>
              </a:tr>
              <a:tr h="870409">
                <a:tc>
                  <a:txBody>
                    <a:bodyPr/>
                    <a:lstStyle/>
                    <a:p>
                      <a:pPr algn="ctr"/>
                      <a:r>
                        <a:rPr lang="en-GB" sz="2400" dirty="0">
                          <a:solidFill>
                            <a:schemeClr val="tx1"/>
                          </a:solidFill>
                        </a:rPr>
                        <a:t>usually</a:t>
                      </a:r>
                    </a:p>
                  </a:txBody>
                  <a:tcPr anchor="ctr"/>
                </a:tc>
                <a:tc>
                  <a:txBody>
                    <a:bodyPr/>
                    <a:lstStyle/>
                    <a:p>
                      <a:pPr algn="r"/>
                      <a:r>
                        <a:rPr lang="en-GB" sz="2400" dirty="0">
                          <a:solidFill>
                            <a:schemeClr val="tx1"/>
                          </a:solidFill>
                        </a:rPr>
                        <a:t>brother</a:t>
                      </a:r>
                    </a:p>
                  </a:txBody>
                  <a:tcPr anchor="ctr"/>
                </a:tc>
                <a:tc>
                  <a:txBody>
                    <a:bodyPr/>
                    <a:lstStyle/>
                    <a:p>
                      <a:pPr algn="r"/>
                      <a:r>
                        <a:rPr lang="en-GB" sz="2400" dirty="0">
                          <a:solidFill>
                            <a:schemeClr val="tx1"/>
                          </a:solidFill>
                        </a:rPr>
                        <a:t>they</a:t>
                      </a:r>
                      <a:br>
                        <a:rPr lang="en-GB" sz="2400" dirty="0">
                          <a:solidFill>
                            <a:schemeClr val="tx1"/>
                          </a:solidFill>
                        </a:rPr>
                      </a:br>
                      <a:r>
                        <a:rPr lang="en-GB" sz="2400" dirty="0">
                          <a:solidFill>
                            <a:schemeClr val="tx1"/>
                          </a:solidFill>
                        </a:rPr>
                        <a:t>are</a:t>
                      </a:r>
                    </a:p>
                  </a:txBody>
                  <a:tcPr anchor="ctr"/>
                </a:tc>
                <a:tc>
                  <a:txBody>
                    <a:bodyPr/>
                    <a:lstStyle/>
                    <a:p>
                      <a:pPr algn="r"/>
                      <a:r>
                        <a:rPr lang="en-GB" sz="2400" dirty="0">
                          <a:solidFill>
                            <a:schemeClr val="tx1"/>
                          </a:solidFill>
                        </a:rPr>
                        <a:t>day</a:t>
                      </a:r>
                    </a:p>
                  </a:txBody>
                  <a:tcPr anchor="ctr"/>
                </a:tc>
                <a:tc>
                  <a:txBody>
                    <a:bodyPr/>
                    <a:lstStyle/>
                    <a:p>
                      <a:pPr algn="r"/>
                      <a:r>
                        <a:rPr lang="en-GB" sz="2400" dirty="0">
                          <a:solidFill>
                            <a:schemeClr val="tx1"/>
                          </a:solidFill>
                        </a:rPr>
                        <a:t>you </a:t>
                      </a:r>
                      <a:br>
                        <a:rPr lang="en-GB" sz="2400" dirty="0">
                          <a:solidFill>
                            <a:schemeClr val="tx1"/>
                          </a:solidFill>
                        </a:rPr>
                      </a:br>
                      <a:r>
                        <a:rPr lang="en-GB" sz="2400" dirty="0">
                          <a:solidFill>
                            <a:schemeClr val="tx1"/>
                          </a:solidFill>
                        </a:rPr>
                        <a:t>(all) are</a:t>
                      </a:r>
                    </a:p>
                  </a:txBody>
                  <a:tcPr anchor="ctr"/>
                </a:tc>
                <a:extLst>
                  <a:ext uri="{0D108BD9-81ED-4DB2-BD59-A6C34878D82A}">
                    <a16:rowId xmlns:a16="http://schemas.microsoft.com/office/drawing/2014/main" val="3132739227"/>
                  </a:ext>
                </a:extLst>
              </a:tr>
            </a:tbl>
          </a:graphicData>
        </a:graphic>
      </p:graphicFrame>
      <p:graphicFrame>
        <p:nvGraphicFramePr>
          <p:cNvPr id="5" name="Table 4">
            <a:extLst>
              <a:ext uri="{FF2B5EF4-FFF2-40B4-BE49-F238E27FC236}">
                <a16:creationId xmlns:a16="http://schemas.microsoft.com/office/drawing/2014/main" id="{4BAE2F9F-D346-418A-B9EE-973AA0078D2C}"/>
              </a:ext>
            </a:extLst>
          </p:cNvPr>
          <p:cNvGraphicFramePr>
            <a:graphicFrameLocks noGrp="1"/>
          </p:cNvGraphicFramePr>
          <p:nvPr>
            <p:extLst>
              <p:ext uri="{D42A27DB-BD31-4B8C-83A1-F6EECF244321}">
                <p14:modId xmlns:p14="http://schemas.microsoft.com/office/powerpoint/2010/main" val="957689860"/>
              </p:ext>
            </p:extLst>
          </p:nvPr>
        </p:nvGraphicFramePr>
        <p:xfrm>
          <a:off x="504535" y="861132"/>
          <a:ext cx="571959" cy="5476719"/>
        </p:xfrm>
        <a:graphic>
          <a:graphicData uri="http://schemas.openxmlformats.org/drawingml/2006/table">
            <a:tbl>
              <a:tblPr firstRow="1" bandRow="1">
                <a:tableStyleId>{5940675A-B579-460E-94D1-54222C63F5DA}</a:tableStyleId>
              </a:tblPr>
              <a:tblGrid>
                <a:gridCol w="571959">
                  <a:extLst>
                    <a:ext uri="{9D8B030D-6E8A-4147-A177-3AD203B41FA5}">
                      <a16:colId xmlns:a16="http://schemas.microsoft.com/office/drawing/2014/main" val="433491906"/>
                    </a:ext>
                  </a:extLst>
                </a:gridCol>
              </a:tblGrid>
              <a:tr h="530113">
                <a:tc>
                  <a:txBody>
                    <a:bodyPr/>
                    <a:lstStyle/>
                    <a:p>
                      <a:endParaRPr lang="en-GB" dirty="0"/>
                    </a:p>
                  </a:txBody>
                  <a:tcPr/>
                </a:tc>
                <a:extLst>
                  <a:ext uri="{0D108BD9-81ED-4DB2-BD59-A6C34878D82A}">
                    <a16:rowId xmlns:a16="http://schemas.microsoft.com/office/drawing/2014/main" val="643452668"/>
                  </a:ext>
                </a:extLst>
              </a:tr>
              <a:tr h="806528">
                <a:tc>
                  <a:txBody>
                    <a:bodyPr/>
                    <a:lstStyle/>
                    <a:p>
                      <a:pPr algn="ctr"/>
                      <a:r>
                        <a:rPr lang="en-GB" sz="2400" b="1" dirty="0"/>
                        <a:t>L</a:t>
                      </a:r>
                    </a:p>
                  </a:txBody>
                  <a:tcPr anchor="ctr">
                    <a:solidFill>
                      <a:schemeClr val="accent4">
                        <a:lumMod val="20000"/>
                        <a:lumOff val="80000"/>
                      </a:schemeClr>
                    </a:solidFill>
                  </a:tcPr>
                </a:tc>
                <a:extLst>
                  <a:ext uri="{0D108BD9-81ED-4DB2-BD59-A6C34878D82A}">
                    <a16:rowId xmlns:a16="http://schemas.microsoft.com/office/drawing/2014/main" val="2355019006"/>
                  </a:ext>
                </a:extLst>
              </a:tr>
              <a:tr h="811854">
                <a:tc>
                  <a:txBody>
                    <a:bodyPr/>
                    <a:lstStyle/>
                    <a:p>
                      <a:pPr algn="ctr"/>
                      <a:r>
                        <a:rPr lang="en-GB" sz="2400" b="1" dirty="0"/>
                        <a:t>M</a:t>
                      </a:r>
                    </a:p>
                  </a:txBody>
                  <a:tcPr anchor="ctr">
                    <a:solidFill>
                      <a:schemeClr val="accent4">
                        <a:lumMod val="20000"/>
                        <a:lumOff val="80000"/>
                      </a:schemeClr>
                    </a:solidFill>
                  </a:tcPr>
                </a:tc>
                <a:extLst>
                  <a:ext uri="{0D108BD9-81ED-4DB2-BD59-A6C34878D82A}">
                    <a16:rowId xmlns:a16="http://schemas.microsoft.com/office/drawing/2014/main" val="2908762838"/>
                  </a:ext>
                </a:extLst>
              </a:tr>
              <a:tr h="822168">
                <a:tc>
                  <a:txBody>
                    <a:bodyPr/>
                    <a:lstStyle/>
                    <a:p>
                      <a:pPr algn="ctr"/>
                      <a:r>
                        <a:rPr lang="en-GB" sz="2400" b="1" dirty="0"/>
                        <a:t>N</a:t>
                      </a:r>
                    </a:p>
                  </a:txBody>
                  <a:tcPr anchor="ctr">
                    <a:solidFill>
                      <a:schemeClr val="accent4">
                        <a:lumMod val="20000"/>
                        <a:lumOff val="80000"/>
                      </a:schemeClr>
                    </a:solidFill>
                  </a:tcPr>
                </a:tc>
                <a:extLst>
                  <a:ext uri="{0D108BD9-81ED-4DB2-BD59-A6C34878D82A}">
                    <a16:rowId xmlns:a16="http://schemas.microsoft.com/office/drawing/2014/main" val="1549451294"/>
                  </a:ext>
                </a:extLst>
              </a:tr>
              <a:tr h="810764">
                <a:tc>
                  <a:txBody>
                    <a:bodyPr/>
                    <a:lstStyle/>
                    <a:p>
                      <a:pPr algn="ctr"/>
                      <a:r>
                        <a:rPr lang="en-GB" sz="2400" b="1" dirty="0"/>
                        <a:t>O</a:t>
                      </a:r>
                    </a:p>
                  </a:txBody>
                  <a:tcPr anchor="ctr">
                    <a:solidFill>
                      <a:schemeClr val="accent4">
                        <a:lumMod val="20000"/>
                        <a:lumOff val="80000"/>
                      </a:schemeClr>
                    </a:solidFill>
                  </a:tcPr>
                </a:tc>
                <a:extLst>
                  <a:ext uri="{0D108BD9-81ED-4DB2-BD59-A6C34878D82A}">
                    <a16:rowId xmlns:a16="http://schemas.microsoft.com/office/drawing/2014/main" val="1637258669"/>
                  </a:ext>
                </a:extLst>
              </a:tr>
              <a:tr h="798674">
                <a:tc>
                  <a:txBody>
                    <a:bodyPr/>
                    <a:lstStyle/>
                    <a:p>
                      <a:pPr algn="ctr"/>
                      <a:r>
                        <a:rPr lang="en-GB" sz="2400" b="1" dirty="0"/>
                        <a:t>P</a:t>
                      </a:r>
                    </a:p>
                  </a:txBody>
                  <a:tcPr anchor="ctr">
                    <a:solidFill>
                      <a:schemeClr val="accent4">
                        <a:lumMod val="20000"/>
                        <a:lumOff val="80000"/>
                      </a:schemeClr>
                    </a:solidFill>
                  </a:tcPr>
                </a:tc>
                <a:extLst>
                  <a:ext uri="{0D108BD9-81ED-4DB2-BD59-A6C34878D82A}">
                    <a16:rowId xmlns:a16="http://schemas.microsoft.com/office/drawing/2014/main" val="1016301262"/>
                  </a:ext>
                </a:extLst>
              </a:tr>
              <a:tr h="896618">
                <a:tc>
                  <a:txBody>
                    <a:bodyPr/>
                    <a:lstStyle/>
                    <a:p>
                      <a:pPr algn="ctr"/>
                      <a:r>
                        <a:rPr lang="en-GB" sz="2400" b="1" dirty="0"/>
                        <a:t>Q</a:t>
                      </a:r>
                    </a:p>
                  </a:txBody>
                  <a:tcPr anchor="ctr">
                    <a:solidFill>
                      <a:schemeClr val="accent4">
                        <a:lumMod val="20000"/>
                        <a:lumOff val="80000"/>
                      </a:schemeClr>
                    </a:solidFill>
                  </a:tcPr>
                </a:tc>
                <a:extLst>
                  <a:ext uri="{0D108BD9-81ED-4DB2-BD59-A6C34878D82A}">
                    <a16:rowId xmlns:a16="http://schemas.microsoft.com/office/drawing/2014/main" val="3603278849"/>
                  </a:ext>
                </a:extLst>
              </a:tr>
            </a:tbl>
          </a:graphicData>
        </a:graphic>
      </p:graphicFrame>
      <p:pic>
        <p:nvPicPr>
          <p:cNvPr id="37" name="Picture 36">
            <a:extLst>
              <a:ext uri="{FF2B5EF4-FFF2-40B4-BE49-F238E27FC236}">
                <a16:creationId xmlns:a16="http://schemas.microsoft.com/office/drawing/2014/main" id="{E2F0E642-EED5-4701-BB08-A4326DB14C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2944" y="2985992"/>
            <a:ext cx="1020187" cy="765141"/>
          </a:xfrm>
          <a:prstGeom prst="rect">
            <a:avLst/>
          </a:prstGeom>
        </p:spPr>
      </p:pic>
      <p:pic>
        <p:nvPicPr>
          <p:cNvPr id="38" name="Picture 37">
            <a:extLst>
              <a:ext uri="{FF2B5EF4-FFF2-40B4-BE49-F238E27FC236}">
                <a16:creationId xmlns:a16="http://schemas.microsoft.com/office/drawing/2014/main" id="{F62766F2-2A9D-45DD-AECA-FEA57829C9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1326" y="3104229"/>
            <a:ext cx="1734695" cy="528669"/>
          </a:xfrm>
          <a:prstGeom prst="rect">
            <a:avLst/>
          </a:prstGeom>
        </p:spPr>
      </p:pic>
      <p:pic>
        <p:nvPicPr>
          <p:cNvPr id="39" name="Picture 38" descr="A group of children standing in front of a chalkboard&#10;&#10;Description automatically generated">
            <a:extLst>
              <a:ext uri="{FF2B5EF4-FFF2-40B4-BE49-F238E27FC236}">
                <a16:creationId xmlns:a16="http://schemas.microsoft.com/office/drawing/2014/main" id="{180D359F-1EAF-47D3-AC97-8B99BC1A85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8453" y="4668407"/>
            <a:ext cx="917687" cy="587176"/>
          </a:xfrm>
          <a:prstGeom prst="rect">
            <a:avLst/>
          </a:prstGeom>
        </p:spPr>
      </p:pic>
      <p:pic>
        <p:nvPicPr>
          <p:cNvPr id="41" name="Picture 40" descr="Graphical user interface&#10;&#10;Description automatically generated">
            <a:extLst>
              <a:ext uri="{FF2B5EF4-FFF2-40B4-BE49-F238E27FC236}">
                <a16:creationId xmlns:a16="http://schemas.microsoft.com/office/drawing/2014/main" id="{175FED4F-205B-43F0-8303-7E1FA90F07B3}"/>
              </a:ext>
            </a:extLst>
          </p:cNvPr>
          <p:cNvPicPr>
            <a:picLocks noChangeAspect="1"/>
          </p:cNvPicPr>
          <p:nvPr/>
        </p:nvPicPr>
        <p:blipFill rotWithShape="1">
          <a:blip r:embed="rId7">
            <a:extLst>
              <a:ext uri="{28A0092B-C50C-407E-A947-70E740481C1C}">
                <a14:useLocalDpi xmlns:a14="http://schemas.microsoft.com/office/drawing/2010/main" val="0"/>
              </a:ext>
            </a:extLst>
          </a:blip>
          <a:srcRect b="25455"/>
          <a:stretch/>
        </p:blipFill>
        <p:spPr>
          <a:xfrm>
            <a:off x="1480745" y="1377543"/>
            <a:ext cx="1581522" cy="793946"/>
          </a:xfrm>
          <a:prstGeom prst="rect">
            <a:avLst/>
          </a:prstGeom>
        </p:spPr>
      </p:pic>
      <p:pic>
        <p:nvPicPr>
          <p:cNvPr id="47" name="Picture 46">
            <a:extLst>
              <a:ext uri="{FF2B5EF4-FFF2-40B4-BE49-F238E27FC236}">
                <a16:creationId xmlns:a16="http://schemas.microsoft.com/office/drawing/2014/main" id="{9F9F0FB1-8572-4C6B-994A-06826606E7EF}"/>
              </a:ext>
            </a:extLst>
          </p:cNvPr>
          <p:cNvPicPr>
            <a:picLocks noChangeAspect="1"/>
          </p:cNvPicPr>
          <p:nvPr/>
        </p:nvPicPr>
        <p:blipFill>
          <a:blip r:embed="rId8"/>
          <a:stretch>
            <a:fillRect/>
          </a:stretch>
        </p:blipFill>
        <p:spPr>
          <a:xfrm>
            <a:off x="5959762" y="1430227"/>
            <a:ext cx="903369" cy="667837"/>
          </a:xfrm>
          <a:prstGeom prst="rect">
            <a:avLst/>
          </a:prstGeom>
        </p:spPr>
      </p:pic>
      <p:grpSp>
        <p:nvGrpSpPr>
          <p:cNvPr id="70" name="Group 69">
            <a:extLst>
              <a:ext uri="{FF2B5EF4-FFF2-40B4-BE49-F238E27FC236}">
                <a16:creationId xmlns:a16="http://schemas.microsoft.com/office/drawing/2014/main" id="{FCC6F2EB-DEA1-4E14-A3A5-5E49551E3D8F}"/>
              </a:ext>
            </a:extLst>
          </p:cNvPr>
          <p:cNvGrpSpPr/>
          <p:nvPr/>
        </p:nvGrpSpPr>
        <p:grpSpPr>
          <a:xfrm>
            <a:off x="7454042" y="5374116"/>
            <a:ext cx="1089129" cy="779393"/>
            <a:chOff x="-3304463" y="737034"/>
            <a:chExt cx="5802987" cy="4545870"/>
          </a:xfrm>
        </p:grpSpPr>
        <p:grpSp>
          <p:nvGrpSpPr>
            <p:cNvPr id="71" name="Group 70">
              <a:extLst>
                <a:ext uri="{FF2B5EF4-FFF2-40B4-BE49-F238E27FC236}">
                  <a16:creationId xmlns:a16="http://schemas.microsoft.com/office/drawing/2014/main" id="{6E6136B5-5E60-4F87-8E00-84FC37F1CBE5}"/>
                </a:ext>
              </a:extLst>
            </p:cNvPr>
            <p:cNvGrpSpPr/>
            <p:nvPr/>
          </p:nvGrpSpPr>
          <p:grpSpPr>
            <a:xfrm>
              <a:off x="-3304463" y="2607477"/>
              <a:ext cx="5802987" cy="2675427"/>
              <a:chOff x="-3144443" y="1837857"/>
              <a:chExt cx="5802987" cy="2675427"/>
            </a:xfrm>
          </p:grpSpPr>
          <p:pic>
            <p:nvPicPr>
              <p:cNvPr id="73" name="Picture 72">
                <a:extLst>
                  <a:ext uri="{FF2B5EF4-FFF2-40B4-BE49-F238E27FC236}">
                    <a16:creationId xmlns:a16="http://schemas.microsoft.com/office/drawing/2014/main" id="{FF26C361-8AE4-472E-A2EF-F3A364AD99A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7903" y="1837857"/>
                <a:ext cx="3006447" cy="2675427"/>
              </a:xfrm>
              <a:prstGeom prst="rect">
                <a:avLst/>
              </a:prstGeom>
            </p:spPr>
          </p:pic>
          <p:pic>
            <p:nvPicPr>
              <p:cNvPr id="74" name="Picture 73">
                <a:extLst>
                  <a:ext uri="{FF2B5EF4-FFF2-40B4-BE49-F238E27FC236}">
                    <a16:creationId xmlns:a16="http://schemas.microsoft.com/office/drawing/2014/main" id="{FCBC56BA-20E7-44F8-B59E-AB041255E014}"/>
                  </a:ext>
                </a:extLst>
              </p:cNvPr>
              <p:cNvPicPr>
                <a:picLocks noChangeAspect="1"/>
              </p:cNvPicPr>
              <p:nvPr/>
            </p:nvPicPr>
            <p:blipFill>
              <a:blip r:embed="rId10"/>
              <a:stretch>
                <a:fillRect/>
              </a:stretch>
            </p:blipFill>
            <p:spPr>
              <a:xfrm>
                <a:off x="-3144443" y="1837857"/>
                <a:ext cx="2735580" cy="2672330"/>
              </a:xfrm>
              <a:prstGeom prst="rect">
                <a:avLst/>
              </a:prstGeom>
            </p:spPr>
          </p:pic>
        </p:grpSp>
        <p:sp>
          <p:nvSpPr>
            <p:cNvPr id="72" name="Arrow: Down 71">
              <a:extLst>
                <a:ext uri="{FF2B5EF4-FFF2-40B4-BE49-F238E27FC236}">
                  <a16:creationId xmlns:a16="http://schemas.microsoft.com/office/drawing/2014/main" id="{FBF4A49E-C295-4CAE-87CB-A3EDF36A3AAD}"/>
                </a:ext>
              </a:extLst>
            </p:cNvPr>
            <p:cNvSpPr/>
            <p:nvPr/>
          </p:nvSpPr>
          <p:spPr>
            <a:xfrm>
              <a:off x="-2278797" y="737034"/>
              <a:ext cx="1023516" cy="1750737"/>
            </a:xfrm>
            <a:prstGeom prst="down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78" name="Group 77">
            <a:extLst>
              <a:ext uri="{FF2B5EF4-FFF2-40B4-BE49-F238E27FC236}">
                <a16:creationId xmlns:a16="http://schemas.microsoft.com/office/drawing/2014/main" id="{FE759265-BA7E-4D5C-99EF-43DFD752CCCD}"/>
              </a:ext>
            </a:extLst>
          </p:cNvPr>
          <p:cNvGrpSpPr/>
          <p:nvPr/>
        </p:nvGrpSpPr>
        <p:grpSpPr>
          <a:xfrm>
            <a:off x="9934312" y="1120750"/>
            <a:ext cx="1208722" cy="1198563"/>
            <a:chOff x="13119766" y="2807199"/>
            <a:chExt cx="1208722" cy="1198563"/>
          </a:xfrm>
        </p:grpSpPr>
        <p:pic>
          <p:nvPicPr>
            <p:cNvPr id="79" name="Graphic 78" descr="Flip calendar with solid fill">
              <a:extLst>
                <a:ext uri="{FF2B5EF4-FFF2-40B4-BE49-F238E27FC236}">
                  <a16:creationId xmlns:a16="http://schemas.microsoft.com/office/drawing/2014/main" id="{3B7A145A-7822-4976-8771-606D81247C8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3119766" y="2807199"/>
              <a:ext cx="1198563" cy="1198563"/>
            </a:xfrm>
            <a:prstGeom prst="rect">
              <a:avLst/>
            </a:prstGeom>
          </p:spPr>
        </p:pic>
        <p:sp>
          <p:nvSpPr>
            <p:cNvPr id="80" name="TextBox 79">
              <a:extLst>
                <a:ext uri="{FF2B5EF4-FFF2-40B4-BE49-F238E27FC236}">
                  <a16:creationId xmlns:a16="http://schemas.microsoft.com/office/drawing/2014/main" id="{F7C28A37-84DB-46EA-845C-8B69C30F1EAC}"/>
                </a:ext>
              </a:extLst>
            </p:cNvPr>
            <p:cNvSpPr txBox="1"/>
            <p:nvPr/>
          </p:nvSpPr>
          <p:spPr>
            <a:xfrm>
              <a:off x="13465945" y="3271443"/>
              <a:ext cx="862543" cy="461665"/>
            </a:xfrm>
            <a:prstGeom prst="rect">
              <a:avLst/>
            </a:prstGeom>
            <a:noFill/>
          </p:spPr>
          <p:txBody>
            <a:bodyPr wrap="square" rtlCol="0">
              <a:spAutoFit/>
            </a:bodyPr>
            <a:lstStyle/>
            <a:p>
              <a:r>
                <a:rPr lang="en-GB" sz="2400" b="1" dirty="0" err="1"/>
                <a:t>sa</a:t>
              </a:r>
              <a:r>
                <a:rPr lang="en-GB" sz="2400" b="1" dirty="0"/>
                <a:t>.</a:t>
              </a:r>
            </a:p>
          </p:txBody>
        </p:sp>
      </p:grpSp>
      <p:pic>
        <p:nvPicPr>
          <p:cNvPr id="84" name="Picture 83" descr="Cartoon child holding a calendar and a watch&#10;&#10;Description automatically generated">
            <a:extLst>
              <a:ext uri="{FF2B5EF4-FFF2-40B4-BE49-F238E27FC236}">
                <a16:creationId xmlns:a16="http://schemas.microsoft.com/office/drawing/2014/main" id="{0264E72F-E02B-4875-A263-031372200D5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54042" y="2318103"/>
            <a:ext cx="912183" cy="652768"/>
          </a:xfrm>
          <a:prstGeom prst="rect">
            <a:avLst/>
          </a:prstGeom>
        </p:spPr>
      </p:pic>
      <p:pic>
        <p:nvPicPr>
          <p:cNvPr id="85" name="Picture 84" descr="Cartoon of a person with a question mark&#10;&#10;Description automatically generated">
            <a:extLst>
              <a:ext uri="{FF2B5EF4-FFF2-40B4-BE49-F238E27FC236}">
                <a16:creationId xmlns:a16="http://schemas.microsoft.com/office/drawing/2014/main" id="{2DB7A254-38B8-44B3-99DB-5D96CC9F136B}"/>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97684" y="2127440"/>
            <a:ext cx="912183" cy="870493"/>
          </a:xfrm>
          <a:prstGeom prst="rect">
            <a:avLst/>
          </a:prstGeom>
        </p:spPr>
      </p:pic>
      <p:pic>
        <p:nvPicPr>
          <p:cNvPr id="88" name="Picture 87" descr="Cartoon a cartoon of a child&#10;&#10;Description automatically generated">
            <a:extLst>
              <a:ext uri="{FF2B5EF4-FFF2-40B4-BE49-F238E27FC236}">
                <a16:creationId xmlns:a16="http://schemas.microsoft.com/office/drawing/2014/main" id="{9F70B3EA-8EBF-483A-999A-E732DCD889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34442" y="4614783"/>
            <a:ext cx="817003" cy="694424"/>
          </a:xfrm>
          <a:prstGeom prst="rect">
            <a:avLst/>
          </a:prstGeom>
        </p:spPr>
      </p:pic>
      <p:pic>
        <p:nvPicPr>
          <p:cNvPr id="14" name="Picture 13" descr="A white circle with blue and black text and blue wings&#10;&#10;Description automatically generated">
            <a:extLst>
              <a:ext uri="{FF2B5EF4-FFF2-40B4-BE49-F238E27FC236}">
                <a16:creationId xmlns:a16="http://schemas.microsoft.com/office/drawing/2014/main" id="{C27D95CE-AA21-4F45-A24C-3281CFD56C7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51312" y="3030463"/>
            <a:ext cx="1036148" cy="694425"/>
          </a:xfrm>
          <a:prstGeom prst="rect">
            <a:avLst/>
          </a:prstGeom>
        </p:spPr>
      </p:pic>
      <p:pic>
        <p:nvPicPr>
          <p:cNvPr id="18" name="Picture 17" descr="A green question mark on a black background&#10;&#10;Description automatically generated">
            <a:extLst>
              <a:ext uri="{FF2B5EF4-FFF2-40B4-BE49-F238E27FC236}">
                <a16:creationId xmlns:a16="http://schemas.microsoft.com/office/drawing/2014/main" id="{318BCA7F-D07E-4C22-AE1C-D659222E1A9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646543" y="3895891"/>
            <a:ext cx="429317" cy="647228"/>
          </a:xfrm>
          <a:prstGeom prst="rect">
            <a:avLst/>
          </a:prstGeom>
        </p:spPr>
      </p:pic>
      <p:pic>
        <p:nvPicPr>
          <p:cNvPr id="22" name="Picture 21" descr="A blue circle with orange letters&#10;&#10;Description automatically generated">
            <a:extLst>
              <a:ext uri="{FF2B5EF4-FFF2-40B4-BE49-F238E27FC236}">
                <a16:creationId xmlns:a16="http://schemas.microsoft.com/office/drawing/2014/main" id="{DE1DAFDF-23E7-4892-8262-1931517875B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02210" y="3855535"/>
            <a:ext cx="712323" cy="694426"/>
          </a:xfrm>
          <a:prstGeom prst="rect">
            <a:avLst/>
          </a:prstGeom>
        </p:spPr>
      </p:pic>
      <p:pic>
        <p:nvPicPr>
          <p:cNvPr id="90" name="Picture 89" descr="A white circle with blue and black text and blue wings&#10;&#10;Description automatically generated">
            <a:extLst>
              <a:ext uri="{FF2B5EF4-FFF2-40B4-BE49-F238E27FC236}">
                <a16:creationId xmlns:a16="http://schemas.microsoft.com/office/drawing/2014/main" id="{053B13F5-AE9F-430F-B222-451B68BF630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449393" y="3030463"/>
            <a:ext cx="1036148" cy="694425"/>
          </a:xfrm>
          <a:prstGeom prst="rect">
            <a:avLst/>
          </a:prstGeom>
        </p:spPr>
      </p:pic>
      <p:pic>
        <p:nvPicPr>
          <p:cNvPr id="91" name="Picture 90" descr="A white circle with blue and black text and blue wings&#10;&#10;Description automatically generated">
            <a:extLst>
              <a:ext uri="{FF2B5EF4-FFF2-40B4-BE49-F238E27FC236}">
                <a16:creationId xmlns:a16="http://schemas.microsoft.com/office/drawing/2014/main" id="{5E8971AC-0485-45BE-90C6-8254AE3A360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190375" y="4694072"/>
            <a:ext cx="1036148" cy="694425"/>
          </a:xfrm>
          <a:prstGeom prst="rect">
            <a:avLst/>
          </a:prstGeom>
        </p:spPr>
      </p:pic>
      <p:pic>
        <p:nvPicPr>
          <p:cNvPr id="92" name="Picture 91" descr="A white circle with blue and black text and blue wings&#10;&#10;Description automatically generated">
            <a:extLst>
              <a:ext uri="{FF2B5EF4-FFF2-40B4-BE49-F238E27FC236}">
                <a16:creationId xmlns:a16="http://schemas.microsoft.com/office/drawing/2014/main" id="{0C5B643E-5893-428B-A105-B5182CFF898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282845" y="1427303"/>
            <a:ext cx="1036148" cy="694425"/>
          </a:xfrm>
          <a:prstGeom prst="rect">
            <a:avLst/>
          </a:prstGeom>
        </p:spPr>
      </p:pic>
      <p:pic>
        <p:nvPicPr>
          <p:cNvPr id="26" name="Picture 25" descr="A group of kids standing in front of a yellow rectangle&#10;&#10;Description automatically generated">
            <a:extLst>
              <a:ext uri="{FF2B5EF4-FFF2-40B4-BE49-F238E27FC236}">
                <a16:creationId xmlns:a16="http://schemas.microsoft.com/office/drawing/2014/main" id="{8309BA84-ECD1-4270-8593-322D9FD4E19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280491" y="4668407"/>
            <a:ext cx="612700" cy="454191"/>
          </a:xfrm>
          <a:prstGeom prst="rect">
            <a:avLst/>
          </a:prstGeom>
        </p:spPr>
      </p:pic>
      <p:pic>
        <p:nvPicPr>
          <p:cNvPr id="31" name="Picture 30" descr="A cartoon of a child&#10;&#10;Description automatically generated">
            <a:extLst>
              <a:ext uri="{FF2B5EF4-FFF2-40B4-BE49-F238E27FC236}">
                <a16:creationId xmlns:a16="http://schemas.microsoft.com/office/drawing/2014/main" id="{D444CAD1-E6EE-4295-BE11-9F1263536FC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956372" y="1424698"/>
            <a:ext cx="506989" cy="778140"/>
          </a:xfrm>
          <a:prstGeom prst="rect">
            <a:avLst/>
          </a:prstGeom>
        </p:spPr>
      </p:pic>
      <p:pic>
        <p:nvPicPr>
          <p:cNvPr id="93" name="Picture 92" descr="A group of kids standing next to a sign&#10;&#10;Description automatically generated">
            <a:extLst>
              <a:ext uri="{FF2B5EF4-FFF2-40B4-BE49-F238E27FC236}">
                <a16:creationId xmlns:a16="http://schemas.microsoft.com/office/drawing/2014/main" id="{EAFA25B9-5637-4855-9DE2-6636D5729CC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304709" y="3047396"/>
            <a:ext cx="564263" cy="421210"/>
          </a:xfrm>
          <a:prstGeom prst="rect">
            <a:avLst/>
          </a:prstGeom>
        </p:spPr>
      </p:pic>
      <p:pic>
        <p:nvPicPr>
          <p:cNvPr id="95" name="Picture 94" descr="A cartoon of a child pointing at a child&#10;&#10;Description automatically generated">
            <a:extLst>
              <a:ext uri="{FF2B5EF4-FFF2-40B4-BE49-F238E27FC236}">
                <a16:creationId xmlns:a16="http://schemas.microsoft.com/office/drawing/2014/main" id="{6C1C74F7-0731-4DBB-A4B5-F37360D52AE7}"/>
              </a:ext>
            </a:extLst>
          </p:cNvPr>
          <p:cNvPicPr>
            <a:picLocks noChangeAspect="1"/>
          </p:cNvPicPr>
          <p:nvPr/>
        </p:nvPicPr>
        <p:blipFill>
          <a:blip r:embed="rId22">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805580" y="4573646"/>
            <a:ext cx="841887" cy="591726"/>
          </a:xfrm>
          <a:prstGeom prst="rect">
            <a:avLst/>
          </a:prstGeom>
        </p:spPr>
      </p:pic>
      <p:pic>
        <p:nvPicPr>
          <p:cNvPr id="96" name="Picture 95" descr="A white circle with blue and black text and blue wings&#10;&#10;Description automatically generated">
            <a:extLst>
              <a:ext uri="{FF2B5EF4-FFF2-40B4-BE49-F238E27FC236}">
                <a16:creationId xmlns:a16="http://schemas.microsoft.com/office/drawing/2014/main" id="{B0AE9B71-5E47-4065-92A4-FF6F1E175AB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516199" y="4668407"/>
            <a:ext cx="1036148" cy="694425"/>
          </a:xfrm>
          <a:prstGeom prst="rect">
            <a:avLst/>
          </a:prstGeom>
        </p:spPr>
      </p:pic>
      <p:pic>
        <p:nvPicPr>
          <p:cNvPr id="98" name="Picture 97" descr="A yellow circle with blue letters and words on it&#10;&#10;Description automatically generated">
            <a:extLst>
              <a:ext uri="{FF2B5EF4-FFF2-40B4-BE49-F238E27FC236}">
                <a16:creationId xmlns:a16="http://schemas.microsoft.com/office/drawing/2014/main" id="{CEA3A8A4-C563-485C-9888-44BE2BE4F70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297684" y="3876541"/>
            <a:ext cx="756466" cy="717673"/>
          </a:xfrm>
          <a:prstGeom prst="rect">
            <a:avLst/>
          </a:prstGeom>
        </p:spPr>
      </p:pic>
      <p:pic>
        <p:nvPicPr>
          <p:cNvPr id="100" name="Picture 99" descr="A pink and white circle with a megaphone in the middle&#10;&#10;Description automatically generated">
            <a:extLst>
              <a:ext uri="{FF2B5EF4-FFF2-40B4-BE49-F238E27FC236}">
                <a16:creationId xmlns:a16="http://schemas.microsoft.com/office/drawing/2014/main" id="{3A9734E5-DA17-4CCA-8271-D1415ADAA07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424283" y="2194920"/>
            <a:ext cx="817003" cy="792751"/>
          </a:xfrm>
          <a:prstGeom prst="rect">
            <a:avLst/>
          </a:prstGeom>
        </p:spPr>
      </p:pic>
      <p:pic>
        <p:nvPicPr>
          <p:cNvPr id="102" name="Picture 101" descr="A blue and white circle with a head and a cloud with text&#10;&#10;Description automatically generated">
            <a:extLst>
              <a:ext uri="{FF2B5EF4-FFF2-40B4-BE49-F238E27FC236}">
                <a16:creationId xmlns:a16="http://schemas.microsoft.com/office/drawing/2014/main" id="{2F82BF0C-6DC1-4253-B8F1-D268D0A6A758}"/>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558110" y="1390865"/>
            <a:ext cx="746600" cy="767189"/>
          </a:xfrm>
          <a:prstGeom prst="rect">
            <a:avLst/>
          </a:prstGeom>
        </p:spPr>
      </p:pic>
      <p:pic>
        <p:nvPicPr>
          <p:cNvPr id="103" name="Picture 102" descr="A blue circle with orange letters&#10;&#10;Description automatically generated">
            <a:extLst>
              <a:ext uri="{FF2B5EF4-FFF2-40B4-BE49-F238E27FC236}">
                <a16:creationId xmlns:a16="http://schemas.microsoft.com/office/drawing/2014/main" id="{444E1C2E-5C16-4C9B-BCFE-957B0ED11E6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567991" y="2215473"/>
            <a:ext cx="712323" cy="694426"/>
          </a:xfrm>
          <a:prstGeom prst="rect">
            <a:avLst/>
          </a:prstGeom>
        </p:spPr>
      </p:pic>
      <p:pic>
        <p:nvPicPr>
          <p:cNvPr id="104" name="Picture 103" descr="A blue circle with orange letters&#10;&#10;Description automatically generated">
            <a:extLst>
              <a:ext uri="{FF2B5EF4-FFF2-40B4-BE49-F238E27FC236}">
                <a16:creationId xmlns:a16="http://schemas.microsoft.com/office/drawing/2014/main" id="{A3194D99-D8D1-4867-9E75-F23AF30EBCB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383677" y="5576678"/>
            <a:ext cx="712323" cy="694426"/>
          </a:xfrm>
          <a:prstGeom prst="rect">
            <a:avLst/>
          </a:prstGeom>
        </p:spPr>
      </p:pic>
      <p:pic>
        <p:nvPicPr>
          <p:cNvPr id="105" name="Picture 104" descr="A blue circle with orange letters&#10;&#10;Description automatically generated">
            <a:extLst>
              <a:ext uri="{FF2B5EF4-FFF2-40B4-BE49-F238E27FC236}">
                <a16:creationId xmlns:a16="http://schemas.microsoft.com/office/drawing/2014/main" id="{E7FCF82C-CE99-45C0-BA48-82FED4B3976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563396" y="5541403"/>
            <a:ext cx="712323" cy="694426"/>
          </a:xfrm>
          <a:prstGeom prst="rect">
            <a:avLst/>
          </a:prstGeom>
        </p:spPr>
      </p:pic>
      <p:pic>
        <p:nvPicPr>
          <p:cNvPr id="107" name="Picture 106" descr="A group of kids holding hands&#10;&#10;Description automatically generated">
            <a:extLst>
              <a:ext uri="{FF2B5EF4-FFF2-40B4-BE49-F238E27FC236}">
                <a16:creationId xmlns:a16="http://schemas.microsoft.com/office/drawing/2014/main" id="{1557591B-8334-4D20-BDD0-6E4229ABB73D}"/>
              </a:ext>
            </a:extLst>
          </p:cNvPr>
          <p:cNvPicPr>
            <a:picLocks noChangeAspect="1"/>
          </p:cNvPicPr>
          <p:nvPr/>
        </p:nvPicPr>
        <p:blipFill>
          <a:blip r:embed="rId26">
            <a:clrChange>
              <a:clrFrom>
                <a:srgbClr val="FEFFFD"/>
              </a:clrFrom>
              <a:clrTo>
                <a:srgbClr val="FEFFFD">
                  <a:alpha val="0"/>
                </a:srgbClr>
              </a:clrTo>
            </a:clrChange>
            <a:extLst>
              <a:ext uri="{28A0092B-C50C-407E-A947-70E740481C1C}">
                <a14:useLocalDpi xmlns:a14="http://schemas.microsoft.com/office/drawing/2010/main" val="0"/>
              </a:ext>
            </a:extLst>
          </a:blip>
          <a:stretch>
            <a:fillRect/>
          </a:stretch>
        </p:blipFill>
        <p:spPr>
          <a:xfrm>
            <a:off x="5902222" y="5475078"/>
            <a:ext cx="753855" cy="534411"/>
          </a:xfrm>
          <a:prstGeom prst="rect">
            <a:avLst/>
          </a:prstGeom>
        </p:spPr>
      </p:pic>
      <p:pic>
        <p:nvPicPr>
          <p:cNvPr id="109" name="Picture 108" descr="A group of kids standing together&#10;&#10;Description automatically generated">
            <a:extLst>
              <a:ext uri="{FF2B5EF4-FFF2-40B4-BE49-F238E27FC236}">
                <a16:creationId xmlns:a16="http://schemas.microsoft.com/office/drawing/2014/main" id="{9E2A1BC9-5BEC-4084-A4D5-BB8F2914D773}"/>
              </a:ext>
            </a:extLst>
          </p:cNvPr>
          <p:cNvPicPr>
            <a:picLocks noChangeAspect="1"/>
          </p:cNvPicPr>
          <p:nvPr/>
        </p:nvPicPr>
        <p:blipFill>
          <a:blip r:embed="rId27">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0350696" y="2241260"/>
            <a:ext cx="680034" cy="520409"/>
          </a:xfrm>
          <a:prstGeom prst="rect">
            <a:avLst/>
          </a:prstGeom>
        </p:spPr>
      </p:pic>
      <p:pic>
        <p:nvPicPr>
          <p:cNvPr id="111" name="Picture 110" descr="A group of kids holding hands&#10;&#10;Description automatically generated">
            <a:extLst>
              <a:ext uri="{FF2B5EF4-FFF2-40B4-BE49-F238E27FC236}">
                <a16:creationId xmlns:a16="http://schemas.microsoft.com/office/drawing/2014/main" id="{DFE45E48-9AB8-4D9A-B51D-1F3D3181ADFB}"/>
              </a:ext>
            </a:extLst>
          </p:cNvPr>
          <p:cNvPicPr>
            <a:picLocks noChangeAspect="1"/>
          </p:cNvPicPr>
          <p:nvPr/>
        </p:nvPicPr>
        <p:blipFill>
          <a:blip r:embed="rId28">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0231866" y="5487605"/>
            <a:ext cx="709950" cy="499290"/>
          </a:xfrm>
          <a:prstGeom prst="rect">
            <a:avLst/>
          </a:prstGeom>
        </p:spPr>
      </p:pic>
      <p:pic>
        <p:nvPicPr>
          <p:cNvPr id="115" name="Picture 114" descr="A child with short hair wearing a purple shirt&#10;&#10;Description automatically generated">
            <a:extLst>
              <a:ext uri="{FF2B5EF4-FFF2-40B4-BE49-F238E27FC236}">
                <a16:creationId xmlns:a16="http://schemas.microsoft.com/office/drawing/2014/main" id="{EAEC8F7C-0634-43A7-A0A4-D3DD53422551}"/>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092112" y="5449051"/>
            <a:ext cx="833769" cy="833769"/>
          </a:xfrm>
          <a:prstGeom prst="rect">
            <a:avLst/>
          </a:prstGeom>
        </p:spPr>
      </p:pic>
      <p:pic>
        <p:nvPicPr>
          <p:cNvPr id="119" name="Picture 118" descr="A cartoon of a child&#10;&#10;Description automatically generated">
            <a:extLst>
              <a:ext uri="{FF2B5EF4-FFF2-40B4-BE49-F238E27FC236}">
                <a16:creationId xmlns:a16="http://schemas.microsoft.com/office/drawing/2014/main" id="{B05A1B2A-B716-4DE0-904B-0BA2C7AFA308}"/>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603393" y="3739876"/>
            <a:ext cx="833770" cy="833770"/>
          </a:xfrm>
          <a:prstGeom prst="rect">
            <a:avLst/>
          </a:prstGeom>
        </p:spPr>
      </p:pic>
      <p:pic>
        <p:nvPicPr>
          <p:cNvPr id="120" name="Picture 119" descr="A child with short hair wearing a purple shirt&#10;&#10;Description automatically generated">
            <a:extLst>
              <a:ext uri="{FF2B5EF4-FFF2-40B4-BE49-F238E27FC236}">
                <a16:creationId xmlns:a16="http://schemas.microsoft.com/office/drawing/2014/main" id="{D532AB8D-D052-43F0-A988-41D159F9075C}"/>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175053" y="3758109"/>
            <a:ext cx="833769" cy="833769"/>
          </a:xfrm>
          <a:prstGeom prst="rect">
            <a:avLst/>
          </a:prstGeom>
        </p:spPr>
      </p:pic>
      <p:pic>
        <p:nvPicPr>
          <p:cNvPr id="122" name="Picture 121" descr="A person wearing a suit and tie&#10;&#10;Description automatically generated">
            <a:extLst>
              <a:ext uri="{FF2B5EF4-FFF2-40B4-BE49-F238E27FC236}">
                <a16:creationId xmlns:a16="http://schemas.microsoft.com/office/drawing/2014/main" id="{969AE92E-C30D-411F-B29E-74B0D48A6094}"/>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3175937" y="2913689"/>
            <a:ext cx="878213" cy="878213"/>
          </a:xfrm>
          <a:prstGeom prst="rect">
            <a:avLst/>
          </a:prstGeom>
        </p:spPr>
      </p:pic>
      <p:pic>
        <p:nvPicPr>
          <p:cNvPr id="123" name="Picture 122" descr="A child with short hair wearing a purple shirt&#10;&#10;Description automatically generated">
            <a:extLst>
              <a:ext uri="{FF2B5EF4-FFF2-40B4-BE49-F238E27FC236}">
                <a16:creationId xmlns:a16="http://schemas.microsoft.com/office/drawing/2014/main" id="{0FB197FB-1DEC-4197-A105-6E3F50950A9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478310" y="2924340"/>
            <a:ext cx="833769" cy="833769"/>
          </a:xfrm>
          <a:prstGeom prst="rect">
            <a:avLst/>
          </a:prstGeom>
        </p:spPr>
      </p:pic>
    </p:spTree>
    <p:extLst>
      <p:ext uri="{BB962C8B-B14F-4D97-AF65-F5344CB8AC3E}">
        <p14:creationId xmlns:p14="http://schemas.microsoft.com/office/powerpoint/2010/main" val="5355374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894A09F-C19F-4898-B091-1A8C3FE5A453}"/>
              </a:ext>
            </a:extLst>
          </p:cNvPr>
          <p:cNvGrpSpPr/>
          <p:nvPr/>
        </p:nvGrpSpPr>
        <p:grpSpPr>
          <a:xfrm>
            <a:off x="4244443" y="126803"/>
            <a:ext cx="7783689" cy="6132313"/>
            <a:chOff x="4244443" y="126803"/>
            <a:chExt cx="7783689" cy="6132313"/>
          </a:xfrm>
        </p:grpSpPr>
        <p:pic>
          <p:nvPicPr>
            <p:cNvPr id="14" name="Picture 2" descr="Skull And Crossbones Clip Art">
              <a:extLst>
                <a:ext uri="{FF2B5EF4-FFF2-40B4-BE49-F238E27FC236}">
                  <a16:creationId xmlns:a16="http://schemas.microsoft.com/office/drawing/2014/main" id="{51A47B4B-39B4-4933-B162-E8A2BB94BC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1934" y="12680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Skull And Crossbones Clip Art">
              <a:extLst>
                <a:ext uri="{FF2B5EF4-FFF2-40B4-BE49-F238E27FC236}">
                  <a16:creationId xmlns:a16="http://schemas.microsoft.com/office/drawing/2014/main" id="{96DD2180-4015-49AC-9979-ED9094D713D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22340" y="3353160"/>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kull And Crossbones Clip Art">
              <a:extLst>
                <a:ext uri="{FF2B5EF4-FFF2-40B4-BE49-F238E27FC236}">
                  <a16:creationId xmlns:a16="http://schemas.microsoft.com/office/drawing/2014/main" id="{ACCC081F-F769-4C4B-95E9-A39C82E5AF4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5473" y="4464898"/>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Skull And Crossbones Clip Art">
              <a:extLst>
                <a:ext uri="{FF2B5EF4-FFF2-40B4-BE49-F238E27FC236}">
                  <a16:creationId xmlns:a16="http://schemas.microsoft.com/office/drawing/2014/main" id="{06B2F612-E439-474A-B02A-3BA9364E45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76192" y="552392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kull And Crossbones Clip Art">
              <a:extLst>
                <a:ext uri="{FF2B5EF4-FFF2-40B4-BE49-F238E27FC236}">
                  <a16:creationId xmlns:a16="http://schemas.microsoft.com/office/drawing/2014/main" id="{C96D5C90-11E2-4662-9A61-F93A65B7570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0211" y="5594836"/>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kull And Crossbones Clip Art">
              <a:extLst>
                <a:ext uri="{FF2B5EF4-FFF2-40B4-BE49-F238E27FC236}">
                  <a16:creationId xmlns:a16="http://schemas.microsoft.com/office/drawing/2014/main" id="{72AEA519-80E4-4DC4-A3EF-604B85A89C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3336" y="3394514"/>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Coins Money Clip Art">
              <a:extLst>
                <a:ext uri="{FF2B5EF4-FFF2-40B4-BE49-F238E27FC236}">
                  <a16:creationId xmlns:a16="http://schemas.microsoft.com/office/drawing/2014/main" id="{5308E932-E5AF-4B2D-B449-32621860F4C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76960" y="1166716"/>
              <a:ext cx="495184" cy="457220"/>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650EA2EA-B5C7-4DAE-A598-C7263A6AB107}"/>
                </a:ext>
              </a:extLst>
            </p:cNvPr>
            <p:cNvGrpSpPr/>
            <p:nvPr/>
          </p:nvGrpSpPr>
          <p:grpSpPr>
            <a:xfrm>
              <a:off x="4388570" y="820192"/>
              <a:ext cx="7507215" cy="5438924"/>
              <a:chOff x="3734974" y="348718"/>
              <a:chExt cx="8146733" cy="5902250"/>
            </a:xfrm>
          </p:grpSpPr>
          <p:grpSp>
            <p:nvGrpSpPr>
              <p:cNvPr id="56" name="Group 55">
                <a:extLst>
                  <a:ext uri="{FF2B5EF4-FFF2-40B4-BE49-F238E27FC236}">
                    <a16:creationId xmlns:a16="http://schemas.microsoft.com/office/drawing/2014/main" id="{663BD139-4C15-42A6-868E-3F737CA1B604}"/>
                  </a:ext>
                </a:extLst>
              </p:cNvPr>
              <p:cNvGrpSpPr/>
              <p:nvPr/>
            </p:nvGrpSpPr>
            <p:grpSpPr>
              <a:xfrm>
                <a:off x="3734974" y="348718"/>
                <a:ext cx="7542177" cy="5902250"/>
                <a:chOff x="1343822" y="428580"/>
                <a:chExt cx="7502437" cy="5985544"/>
              </a:xfrm>
            </p:grpSpPr>
            <p:grpSp>
              <p:nvGrpSpPr>
                <p:cNvPr id="58" name="Group 57">
                  <a:extLst>
                    <a:ext uri="{FF2B5EF4-FFF2-40B4-BE49-F238E27FC236}">
                      <a16:creationId xmlns:a16="http://schemas.microsoft.com/office/drawing/2014/main" id="{9582A874-770A-40EB-9A05-0B4BC852D177}"/>
                    </a:ext>
                  </a:extLst>
                </p:cNvPr>
                <p:cNvGrpSpPr/>
                <p:nvPr/>
              </p:nvGrpSpPr>
              <p:grpSpPr>
                <a:xfrm>
                  <a:off x="2453155" y="4130679"/>
                  <a:ext cx="1318901" cy="1028162"/>
                  <a:chOff x="4769220" y="1819881"/>
                  <a:chExt cx="1318901" cy="1028162"/>
                </a:xfrm>
              </p:grpSpPr>
              <p:grpSp>
                <p:nvGrpSpPr>
                  <p:cNvPr id="175" name="Group 174">
                    <a:extLst>
                      <a:ext uri="{FF2B5EF4-FFF2-40B4-BE49-F238E27FC236}">
                        <a16:creationId xmlns:a16="http://schemas.microsoft.com/office/drawing/2014/main" id="{18BAF11A-BBB0-405C-90AF-A8868006298D}"/>
                      </a:ext>
                    </a:extLst>
                  </p:cNvPr>
                  <p:cNvGrpSpPr/>
                  <p:nvPr/>
                </p:nvGrpSpPr>
                <p:grpSpPr>
                  <a:xfrm>
                    <a:off x="4769220" y="1819881"/>
                    <a:ext cx="1318901" cy="1028162"/>
                    <a:chOff x="4761596" y="1803297"/>
                    <a:chExt cx="1361822" cy="1039869"/>
                  </a:xfrm>
                </p:grpSpPr>
                <p:sp>
                  <p:nvSpPr>
                    <p:cNvPr id="177" name="Right Triangle 176">
                      <a:extLst>
                        <a:ext uri="{FF2B5EF4-FFF2-40B4-BE49-F238E27FC236}">
                          <a16:creationId xmlns:a16="http://schemas.microsoft.com/office/drawing/2014/main" id="{CA1098EA-2DC4-4350-A188-791ADB5E2B85}"/>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8" name="TextBox 177">
                      <a:extLst>
                        <a:ext uri="{FF2B5EF4-FFF2-40B4-BE49-F238E27FC236}">
                          <a16:creationId xmlns:a16="http://schemas.microsoft.com/office/drawing/2014/main" id="{5B659A37-6C56-4112-A276-5A56AAC578D2}"/>
                        </a:ext>
                      </a:extLst>
                    </p:cNvPr>
                    <p:cNvSpPr txBox="1"/>
                    <p:nvPr/>
                  </p:nvSpPr>
                  <p:spPr>
                    <a:xfrm>
                      <a:off x="4761596" y="2464520"/>
                      <a:ext cx="1014935" cy="376822"/>
                    </a:xfrm>
                    <a:prstGeom prst="rect">
                      <a:avLst/>
                    </a:prstGeom>
                    <a:noFill/>
                  </p:spPr>
                  <p:txBody>
                    <a:bodyPr wrap="square" rtlCol="0">
                      <a:spAutoFit/>
                    </a:bodyPr>
                    <a:lstStyle/>
                    <a:p>
                      <a:pPr lvl="0" algn="ctr">
                        <a:buClrTx/>
                        <a:defRPr/>
                      </a:pPr>
                      <a:r>
                        <a:rPr lang="fr-FR" sz="1600" dirty="0">
                          <a:solidFill>
                            <a:schemeClr val="bg1"/>
                          </a:solidFill>
                          <a:latin typeface="Century Gothic" panose="020B0502020202020204" pitchFamily="34" charset="0"/>
                          <a:ea typeface="Calibri"/>
                          <a:cs typeface="Calibri"/>
                          <a:sym typeface="Calibri"/>
                        </a:rPr>
                        <a:t>nu</a:t>
                      </a:r>
                      <a:endParaRPr kumimoji="0" lang="en-GB" sz="16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179" name="TextBox 178">
                      <a:extLst>
                        <a:ext uri="{FF2B5EF4-FFF2-40B4-BE49-F238E27FC236}">
                          <a16:creationId xmlns:a16="http://schemas.microsoft.com/office/drawing/2014/main" id="{212CAFFD-ABF0-479A-8D9E-ED6B08FBDF48}"/>
                        </a:ext>
                      </a:extLst>
                    </p:cNvPr>
                    <p:cNvSpPr txBox="1"/>
                    <p:nvPr/>
                  </p:nvSpPr>
                  <p:spPr>
                    <a:xfrm>
                      <a:off x="5207621" y="1803297"/>
                      <a:ext cx="915797"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nous</a:t>
                      </a:r>
                    </a:p>
                  </p:txBody>
                </p:sp>
              </p:grpSp>
              <p:sp>
                <p:nvSpPr>
                  <p:cNvPr id="176" name="Rectangle 175">
                    <a:extLst>
                      <a:ext uri="{FF2B5EF4-FFF2-40B4-BE49-F238E27FC236}">
                        <a16:creationId xmlns:a16="http://schemas.microsoft.com/office/drawing/2014/main" id="{46656C7A-5B22-4D55-B0E7-2EF8349E394A}"/>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grpSp>
              <p:nvGrpSpPr>
                <p:cNvPr id="59" name="Group 58">
                  <a:extLst>
                    <a:ext uri="{FF2B5EF4-FFF2-40B4-BE49-F238E27FC236}">
                      <a16:creationId xmlns:a16="http://schemas.microsoft.com/office/drawing/2014/main" id="{DF9DF03A-7176-4790-A7CA-1600FFA2FEDA}"/>
                    </a:ext>
                  </a:extLst>
                </p:cNvPr>
                <p:cNvGrpSpPr/>
                <p:nvPr/>
              </p:nvGrpSpPr>
              <p:grpSpPr>
                <a:xfrm>
                  <a:off x="3616738" y="428580"/>
                  <a:ext cx="5229521" cy="4985627"/>
                  <a:chOff x="3245263" y="909891"/>
                  <a:chExt cx="5229521" cy="4985627"/>
                </a:xfrm>
              </p:grpSpPr>
              <p:grpSp>
                <p:nvGrpSpPr>
                  <p:cNvPr id="75" name="Group 74">
                    <a:extLst>
                      <a:ext uri="{FF2B5EF4-FFF2-40B4-BE49-F238E27FC236}">
                        <a16:creationId xmlns:a16="http://schemas.microsoft.com/office/drawing/2014/main" id="{4AEA4F97-D17F-4E8D-9B80-A4E79FACAC9B}"/>
                      </a:ext>
                    </a:extLst>
                  </p:cNvPr>
                  <p:cNvGrpSpPr/>
                  <p:nvPr/>
                </p:nvGrpSpPr>
                <p:grpSpPr>
                  <a:xfrm>
                    <a:off x="3415103" y="2190064"/>
                    <a:ext cx="1308974" cy="1237376"/>
                    <a:chOff x="4882573" y="1858996"/>
                    <a:chExt cx="1308974" cy="1237376"/>
                  </a:xfrm>
                </p:grpSpPr>
                <p:grpSp>
                  <p:nvGrpSpPr>
                    <p:cNvPr id="168" name="Group 167">
                      <a:extLst>
                        <a:ext uri="{FF2B5EF4-FFF2-40B4-BE49-F238E27FC236}">
                          <a16:creationId xmlns:a16="http://schemas.microsoft.com/office/drawing/2014/main" id="{98668A35-1B5C-413F-8AE9-9140A56BFBA4}"/>
                        </a:ext>
                      </a:extLst>
                    </p:cNvPr>
                    <p:cNvGrpSpPr/>
                    <p:nvPr/>
                  </p:nvGrpSpPr>
                  <p:grpSpPr>
                    <a:xfrm>
                      <a:off x="4882573" y="1864437"/>
                      <a:ext cx="1092105" cy="1012629"/>
                      <a:chOff x="4878636" y="1848359"/>
                      <a:chExt cx="1127645" cy="1024159"/>
                    </a:xfrm>
                  </p:grpSpPr>
                  <p:sp>
                    <p:nvSpPr>
                      <p:cNvPr id="172" name="Right Triangle 171">
                        <a:extLst>
                          <a:ext uri="{FF2B5EF4-FFF2-40B4-BE49-F238E27FC236}">
                            <a16:creationId xmlns:a16="http://schemas.microsoft.com/office/drawing/2014/main" id="{3F8DD1DE-9FE4-4C33-B4C7-3BEF7137F3A4}"/>
                          </a:ext>
                        </a:extLst>
                      </p:cNvPr>
                      <p:cNvSpPr/>
                      <p:nvPr/>
                    </p:nvSpPr>
                    <p:spPr>
                      <a:xfrm>
                        <a:off x="4950554" y="1853166"/>
                        <a:ext cx="1012168" cy="990000"/>
                      </a:xfrm>
                      <a:prstGeom prst="r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3" name="TextBox 172">
                        <a:extLst>
                          <a:ext uri="{FF2B5EF4-FFF2-40B4-BE49-F238E27FC236}">
                            <a16:creationId xmlns:a16="http://schemas.microsoft.com/office/drawing/2014/main" id="{C029F00C-ED8A-4699-ACAB-221500F6FE47}"/>
                          </a:ext>
                        </a:extLst>
                      </p:cNvPr>
                      <p:cNvSpPr txBox="1"/>
                      <p:nvPr/>
                    </p:nvSpPr>
                    <p:spPr>
                      <a:xfrm>
                        <a:off x="4878636" y="2529952"/>
                        <a:ext cx="1014935" cy="3425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bouche</a:t>
                        </a:r>
                      </a:p>
                    </p:txBody>
                  </p:sp>
                  <p:sp>
                    <p:nvSpPr>
                      <p:cNvPr id="174" name="TextBox 173">
                        <a:extLst>
                          <a:ext uri="{FF2B5EF4-FFF2-40B4-BE49-F238E27FC236}">
                            <a16:creationId xmlns:a16="http://schemas.microsoft.com/office/drawing/2014/main" id="{E78EC0DE-6063-42EE-B109-7C1F9CEA5A66}"/>
                          </a:ext>
                        </a:extLst>
                      </p:cNvPr>
                      <p:cNvSpPr txBox="1"/>
                      <p:nvPr/>
                    </p:nvSpPr>
                    <p:spPr>
                      <a:xfrm>
                        <a:off x="5160169" y="1848359"/>
                        <a:ext cx="846112" cy="342566"/>
                      </a:xfrm>
                      <a:prstGeom prst="rect">
                        <a:avLst/>
                      </a:prstGeom>
                      <a:noFill/>
                    </p:spPr>
                    <p:txBody>
                      <a:bodyPr wrap="square" rtlCol="0">
                        <a:spAutoFit/>
                      </a:bodyPr>
                      <a:lstStyle/>
                      <a:p>
                        <a:pPr lvl="0">
                          <a:buClrTx/>
                          <a:defRPr/>
                        </a:pPr>
                        <a:r>
                          <a:rPr lang="en-GB" kern="1200" dirty="0" err="1">
                            <a:solidFill>
                              <a:srgbClr val="C00000"/>
                            </a:solidFill>
                            <a:latin typeface="Century Gothic" panose="020B0502020202020204" pitchFamily="34" charset="0"/>
                            <a:ea typeface="+mn-ea"/>
                            <a:cs typeface="+mn-cs"/>
                          </a:rPr>
                          <a:t>bûche</a:t>
                        </a:r>
                        <a:endParaRPr kumimoji="0" lang="en-GB" b="0"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p:txBody>
                  </p:sp>
                </p:grpSp>
                <p:sp>
                  <p:nvSpPr>
                    <p:cNvPr id="169" name="Rectangle 168">
                      <a:extLst>
                        <a:ext uri="{FF2B5EF4-FFF2-40B4-BE49-F238E27FC236}">
                          <a16:creationId xmlns:a16="http://schemas.microsoft.com/office/drawing/2014/main" id="{6A832197-654A-4236-90BD-5924E67DA0E9}"/>
                        </a:ext>
                      </a:extLst>
                    </p:cNvPr>
                    <p:cNvSpPr/>
                    <p:nvPr/>
                  </p:nvSpPr>
                  <p:spPr>
                    <a:xfrm>
                      <a:off x="4949547" y="1858996"/>
                      <a:ext cx="990000" cy="98904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70" name="Straight Arrow Connector 169">
                      <a:extLst>
                        <a:ext uri="{FF2B5EF4-FFF2-40B4-BE49-F238E27FC236}">
                          <a16:creationId xmlns:a16="http://schemas.microsoft.com/office/drawing/2014/main" id="{5C55DBD6-8377-41A2-BA1F-9E39C03F9435}"/>
                        </a:ext>
                      </a:extLst>
                    </p:cNvPr>
                    <p:cNvCxnSpPr>
                      <a:stCxn id="169" idx="3"/>
                    </p:cNvCxnSpPr>
                    <p:nvPr/>
                  </p:nvCxnSpPr>
                  <p:spPr>
                    <a:xfrm flipV="1">
                      <a:off x="5939547" y="2353165"/>
                      <a:ext cx="252000" cy="35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1" name="Straight Arrow Connector 170">
                      <a:extLst>
                        <a:ext uri="{FF2B5EF4-FFF2-40B4-BE49-F238E27FC236}">
                          <a16:creationId xmlns:a16="http://schemas.microsoft.com/office/drawing/2014/main" id="{E9CAFDDE-861D-41F0-9218-BC1C5A054E30}"/>
                        </a:ext>
                      </a:extLst>
                    </p:cNvPr>
                    <p:cNvCxnSpPr/>
                    <p:nvPr/>
                  </p:nvCxnSpPr>
                  <p:spPr>
                    <a:xfrm rot="10800000" flipV="1">
                      <a:off x="5442359" y="2844372"/>
                      <a:ext cx="1" cy="2520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425EC721-48DB-437B-816D-45AA88D734E8}"/>
                      </a:ext>
                    </a:extLst>
                  </p:cNvPr>
                  <p:cNvGrpSpPr/>
                  <p:nvPr/>
                </p:nvGrpSpPr>
                <p:grpSpPr>
                  <a:xfrm>
                    <a:off x="4731116" y="2188134"/>
                    <a:ext cx="1242000" cy="1237376"/>
                    <a:chOff x="4949547" y="1858996"/>
                    <a:chExt cx="1242000" cy="1237376"/>
                  </a:xfrm>
                </p:grpSpPr>
                <p:grpSp>
                  <p:nvGrpSpPr>
                    <p:cNvPr id="161" name="Group 160">
                      <a:extLst>
                        <a:ext uri="{FF2B5EF4-FFF2-40B4-BE49-F238E27FC236}">
                          <a16:creationId xmlns:a16="http://schemas.microsoft.com/office/drawing/2014/main" id="{95D2D476-1670-4A12-8E3B-8542E15BB8B4}"/>
                        </a:ext>
                      </a:extLst>
                    </p:cNvPr>
                    <p:cNvGrpSpPr/>
                    <p:nvPr/>
                  </p:nvGrpSpPr>
                  <p:grpSpPr>
                    <a:xfrm>
                      <a:off x="4952223" y="1864243"/>
                      <a:ext cx="1057584" cy="1003945"/>
                      <a:chOff x="4950554" y="1848163"/>
                      <a:chExt cx="1092001" cy="1015376"/>
                    </a:xfrm>
                  </p:grpSpPr>
                  <p:sp>
                    <p:nvSpPr>
                      <p:cNvPr id="165" name="Right Triangle 164">
                        <a:extLst>
                          <a:ext uri="{FF2B5EF4-FFF2-40B4-BE49-F238E27FC236}">
                            <a16:creationId xmlns:a16="http://schemas.microsoft.com/office/drawing/2014/main" id="{DCDBAF96-864A-4A22-86ED-93C8F18740B8}"/>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6" name="TextBox 165">
                        <a:extLst>
                          <a:ext uri="{FF2B5EF4-FFF2-40B4-BE49-F238E27FC236}">
                            <a16:creationId xmlns:a16="http://schemas.microsoft.com/office/drawing/2014/main" id="{C521BAAE-D5FE-4360-9CB2-E5DA387EFE5F}"/>
                          </a:ext>
                        </a:extLst>
                      </p:cNvPr>
                      <p:cNvSpPr txBox="1"/>
                      <p:nvPr/>
                    </p:nvSpPr>
                    <p:spPr>
                      <a:xfrm>
                        <a:off x="5024250" y="2486717"/>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joue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7" name="TextBox 166">
                        <a:extLst>
                          <a:ext uri="{FF2B5EF4-FFF2-40B4-BE49-F238E27FC236}">
                            <a16:creationId xmlns:a16="http://schemas.microsoft.com/office/drawing/2014/main" id="{5DC65B41-C685-4606-ADDD-F9DCB505C4D1}"/>
                          </a:ext>
                        </a:extLst>
                      </p:cNvPr>
                      <p:cNvSpPr txBox="1"/>
                      <p:nvPr/>
                    </p:nvSpPr>
                    <p:spPr>
                      <a:xfrm>
                        <a:off x="5221946" y="1848163"/>
                        <a:ext cx="820609" cy="376822"/>
                      </a:xfrm>
                      <a:prstGeom prst="rect">
                        <a:avLst/>
                      </a:prstGeom>
                      <a:noFill/>
                    </p:spPr>
                    <p:txBody>
                      <a:bodyPr wrap="square" rtlCol="0">
                        <a:spAutoFit/>
                      </a:bodyPr>
                      <a:lstStyle/>
                      <a:p>
                        <a:pPr lvl="0" algn="ctr">
                          <a:buClrTx/>
                          <a:defRPr/>
                        </a:pPr>
                        <a:r>
                          <a:rPr lang="en-GB" sz="1600" kern="1200" dirty="0">
                            <a:solidFill>
                              <a:srgbClr val="115076"/>
                            </a:solidFill>
                            <a:latin typeface="Century Gothic" panose="020B0502020202020204" pitchFamily="34" charset="0"/>
                            <a:ea typeface="+mn-ea"/>
                            <a:cs typeface="+mn-cs"/>
                          </a:rPr>
                          <a:t>jus</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62" name="Rectangle 161">
                      <a:extLst>
                        <a:ext uri="{FF2B5EF4-FFF2-40B4-BE49-F238E27FC236}">
                          <a16:creationId xmlns:a16="http://schemas.microsoft.com/office/drawing/2014/main" id="{D907BDA6-B252-451A-8292-8F91A2BE2313}"/>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63" name="Straight Arrow Connector 162">
                      <a:extLst>
                        <a:ext uri="{FF2B5EF4-FFF2-40B4-BE49-F238E27FC236}">
                          <a16:creationId xmlns:a16="http://schemas.microsoft.com/office/drawing/2014/main" id="{C5997B0E-A927-4C0D-8446-9E703C96C28F}"/>
                        </a:ext>
                      </a:extLst>
                    </p:cNvPr>
                    <p:cNvCxnSpPr>
                      <a:stCxn id="162"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Straight Arrow Connector 163">
                      <a:extLst>
                        <a:ext uri="{FF2B5EF4-FFF2-40B4-BE49-F238E27FC236}">
                          <a16:creationId xmlns:a16="http://schemas.microsoft.com/office/drawing/2014/main" id="{C09E32A5-4ED4-4232-B9CD-3ED9F4F5FC7C}"/>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903BA4F2-D9D6-48E3-A523-3C4C2E2E7FF4}"/>
                      </a:ext>
                    </a:extLst>
                  </p:cNvPr>
                  <p:cNvGrpSpPr/>
                  <p:nvPr/>
                </p:nvGrpSpPr>
                <p:grpSpPr>
                  <a:xfrm>
                    <a:off x="4510489" y="963939"/>
                    <a:ext cx="1339693" cy="999418"/>
                    <a:chOff x="4712733" y="1856535"/>
                    <a:chExt cx="1339693" cy="999418"/>
                  </a:xfrm>
                </p:grpSpPr>
                <p:grpSp>
                  <p:nvGrpSpPr>
                    <p:cNvPr id="155" name="Group 154">
                      <a:extLst>
                        <a:ext uri="{FF2B5EF4-FFF2-40B4-BE49-F238E27FC236}">
                          <a16:creationId xmlns:a16="http://schemas.microsoft.com/office/drawing/2014/main" id="{57E7C1B4-252B-469A-83D0-94B5F4939883}"/>
                        </a:ext>
                      </a:extLst>
                    </p:cNvPr>
                    <p:cNvGrpSpPr/>
                    <p:nvPr/>
                  </p:nvGrpSpPr>
                  <p:grpSpPr>
                    <a:xfrm>
                      <a:off x="4925237" y="1856535"/>
                      <a:ext cx="1127189" cy="999418"/>
                      <a:chOff x="4922691" y="1840368"/>
                      <a:chExt cx="1163871" cy="1010798"/>
                    </a:xfrm>
                  </p:grpSpPr>
                  <p:sp>
                    <p:nvSpPr>
                      <p:cNvPr id="158" name="Right Triangle 157">
                        <a:extLst>
                          <a:ext uri="{FF2B5EF4-FFF2-40B4-BE49-F238E27FC236}">
                            <a16:creationId xmlns:a16="http://schemas.microsoft.com/office/drawing/2014/main" id="{5280FDAF-C56D-49BE-A394-8CF8C1B9A0F5}"/>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9" name="TextBox 158">
                        <a:extLst>
                          <a:ext uri="{FF2B5EF4-FFF2-40B4-BE49-F238E27FC236}">
                            <a16:creationId xmlns:a16="http://schemas.microsoft.com/office/drawing/2014/main" id="{6F15CD59-8569-44C8-866E-84E8CF417C1D}"/>
                          </a:ext>
                        </a:extLst>
                      </p:cNvPr>
                      <p:cNvSpPr txBox="1"/>
                      <p:nvPr/>
                    </p:nvSpPr>
                    <p:spPr>
                      <a:xfrm>
                        <a:off x="4922691" y="2474344"/>
                        <a:ext cx="1014935" cy="376822"/>
                      </a:xfrm>
                      <a:prstGeom prst="rect">
                        <a:avLst/>
                      </a:prstGeom>
                      <a:noFill/>
                    </p:spPr>
                    <p:txBody>
                      <a:bodyPr wrap="square" rtlCol="0">
                        <a:spAutoFit/>
                      </a:bodyPr>
                      <a:lstStyle/>
                      <a:p>
                        <a:pPr marL="0" hangingPunct="0"/>
                        <a:r>
                          <a:rPr lang="fr-FR" sz="1600" dirty="0">
                            <a:solidFill>
                              <a:schemeClr val="bg1"/>
                            </a:solidFill>
                            <a:latin typeface="Century Gothic" panose="020B0502020202020204" pitchFamily="34" charset="0"/>
                            <a:ea typeface="Calibri"/>
                            <a:cs typeface="Calibri"/>
                            <a:sym typeface="Calibri"/>
                          </a:rPr>
                          <a:t>poule</a:t>
                        </a:r>
                        <a:endParaRPr lang="en-US" sz="1600" kern="1200" dirty="0">
                          <a:solidFill>
                            <a:schemeClr val="bg1"/>
                          </a:solidFill>
                          <a:latin typeface="Century Gothic" panose="020B0502020202020204" pitchFamily="34" charset="0"/>
                          <a:ea typeface="Calibri"/>
                          <a:cs typeface="Calibri"/>
                          <a:sym typeface="Calibri"/>
                        </a:endParaRPr>
                      </a:p>
                    </p:txBody>
                  </p:sp>
                  <p:sp>
                    <p:nvSpPr>
                      <p:cNvPr id="160" name="TextBox 159">
                        <a:extLst>
                          <a:ext uri="{FF2B5EF4-FFF2-40B4-BE49-F238E27FC236}">
                            <a16:creationId xmlns:a16="http://schemas.microsoft.com/office/drawing/2014/main" id="{21F8381B-EBAC-491C-8169-CB07811B1D86}"/>
                          </a:ext>
                        </a:extLst>
                      </p:cNvPr>
                      <p:cNvSpPr txBox="1"/>
                      <p:nvPr/>
                    </p:nvSpPr>
                    <p:spPr>
                      <a:xfrm>
                        <a:off x="5266826" y="1840368"/>
                        <a:ext cx="81973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pull</a:t>
                        </a:r>
                      </a:p>
                    </p:txBody>
                  </p:sp>
                </p:grpSp>
                <p:sp>
                  <p:nvSpPr>
                    <p:cNvPr id="156" name="Rectangle 155">
                      <a:extLst>
                        <a:ext uri="{FF2B5EF4-FFF2-40B4-BE49-F238E27FC236}">
                          <a16:creationId xmlns:a16="http://schemas.microsoft.com/office/drawing/2014/main" id="{54C9B708-D182-414C-A381-334AC9E30012}"/>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57" name="Straight Arrow Connector 156">
                      <a:extLst>
                        <a:ext uri="{FF2B5EF4-FFF2-40B4-BE49-F238E27FC236}">
                          <a16:creationId xmlns:a16="http://schemas.microsoft.com/office/drawing/2014/main" id="{2B2181FE-A78C-49FF-801A-4BC30B582CDC}"/>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CB16E07C-A53E-4BF9-AEBB-E7147F0FF5E2}"/>
                      </a:ext>
                    </a:extLst>
                  </p:cNvPr>
                  <p:cNvGrpSpPr/>
                  <p:nvPr/>
                </p:nvGrpSpPr>
                <p:grpSpPr>
                  <a:xfrm>
                    <a:off x="5961568" y="1948406"/>
                    <a:ext cx="1111531" cy="1482554"/>
                    <a:chOff x="4925877" y="1613818"/>
                    <a:chExt cx="1111531" cy="1482554"/>
                  </a:xfrm>
                </p:grpSpPr>
                <p:grpSp>
                  <p:nvGrpSpPr>
                    <p:cNvPr id="148" name="Group 147">
                      <a:extLst>
                        <a:ext uri="{FF2B5EF4-FFF2-40B4-BE49-F238E27FC236}">
                          <a16:creationId xmlns:a16="http://schemas.microsoft.com/office/drawing/2014/main" id="{F268F8FC-57F3-4246-A8AF-06A2072F39D6}"/>
                        </a:ext>
                      </a:extLst>
                    </p:cNvPr>
                    <p:cNvGrpSpPr/>
                    <p:nvPr/>
                  </p:nvGrpSpPr>
                  <p:grpSpPr>
                    <a:xfrm>
                      <a:off x="4925877" y="1844587"/>
                      <a:ext cx="1111531" cy="1031680"/>
                      <a:chOff x="4923348" y="1828283"/>
                      <a:chExt cx="1147703" cy="1043427"/>
                    </a:xfrm>
                  </p:grpSpPr>
                  <p:sp>
                    <p:nvSpPr>
                      <p:cNvPr id="152" name="Right Triangle 151">
                        <a:extLst>
                          <a:ext uri="{FF2B5EF4-FFF2-40B4-BE49-F238E27FC236}">
                            <a16:creationId xmlns:a16="http://schemas.microsoft.com/office/drawing/2014/main" id="{16E1D0C0-9DB7-4375-917C-266F3D717B74}"/>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3" name="TextBox 152">
                        <a:extLst>
                          <a:ext uri="{FF2B5EF4-FFF2-40B4-BE49-F238E27FC236}">
                            <a16:creationId xmlns:a16="http://schemas.microsoft.com/office/drawing/2014/main" id="{06A0F460-67F7-4954-BA01-AD1801BFB84E}"/>
                          </a:ext>
                        </a:extLst>
                      </p:cNvPr>
                      <p:cNvSpPr txBox="1"/>
                      <p:nvPr/>
                    </p:nvSpPr>
                    <p:spPr>
                      <a:xfrm>
                        <a:off x="4923348" y="2494888"/>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puce</a:t>
                        </a:r>
                      </a:p>
                    </p:txBody>
                  </p:sp>
                  <p:sp>
                    <p:nvSpPr>
                      <p:cNvPr id="154" name="TextBox 153">
                        <a:extLst>
                          <a:ext uri="{FF2B5EF4-FFF2-40B4-BE49-F238E27FC236}">
                            <a16:creationId xmlns:a16="http://schemas.microsoft.com/office/drawing/2014/main" id="{008EB8DB-5EB4-4D3E-8159-57FB206E9433}"/>
                          </a:ext>
                        </a:extLst>
                      </p:cNvPr>
                      <p:cNvSpPr txBox="1"/>
                      <p:nvPr/>
                    </p:nvSpPr>
                    <p:spPr>
                      <a:xfrm>
                        <a:off x="5180829" y="1828283"/>
                        <a:ext cx="890222" cy="342566"/>
                      </a:xfrm>
                      <a:prstGeom prst="rect">
                        <a:avLst/>
                      </a:prstGeom>
                      <a:noFill/>
                    </p:spPr>
                    <p:txBody>
                      <a:bodyPr wrap="square" rtlCol="0">
                        <a:spAutoFit/>
                      </a:bodyPr>
                      <a:lstStyle/>
                      <a:p>
                        <a:pPr lvl="0">
                          <a:buClrTx/>
                          <a:defRPr/>
                        </a:pPr>
                        <a:r>
                          <a:rPr lang="fr-FR" dirty="0">
                            <a:solidFill>
                              <a:schemeClr val="accent1">
                                <a:lumMod val="50000"/>
                              </a:schemeClr>
                            </a:solidFill>
                            <a:latin typeface="Century Gothic" panose="020B0502020202020204" pitchFamily="34" charset="0"/>
                            <a:ea typeface="Calibri"/>
                            <a:cs typeface="Calibri"/>
                            <a:sym typeface="Calibri"/>
                          </a:rPr>
                          <a:t>pouce</a:t>
                        </a:r>
                        <a:endParaRPr lang="en-GB" kern="1200" dirty="0">
                          <a:solidFill>
                            <a:schemeClr val="accent1">
                              <a:lumMod val="50000"/>
                            </a:schemeClr>
                          </a:solidFill>
                          <a:latin typeface="Century Gothic" panose="020B0502020202020204" pitchFamily="34" charset="0"/>
                        </a:endParaRPr>
                      </a:p>
                    </p:txBody>
                  </p:sp>
                </p:grpSp>
                <p:sp>
                  <p:nvSpPr>
                    <p:cNvPr id="149" name="Rectangle 148">
                      <a:extLst>
                        <a:ext uri="{FF2B5EF4-FFF2-40B4-BE49-F238E27FC236}">
                          <a16:creationId xmlns:a16="http://schemas.microsoft.com/office/drawing/2014/main" id="{029E9556-3F61-44C3-B289-089888B2F8D9}"/>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50" name="Straight Arrow Connector 149">
                      <a:extLst>
                        <a:ext uri="{FF2B5EF4-FFF2-40B4-BE49-F238E27FC236}">
                          <a16:creationId xmlns:a16="http://schemas.microsoft.com/office/drawing/2014/main" id="{26E6A1AA-6B4D-4935-BA20-73813056512A}"/>
                        </a:ext>
                      </a:extLst>
                    </p:cNvPr>
                    <p:cNvCxnSpPr/>
                    <p:nvPr/>
                  </p:nvCxnSpPr>
                  <p:spPr>
                    <a:xfrm flipV="1">
                      <a:off x="5438615" y="1613818"/>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Straight Arrow Connector 150">
                      <a:extLst>
                        <a:ext uri="{FF2B5EF4-FFF2-40B4-BE49-F238E27FC236}">
                          <a16:creationId xmlns:a16="http://schemas.microsoft.com/office/drawing/2014/main" id="{B6E805D9-7535-46F6-9D42-12F8A22C388F}"/>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97EE790E-966C-4E41-9071-21F979402152}"/>
                      </a:ext>
                    </a:extLst>
                  </p:cNvPr>
                  <p:cNvGrpSpPr/>
                  <p:nvPr/>
                </p:nvGrpSpPr>
                <p:grpSpPr>
                  <a:xfrm>
                    <a:off x="5738642" y="909891"/>
                    <a:ext cx="1478814" cy="1059724"/>
                    <a:chOff x="4712733" y="1820390"/>
                    <a:chExt cx="1478814" cy="1059724"/>
                  </a:xfrm>
                </p:grpSpPr>
                <p:grpSp>
                  <p:nvGrpSpPr>
                    <p:cNvPr id="141" name="Group 140">
                      <a:extLst>
                        <a:ext uri="{FF2B5EF4-FFF2-40B4-BE49-F238E27FC236}">
                          <a16:creationId xmlns:a16="http://schemas.microsoft.com/office/drawing/2014/main" id="{6B5B0DCE-F08D-4353-A1F1-68EA315A6C61}"/>
                        </a:ext>
                      </a:extLst>
                    </p:cNvPr>
                    <p:cNvGrpSpPr/>
                    <p:nvPr/>
                  </p:nvGrpSpPr>
                  <p:grpSpPr>
                    <a:xfrm>
                      <a:off x="4872415" y="1820390"/>
                      <a:ext cx="1264673" cy="1059724"/>
                      <a:chOff x="4868144" y="1803810"/>
                      <a:chExt cx="1305828" cy="1071790"/>
                    </a:xfrm>
                  </p:grpSpPr>
                  <p:sp>
                    <p:nvSpPr>
                      <p:cNvPr id="145" name="Right Triangle 144">
                        <a:extLst>
                          <a:ext uri="{FF2B5EF4-FFF2-40B4-BE49-F238E27FC236}">
                            <a16:creationId xmlns:a16="http://schemas.microsoft.com/office/drawing/2014/main" id="{F6353C6F-C9D0-4AB1-BEA0-34F905361539}"/>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6" name="TextBox 145">
                        <a:extLst>
                          <a:ext uri="{FF2B5EF4-FFF2-40B4-BE49-F238E27FC236}">
                            <a16:creationId xmlns:a16="http://schemas.microsoft.com/office/drawing/2014/main" id="{4DE307A6-997D-441C-9909-EAC95043C628}"/>
                          </a:ext>
                        </a:extLst>
                      </p:cNvPr>
                      <p:cNvSpPr txBox="1"/>
                      <p:nvPr/>
                    </p:nvSpPr>
                    <p:spPr>
                      <a:xfrm>
                        <a:off x="4868144" y="2498778"/>
                        <a:ext cx="1014935" cy="376822"/>
                      </a:xfrm>
                      <a:prstGeom prst="rect">
                        <a:avLst/>
                      </a:prstGeom>
                      <a:noFill/>
                    </p:spPr>
                    <p:txBody>
                      <a:bodyPr wrap="square" rtlCol="0">
                        <a:spAutoFit/>
                      </a:bodyPr>
                      <a:lstStyle/>
                      <a:p>
                        <a:pPr lvl="0" algn="ctr">
                          <a:buClrTx/>
                          <a:defRPr/>
                        </a:pPr>
                        <a:r>
                          <a:rPr lang="fr-FR" sz="1600" dirty="0">
                            <a:solidFill>
                              <a:schemeClr val="bg1"/>
                            </a:solidFill>
                            <a:latin typeface="Century Gothic" panose="020B0502020202020204" pitchFamily="34" charset="0"/>
                            <a:ea typeface="Calibri"/>
                            <a:cs typeface="Calibri"/>
                            <a:sym typeface="Calibri"/>
                          </a:rPr>
                          <a:t>nu</a:t>
                        </a:r>
                        <a:endParaRPr lang="en-GB" sz="1600" kern="1200" dirty="0">
                          <a:solidFill>
                            <a:schemeClr val="bg1"/>
                          </a:solidFill>
                          <a:latin typeface="Century Gothic" panose="020B0502020202020204" pitchFamily="34" charset="0"/>
                        </a:endParaRPr>
                      </a:p>
                    </p:txBody>
                  </p:sp>
                  <p:sp>
                    <p:nvSpPr>
                      <p:cNvPr id="147" name="TextBox 146">
                        <a:extLst>
                          <a:ext uri="{FF2B5EF4-FFF2-40B4-BE49-F238E27FC236}">
                            <a16:creationId xmlns:a16="http://schemas.microsoft.com/office/drawing/2014/main" id="{BA25B03C-1D2D-49DD-9232-1A63D38045DC}"/>
                          </a:ext>
                        </a:extLst>
                      </p:cNvPr>
                      <p:cNvSpPr txBox="1"/>
                      <p:nvPr/>
                    </p:nvSpPr>
                    <p:spPr>
                      <a:xfrm>
                        <a:off x="5246996" y="1803810"/>
                        <a:ext cx="92697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nous</a:t>
                        </a:r>
                      </a:p>
                    </p:txBody>
                  </p:sp>
                </p:grpSp>
                <p:sp>
                  <p:nvSpPr>
                    <p:cNvPr id="142" name="Rectangle 141">
                      <a:extLst>
                        <a:ext uri="{FF2B5EF4-FFF2-40B4-BE49-F238E27FC236}">
                          <a16:creationId xmlns:a16="http://schemas.microsoft.com/office/drawing/2014/main" id="{CC7F0AFE-280F-4280-B4C6-B59089B81766}"/>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43" name="Straight Arrow Connector 142">
                      <a:extLst>
                        <a:ext uri="{FF2B5EF4-FFF2-40B4-BE49-F238E27FC236}">
                          <a16:creationId xmlns:a16="http://schemas.microsoft.com/office/drawing/2014/main" id="{8C7E7ED9-DCF5-493E-B4FC-C8DD9B246299}"/>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a:extLst>
                        <a:ext uri="{FF2B5EF4-FFF2-40B4-BE49-F238E27FC236}">
                          <a16:creationId xmlns:a16="http://schemas.microsoft.com/office/drawing/2014/main" id="{43473A68-8047-409A-A9D1-8227B56F9E30}"/>
                        </a:ext>
                      </a:extLst>
                    </p:cNvPr>
                    <p:cNvCxnSpPr>
                      <a:stCxn id="142"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DD5B3CFD-6A2C-4A49-82EA-DEC78CEA6598}"/>
                      </a:ext>
                    </a:extLst>
                  </p:cNvPr>
                  <p:cNvGrpSpPr/>
                  <p:nvPr/>
                </p:nvGrpSpPr>
                <p:grpSpPr>
                  <a:xfrm>
                    <a:off x="7188225" y="939191"/>
                    <a:ext cx="1286559" cy="1257119"/>
                    <a:chOff x="4904988" y="1839253"/>
                    <a:chExt cx="1286559" cy="1257119"/>
                  </a:xfrm>
                </p:grpSpPr>
                <p:grpSp>
                  <p:nvGrpSpPr>
                    <p:cNvPr id="134" name="Group 133">
                      <a:extLst>
                        <a:ext uri="{FF2B5EF4-FFF2-40B4-BE49-F238E27FC236}">
                          <a16:creationId xmlns:a16="http://schemas.microsoft.com/office/drawing/2014/main" id="{DA38F2E4-B435-4668-98F8-711C86B4D484}"/>
                        </a:ext>
                      </a:extLst>
                    </p:cNvPr>
                    <p:cNvGrpSpPr/>
                    <p:nvPr/>
                  </p:nvGrpSpPr>
                  <p:grpSpPr>
                    <a:xfrm>
                      <a:off x="4904988" y="1839253"/>
                      <a:ext cx="1157634" cy="1020527"/>
                      <a:chOff x="4901785" y="1822892"/>
                      <a:chExt cx="1195308" cy="1032149"/>
                    </a:xfrm>
                  </p:grpSpPr>
                  <p:sp>
                    <p:nvSpPr>
                      <p:cNvPr id="138" name="Right Triangle 137">
                        <a:extLst>
                          <a:ext uri="{FF2B5EF4-FFF2-40B4-BE49-F238E27FC236}">
                            <a16:creationId xmlns:a16="http://schemas.microsoft.com/office/drawing/2014/main" id="{7F473651-6A69-48BD-B34C-7E3230352966}"/>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9" name="TextBox 138">
                        <a:extLst>
                          <a:ext uri="{FF2B5EF4-FFF2-40B4-BE49-F238E27FC236}">
                            <a16:creationId xmlns:a16="http://schemas.microsoft.com/office/drawing/2014/main" id="{80D0F7C6-0D99-4260-BAA7-DAFC4B6FC070}"/>
                          </a:ext>
                        </a:extLst>
                      </p:cNvPr>
                      <p:cNvSpPr txBox="1"/>
                      <p:nvPr/>
                    </p:nvSpPr>
                    <p:spPr>
                      <a:xfrm>
                        <a:off x="4901785" y="2478219"/>
                        <a:ext cx="1014935" cy="376822"/>
                      </a:xfrm>
                      <a:prstGeom prst="rect">
                        <a:avLst/>
                      </a:prstGeom>
                      <a:noFill/>
                    </p:spPr>
                    <p:txBody>
                      <a:bodyPr wrap="square" rtlCol="0">
                        <a:spAutoFit/>
                      </a:bodyPr>
                      <a:lstStyle/>
                      <a:p>
                        <a:pPr marL="0" hangingPunct="0"/>
                        <a:r>
                          <a:rPr lang="fr-FR" sz="1600" dirty="0">
                            <a:solidFill>
                              <a:schemeClr val="bg1"/>
                            </a:solidFill>
                            <a:latin typeface="Century Gothic" panose="020B0502020202020204" pitchFamily="34" charset="0"/>
                            <a:ea typeface="Calibri"/>
                            <a:cs typeface="Calibri"/>
                            <a:sym typeface="Calibri"/>
                          </a:rPr>
                          <a:t>poule</a:t>
                        </a:r>
                        <a:endParaRPr lang="en-US" sz="1600" kern="1200" dirty="0">
                          <a:solidFill>
                            <a:schemeClr val="bg1"/>
                          </a:solidFill>
                          <a:latin typeface="Century Gothic" panose="020B0502020202020204" pitchFamily="34" charset="0"/>
                          <a:ea typeface="Calibri"/>
                          <a:cs typeface="Calibri"/>
                          <a:sym typeface="Calibri"/>
                        </a:endParaRPr>
                      </a:p>
                    </p:txBody>
                  </p:sp>
                  <p:sp>
                    <p:nvSpPr>
                      <p:cNvPr id="140" name="TextBox 139">
                        <a:extLst>
                          <a:ext uri="{FF2B5EF4-FFF2-40B4-BE49-F238E27FC236}">
                            <a16:creationId xmlns:a16="http://schemas.microsoft.com/office/drawing/2014/main" id="{3AEA739E-C56E-4BF0-AED6-4FC3AFE87FD0}"/>
                          </a:ext>
                        </a:extLst>
                      </p:cNvPr>
                      <p:cNvSpPr txBox="1"/>
                      <p:nvPr/>
                    </p:nvSpPr>
                    <p:spPr>
                      <a:xfrm>
                        <a:off x="5294075" y="1822892"/>
                        <a:ext cx="803018"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pull</a:t>
                        </a:r>
                      </a:p>
                    </p:txBody>
                  </p:sp>
                </p:grpSp>
                <p:sp>
                  <p:nvSpPr>
                    <p:cNvPr id="135" name="Rectangle 134">
                      <a:extLst>
                        <a:ext uri="{FF2B5EF4-FFF2-40B4-BE49-F238E27FC236}">
                          <a16:creationId xmlns:a16="http://schemas.microsoft.com/office/drawing/2014/main" id="{34D9F25A-B19E-4E66-A2BC-ABAD65B7A41D}"/>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36" name="Straight Arrow Connector 135">
                      <a:extLst>
                        <a:ext uri="{FF2B5EF4-FFF2-40B4-BE49-F238E27FC236}">
                          <a16:creationId xmlns:a16="http://schemas.microsoft.com/office/drawing/2014/main" id="{97BEE99C-3644-4A89-838A-6E1F852D2180}"/>
                        </a:ext>
                      </a:extLst>
                    </p:cNvPr>
                    <p:cNvCxnSpPr>
                      <a:stCxn id="135"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C7E67D35-9BD3-4783-AD9D-0D65837BA8EE}"/>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3D0C91C5-5F6C-45EA-B678-C4310AC3938E}"/>
                      </a:ext>
                    </a:extLst>
                  </p:cNvPr>
                  <p:cNvGrpSpPr/>
                  <p:nvPr/>
                </p:nvGrpSpPr>
                <p:grpSpPr>
                  <a:xfrm>
                    <a:off x="3482077" y="3427441"/>
                    <a:ext cx="1242000" cy="1237376"/>
                    <a:chOff x="4949547" y="1858996"/>
                    <a:chExt cx="1242000" cy="1237376"/>
                  </a:xfrm>
                </p:grpSpPr>
                <p:grpSp>
                  <p:nvGrpSpPr>
                    <p:cNvPr id="127" name="Group 126">
                      <a:extLst>
                        <a:ext uri="{FF2B5EF4-FFF2-40B4-BE49-F238E27FC236}">
                          <a16:creationId xmlns:a16="http://schemas.microsoft.com/office/drawing/2014/main" id="{8E97FE2C-ACDC-4B77-8A5F-42D95BC0B51F}"/>
                        </a:ext>
                      </a:extLst>
                    </p:cNvPr>
                    <p:cNvGrpSpPr/>
                    <p:nvPr/>
                  </p:nvGrpSpPr>
                  <p:grpSpPr>
                    <a:xfrm>
                      <a:off x="4952223" y="1863696"/>
                      <a:ext cx="1054140" cy="1003325"/>
                      <a:chOff x="4950554" y="1847612"/>
                      <a:chExt cx="1088445" cy="1014750"/>
                    </a:xfrm>
                  </p:grpSpPr>
                  <p:sp>
                    <p:nvSpPr>
                      <p:cNvPr id="131" name="Right Triangle 130">
                        <a:extLst>
                          <a:ext uri="{FF2B5EF4-FFF2-40B4-BE49-F238E27FC236}">
                            <a16:creationId xmlns:a16="http://schemas.microsoft.com/office/drawing/2014/main" id="{95A8F181-21A0-4156-A510-51D00401B6F5}"/>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2" name="TextBox 131">
                        <a:extLst>
                          <a:ext uri="{FF2B5EF4-FFF2-40B4-BE49-F238E27FC236}">
                            <a16:creationId xmlns:a16="http://schemas.microsoft.com/office/drawing/2014/main" id="{C85D06D8-8CD6-44D8-8A5E-61BEE53AC367}"/>
                          </a:ext>
                        </a:extLst>
                      </p:cNvPr>
                      <p:cNvSpPr txBox="1"/>
                      <p:nvPr/>
                    </p:nvSpPr>
                    <p:spPr>
                      <a:xfrm>
                        <a:off x="4997928" y="2485540"/>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joue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3" name="TextBox 132">
                        <a:extLst>
                          <a:ext uri="{FF2B5EF4-FFF2-40B4-BE49-F238E27FC236}">
                            <a16:creationId xmlns:a16="http://schemas.microsoft.com/office/drawing/2014/main" id="{0ED5C445-969D-4125-AAA7-DD6B6204C078}"/>
                          </a:ext>
                        </a:extLst>
                      </p:cNvPr>
                      <p:cNvSpPr txBox="1"/>
                      <p:nvPr/>
                    </p:nvSpPr>
                    <p:spPr>
                      <a:xfrm>
                        <a:off x="5133430" y="1847612"/>
                        <a:ext cx="905569" cy="376821"/>
                      </a:xfrm>
                      <a:prstGeom prst="rect">
                        <a:avLst/>
                      </a:prstGeom>
                      <a:noFill/>
                    </p:spPr>
                    <p:txBody>
                      <a:bodyPr wrap="square" rtlCol="0">
                        <a:spAutoFit/>
                      </a:bodyPr>
                      <a:lstStyle/>
                      <a:p>
                        <a:pPr lvl="0" algn="ctr">
                          <a:buClrTx/>
                          <a:defRPr/>
                        </a:pPr>
                        <a:r>
                          <a:rPr lang="en-GB" sz="1600" kern="1200" dirty="0">
                            <a:solidFill>
                              <a:srgbClr val="115076"/>
                            </a:solidFill>
                            <a:latin typeface="Century Gothic" panose="020B0502020202020204" pitchFamily="34" charset="0"/>
                          </a:rPr>
                          <a:t>jus</a:t>
                        </a:r>
                      </a:p>
                    </p:txBody>
                  </p:sp>
                </p:grpSp>
                <p:sp>
                  <p:nvSpPr>
                    <p:cNvPr id="128" name="Rectangle 127">
                      <a:extLst>
                        <a:ext uri="{FF2B5EF4-FFF2-40B4-BE49-F238E27FC236}">
                          <a16:creationId xmlns:a16="http://schemas.microsoft.com/office/drawing/2014/main" id="{1A475320-E6AE-4E20-814D-561F74690778}"/>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29" name="Straight Arrow Connector 128">
                      <a:extLst>
                        <a:ext uri="{FF2B5EF4-FFF2-40B4-BE49-F238E27FC236}">
                          <a16:creationId xmlns:a16="http://schemas.microsoft.com/office/drawing/2014/main" id="{559F9132-DCD8-4A98-A951-3CA838C454BD}"/>
                        </a:ext>
                      </a:extLst>
                    </p:cNvPr>
                    <p:cNvCxnSpPr>
                      <a:stCxn id="12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2F8CE599-6CFA-4F76-924A-C48B0A342593}"/>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04386294-1E88-4F3A-B8DF-18378CEDB15C}"/>
                      </a:ext>
                    </a:extLst>
                  </p:cNvPr>
                  <p:cNvGrpSpPr/>
                  <p:nvPr/>
                </p:nvGrpSpPr>
                <p:grpSpPr>
                  <a:xfrm>
                    <a:off x="4725401" y="3420749"/>
                    <a:ext cx="1242000" cy="1242138"/>
                    <a:chOff x="4949547" y="1854234"/>
                    <a:chExt cx="1242000" cy="1242138"/>
                  </a:xfrm>
                </p:grpSpPr>
                <p:grpSp>
                  <p:nvGrpSpPr>
                    <p:cNvPr id="120" name="Group 119">
                      <a:extLst>
                        <a:ext uri="{FF2B5EF4-FFF2-40B4-BE49-F238E27FC236}">
                          <a16:creationId xmlns:a16="http://schemas.microsoft.com/office/drawing/2014/main" id="{B0B2316E-C118-4976-97F7-613C92C5676B}"/>
                        </a:ext>
                      </a:extLst>
                    </p:cNvPr>
                    <p:cNvGrpSpPr/>
                    <p:nvPr/>
                  </p:nvGrpSpPr>
                  <p:grpSpPr>
                    <a:xfrm>
                      <a:off x="4952226" y="1854234"/>
                      <a:ext cx="1158151" cy="1013998"/>
                      <a:chOff x="4950554" y="1838041"/>
                      <a:chExt cx="1195840" cy="1025544"/>
                    </a:xfrm>
                  </p:grpSpPr>
                  <p:sp>
                    <p:nvSpPr>
                      <p:cNvPr id="124" name="Right Triangle 123">
                        <a:extLst>
                          <a:ext uri="{FF2B5EF4-FFF2-40B4-BE49-F238E27FC236}">
                            <a16:creationId xmlns:a16="http://schemas.microsoft.com/office/drawing/2014/main" id="{704BED71-1442-42F7-AD14-D5EC563F4E74}"/>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5" name="TextBox 124">
                        <a:extLst>
                          <a:ext uri="{FF2B5EF4-FFF2-40B4-BE49-F238E27FC236}">
                            <a16:creationId xmlns:a16="http://schemas.microsoft.com/office/drawing/2014/main" id="{7B8D007D-8CF8-4E7F-887F-29DCF58EB694}"/>
                          </a:ext>
                        </a:extLst>
                      </p:cNvPr>
                      <p:cNvSpPr txBox="1"/>
                      <p:nvPr/>
                    </p:nvSpPr>
                    <p:spPr>
                      <a:xfrm>
                        <a:off x="4967921" y="2486763"/>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puce</a:t>
                        </a:r>
                      </a:p>
                    </p:txBody>
                  </p:sp>
                  <p:sp>
                    <p:nvSpPr>
                      <p:cNvPr id="126" name="TextBox 125">
                        <a:extLst>
                          <a:ext uri="{FF2B5EF4-FFF2-40B4-BE49-F238E27FC236}">
                            <a16:creationId xmlns:a16="http://schemas.microsoft.com/office/drawing/2014/main" id="{A0AB27B9-536B-476C-950D-85C7FD789052}"/>
                          </a:ext>
                        </a:extLst>
                      </p:cNvPr>
                      <p:cNvSpPr txBox="1"/>
                      <p:nvPr/>
                    </p:nvSpPr>
                    <p:spPr>
                      <a:xfrm>
                        <a:off x="5182985" y="1838041"/>
                        <a:ext cx="963409" cy="342566"/>
                      </a:xfrm>
                      <a:prstGeom prst="rect">
                        <a:avLst/>
                      </a:prstGeom>
                      <a:noFill/>
                    </p:spPr>
                    <p:txBody>
                      <a:bodyPr wrap="square" rtlCol="0">
                        <a:spAutoFit/>
                      </a:bodyPr>
                      <a:lstStyle/>
                      <a:p>
                        <a:pPr lvl="0">
                          <a:buClrTx/>
                          <a:defRPr/>
                        </a:pPr>
                        <a:r>
                          <a:rPr lang="fr-FR" dirty="0">
                            <a:solidFill>
                              <a:schemeClr val="accent1">
                                <a:lumMod val="50000"/>
                              </a:schemeClr>
                            </a:solidFill>
                            <a:latin typeface="Century Gothic" panose="020B0502020202020204" pitchFamily="34" charset="0"/>
                            <a:ea typeface="Calibri"/>
                            <a:cs typeface="Calibri"/>
                            <a:sym typeface="Calibri"/>
                          </a:rPr>
                          <a:t>pouce</a:t>
                        </a:r>
                        <a:endParaRPr kumimoji="0" lang="en-GB"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grpSp>
                <p:sp>
                  <p:nvSpPr>
                    <p:cNvPr id="121" name="Rectangle 120">
                      <a:extLst>
                        <a:ext uri="{FF2B5EF4-FFF2-40B4-BE49-F238E27FC236}">
                          <a16:creationId xmlns:a16="http://schemas.microsoft.com/office/drawing/2014/main" id="{DF2AE7BD-9704-4A98-8966-27F4AAEA4CAA}"/>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22" name="Straight Arrow Connector 121">
                      <a:extLst>
                        <a:ext uri="{FF2B5EF4-FFF2-40B4-BE49-F238E27FC236}">
                          <a16:creationId xmlns:a16="http://schemas.microsoft.com/office/drawing/2014/main" id="{6DB1332D-0C71-45B6-93CC-451D9876D52D}"/>
                        </a:ext>
                      </a:extLst>
                    </p:cNvPr>
                    <p:cNvCxnSpPr>
                      <a:stCxn id="121"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B72FA486-A895-4C79-895E-62BBA5D864F5}"/>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FEFD88E0-532C-453E-93AC-3D2C124F98F5}"/>
                      </a:ext>
                    </a:extLst>
                  </p:cNvPr>
                  <p:cNvGrpSpPr/>
                  <p:nvPr/>
                </p:nvGrpSpPr>
                <p:grpSpPr>
                  <a:xfrm>
                    <a:off x="5876825" y="3411289"/>
                    <a:ext cx="1345714" cy="1251598"/>
                    <a:chOff x="4845833" y="1844774"/>
                    <a:chExt cx="1345714" cy="1251598"/>
                  </a:xfrm>
                </p:grpSpPr>
                <p:grpSp>
                  <p:nvGrpSpPr>
                    <p:cNvPr id="113" name="Group 112">
                      <a:extLst>
                        <a:ext uri="{FF2B5EF4-FFF2-40B4-BE49-F238E27FC236}">
                          <a16:creationId xmlns:a16="http://schemas.microsoft.com/office/drawing/2014/main" id="{BA28F4E9-0F6D-4D6A-9D8D-405A3394ABEC}"/>
                        </a:ext>
                      </a:extLst>
                    </p:cNvPr>
                    <p:cNvGrpSpPr/>
                    <p:nvPr/>
                  </p:nvGrpSpPr>
                  <p:grpSpPr>
                    <a:xfrm>
                      <a:off x="4845833" y="1844774"/>
                      <a:ext cx="1264234" cy="1033744"/>
                      <a:chOff x="4840698" y="1828474"/>
                      <a:chExt cx="1305375" cy="1045515"/>
                    </a:xfrm>
                  </p:grpSpPr>
                  <p:sp>
                    <p:nvSpPr>
                      <p:cNvPr id="117" name="Right Triangle 116">
                        <a:extLst>
                          <a:ext uri="{FF2B5EF4-FFF2-40B4-BE49-F238E27FC236}">
                            <a16:creationId xmlns:a16="http://schemas.microsoft.com/office/drawing/2014/main" id="{597D5FEE-4C8C-4F8A-BC08-6E3B77392BE3}"/>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8" name="TextBox 117">
                        <a:extLst>
                          <a:ext uri="{FF2B5EF4-FFF2-40B4-BE49-F238E27FC236}">
                            <a16:creationId xmlns:a16="http://schemas.microsoft.com/office/drawing/2014/main" id="{5D1B1FDB-793F-4513-89D7-B9EBD0DBBE00}"/>
                          </a:ext>
                        </a:extLst>
                      </p:cNvPr>
                      <p:cNvSpPr txBox="1"/>
                      <p:nvPr/>
                    </p:nvSpPr>
                    <p:spPr>
                      <a:xfrm>
                        <a:off x="4840698" y="2497166"/>
                        <a:ext cx="1014934" cy="376823"/>
                      </a:xfrm>
                      <a:prstGeom prst="rect">
                        <a:avLst/>
                      </a:prstGeom>
                      <a:noFill/>
                    </p:spPr>
                    <p:txBody>
                      <a:bodyPr wrap="square" rtlCol="0">
                        <a:spAutoFit/>
                      </a:bodyPr>
                      <a:lstStyle/>
                      <a:p>
                        <a:pPr lvl="0" algn="ctr">
                          <a:buClrTx/>
                          <a:defRPr/>
                        </a:pPr>
                        <a:r>
                          <a:rPr lang="fr-FR" sz="1600" dirty="0">
                            <a:solidFill>
                              <a:schemeClr val="bg1"/>
                            </a:solidFill>
                            <a:latin typeface="Century Gothic" panose="020B0502020202020204" pitchFamily="34" charset="0"/>
                            <a:ea typeface="Calibri"/>
                            <a:cs typeface="Calibri"/>
                            <a:sym typeface="Calibri"/>
                          </a:rPr>
                          <a:t>nu</a:t>
                        </a:r>
                        <a:endParaRPr lang="en-GB" sz="1600" kern="1200" dirty="0">
                          <a:solidFill>
                            <a:schemeClr val="bg1"/>
                          </a:solidFill>
                          <a:latin typeface="Century Gothic" panose="020B0502020202020204" pitchFamily="34" charset="0"/>
                        </a:endParaRPr>
                      </a:p>
                    </p:txBody>
                  </p:sp>
                  <p:sp>
                    <p:nvSpPr>
                      <p:cNvPr id="119" name="TextBox 118">
                        <a:extLst>
                          <a:ext uri="{FF2B5EF4-FFF2-40B4-BE49-F238E27FC236}">
                            <a16:creationId xmlns:a16="http://schemas.microsoft.com/office/drawing/2014/main" id="{3B2F5E30-7DCC-4FDC-B87B-0E43D0492286}"/>
                          </a:ext>
                        </a:extLst>
                      </p:cNvPr>
                      <p:cNvSpPr txBox="1"/>
                      <p:nvPr/>
                    </p:nvSpPr>
                    <p:spPr>
                      <a:xfrm>
                        <a:off x="5224347" y="1828474"/>
                        <a:ext cx="92172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nous</a:t>
                        </a:r>
                      </a:p>
                    </p:txBody>
                  </p:sp>
                </p:grpSp>
                <p:sp>
                  <p:nvSpPr>
                    <p:cNvPr id="114" name="Rectangle 113">
                      <a:extLst>
                        <a:ext uri="{FF2B5EF4-FFF2-40B4-BE49-F238E27FC236}">
                          <a16:creationId xmlns:a16="http://schemas.microsoft.com/office/drawing/2014/main" id="{E6E21E6A-8E20-4CF9-AD43-2DFA9D0A5DD4}"/>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15" name="Straight Arrow Connector 114">
                      <a:extLst>
                        <a:ext uri="{FF2B5EF4-FFF2-40B4-BE49-F238E27FC236}">
                          <a16:creationId xmlns:a16="http://schemas.microsoft.com/office/drawing/2014/main" id="{8195BC9B-73F5-4856-97EF-670930AECF6E}"/>
                        </a:ext>
                      </a:extLst>
                    </p:cNvPr>
                    <p:cNvCxnSpPr>
                      <a:stCxn id="114"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3A791E43-D7E3-4407-B98F-E2242013C441}"/>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DF6FD511-04B3-46E1-BA11-B5E557DD36CA}"/>
                      </a:ext>
                    </a:extLst>
                  </p:cNvPr>
                  <p:cNvGrpSpPr/>
                  <p:nvPr/>
                </p:nvGrpSpPr>
                <p:grpSpPr>
                  <a:xfrm>
                    <a:off x="7188224" y="3396961"/>
                    <a:ext cx="1146541" cy="1263996"/>
                    <a:chOff x="4908843" y="1832376"/>
                    <a:chExt cx="1146541" cy="1263996"/>
                  </a:xfrm>
                </p:grpSpPr>
                <p:grpSp>
                  <p:nvGrpSpPr>
                    <p:cNvPr id="107" name="Group 106">
                      <a:extLst>
                        <a:ext uri="{FF2B5EF4-FFF2-40B4-BE49-F238E27FC236}">
                          <a16:creationId xmlns:a16="http://schemas.microsoft.com/office/drawing/2014/main" id="{CD03D1C0-8DCE-4F65-B0E0-EA5CB516B54D}"/>
                        </a:ext>
                      </a:extLst>
                    </p:cNvPr>
                    <p:cNvGrpSpPr/>
                    <p:nvPr/>
                  </p:nvGrpSpPr>
                  <p:grpSpPr>
                    <a:xfrm>
                      <a:off x="4908843" y="1832376"/>
                      <a:ext cx="1146541" cy="1015665"/>
                      <a:chOff x="4905759" y="1815936"/>
                      <a:chExt cx="1183852" cy="1027231"/>
                    </a:xfrm>
                  </p:grpSpPr>
                  <p:sp>
                    <p:nvSpPr>
                      <p:cNvPr id="110" name="Right Triangle 109">
                        <a:extLst>
                          <a:ext uri="{FF2B5EF4-FFF2-40B4-BE49-F238E27FC236}">
                            <a16:creationId xmlns:a16="http://schemas.microsoft.com/office/drawing/2014/main" id="{98B3495B-505B-47AC-9FDC-62E139452F84}"/>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1" name="TextBox 110">
                        <a:extLst>
                          <a:ext uri="{FF2B5EF4-FFF2-40B4-BE49-F238E27FC236}">
                            <a16:creationId xmlns:a16="http://schemas.microsoft.com/office/drawing/2014/main" id="{73B8815C-3B3E-4A4D-953E-D48B84DE48BF}"/>
                          </a:ext>
                        </a:extLst>
                      </p:cNvPr>
                      <p:cNvSpPr txBox="1"/>
                      <p:nvPr/>
                    </p:nvSpPr>
                    <p:spPr>
                      <a:xfrm>
                        <a:off x="4905759" y="2466345"/>
                        <a:ext cx="1014936" cy="376822"/>
                      </a:xfrm>
                      <a:prstGeom prst="rect">
                        <a:avLst/>
                      </a:prstGeom>
                      <a:noFill/>
                    </p:spPr>
                    <p:txBody>
                      <a:bodyPr wrap="square" rtlCol="0">
                        <a:spAutoFit/>
                      </a:bodyPr>
                      <a:lstStyle/>
                      <a:p>
                        <a:pPr marL="0" hangingPunct="0"/>
                        <a:r>
                          <a:rPr lang="fr-FR" sz="1600" dirty="0">
                            <a:solidFill>
                              <a:schemeClr val="bg1"/>
                            </a:solidFill>
                            <a:latin typeface="Century Gothic" panose="020B0502020202020204" pitchFamily="34" charset="0"/>
                            <a:ea typeface="Calibri"/>
                            <a:cs typeface="Calibri"/>
                            <a:sym typeface="Calibri"/>
                          </a:rPr>
                          <a:t>poule</a:t>
                        </a:r>
                        <a:endParaRPr lang="en-US" sz="1600" kern="1200" dirty="0">
                          <a:solidFill>
                            <a:schemeClr val="bg1"/>
                          </a:solidFill>
                          <a:latin typeface="Century Gothic" panose="020B0502020202020204" pitchFamily="34" charset="0"/>
                          <a:ea typeface="Calibri"/>
                          <a:cs typeface="Calibri"/>
                          <a:sym typeface="Calibri"/>
                        </a:endParaRPr>
                      </a:p>
                    </p:txBody>
                  </p:sp>
                  <p:sp>
                    <p:nvSpPr>
                      <p:cNvPr id="112" name="TextBox 111">
                        <a:extLst>
                          <a:ext uri="{FF2B5EF4-FFF2-40B4-BE49-F238E27FC236}">
                            <a16:creationId xmlns:a16="http://schemas.microsoft.com/office/drawing/2014/main" id="{FC823389-1389-4D64-B702-0867C20128BA}"/>
                          </a:ext>
                        </a:extLst>
                      </p:cNvPr>
                      <p:cNvSpPr txBox="1"/>
                      <p:nvPr/>
                    </p:nvSpPr>
                    <p:spPr>
                      <a:xfrm>
                        <a:off x="5238260" y="1815936"/>
                        <a:ext cx="851351"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pull</a:t>
                        </a:r>
                      </a:p>
                    </p:txBody>
                  </p:sp>
                </p:grpSp>
                <p:sp>
                  <p:nvSpPr>
                    <p:cNvPr id="108" name="Rectangle 107">
                      <a:extLst>
                        <a:ext uri="{FF2B5EF4-FFF2-40B4-BE49-F238E27FC236}">
                          <a16:creationId xmlns:a16="http://schemas.microsoft.com/office/drawing/2014/main" id="{59BA752D-F1CE-4880-8FB7-16838B4D1146}"/>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09" name="Straight Arrow Connector 108">
                      <a:extLst>
                        <a:ext uri="{FF2B5EF4-FFF2-40B4-BE49-F238E27FC236}">
                          <a16:creationId xmlns:a16="http://schemas.microsoft.com/office/drawing/2014/main" id="{68E20EF4-54E9-42C3-8A12-467C3A35B835}"/>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6CB79030-4202-467B-AAE9-EBCC6968ED49}"/>
                      </a:ext>
                    </a:extLst>
                  </p:cNvPr>
                  <p:cNvGrpSpPr/>
                  <p:nvPr/>
                </p:nvGrpSpPr>
                <p:grpSpPr>
                  <a:xfrm>
                    <a:off x="5939698" y="4647042"/>
                    <a:ext cx="1256817" cy="1247418"/>
                    <a:chOff x="4934730" y="1848954"/>
                    <a:chExt cx="1256817" cy="1247418"/>
                  </a:xfrm>
                </p:grpSpPr>
                <p:grpSp>
                  <p:nvGrpSpPr>
                    <p:cNvPr id="100" name="Group 99">
                      <a:extLst>
                        <a:ext uri="{FF2B5EF4-FFF2-40B4-BE49-F238E27FC236}">
                          <a16:creationId xmlns:a16="http://schemas.microsoft.com/office/drawing/2014/main" id="{88713D64-04D3-4117-B356-B14EC7A0A045}"/>
                        </a:ext>
                      </a:extLst>
                    </p:cNvPr>
                    <p:cNvGrpSpPr/>
                    <p:nvPr/>
                  </p:nvGrpSpPr>
                  <p:grpSpPr>
                    <a:xfrm>
                      <a:off x="4934730" y="1848954"/>
                      <a:ext cx="1136247" cy="1026820"/>
                      <a:chOff x="4932498" y="1832699"/>
                      <a:chExt cx="1173225" cy="1038512"/>
                    </a:xfrm>
                  </p:grpSpPr>
                  <p:sp>
                    <p:nvSpPr>
                      <p:cNvPr id="104" name="Right Triangle 103">
                        <a:extLst>
                          <a:ext uri="{FF2B5EF4-FFF2-40B4-BE49-F238E27FC236}">
                            <a16:creationId xmlns:a16="http://schemas.microsoft.com/office/drawing/2014/main" id="{B60EDE65-D2A4-4A2A-BFB3-5207D45E090D}"/>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5" name="TextBox 104">
                        <a:extLst>
                          <a:ext uri="{FF2B5EF4-FFF2-40B4-BE49-F238E27FC236}">
                            <a16:creationId xmlns:a16="http://schemas.microsoft.com/office/drawing/2014/main" id="{FA11AEA2-7AC7-4F94-AEAB-5DBA753C98C9}"/>
                          </a:ext>
                        </a:extLst>
                      </p:cNvPr>
                      <p:cNvSpPr txBox="1"/>
                      <p:nvPr/>
                    </p:nvSpPr>
                    <p:spPr>
                      <a:xfrm>
                        <a:off x="4932498" y="2494389"/>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poule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6" name="TextBox 105">
                        <a:extLst>
                          <a:ext uri="{FF2B5EF4-FFF2-40B4-BE49-F238E27FC236}">
                            <a16:creationId xmlns:a16="http://schemas.microsoft.com/office/drawing/2014/main" id="{919FB964-54FD-498C-9328-4A5FA4ABE62E}"/>
                          </a:ext>
                        </a:extLst>
                      </p:cNvPr>
                      <p:cNvSpPr txBox="1"/>
                      <p:nvPr/>
                    </p:nvSpPr>
                    <p:spPr>
                      <a:xfrm>
                        <a:off x="5306563" y="1832699"/>
                        <a:ext cx="799160"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pull</a:t>
                        </a:r>
                      </a:p>
                    </p:txBody>
                  </p:sp>
                </p:grpSp>
                <p:sp>
                  <p:nvSpPr>
                    <p:cNvPr id="101" name="Rectangle 100">
                      <a:extLst>
                        <a:ext uri="{FF2B5EF4-FFF2-40B4-BE49-F238E27FC236}">
                          <a16:creationId xmlns:a16="http://schemas.microsoft.com/office/drawing/2014/main" id="{346D4A27-F5AD-40F5-A72F-CE105117650A}"/>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02" name="Straight Arrow Connector 101">
                      <a:extLst>
                        <a:ext uri="{FF2B5EF4-FFF2-40B4-BE49-F238E27FC236}">
                          <a16:creationId xmlns:a16="http://schemas.microsoft.com/office/drawing/2014/main" id="{63E8A760-3D33-4492-B51C-DAA8F98B04DE}"/>
                        </a:ext>
                      </a:extLst>
                    </p:cNvPr>
                    <p:cNvCxnSpPr>
                      <a:stCxn id="101"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060AAB42-6DCC-40E6-B441-2313DB686C88}"/>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D311E00B-7621-4CB0-8490-83872CD7B8BD}"/>
                      </a:ext>
                    </a:extLst>
                  </p:cNvPr>
                  <p:cNvGrpSpPr/>
                  <p:nvPr/>
                </p:nvGrpSpPr>
                <p:grpSpPr>
                  <a:xfrm>
                    <a:off x="4621985" y="4647041"/>
                    <a:ext cx="1264245" cy="1248477"/>
                    <a:chOff x="4852734" y="1847895"/>
                    <a:chExt cx="1264245" cy="1248477"/>
                  </a:xfrm>
                </p:grpSpPr>
                <p:grpSp>
                  <p:nvGrpSpPr>
                    <p:cNvPr id="94" name="Group 93">
                      <a:extLst>
                        <a:ext uri="{FF2B5EF4-FFF2-40B4-BE49-F238E27FC236}">
                          <a16:creationId xmlns:a16="http://schemas.microsoft.com/office/drawing/2014/main" id="{7232793E-3F63-4B00-A06F-ABFED9E5035E}"/>
                        </a:ext>
                      </a:extLst>
                    </p:cNvPr>
                    <p:cNvGrpSpPr/>
                    <p:nvPr/>
                  </p:nvGrpSpPr>
                  <p:grpSpPr>
                    <a:xfrm>
                      <a:off x="4852734" y="1847895"/>
                      <a:ext cx="1264245" cy="1018508"/>
                      <a:chOff x="4847825" y="1831630"/>
                      <a:chExt cx="1305387" cy="1030105"/>
                    </a:xfrm>
                  </p:grpSpPr>
                  <p:sp>
                    <p:nvSpPr>
                      <p:cNvPr id="97" name="Right Triangle 96">
                        <a:extLst>
                          <a:ext uri="{FF2B5EF4-FFF2-40B4-BE49-F238E27FC236}">
                            <a16:creationId xmlns:a16="http://schemas.microsoft.com/office/drawing/2014/main" id="{1A40AA1A-17B0-497F-BCEE-DC3C0ECBDCFE}"/>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8" name="TextBox 97">
                        <a:extLst>
                          <a:ext uri="{FF2B5EF4-FFF2-40B4-BE49-F238E27FC236}">
                            <a16:creationId xmlns:a16="http://schemas.microsoft.com/office/drawing/2014/main" id="{CCC6E034-61C3-4FE9-BB57-A5F3A9F1A582}"/>
                          </a:ext>
                        </a:extLst>
                      </p:cNvPr>
                      <p:cNvSpPr txBox="1"/>
                      <p:nvPr/>
                    </p:nvSpPr>
                    <p:spPr>
                      <a:xfrm>
                        <a:off x="4847825" y="2484913"/>
                        <a:ext cx="1014935" cy="376822"/>
                      </a:xfrm>
                      <a:prstGeom prst="rect">
                        <a:avLst/>
                      </a:prstGeom>
                      <a:noFill/>
                    </p:spPr>
                    <p:txBody>
                      <a:bodyPr wrap="square" rtlCol="0">
                        <a:spAutoFit/>
                      </a:bodyPr>
                      <a:lstStyle/>
                      <a:p>
                        <a:pPr lvl="0" algn="ctr">
                          <a:buClrTx/>
                          <a:defRPr/>
                        </a:pPr>
                        <a:r>
                          <a:rPr lang="fr-FR" sz="1600" dirty="0">
                            <a:solidFill>
                              <a:schemeClr val="bg1"/>
                            </a:solidFill>
                            <a:latin typeface="Century Gothic" panose="020B0502020202020204" pitchFamily="34" charset="0"/>
                            <a:ea typeface="Calibri"/>
                            <a:cs typeface="Calibri"/>
                            <a:sym typeface="Calibri"/>
                          </a:rPr>
                          <a:t>nu</a:t>
                        </a:r>
                        <a:endParaRPr lang="en-GB" sz="1600" kern="1200" dirty="0">
                          <a:solidFill>
                            <a:schemeClr val="bg1"/>
                          </a:solidFill>
                          <a:latin typeface="Century Gothic" panose="020B0502020202020204" pitchFamily="34" charset="0"/>
                        </a:endParaRPr>
                      </a:p>
                    </p:txBody>
                  </p:sp>
                  <p:sp>
                    <p:nvSpPr>
                      <p:cNvPr id="99" name="TextBox 98">
                        <a:extLst>
                          <a:ext uri="{FF2B5EF4-FFF2-40B4-BE49-F238E27FC236}">
                            <a16:creationId xmlns:a16="http://schemas.microsoft.com/office/drawing/2014/main" id="{F4C30024-ABEC-46E7-8A8D-F9BE7619A887}"/>
                          </a:ext>
                        </a:extLst>
                      </p:cNvPr>
                      <p:cNvSpPr txBox="1"/>
                      <p:nvPr/>
                    </p:nvSpPr>
                    <p:spPr>
                      <a:xfrm>
                        <a:off x="5252771" y="1831630"/>
                        <a:ext cx="900441"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nous</a:t>
                        </a:r>
                      </a:p>
                    </p:txBody>
                  </p:sp>
                </p:grpSp>
                <p:sp>
                  <p:nvSpPr>
                    <p:cNvPr id="95" name="Rectangle 94">
                      <a:extLst>
                        <a:ext uri="{FF2B5EF4-FFF2-40B4-BE49-F238E27FC236}">
                          <a16:creationId xmlns:a16="http://schemas.microsoft.com/office/drawing/2014/main" id="{28ED2D58-EAA7-4C70-8255-35A8AC948AB8}"/>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96" name="Straight Arrow Connector 95">
                      <a:extLst>
                        <a:ext uri="{FF2B5EF4-FFF2-40B4-BE49-F238E27FC236}">
                          <a16:creationId xmlns:a16="http://schemas.microsoft.com/office/drawing/2014/main" id="{46618DDB-76ED-4A7A-9381-59D2A896683A}"/>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E6AB686B-97C1-4C66-92E3-D6F229827233}"/>
                      </a:ext>
                    </a:extLst>
                  </p:cNvPr>
                  <p:cNvGrpSpPr/>
                  <p:nvPr/>
                </p:nvGrpSpPr>
                <p:grpSpPr>
                  <a:xfrm>
                    <a:off x="3245263" y="4632125"/>
                    <a:ext cx="1321028" cy="1013284"/>
                    <a:chOff x="4712733" y="1840016"/>
                    <a:chExt cx="1321028" cy="1013284"/>
                  </a:xfrm>
                </p:grpSpPr>
                <p:grpSp>
                  <p:nvGrpSpPr>
                    <p:cNvPr id="88" name="Group 87">
                      <a:extLst>
                        <a:ext uri="{FF2B5EF4-FFF2-40B4-BE49-F238E27FC236}">
                          <a16:creationId xmlns:a16="http://schemas.microsoft.com/office/drawing/2014/main" id="{B79957FC-FEE6-42F1-9798-3E89E87ECC12}"/>
                        </a:ext>
                      </a:extLst>
                    </p:cNvPr>
                    <p:cNvGrpSpPr/>
                    <p:nvPr/>
                  </p:nvGrpSpPr>
                  <p:grpSpPr>
                    <a:xfrm>
                      <a:off x="4928789" y="1840016"/>
                      <a:ext cx="1104972" cy="1013284"/>
                      <a:chOff x="4926357" y="1823662"/>
                      <a:chExt cx="1140931" cy="1024822"/>
                    </a:xfrm>
                  </p:grpSpPr>
                  <p:sp>
                    <p:nvSpPr>
                      <p:cNvPr id="91" name="Right Triangle 90">
                        <a:extLst>
                          <a:ext uri="{FF2B5EF4-FFF2-40B4-BE49-F238E27FC236}">
                            <a16:creationId xmlns:a16="http://schemas.microsoft.com/office/drawing/2014/main" id="{C27F3A57-156B-4CAD-A31A-BB5AD36C171C}"/>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2" name="TextBox 91">
                        <a:extLst>
                          <a:ext uri="{FF2B5EF4-FFF2-40B4-BE49-F238E27FC236}">
                            <a16:creationId xmlns:a16="http://schemas.microsoft.com/office/drawing/2014/main" id="{D8C21219-05A6-4DA3-882A-C0776E41FA18}"/>
                          </a:ext>
                        </a:extLst>
                      </p:cNvPr>
                      <p:cNvSpPr txBox="1"/>
                      <p:nvPr/>
                    </p:nvSpPr>
                    <p:spPr>
                      <a:xfrm>
                        <a:off x="4926357" y="2471663"/>
                        <a:ext cx="1014935"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puce</a:t>
                        </a:r>
                      </a:p>
                    </p:txBody>
                  </p:sp>
                  <p:sp>
                    <p:nvSpPr>
                      <p:cNvPr id="93" name="TextBox 92">
                        <a:extLst>
                          <a:ext uri="{FF2B5EF4-FFF2-40B4-BE49-F238E27FC236}">
                            <a16:creationId xmlns:a16="http://schemas.microsoft.com/office/drawing/2014/main" id="{3E5DF973-31F1-4B69-9AC5-00C3AC16C380}"/>
                          </a:ext>
                        </a:extLst>
                      </p:cNvPr>
                      <p:cNvSpPr txBox="1"/>
                      <p:nvPr/>
                    </p:nvSpPr>
                    <p:spPr>
                      <a:xfrm>
                        <a:off x="5173253" y="1823662"/>
                        <a:ext cx="894035" cy="342566"/>
                      </a:xfrm>
                      <a:prstGeom prst="rect">
                        <a:avLst/>
                      </a:prstGeom>
                      <a:noFill/>
                    </p:spPr>
                    <p:txBody>
                      <a:bodyPr wrap="square" rtlCol="0">
                        <a:spAutoFit/>
                      </a:bodyPr>
                      <a:lstStyle/>
                      <a:p>
                        <a:pPr lvl="0">
                          <a:buClrTx/>
                          <a:defRPr/>
                        </a:pPr>
                        <a:r>
                          <a:rPr lang="fr-FR" dirty="0">
                            <a:solidFill>
                              <a:schemeClr val="accent1">
                                <a:lumMod val="50000"/>
                              </a:schemeClr>
                            </a:solidFill>
                            <a:latin typeface="Century Gothic" panose="020B0502020202020204" pitchFamily="34" charset="0"/>
                            <a:ea typeface="Calibri"/>
                            <a:cs typeface="Calibri"/>
                            <a:sym typeface="Calibri"/>
                          </a:rPr>
                          <a:t>pouce</a:t>
                        </a:r>
                        <a:endParaRPr lang="en-GB" kern="1200" dirty="0">
                          <a:solidFill>
                            <a:schemeClr val="accent1">
                              <a:lumMod val="50000"/>
                            </a:schemeClr>
                          </a:solidFill>
                          <a:latin typeface="Century Gothic" panose="020B0502020202020204" pitchFamily="34" charset="0"/>
                        </a:endParaRPr>
                      </a:p>
                    </p:txBody>
                  </p:sp>
                </p:grpSp>
                <p:sp>
                  <p:nvSpPr>
                    <p:cNvPr id="89" name="Rectangle 88">
                      <a:extLst>
                        <a:ext uri="{FF2B5EF4-FFF2-40B4-BE49-F238E27FC236}">
                          <a16:creationId xmlns:a16="http://schemas.microsoft.com/office/drawing/2014/main" id="{C77F5885-576C-4493-BE64-F8171764615D}"/>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90" name="Straight Arrow Connector 89">
                      <a:extLst>
                        <a:ext uri="{FF2B5EF4-FFF2-40B4-BE49-F238E27FC236}">
                          <a16:creationId xmlns:a16="http://schemas.microsoft.com/office/drawing/2014/main" id="{F65CD04B-B193-4B3B-8767-AD01DFAEEAE4}"/>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60" name="Group 59">
                  <a:extLst>
                    <a:ext uri="{FF2B5EF4-FFF2-40B4-BE49-F238E27FC236}">
                      <a16:creationId xmlns:a16="http://schemas.microsoft.com/office/drawing/2014/main" id="{62C2BC36-E6CA-452D-A088-61F12D77DB0C}"/>
                    </a:ext>
                  </a:extLst>
                </p:cNvPr>
                <p:cNvGrpSpPr/>
                <p:nvPr/>
              </p:nvGrpSpPr>
              <p:grpSpPr>
                <a:xfrm>
                  <a:off x="1343822" y="4159027"/>
                  <a:ext cx="1281228" cy="1002121"/>
                  <a:chOff x="2453342" y="617883"/>
                  <a:chExt cx="1281228" cy="1002121"/>
                </a:xfrm>
              </p:grpSpPr>
              <p:grpSp>
                <p:nvGrpSpPr>
                  <p:cNvPr id="69" name="Group 68">
                    <a:extLst>
                      <a:ext uri="{FF2B5EF4-FFF2-40B4-BE49-F238E27FC236}">
                        <a16:creationId xmlns:a16="http://schemas.microsoft.com/office/drawing/2014/main" id="{BFB02524-E0BF-4E15-B625-94936446362B}"/>
                      </a:ext>
                    </a:extLst>
                  </p:cNvPr>
                  <p:cNvGrpSpPr/>
                  <p:nvPr/>
                </p:nvGrpSpPr>
                <p:grpSpPr>
                  <a:xfrm>
                    <a:off x="2453342" y="617883"/>
                    <a:ext cx="1073917" cy="1002121"/>
                    <a:chOff x="2370353" y="587613"/>
                    <a:chExt cx="1108866" cy="1013533"/>
                  </a:xfrm>
                </p:grpSpPr>
                <p:sp>
                  <p:nvSpPr>
                    <p:cNvPr id="72" name="Right Triangle 71">
                      <a:extLst>
                        <a:ext uri="{FF2B5EF4-FFF2-40B4-BE49-F238E27FC236}">
                          <a16:creationId xmlns:a16="http://schemas.microsoft.com/office/drawing/2014/main" id="{E5F9140C-99BF-403C-9A47-B4F8EAFC6DA1}"/>
                        </a:ext>
                      </a:extLst>
                    </p:cNvPr>
                    <p:cNvSpPr/>
                    <p:nvPr/>
                  </p:nvSpPr>
                  <p:spPr>
                    <a:xfrm>
                      <a:off x="2407828" y="603653"/>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3" name="TextBox 72">
                      <a:extLst>
                        <a:ext uri="{FF2B5EF4-FFF2-40B4-BE49-F238E27FC236}">
                          <a16:creationId xmlns:a16="http://schemas.microsoft.com/office/drawing/2014/main" id="{84B04E93-B612-4680-A84A-9F3BFC8F3C59}"/>
                        </a:ext>
                      </a:extLst>
                    </p:cNvPr>
                    <p:cNvSpPr txBox="1"/>
                    <p:nvPr/>
                  </p:nvSpPr>
                  <p:spPr>
                    <a:xfrm>
                      <a:off x="2370353" y="1224324"/>
                      <a:ext cx="1014935" cy="376822"/>
                    </a:xfrm>
                    <a:prstGeom prst="rect">
                      <a:avLst/>
                    </a:prstGeom>
                    <a:noFill/>
                  </p:spPr>
                  <p:txBody>
                    <a:bodyPr wrap="square" rtlCol="0">
                      <a:spAutoFit/>
                    </a:bodyPr>
                    <a:lstStyle/>
                    <a:p>
                      <a:pPr marL="0" hangingPunct="0"/>
                      <a:r>
                        <a:rPr lang="fr-FR" sz="1600" dirty="0">
                          <a:solidFill>
                            <a:schemeClr val="bg1"/>
                          </a:solidFill>
                          <a:latin typeface="Century Gothic" panose="020B0502020202020204" pitchFamily="34" charset="0"/>
                          <a:ea typeface="Calibri"/>
                          <a:cs typeface="Calibri"/>
                          <a:sym typeface="Calibri"/>
                        </a:rPr>
                        <a:t>poule</a:t>
                      </a:r>
                      <a:endParaRPr lang="en-US" sz="1600" kern="1200" dirty="0">
                        <a:solidFill>
                          <a:schemeClr val="bg1"/>
                        </a:solidFill>
                        <a:latin typeface="Century Gothic" panose="020B0502020202020204" pitchFamily="34" charset="0"/>
                        <a:ea typeface="Calibri"/>
                        <a:cs typeface="Calibri"/>
                        <a:sym typeface="Calibri"/>
                      </a:endParaRPr>
                    </a:p>
                  </p:txBody>
                </p:sp>
                <p:sp>
                  <p:nvSpPr>
                    <p:cNvPr id="74" name="TextBox 73">
                      <a:extLst>
                        <a:ext uri="{FF2B5EF4-FFF2-40B4-BE49-F238E27FC236}">
                          <a16:creationId xmlns:a16="http://schemas.microsoft.com/office/drawing/2014/main" id="{F8E8F91F-61F7-4AD9-80F5-57E243AFC9C4}"/>
                        </a:ext>
                      </a:extLst>
                    </p:cNvPr>
                    <p:cNvSpPr txBox="1"/>
                    <p:nvPr/>
                  </p:nvSpPr>
                  <p:spPr>
                    <a:xfrm>
                      <a:off x="2674206" y="587613"/>
                      <a:ext cx="805013"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pulle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70" name="Rectangle 69">
                    <a:extLst>
                      <a:ext uri="{FF2B5EF4-FFF2-40B4-BE49-F238E27FC236}">
                        <a16:creationId xmlns:a16="http://schemas.microsoft.com/office/drawing/2014/main" id="{C886A0BD-096C-46F1-B923-57E4C85C6240}"/>
                      </a:ext>
                    </a:extLst>
                  </p:cNvPr>
                  <p:cNvSpPr/>
                  <p:nvPr/>
                </p:nvSpPr>
                <p:spPr>
                  <a:xfrm>
                    <a:off x="2486962" y="623552"/>
                    <a:ext cx="989999" cy="9890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71" name="Straight Arrow Connector 70">
                    <a:extLst>
                      <a:ext uri="{FF2B5EF4-FFF2-40B4-BE49-F238E27FC236}">
                        <a16:creationId xmlns:a16="http://schemas.microsoft.com/office/drawing/2014/main" id="{020D3848-8AB6-4EA4-85A5-2256474AF6F2}"/>
                      </a:ext>
                    </a:extLst>
                  </p:cNvPr>
                  <p:cNvCxnSpPr/>
                  <p:nvPr/>
                </p:nvCxnSpPr>
                <p:spPr>
                  <a:xfrm flipH="1" flipV="1">
                    <a:off x="3482570" y="1160738"/>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7228A1D1-B726-4586-81BC-FAB7D33D337F}"/>
                    </a:ext>
                  </a:extLst>
                </p:cNvPr>
                <p:cNvGrpSpPr/>
                <p:nvPr/>
              </p:nvGrpSpPr>
              <p:grpSpPr>
                <a:xfrm>
                  <a:off x="4843552" y="5384026"/>
                  <a:ext cx="1478814" cy="1030098"/>
                  <a:chOff x="3467109" y="1842882"/>
                  <a:chExt cx="1478814" cy="1030098"/>
                </a:xfrm>
              </p:grpSpPr>
              <p:grpSp>
                <p:nvGrpSpPr>
                  <p:cNvPr id="62" name="Group 61">
                    <a:extLst>
                      <a:ext uri="{FF2B5EF4-FFF2-40B4-BE49-F238E27FC236}">
                        <a16:creationId xmlns:a16="http://schemas.microsoft.com/office/drawing/2014/main" id="{EF66B3F6-33BF-4E99-8F99-A1EA4878755D}"/>
                      </a:ext>
                    </a:extLst>
                  </p:cNvPr>
                  <p:cNvGrpSpPr/>
                  <p:nvPr/>
                </p:nvGrpSpPr>
                <p:grpSpPr>
                  <a:xfrm>
                    <a:off x="3668968" y="1842882"/>
                    <a:ext cx="1143679" cy="1030098"/>
                    <a:chOff x="3625536" y="1826561"/>
                    <a:chExt cx="1180897" cy="1041827"/>
                  </a:xfrm>
                </p:grpSpPr>
                <p:sp>
                  <p:nvSpPr>
                    <p:cNvPr id="66" name="Right Triangle 65">
                      <a:extLst>
                        <a:ext uri="{FF2B5EF4-FFF2-40B4-BE49-F238E27FC236}">
                          <a16:creationId xmlns:a16="http://schemas.microsoft.com/office/drawing/2014/main" id="{08351A81-DA51-498E-9195-CFB507A75542}"/>
                        </a:ext>
                      </a:extLst>
                    </p:cNvPr>
                    <p:cNvSpPr/>
                    <p:nvPr/>
                  </p:nvSpPr>
                  <p:spPr>
                    <a:xfrm>
                      <a:off x="3664394" y="1864321"/>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7" name="TextBox 66">
                      <a:extLst>
                        <a:ext uri="{FF2B5EF4-FFF2-40B4-BE49-F238E27FC236}">
                          <a16:creationId xmlns:a16="http://schemas.microsoft.com/office/drawing/2014/main" id="{021E97D3-28C2-4BED-ABD7-E2C1392F2F6C}"/>
                        </a:ext>
                      </a:extLst>
                    </p:cNvPr>
                    <p:cNvSpPr txBox="1"/>
                    <p:nvPr/>
                  </p:nvSpPr>
                  <p:spPr>
                    <a:xfrm>
                      <a:off x="3625536" y="2491566"/>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poule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8" name="TextBox 67">
                      <a:extLst>
                        <a:ext uri="{FF2B5EF4-FFF2-40B4-BE49-F238E27FC236}">
                          <a16:creationId xmlns:a16="http://schemas.microsoft.com/office/drawing/2014/main" id="{68AEEEFE-9E4F-4CDD-A78A-E6F8FC9B1413}"/>
                        </a:ext>
                      </a:extLst>
                    </p:cNvPr>
                    <p:cNvSpPr txBox="1"/>
                    <p:nvPr/>
                  </p:nvSpPr>
                  <p:spPr>
                    <a:xfrm>
                      <a:off x="4020627" y="1826561"/>
                      <a:ext cx="78580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rgbClr val="115076"/>
                          </a:solidFill>
                          <a:latin typeface="Century Gothic" panose="020B0502020202020204" pitchFamily="34" charset="0"/>
                          <a:ea typeface="+mn-ea"/>
                          <a:cs typeface="+mn-cs"/>
                        </a:rPr>
                        <a:t>pull</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63" name="Rectangle 62">
                    <a:extLst>
                      <a:ext uri="{FF2B5EF4-FFF2-40B4-BE49-F238E27FC236}">
                        <a16:creationId xmlns:a16="http://schemas.microsoft.com/office/drawing/2014/main" id="{0E961AF5-7DEA-4454-AADC-331028E0F719}"/>
                      </a:ext>
                    </a:extLst>
                  </p:cNvPr>
                  <p:cNvSpPr/>
                  <p:nvPr/>
                </p:nvSpPr>
                <p:spPr>
                  <a:xfrm>
                    <a:off x="3703923" y="1870025"/>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64" name="Straight Arrow Connector 63">
                    <a:extLst>
                      <a:ext uri="{FF2B5EF4-FFF2-40B4-BE49-F238E27FC236}">
                        <a16:creationId xmlns:a16="http://schemas.microsoft.com/office/drawing/2014/main" id="{5DB09B99-11CF-4F63-AEC2-DA091A6D238F}"/>
                      </a:ext>
                    </a:extLst>
                  </p:cNvPr>
                  <p:cNvCxnSpPr/>
                  <p:nvPr/>
                </p:nvCxnSpPr>
                <p:spPr>
                  <a:xfrm flipH="1" flipV="1">
                    <a:off x="3467109" y="2364194"/>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F435B2E6-81FF-4171-A931-BEA4583B2CD1}"/>
                      </a:ext>
                    </a:extLst>
                  </p:cNvPr>
                  <p:cNvCxnSpPr>
                    <a:stCxn id="63" idx="3"/>
                  </p:cNvCxnSpPr>
                  <p:nvPr/>
                </p:nvCxnSpPr>
                <p:spPr>
                  <a:xfrm flipV="1">
                    <a:off x="4693923" y="2364194"/>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57" name="Picture 2" descr="Skull And Crossbones Clip Art">
                <a:extLst>
                  <a:ext uri="{FF2B5EF4-FFF2-40B4-BE49-F238E27FC236}">
                    <a16:creationId xmlns:a16="http://schemas.microsoft.com/office/drawing/2014/main" id="{F0689F0E-24FE-4386-A1C3-8BF871ADD1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15544" y="673297"/>
                <a:ext cx="466163" cy="44907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6" name="Straight Arrow Connector 25">
              <a:extLst>
                <a:ext uri="{FF2B5EF4-FFF2-40B4-BE49-F238E27FC236}">
                  <a16:creationId xmlns:a16="http://schemas.microsoft.com/office/drawing/2014/main" id="{37332B2A-C679-4EDF-80C9-686830CF11BE}"/>
                </a:ext>
              </a:extLst>
            </p:cNvPr>
            <p:cNvCxnSpPr/>
            <p:nvPr/>
          </p:nvCxnSpPr>
          <p:spPr>
            <a:xfrm flipV="1">
              <a:off x="11120663" y="3562580"/>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29" name="Picture 2" descr="Skull And Crossbones Clip Art">
              <a:extLst>
                <a:ext uri="{FF2B5EF4-FFF2-40B4-BE49-F238E27FC236}">
                  <a16:creationId xmlns:a16="http://schemas.microsoft.com/office/drawing/2014/main" id="{288E2E8E-80AC-4140-AF1C-A9247A8A4D8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48266" y="2220312"/>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Straight Arrow Connector 29">
              <a:extLst>
                <a:ext uri="{FF2B5EF4-FFF2-40B4-BE49-F238E27FC236}">
                  <a16:creationId xmlns:a16="http://schemas.microsoft.com/office/drawing/2014/main" id="{8460A516-CEA9-48B8-88E1-C9BF0728C945}"/>
                </a:ext>
              </a:extLst>
            </p:cNvPr>
            <p:cNvCxnSpPr/>
            <p:nvPr/>
          </p:nvCxnSpPr>
          <p:spPr>
            <a:xfrm flipV="1">
              <a:off x="8770509" y="4689435"/>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79D9D68-D8B5-4827-B3BD-05271B3A1FFC}"/>
                </a:ext>
              </a:extLst>
            </p:cNvPr>
            <p:cNvCxnSpPr/>
            <p:nvPr/>
          </p:nvCxnSpPr>
          <p:spPr>
            <a:xfrm flipV="1">
              <a:off x="7622345" y="4668785"/>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FC84505-9760-407D-B7A6-D397406361AD}"/>
                </a:ext>
              </a:extLst>
            </p:cNvPr>
            <p:cNvCxnSpPr/>
            <p:nvPr/>
          </p:nvCxnSpPr>
          <p:spPr>
            <a:xfrm flipV="1">
              <a:off x="6045068" y="3986128"/>
              <a:ext cx="1" cy="228986"/>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4315072E-3664-460F-8686-1FA35C03863D}"/>
                </a:ext>
              </a:extLst>
            </p:cNvPr>
            <p:cNvCxnSpPr/>
            <p:nvPr/>
          </p:nvCxnSpPr>
          <p:spPr>
            <a:xfrm flipV="1">
              <a:off x="8366718" y="638634"/>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FFFA7FC-377E-4581-816F-244F1AD283CE}"/>
                </a:ext>
              </a:extLst>
            </p:cNvPr>
            <p:cNvCxnSpPr/>
            <p:nvPr/>
          </p:nvCxnSpPr>
          <p:spPr>
            <a:xfrm rot="10800000" flipV="1">
              <a:off x="4876320" y="5122246"/>
              <a:ext cx="1" cy="228987"/>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361F24FC-ABA8-4F65-A410-B53DE8BA71FE}"/>
                </a:ext>
              </a:extLst>
            </p:cNvPr>
            <p:cNvCxnSpPr/>
            <p:nvPr/>
          </p:nvCxnSpPr>
          <p:spPr>
            <a:xfrm flipV="1">
              <a:off x="4899284" y="3986847"/>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37" name="Picture 2" descr="Skull And Crossbones Clip Art">
              <a:extLst>
                <a:ext uri="{FF2B5EF4-FFF2-40B4-BE49-F238E27FC236}">
                  <a16:creationId xmlns:a16="http://schemas.microsoft.com/office/drawing/2014/main" id="{8495254E-4D93-43C3-AD4E-E9D10966B6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1184" y="5492943"/>
              <a:ext cx="429569" cy="413818"/>
            </a:xfrm>
            <a:prstGeom prst="rect">
              <a:avLst/>
            </a:prstGeom>
            <a:noFill/>
            <a:extLst>
              <a:ext uri="{909E8E84-426E-40DD-AFC4-6F175D3DCCD1}">
                <a14:hiddenFill xmlns:a14="http://schemas.microsoft.com/office/drawing/2010/main">
                  <a:solidFill>
                    <a:srgbClr val="FFFFFF"/>
                  </a:solidFill>
                </a14:hiddenFill>
              </a:ext>
            </a:extLst>
          </p:spPr>
        </p:pic>
        <p:sp>
          <p:nvSpPr>
            <p:cNvPr id="38" name="Right Triangle 37">
              <a:extLst>
                <a:ext uri="{FF2B5EF4-FFF2-40B4-BE49-F238E27FC236}">
                  <a16:creationId xmlns:a16="http://schemas.microsoft.com/office/drawing/2014/main" id="{C0460757-DF3C-47C8-A803-61F1EE4FD2BF}"/>
                </a:ext>
              </a:extLst>
            </p:cNvPr>
            <p:cNvSpPr/>
            <p:nvPr/>
          </p:nvSpPr>
          <p:spPr>
            <a:xfrm>
              <a:off x="5611734" y="3120773"/>
              <a:ext cx="908102" cy="889462"/>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9" name="TextBox 38">
              <a:extLst>
                <a:ext uri="{FF2B5EF4-FFF2-40B4-BE49-F238E27FC236}">
                  <a16:creationId xmlns:a16="http://schemas.microsoft.com/office/drawing/2014/main" id="{61509063-9692-4BB7-A8F6-8CA399EC59A8}"/>
                </a:ext>
              </a:extLst>
            </p:cNvPr>
            <p:cNvSpPr txBox="1"/>
            <p:nvPr/>
          </p:nvSpPr>
          <p:spPr>
            <a:xfrm>
              <a:off x="5584894" y="3677767"/>
              <a:ext cx="910584" cy="338554"/>
            </a:xfrm>
            <a:prstGeom prst="rect">
              <a:avLst/>
            </a:prstGeom>
            <a:noFill/>
          </p:spPr>
          <p:txBody>
            <a:bodyPr wrap="square" rtlCol="0">
              <a:spAutoFit/>
            </a:bodyPr>
            <a:lstStyle/>
            <a:p>
              <a:pPr marL="0" hangingPunct="0"/>
              <a:r>
                <a:rPr lang="fr-FR" sz="1600" dirty="0">
                  <a:solidFill>
                    <a:schemeClr val="bg1"/>
                  </a:solidFill>
                  <a:latin typeface="Century Gothic" panose="020B0502020202020204" pitchFamily="34" charset="0"/>
                  <a:ea typeface="Calibri"/>
                  <a:cs typeface="Calibri"/>
                  <a:sym typeface="Calibri"/>
                </a:rPr>
                <a:t>poule</a:t>
              </a:r>
              <a:endParaRPr lang="en-US" sz="1600" kern="1200" dirty="0">
                <a:solidFill>
                  <a:schemeClr val="bg1"/>
                </a:solidFill>
                <a:latin typeface="Century Gothic" panose="020B0502020202020204" pitchFamily="34" charset="0"/>
                <a:ea typeface="Calibri"/>
                <a:cs typeface="Calibri"/>
                <a:sym typeface="Calibri"/>
              </a:endParaRPr>
            </a:p>
          </p:txBody>
        </p:sp>
        <p:sp>
          <p:nvSpPr>
            <p:cNvPr id="40" name="TextBox 39">
              <a:extLst>
                <a:ext uri="{FF2B5EF4-FFF2-40B4-BE49-F238E27FC236}">
                  <a16:creationId xmlns:a16="http://schemas.microsoft.com/office/drawing/2014/main" id="{48F4702F-2461-4361-9FDE-4CAF0CAD9591}"/>
                </a:ext>
              </a:extLst>
            </p:cNvPr>
            <p:cNvSpPr txBox="1"/>
            <p:nvPr/>
          </p:nvSpPr>
          <p:spPr>
            <a:xfrm>
              <a:off x="5900207" y="3097625"/>
              <a:ext cx="722245" cy="338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pull</a:t>
              </a:r>
            </a:p>
          </p:txBody>
        </p:sp>
        <p:sp>
          <p:nvSpPr>
            <p:cNvPr id="41" name="Rectangle 40">
              <a:extLst>
                <a:ext uri="{FF2B5EF4-FFF2-40B4-BE49-F238E27FC236}">
                  <a16:creationId xmlns:a16="http://schemas.microsoft.com/office/drawing/2014/main" id="{CB05C1A3-A32A-49A3-9253-8323B729F478}"/>
                </a:ext>
              </a:extLst>
            </p:cNvPr>
            <p:cNvSpPr/>
            <p:nvPr/>
          </p:nvSpPr>
          <p:spPr>
            <a:xfrm>
              <a:off x="5609256" y="3111513"/>
              <a:ext cx="917117" cy="8987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42" name="Picture 2" descr="Skull And Crossbones Clip Art">
              <a:extLst>
                <a:ext uri="{FF2B5EF4-FFF2-40B4-BE49-F238E27FC236}">
                  <a16:creationId xmlns:a16="http://schemas.microsoft.com/office/drawing/2014/main" id="{94ACFD06-2660-46FE-A609-C17CE825D54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4268" y="2347779"/>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43" name="Straight Arrow Connector 42">
              <a:extLst>
                <a:ext uri="{FF2B5EF4-FFF2-40B4-BE49-F238E27FC236}">
                  <a16:creationId xmlns:a16="http://schemas.microsoft.com/office/drawing/2014/main" id="{F104DE38-F355-42D8-90FC-7B094FA02EFF}"/>
                </a:ext>
              </a:extLst>
            </p:cNvPr>
            <p:cNvCxnSpPr/>
            <p:nvPr/>
          </p:nvCxnSpPr>
          <p:spPr>
            <a:xfrm flipV="1">
              <a:off x="6054771" y="2884702"/>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37AC1E70-59EB-4681-B3CB-C1BCFEC187B2}"/>
                </a:ext>
              </a:extLst>
            </p:cNvPr>
            <p:cNvCxnSpPr/>
            <p:nvPr/>
          </p:nvCxnSpPr>
          <p:spPr>
            <a:xfrm flipH="1" flipV="1">
              <a:off x="5392489" y="3591670"/>
              <a:ext cx="233448"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124E63DC-67E8-4B7C-BF79-FA18A75FF243}"/>
                </a:ext>
              </a:extLst>
            </p:cNvPr>
            <p:cNvSpPr txBox="1"/>
            <p:nvPr/>
          </p:nvSpPr>
          <p:spPr>
            <a:xfrm>
              <a:off x="7648297" y="244277"/>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a:t>
              </a:r>
            </a:p>
          </p:txBody>
        </p:sp>
        <p:sp>
          <p:nvSpPr>
            <p:cNvPr id="46" name="TextBox 45">
              <a:extLst>
                <a:ext uri="{FF2B5EF4-FFF2-40B4-BE49-F238E27FC236}">
                  <a16:creationId xmlns:a16="http://schemas.microsoft.com/office/drawing/2014/main" id="{C34FB900-1C96-4B3C-9F67-2CDED49B056E}"/>
                </a:ext>
              </a:extLst>
            </p:cNvPr>
            <p:cNvSpPr txBox="1"/>
            <p:nvPr/>
          </p:nvSpPr>
          <p:spPr>
            <a:xfrm>
              <a:off x="11624658" y="161551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h</a:t>
              </a:r>
            </a:p>
          </p:txBody>
        </p:sp>
        <p:sp>
          <p:nvSpPr>
            <p:cNvPr id="47" name="TextBox 46">
              <a:extLst>
                <a:ext uri="{FF2B5EF4-FFF2-40B4-BE49-F238E27FC236}">
                  <a16:creationId xmlns:a16="http://schemas.microsoft.com/office/drawing/2014/main" id="{0DBAB7B0-4EDC-47B6-9A7E-08628A7D6465}"/>
                </a:ext>
              </a:extLst>
            </p:cNvPr>
            <p:cNvSpPr txBox="1"/>
            <p:nvPr/>
          </p:nvSpPr>
          <p:spPr>
            <a:xfrm>
              <a:off x="7026011" y="76754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a:t>
              </a:r>
            </a:p>
          </p:txBody>
        </p:sp>
        <p:sp>
          <p:nvSpPr>
            <p:cNvPr id="48" name="TextBox 47">
              <a:extLst>
                <a:ext uri="{FF2B5EF4-FFF2-40B4-BE49-F238E27FC236}">
                  <a16:creationId xmlns:a16="http://schemas.microsoft.com/office/drawing/2014/main" id="{2466EE6D-1910-48DE-8945-E91473364B12}"/>
                </a:ext>
              </a:extLst>
            </p:cNvPr>
            <p:cNvSpPr txBox="1"/>
            <p:nvPr/>
          </p:nvSpPr>
          <p:spPr>
            <a:xfrm>
              <a:off x="4244443" y="3480765"/>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a:t>
              </a:r>
            </a:p>
          </p:txBody>
        </p:sp>
        <p:sp>
          <p:nvSpPr>
            <p:cNvPr id="49" name="TextBox 48">
              <a:extLst>
                <a:ext uri="{FF2B5EF4-FFF2-40B4-BE49-F238E27FC236}">
                  <a16:creationId xmlns:a16="http://schemas.microsoft.com/office/drawing/2014/main" id="{670E811E-3E7D-432D-9A04-FE82CB31BA91}"/>
                </a:ext>
              </a:extLst>
            </p:cNvPr>
            <p:cNvSpPr txBox="1"/>
            <p:nvPr/>
          </p:nvSpPr>
          <p:spPr>
            <a:xfrm>
              <a:off x="5857342" y="1897838"/>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z</a:t>
              </a:r>
            </a:p>
          </p:txBody>
        </p:sp>
        <p:sp>
          <p:nvSpPr>
            <p:cNvPr id="50" name="TextBox 49">
              <a:extLst>
                <a:ext uri="{FF2B5EF4-FFF2-40B4-BE49-F238E27FC236}">
                  <a16:creationId xmlns:a16="http://schemas.microsoft.com/office/drawing/2014/main" id="{A33CB108-6E70-4C54-85DE-2299AD687810}"/>
                </a:ext>
              </a:extLst>
            </p:cNvPr>
            <p:cNvSpPr txBox="1"/>
            <p:nvPr/>
          </p:nvSpPr>
          <p:spPr>
            <a:xfrm>
              <a:off x="10935213" y="2286432"/>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v</a:t>
              </a:r>
            </a:p>
          </p:txBody>
        </p:sp>
        <p:sp>
          <p:nvSpPr>
            <p:cNvPr id="51" name="TextBox 50">
              <a:extLst>
                <a:ext uri="{FF2B5EF4-FFF2-40B4-BE49-F238E27FC236}">
                  <a16:creationId xmlns:a16="http://schemas.microsoft.com/office/drawing/2014/main" id="{C3F70EBA-6C9D-48F3-B420-1DB795970596}"/>
                </a:ext>
              </a:extLst>
            </p:cNvPr>
            <p:cNvSpPr txBox="1"/>
            <p:nvPr/>
          </p:nvSpPr>
          <p:spPr>
            <a:xfrm>
              <a:off x="11435387" y="2943946"/>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k</a:t>
              </a:r>
            </a:p>
          </p:txBody>
        </p:sp>
        <p:sp>
          <p:nvSpPr>
            <p:cNvPr id="52" name="TextBox 51">
              <a:extLst>
                <a:ext uri="{FF2B5EF4-FFF2-40B4-BE49-F238E27FC236}">
                  <a16:creationId xmlns:a16="http://schemas.microsoft.com/office/drawing/2014/main" id="{11902FAD-2A70-45BA-83F3-D36ECCED3AD4}"/>
                </a:ext>
              </a:extLst>
            </p:cNvPr>
            <p:cNvSpPr txBox="1"/>
            <p:nvPr/>
          </p:nvSpPr>
          <p:spPr>
            <a:xfrm>
              <a:off x="9679420" y="5512857"/>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j</a:t>
              </a:r>
            </a:p>
          </p:txBody>
        </p:sp>
        <p:sp>
          <p:nvSpPr>
            <p:cNvPr id="53" name="TextBox 52">
              <a:extLst>
                <a:ext uri="{FF2B5EF4-FFF2-40B4-BE49-F238E27FC236}">
                  <a16:creationId xmlns:a16="http://schemas.microsoft.com/office/drawing/2014/main" id="{99204FF9-59EE-4102-82B6-BDF1F65A1F1C}"/>
                </a:ext>
              </a:extLst>
            </p:cNvPr>
            <p:cNvSpPr txBox="1"/>
            <p:nvPr/>
          </p:nvSpPr>
          <p:spPr>
            <a:xfrm>
              <a:off x="5107657" y="5480650"/>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a:t>
              </a:r>
            </a:p>
          </p:txBody>
        </p:sp>
        <p:sp>
          <p:nvSpPr>
            <p:cNvPr id="54" name="TextBox 53">
              <a:extLst>
                <a:ext uri="{FF2B5EF4-FFF2-40B4-BE49-F238E27FC236}">
                  <a16:creationId xmlns:a16="http://schemas.microsoft.com/office/drawing/2014/main" id="{9EC365F8-AB7F-462F-8B41-63664739EF94}"/>
                </a:ext>
              </a:extLst>
            </p:cNvPr>
            <p:cNvSpPr txBox="1"/>
            <p:nvPr/>
          </p:nvSpPr>
          <p:spPr>
            <a:xfrm>
              <a:off x="10903502" y="444716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a:t>
              </a:r>
            </a:p>
          </p:txBody>
        </p:sp>
        <p:sp>
          <p:nvSpPr>
            <p:cNvPr id="55" name="TextBox 54">
              <a:extLst>
                <a:ext uri="{FF2B5EF4-FFF2-40B4-BE49-F238E27FC236}">
                  <a16:creationId xmlns:a16="http://schemas.microsoft.com/office/drawing/2014/main" id="{B643380C-F961-4770-B019-7E45CD1FF52A}"/>
                </a:ext>
              </a:extLst>
            </p:cNvPr>
            <p:cNvSpPr txBox="1"/>
            <p:nvPr/>
          </p:nvSpPr>
          <p:spPr>
            <a:xfrm>
              <a:off x="6509572" y="5647618"/>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a:t>
              </a:r>
            </a:p>
          </p:txBody>
        </p:sp>
      </p:grpSp>
      <p:pic>
        <p:nvPicPr>
          <p:cNvPr id="180" name="Picture 2" descr="Play Audio Button Set Clip Art">
            <a:hlinkClick r:id="" action="ppaction://noaction" highlightClick="1">
              <a:snd r:embed="rId5" name="list 1.wav"/>
            </a:hlinkClick>
            <a:extLst>
              <a:ext uri="{FF2B5EF4-FFF2-40B4-BE49-F238E27FC236}">
                <a16:creationId xmlns:a16="http://schemas.microsoft.com/office/drawing/2014/main" id="{15E85EFF-CD70-482D-9057-40527E3DD6A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74468" y="5113835"/>
            <a:ext cx="693899" cy="679235"/>
          </a:xfrm>
          <a:prstGeom prst="rect">
            <a:avLst/>
          </a:prstGeom>
          <a:noFill/>
          <a:extLst>
            <a:ext uri="{909E8E84-426E-40DD-AFC4-6F175D3DCCD1}">
              <a14:hiddenFill xmlns:a14="http://schemas.microsoft.com/office/drawing/2010/main">
                <a:solidFill>
                  <a:srgbClr val="FFFFFF"/>
                </a:solidFill>
              </a14:hiddenFill>
            </a:ext>
          </a:extLst>
        </p:spPr>
      </p:pic>
      <p:sp>
        <p:nvSpPr>
          <p:cNvPr id="181" name="TextBox 180">
            <a:extLst>
              <a:ext uri="{FF2B5EF4-FFF2-40B4-BE49-F238E27FC236}">
                <a16:creationId xmlns:a16="http://schemas.microsoft.com/office/drawing/2014/main" id="{E25EB890-8134-43BD-8C52-0FE04F4D6F05}"/>
              </a:ext>
            </a:extLst>
          </p:cNvPr>
          <p:cNvSpPr txBox="1"/>
          <p:nvPr/>
        </p:nvSpPr>
        <p:spPr>
          <a:xfrm>
            <a:off x="382044" y="1550694"/>
            <a:ext cx="3736244"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One of the chests contains buried treasure. All the others contain poison!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Listen carefully to the secret code and follow the arrows to find the treasure. </a:t>
            </a:r>
          </a:p>
        </p:txBody>
      </p:sp>
      <p:pic>
        <p:nvPicPr>
          <p:cNvPr id="182" name="Picture 8" descr="Chest3 Clip Art">
            <a:extLst>
              <a:ext uri="{FF2B5EF4-FFF2-40B4-BE49-F238E27FC236}">
                <a16:creationId xmlns:a16="http://schemas.microsoft.com/office/drawing/2014/main" id="{C5D0CD60-6D12-4133-AB48-024BAEF55D5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90904" y="93621"/>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83" name="Picture 8" descr="Chest3 Clip Art">
            <a:extLst>
              <a:ext uri="{FF2B5EF4-FFF2-40B4-BE49-F238E27FC236}">
                <a16:creationId xmlns:a16="http://schemas.microsoft.com/office/drawing/2014/main" id="{D2E2A154-72CA-4CED-9B14-09DE0BFCA73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04513" y="1046074"/>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8" descr="Chest3 Clip Art">
            <a:extLst>
              <a:ext uri="{FF2B5EF4-FFF2-40B4-BE49-F238E27FC236}">
                <a16:creationId xmlns:a16="http://schemas.microsoft.com/office/drawing/2014/main" id="{9D1A20FE-6955-457D-AA40-CE01169B47D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03759" y="2151020"/>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85" name="Picture 8" descr="Chest3 Clip Art">
            <a:extLst>
              <a:ext uri="{FF2B5EF4-FFF2-40B4-BE49-F238E27FC236}">
                <a16:creationId xmlns:a16="http://schemas.microsoft.com/office/drawing/2014/main" id="{12D3B366-F2CB-4710-9AB8-49ACC79520B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02039" y="3286998"/>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86" name="Picture 8" descr="Chest3 Clip Art">
            <a:extLst>
              <a:ext uri="{FF2B5EF4-FFF2-40B4-BE49-F238E27FC236}">
                <a16:creationId xmlns:a16="http://schemas.microsoft.com/office/drawing/2014/main" id="{1290B781-6F20-4682-97BD-8510598ABA1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27890" y="4419204"/>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87" name="Picture 8" descr="Chest3 Clip Art">
            <a:extLst>
              <a:ext uri="{FF2B5EF4-FFF2-40B4-BE49-F238E27FC236}">
                <a16:creationId xmlns:a16="http://schemas.microsoft.com/office/drawing/2014/main" id="{2949D7FF-518B-4344-9B7E-57FC50AFB37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44308" y="5462135"/>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88" name="Picture 8" descr="Chest3 Clip Art">
            <a:extLst>
              <a:ext uri="{FF2B5EF4-FFF2-40B4-BE49-F238E27FC236}">
                <a16:creationId xmlns:a16="http://schemas.microsoft.com/office/drawing/2014/main" id="{BAA8F0C9-42B0-4C10-AA32-940DBB01ED2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58586" y="5558467"/>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8" descr="Chest3 Clip Art">
            <a:extLst>
              <a:ext uri="{FF2B5EF4-FFF2-40B4-BE49-F238E27FC236}">
                <a16:creationId xmlns:a16="http://schemas.microsoft.com/office/drawing/2014/main" id="{2BABDA0F-3736-4DE2-BBC7-83A51DB1E14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35367" y="5457946"/>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8" descr="Chest3 Clip Art">
            <a:extLst>
              <a:ext uri="{FF2B5EF4-FFF2-40B4-BE49-F238E27FC236}">
                <a16:creationId xmlns:a16="http://schemas.microsoft.com/office/drawing/2014/main" id="{49EF34CE-B417-47F1-8035-6F81A91AEC8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23839" y="3337993"/>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1" name="Picture 8" descr="Chest3 Clip Art">
            <a:extLst>
              <a:ext uri="{FF2B5EF4-FFF2-40B4-BE49-F238E27FC236}">
                <a16:creationId xmlns:a16="http://schemas.microsoft.com/office/drawing/2014/main" id="{EE91DFB3-07FE-421C-A264-7DDED26C1D0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38259" y="2296949"/>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2" name="Picture 8" descr="Chest3 Clip Art">
            <a:extLst>
              <a:ext uri="{FF2B5EF4-FFF2-40B4-BE49-F238E27FC236}">
                <a16:creationId xmlns:a16="http://schemas.microsoft.com/office/drawing/2014/main" id="{B72DB253-BC28-44F5-832A-0B61E661519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74998" y="1143124"/>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193">
            <a:extLst>
              <a:ext uri="{FF2B5EF4-FFF2-40B4-BE49-F238E27FC236}">
                <a16:creationId xmlns:a16="http://schemas.microsoft.com/office/drawing/2014/main" id="{5A6E8057-8434-4665-8C7F-B568E9BEF17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90463" y="4960387"/>
            <a:ext cx="1207412" cy="1207412"/>
          </a:xfrm>
          <a:prstGeom prst="rect">
            <a:avLst/>
          </a:prstGeom>
        </p:spPr>
      </p:pic>
      <p:pic>
        <p:nvPicPr>
          <p:cNvPr id="195" name="Picture 16" descr="Treasure Map Clip Art">
            <a:extLst>
              <a:ext uri="{FF2B5EF4-FFF2-40B4-BE49-F238E27FC236}">
                <a16:creationId xmlns:a16="http://schemas.microsoft.com/office/drawing/2014/main" id="{2D60E987-5A79-4719-B396-1470B0E6A9C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9807" y="5082093"/>
            <a:ext cx="765174" cy="7549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DAF2368-ED50-584F-9359-2162C515B314}"/>
              </a:ext>
            </a:extLst>
          </p:cNvPr>
          <p:cNvSpPr>
            <a:spLocks noGrp="1"/>
          </p:cNvSpPr>
          <p:nvPr>
            <p:ph type="title"/>
          </p:nvPr>
        </p:nvSpPr>
        <p:spPr/>
        <p:txBody>
          <a:bodyPr>
            <a:normAutofit/>
          </a:bodyPr>
          <a:lstStyle/>
          <a:p>
            <a:r>
              <a:rPr lang="en-GB" sz="2800" b="1" dirty="0">
                <a:solidFill>
                  <a:srgbClr val="FFFFFF"/>
                </a:solidFill>
                <a:latin typeface="Century Gothic" panose="020B0502020202020204" pitchFamily="34" charset="0"/>
              </a:rPr>
              <a:t>Les pirates </a:t>
            </a:r>
            <a:r>
              <a:rPr lang="en-GB" sz="2800" b="0" dirty="0">
                <a:solidFill>
                  <a:srgbClr val="FFFFFF"/>
                </a:solidFill>
                <a:latin typeface="Century Gothic" panose="020B0502020202020204" pitchFamily="34" charset="0"/>
              </a:rPr>
              <a:t>(1/3) </a:t>
            </a:r>
            <a:endParaRPr lang="en-US" sz="2800" b="0" dirty="0"/>
          </a:p>
        </p:txBody>
      </p:sp>
      <p:sp>
        <p:nvSpPr>
          <p:cNvPr id="197" name="Rounded Rectangle 46">
            <a:extLst>
              <a:ext uri="{FF2B5EF4-FFF2-40B4-BE49-F238E27FC236}">
                <a16:creationId xmlns:a16="http://schemas.microsoft.com/office/drawing/2014/main" id="{E5C8BC50-ED6B-4115-9F84-00D26A51E060}"/>
              </a:ext>
            </a:extLst>
          </p:cNvPr>
          <p:cNvSpPr/>
          <p:nvPr/>
        </p:nvSpPr>
        <p:spPr>
          <a:xfrm>
            <a:off x="10716118" y="104993"/>
            <a:ext cx="1281351"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buClrTx/>
              <a:defRPr/>
            </a:pPr>
            <a:r>
              <a:rPr lang="en-GB" sz="2000" b="1" kern="1200" dirty="0" err="1">
                <a:solidFill>
                  <a:prstClr val="white"/>
                </a:solidFill>
                <a:latin typeface="Century Gothic" panose="020B0502020202020204" pitchFamily="34" charset="0"/>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Tree>
    <p:extLst>
      <p:ext uri="{BB962C8B-B14F-4D97-AF65-F5344CB8AC3E}">
        <p14:creationId xmlns:p14="http://schemas.microsoft.com/office/powerpoint/2010/main" val="380116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2"/>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82"/>
                                        </p:tgtEl>
                                      </p:cBhvr>
                                    </p:animEffect>
                                    <p:set>
                                      <p:cBhvr>
                                        <p:cTn id="12" dur="1" fill="hold">
                                          <p:stCondLst>
                                            <p:cond delay="499"/>
                                          </p:stCondLst>
                                        </p:cTn>
                                        <p:tgtEl>
                                          <p:spTgt spid="182"/>
                                        </p:tgtEl>
                                        <p:attrNameLst>
                                          <p:attrName>style.visibility</p:attrName>
                                        </p:attrNameLst>
                                      </p:cBhvr>
                                      <p:to>
                                        <p:strVal val="hidden"/>
                                      </p:to>
                                    </p:set>
                                  </p:childTnLst>
                                </p:cTn>
                              </p:par>
                            </p:childTnLst>
                          </p:cTn>
                        </p:par>
                      </p:childTnLst>
                    </p:cTn>
                  </p:par>
                </p:childTnLst>
              </p:cTn>
              <p:nextCondLst>
                <p:cond evt="onClick" delay="0">
                  <p:tgtEl>
                    <p:spTgt spid="182"/>
                  </p:tgtEl>
                </p:cond>
              </p:nextCondLst>
            </p:seq>
            <p:seq concurrent="1" nextAc="seek">
              <p:cTn id="13" restart="whenNotActive" fill="hold" evtFilter="cancelBubble" nodeType="interactiveSeq">
                <p:stCondLst>
                  <p:cond evt="onClick" delay="0">
                    <p:tgtEl>
                      <p:spTgt spid="183"/>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83"/>
                                        </p:tgtEl>
                                      </p:cBhvr>
                                    </p:animEffect>
                                    <p:set>
                                      <p:cBhvr>
                                        <p:cTn id="18" dur="1" fill="hold">
                                          <p:stCondLst>
                                            <p:cond delay="499"/>
                                          </p:stCondLst>
                                        </p:cTn>
                                        <p:tgtEl>
                                          <p:spTgt spid="183"/>
                                        </p:tgtEl>
                                        <p:attrNameLst>
                                          <p:attrName>style.visibility</p:attrName>
                                        </p:attrNameLst>
                                      </p:cBhvr>
                                      <p:to>
                                        <p:strVal val="hidden"/>
                                      </p:to>
                                    </p:set>
                                  </p:childTnLst>
                                </p:cTn>
                              </p:par>
                            </p:childTnLst>
                          </p:cTn>
                        </p:par>
                      </p:childTnLst>
                    </p:cTn>
                  </p:par>
                </p:childTnLst>
              </p:cTn>
              <p:nextCondLst>
                <p:cond evt="onClick" delay="0">
                  <p:tgtEl>
                    <p:spTgt spid="183"/>
                  </p:tgtEl>
                </p:cond>
              </p:nextCondLst>
            </p:seq>
            <p:seq concurrent="1" nextAc="seek">
              <p:cTn id="19" restart="whenNotActive" fill="hold" evtFilter="cancelBubble" nodeType="interactiveSeq">
                <p:stCondLst>
                  <p:cond evt="onClick" delay="0">
                    <p:tgtEl>
                      <p:spTgt spid="184"/>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84"/>
                                        </p:tgtEl>
                                      </p:cBhvr>
                                    </p:animEffect>
                                    <p:set>
                                      <p:cBhvr>
                                        <p:cTn id="24" dur="1" fill="hold">
                                          <p:stCondLst>
                                            <p:cond delay="499"/>
                                          </p:stCondLst>
                                        </p:cTn>
                                        <p:tgtEl>
                                          <p:spTgt spid="184"/>
                                        </p:tgtEl>
                                        <p:attrNameLst>
                                          <p:attrName>style.visibility</p:attrName>
                                        </p:attrNameLst>
                                      </p:cBhvr>
                                      <p:to>
                                        <p:strVal val="hidden"/>
                                      </p:to>
                                    </p:set>
                                  </p:childTnLst>
                                </p:cTn>
                              </p:par>
                            </p:childTnLst>
                          </p:cTn>
                        </p:par>
                      </p:childTnLst>
                    </p:cTn>
                  </p:par>
                </p:childTnLst>
              </p:cTn>
              <p:nextCondLst>
                <p:cond evt="onClick" delay="0">
                  <p:tgtEl>
                    <p:spTgt spid="184"/>
                  </p:tgtEl>
                </p:cond>
              </p:nextCondLst>
            </p:seq>
            <p:seq concurrent="1" nextAc="seek">
              <p:cTn id="25" restart="whenNotActive" fill="hold" evtFilter="cancelBubble" nodeType="interactiveSeq">
                <p:stCondLst>
                  <p:cond evt="onClick" delay="0">
                    <p:tgtEl>
                      <p:spTgt spid="185"/>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85"/>
                                        </p:tgtEl>
                                      </p:cBhvr>
                                    </p:animEffect>
                                    <p:set>
                                      <p:cBhvr>
                                        <p:cTn id="30" dur="1" fill="hold">
                                          <p:stCondLst>
                                            <p:cond delay="499"/>
                                          </p:stCondLst>
                                        </p:cTn>
                                        <p:tgtEl>
                                          <p:spTgt spid="185"/>
                                        </p:tgtEl>
                                        <p:attrNameLst>
                                          <p:attrName>style.visibility</p:attrName>
                                        </p:attrNameLst>
                                      </p:cBhvr>
                                      <p:to>
                                        <p:strVal val="hidden"/>
                                      </p:to>
                                    </p:set>
                                  </p:childTnLst>
                                </p:cTn>
                              </p:par>
                            </p:childTnLst>
                          </p:cTn>
                        </p:par>
                      </p:childTnLst>
                    </p:cTn>
                  </p:par>
                </p:childTnLst>
              </p:cTn>
              <p:nextCondLst>
                <p:cond evt="onClick" delay="0">
                  <p:tgtEl>
                    <p:spTgt spid="185"/>
                  </p:tgtEl>
                </p:cond>
              </p:nextCondLst>
            </p:seq>
            <p:seq concurrent="1" nextAc="seek">
              <p:cTn id="31" restart="whenNotActive" fill="hold" evtFilter="cancelBubble" nodeType="interactiveSeq">
                <p:stCondLst>
                  <p:cond evt="onClick" delay="0">
                    <p:tgtEl>
                      <p:spTgt spid="186"/>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86"/>
                                        </p:tgtEl>
                                      </p:cBhvr>
                                    </p:animEffect>
                                    <p:set>
                                      <p:cBhvr>
                                        <p:cTn id="36" dur="1" fill="hold">
                                          <p:stCondLst>
                                            <p:cond delay="499"/>
                                          </p:stCondLst>
                                        </p:cTn>
                                        <p:tgtEl>
                                          <p:spTgt spid="186"/>
                                        </p:tgtEl>
                                        <p:attrNameLst>
                                          <p:attrName>style.visibility</p:attrName>
                                        </p:attrNameLst>
                                      </p:cBhvr>
                                      <p:to>
                                        <p:strVal val="hidden"/>
                                      </p:to>
                                    </p:set>
                                  </p:childTnLst>
                                </p:cTn>
                              </p:par>
                            </p:childTnLst>
                          </p:cTn>
                        </p:par>
                      </p:childTnLst>
                    </p:cTn>
                  </p:par>
                </p:childTnLst>
              </p:cTn>
              <p:nextCondLst>
                <p:cond evt="onClick" delay="0">
                  <p:tgtEl>
                    <p:spTgt spid="186"/>
                  </p:tgtEl>
                </p:cond>
              </p:nextCondLst>
            </p:seq>
            <p:seq concurrent="1" nextAc="seek">
              <p:cTn id="37" restart="whenNotActive" fill="hold" evtFilter="cancelBubble" nodeType="interactiveSeq">
                <p:stCondLst>
                  <p:cond evt="onClick" delay="0">
                    <p:tgtEl>
                      <p:spTgt spid="18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87"/>
                                        </p:tgtEl>
                                      </p:cBhvr>
                                    </p:animEffect>
                                    <p:set>
                                      <p:cBhvr>
                                        <p:cTn id="42" dur="1" fill="hold">
                                          <p:stCondLst>
                                            <p:cond delay="499"/>
                                          </p:stCondLst>
                                        </p:cTn>
                                        <p:tgtEl>
                                          <p:spTgt spid="187"/>
                                        </p:tgtEl>
                                        <p:attrNameLst>
                                          <p:attrName>style.visibility</p:attrName>
                                        </p:attrNameLst>
                                      </p:cBhvr>
                                      <p:to>
                                        <p:strVal val="hidden"/>
                                      </p:to>
                                    </p:set>
                                  </p:childTnLst>
                                </p:cTn>
                              </p:par>
                            </p:childTnLst>
                          </p:cTn>
                        </p:par>
                      </p:childTnLst>
                    </p:cTn>
                  </p:par>
                </p:childTnLst>
              </p:cTn>
              <p:nextCondLst>
                <p:cond evt="onClick" delay="0">
                  <p:tgtEl>
                    <p:spTgt spid="187"/>
                  </p:tgtEl>
                </p:cond>
              </p:nextCondLst>
            </p:seq>
            <p:seq concurrent="1" nextAc="seek">
              <p:cTn id="43" restart="whenNotActive" fill="hold" evtFilter="cancelBubble" nodeType="interactiveSeq">
                <p:stCondLst>
                  <p:cond evt="onClick" delay="0">
                    <p:tgtEl>
                      <p:spTgt spid="188"/>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88"/>
                                        </p:tgtEl>
                                      </p:cBhvr>
                                    </p:animEffect>
                                    <p:set>
                                      <p:cBhvr>
                                        <p:cTn id="48" dur="1" fill="hold">
                                          <p:stCondLst>
                                            <p:cond delay="499"/>
                                          </p:stCondLst>
                                        </p:cTn>
                                        <p:tgtEl>
                                          <p:spTgt spid="188"/>
                                        </p:tgtEl>
                                        <p:attrNameLst>
                                          <p:attrName>style.visibility</p:attrName>
                                        </p:attrNameLst>
                                      </p:cBhvr>
                                      <p:to>
                                        <p:strVal val="hidden"/>
                                      </p:to>
                                    </p:set>
                                  </p:childTnLst>
                                </p:cTn>
                              </p:par>
                            </p:childTnLst>
                          </p:cTn>
                        </p:par>
                      </p:childTnLst>
                    </p:cTn>
                  </p:par>
                </p:childTnLst>
              </p:cTn>
              <p:nextCondLst>
                <p:cond evt="onClick" delay="0">
                  <p:tgtEl>
                    <p:spTgt spid="188"/>
                  </p:tgtEl>
                </p:cond>
              </p:nextCondLst>
            </p:seq>
            <p:seq concurrent="1" nextAc="seek">
              <p:cTn id="49" restart="whenNotActive" fill="hold" evtFilter="cancelBubble" nodeType="interactiveSeq">
                <p:stCondLst>
                  <p:cond evt="onClick" delay="0">
                    <p:tgtEl>
                      <p:spTgt spid="18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89"/>
                                        </p:tgtEl>
                                      </p:cBhvr>
                                    </p:animEffect>
                                    <p:set>
                                      <p:cBhvr>
                                        <p:cTn id="54" dur="1" fill="hold">
                                          <p:stCondLst>
                                            <p:cond delay="499"/>
                                          </p:stCondLst>
                                        </p:cTn>
                                        <p:tgtEl>
                                          <p:spTgt spid="189"/>
                                        </p:tgtEl>
                                        <p:attrNameLst>
                                          <p:attrName>style.visibility</p:attrName>
                                        </p:attrNameLst>
                                      </p:cBhvr>
                                      <p:to>
                                        <p:strVal val="hidden"/>
                                      </p:to>
                                    </p:set>
                                  </p:childTnLst>
                                </p:cTn>
                              </p:par>
                            </p:childTnLst>
                          </p:cTn>
                        </p:par>
                      </p:childTnLst>
                    </p:cTn>
                  </p:par>
                </p:childTnLst>
              </p:cTn>
              <p:nextCondLst>
                <p:cond evt="onClick" delay="0">
                  <p:tgtEl>
                    <p:spTgt spid="189"/>
                  </p:tgtEl>
                </p:cond>
              </p:nextCondLst>
            </p:seq>
            <p:seq concurrent="1" nextAc="seek">
              <p:cTn id="55" restart="whenNotActive" fill="hold" evtFilter="cancelBubble" nodeType="interactiveSeq">
                <p:stCondLst>
                  <p:cond evt="onClick" delay="0">
                    <p:tgtEl>
                      <p:spTgt spid="19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90"/>
                                        </p:tgtEl>
                                      </p:cBhvr>
                                    </p:animEffect>
                                    <p:set>
                                      <p:cBhvr>
                                        <p:cTn id="60" dur="1" fill="hold">
                                          <p:stCondLst>
                                            <p:cond delay="499"/>
                                          </p:stCondLst>
                                        </p:cTn>
                                        <p:tgtEl>
                                          <p:spTgt spid="190"/>
                                        </p:tgtEl>
                                        <p:attrNameLst>
                                          <p:attrName>style.visibility</p:attrName>
                                        </p:attrNameLst>
                                      </p:cBhvr>
                                      <p:to>
                                        <p:strVal val="hidden"/>
                                      </p:to>
                                    </p:set>
                                  </p:childTnLst>
                                </p:cTn>
                              </p:par>
                            </p:childTnLst>
                          </p:cTn>
                        </p:par>
                      </p:childTnLst>
                    </p:cTn>
                  </p:par>
                </p:childTnLst>
              </p:cTn>
              <p:nextCondLst>
                <p:cond evt="onClick" delay="0">
                  <p:tgtEl>
                    <p:spTgt spid="190"/>
                  </p:tgtEl>
                </p:cond>
              </p:nextCondLst>
            </p:seq>
            <p:seq concurrent="1" nextAc="seek">
              <p:cTn id="61" restart="whenNotActive" fill="hold" evtFilter="cancelBubble" nodeType="interactiveSeq">
                <p:stCondLst>
                  <p:cond evt="onClick" delay="0">
                    <p:tgtEl>
                      <p:spTgt spid="19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91"/>
                                        </p:tgtEl>
                                      </p:cBhvr>
                                    </p:animEffect>
                                    <p:set>
                                      <p:cBhvr>
                                        <p:cTn id="66" dur="1" fill="hold">
                                          <p:stCondLst>
                                            <p:cond delay="499"/>
                                          </p:stCondLst>
                                        </p:cTn>
                                        <p:tgtEl>
                                          <p:spTgt spid="191"/>
                                        </p:tgtEl>
                                        <p:attrNameLst>
                                          <p:attrName>style.visibility</p:attrName>
                                        </p:attrNameLst>
                                      </p:cBhvr>
                                      <p:to>
                                        <p:strVal val="hidden"/>
                                      </p:to>
                                    </p:set>
                                  </p:childTnLst>
                                </p:cTn>
                              </p:par>
                            </p:childTnLst>
                          </p:cTn>
                        </p:par>
                      </p:childTnLst>
                    </p:cTn>
                  </p:par>
                </p:childTnLst>
              </p:cTn>
              <p:nextCondLst>
                <p:cond evt="onClick" delay="0">
                  <p:tgtEl>
                    <p:spTgt spid="191"/>
                  </p:tgtEl>
                </p:cond>
              </p:nextCondLst>
            </p:seq>
            <p:seq concurrent="1" nextAc="seek">
              <p:cTn id="67" restart="whenNotActive" fill="hold" evtFilter="cancelBubble" nodeType="interactiveSeq">
                <p:stCondLst>
                  <p:cond evt="onClick" delay="0">
                    <p:tgtEl>
                      <p:spTgt spid="19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92"/>
                                        </p:tgtEl>
                                      </p:cBhvr>
                                    </p:animEffect>
                                    <p:set>
                                      <p:cBhvr>
                                        <p:cTn id="72" dur="1" fill="hold">
                                          <p:stCondLst>
                                            <p:cond delay="499"/>
                                          </p:stCondLst>
                                        </p:cTn>
                                        <p:tgtEl>
                                          <p:spTgt spid="192"/>
                                        </p:tgtEl>
                                        <p:attrNameLst>
                                          <p:attrName>style.visibility</p:attrName>
                                        </p:attrNameLst>
                                      </p:cBhvr>
                                      <p:to>
                                        <p:strVal val="hidden"/>
                                      </p:to>
                                    </p:set>
                                  </p:childTnLst>
                                </p:cTn>
                              </p:par>
                            </p:childTnLst>
                          </p:cTn>
                        </p:par>
                      </p:childTnLst>
                    </p:cTn>
                  </p:par>
                </p:childTnLst>
              </p:cTn>
              <p:nextCondLst>
                <p:cond evt="onClick" delay="0">
                  <p:tgtEl>
                    <p:spTgt spid="19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9" name="Group 178">
            <a:extLst>
              <a:ext uri="{FF2B5EF4-FFF2-40B4-BE49-F238E27FC236}">
                <a16:creationId xmlns:a16="http://schemas.microsoft.com/office/drawing/2014/main" id="{CF457106-9622-4B27-B8CC-32738221D02D}"/>
              </a:ext>
            </a:extLst>
          </p:cNvPr>
          <p:cNvGrpSpPr/>
          <p:nvPr/>
        </p:nvGrpSpPr>
        <p:grpSpPr>
          <a:xfrm>
            <a:off x="4244443" y="126803"/>
            <a:ext cx="7783689" cy="6132313"/>
            <a:chOff x="4244443" y="126803"/>
            <a:chExt cx="7783689" cy="6132313"/>
          </a:xfrm>
        </p:grpSpPr>
        <p:pic>
          <p:nvPicPr>
            <p:cNvPr id="196" name="Picture 2" descr="Skull And Crossbones Clip Art">
              <a:extLst>
                <a:ext uri="{FF2B5EF4-FFF2-40B4-BE49-F238E27FC236}">
                  <a16:creationId xmlns:a16="http://schemas.microsoft.com/office/drawing/2014/main" id="{37ACEB9F-D7F3-444E-9CEE-99123A0ECF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68855" y="1188149"/>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2" descr="Skull And Crossbones Clip Art">
              <a:extLst>
                <a:ext uri="{FF2B5EF4-FFF2-40B4-BE49-F238E27FC236}">
                  <a16:creationId xmlns:a16="http://schemas.microsoft.com/office/drawing/2014/main" id="{65AD0CFC-EF82-42F5-A13D-83CFAA3BFE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1934" y="12680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2" descr="Skull And Crossbones Clip Art">
              <a:extLst>
                <a:ext uri="{FF2B5EF4-FFF2-40B4-BE49-F238E27FC236}">
                  <a16:creationId xmlns:a16="http://schemas.microsoft.com/office/drawing/2014/main" id="{F6D8D308-09A1-4DAF-84E6-8FFA7F12FA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22340" y="3353160"/>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2" descr="Skull And Crossbones Clip Art">
              <a:extLst>
                <a:ext uri="{FF2B5EF4-FFF2-40B4-BE49-F238E27FC236}">
                  <a16:creationId xmlns:a16="http://schemas.microsoft.com/office/drawing/2014/main" id="{E0B2C610-0520-401F-A0BD-7E89E77AAE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5473" y="4464898"/>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83" name="Picture 2" descr="Skull And Crossbones Clip Art">
              <a:extLst>
                <a:ext uri="{FF2B5EF4-FFF2-40B4-BE49-F238E27FC236}">
                  <a16:creationId xmlns:a16="http://schemas.microsoft.com/office/drawing/2014/main" id="{057205D6-8A63-4201-AFA8-627F009A59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76192" y="552392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2" descr="Skull And Crossbones Clip Art">
              <a:extLst>
                <a:ext uri="{FF2B5EF4-FFF2-40B4-BE49-F238E27FC236}">
                  <a16:creationId xmlns:a16="http://schemas.microsoft.com/office/drawing/2014/main" id="{68C0120E-FA37-4318-A7DB-29CFED199D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0211" y="5594836"/>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85" name="Picture 2" descr="Skull And Crossbones Clip Art">
              <a:extLst>
                <a:ext uri="{FF2B5EF4-FFF2-40B4-BE49-F238E27FC236}">
                  <a16:creationId xmlns:a16="http://schemas.microsoft.com/office/drawing/2014/main" id="{A8FE7591-9BAA-4A8F-97A3-B07C602FB4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3336" y="3394514"/>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86" name="Picture 6" descr="Coins Money Clip Art">
              <a:extLst>
                <a:ext uri="{FF2B5EF4-FFF2-40B4-BE49-F238E27FC236}">
                  <a16:creationId xmlns:a16="http://schemas.microsoft.com/office/drawing/2014/main" id="{9343F639-E906-42AC-921C-1760ACBF452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2509" y="5463342"/>
              <a:ext cx="495184" cy="457220"/>
            </a:xfrm>
            <a:prstGeom prst="rect">
              <a:avLst/>
            </a:prstGeom>
            <a:noFill/>
            <a:extLst>
              <a:ext uri="{909E8E84-426E-40DD-AFC4-6F175D3DCCD1}">
                <a14:hiddenFill xmlns:a14="http://schemas.microsoft.com/office/drawing/2010/main">
                  <a:solidFill>
                    <a:srgbClr val="FFFFFF"/>
                  </a:solidFill>
                </a14:hiddenFill>
              </a:ext>
            </a:extLst>
          </p:spPr>
        </p:pic>
        <p:grpSp>
          <p:nvGrpSpPr>
            <p:cNvPr id="187" name="Group 186">
              <a:extLst>
                <a:ext uri="{FF2B5EF4-FFF2-40B4-BE49-F238E27FC236}">
                  <a16:creationId xmlns:a16="http://schemas.microsoft.com/office/drawing/2014/main" id="{07ACCFB3-BC07-466A-8260-2450BC6FC00D}"/>
                </a:ext>
              </a:extLst>
            </p:cNvPr>
            <p:cNvGrpSpPr/>
            <p:nvPr/>
          </p:nvGrpSpPr>
          <p:grpSpPr>
            <a:xfrm>
              <a:off x="4388570" y="820192"/>
              <a:ext cx="7507215" cy="5438924"/>
              <a:chOff x="3734974" y="348718"/>
              <a:chExt cx="8146733" cy="5902250"/>
            </a:xfrm>
          </p:grpSpPr>
          <p:grpSp>
            <p:nvGrpSpPr>
              <p:cNvPr id="215" name="Group 214">
                <a:extLst>
                  <a:ext uri="{FF2B5EF4-FFF2-40B4-BE49-F238E27FC236}">
                    <a16:creationId xmlns:a16="http://schemas.microsoft.com/office/drawing/2014/main" id="{F38F1BF5-E803-4444-A188-1CEA369F1E8C}"/>
                  </a:ext>
                </a:extLst>
              </p:cNvPr>
              <p:cNvGrpSpPr/>
              <p:nvPr/>
            </p:nvGrpSpPr>
            <p:grpSpPr>
              <a:xfrm>
                <a:off x="3734974" y="348718"/>
                <a:ext cx="7542177" cy="5902250"/>
                <a:chOff x="1343822" y="428580"/>
                <a:chExt cx="7502437" cy="5985544"/>
              </a:xfrm>
            </p:grpSpPr>
            <p:grpSp>
              <p:nvGrpSpPr>
                <p:cNvPr id="217" name="Group 216">
                  <a:extLst>
                    <a:ext uri="{FF2B5EF4-FFF2-40B4-BE49-F238E27FC236}">
                      <a16:creationId xmlns:a16="http://schemas.microsoft.com/office/drawing/2014/main" id="{73B923FB-C85A-40E7-9D7C-15A77E5ED257}"/>
                    </a:ext>
                  </a:extLst>
                </p:cNvPr>
                <p:cNvGrpSpPr/>
                <p:nvPr/>
              </p:nvGrpSpPr>
              <p:grpSpPr>
                <a:xfrm>
                  <a:off x="2453155" y="4130679"/>
                  <a:ext cx="1318901" cy="1028162"/>
                  <a:chOff x="4769220" y="1819881"/>
                  <a:chExt cx="1318901" cy="1028162"/>
                </a:xfrm>
              </p:grpSpPr>
              <p:grpSp>
                <p:nvGrpSpPr>
                  <p:cNvPr id="334" name="Group 333">
                    <a:extLst>
                      <a:ext uri="{FF2B5EF4-FFF2-40B4-BE49-F238E27FC236}">
                        <a16:creationId xmlns:a16="http://schemas.microsoft.com/office/drawing/2014/main" id="{8A441BB7-867A-4156-BCEF-1E4F6C687871}"/>
                      </a:ext>
                    </a:extLst>
                  </p:cNvPr>
                  <p:cNvGrpSpPr/>
                  <p:nvPr/>
                </p:nvGrpSpPr>
                <p:grpSpPr>
                  <a:xfrm>
                    <a:off x="4769220" y="1819881"/>
                    <a:ext cx="1318901" cy="1028162"/>
                    <a:chOff x="4761596" y="1803297"/>
                    <a:chExt cx="1361822" cy="1039869"/>
                  </a:xfrm>
                </p:grpSpPr>
                <p:sp>
                  <p:nvSpPr>
                    <p:cNvPr id="336" name="Right Triangle 335">
                      <a:extLst>
                        <a:ext uri="{FF2B5EF4-FFF2-40B4-BE49-F238E27FC236}">
                          <a16:creationId xmlns:a16="http://schemas.microsoft.com/office/drawing/2014/main" id="{1E6FEA56-388F-4F71-8D97-E96A8D11BE12}"/>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37" name="TextBox 336">
                      <a:extLst>
                        <a:ext uri="{FF2B5EF4-FFF2-40B4-BE49-F238E27FC236}">
                          <a16:creationId xmlns:a16="http://schemas.microsoft.com/office/drawing/2014/main" id="{2118B52E-F9D9-4B12-B470-24A92B23F155}"/>
                        </a:ext>
                      </a:extLst>
                    </p:cNvPr>
                    <p:cNvSpPr txBox="1"/>
                    <p:nvPr/>
                  </p:nvSpPr>
                  <p:spPr>
                    <a:xfrm>
                      <a:off x="4761596" y="2464520"/>
                      <a:ext cx="1014935" cy="376822"/>
                    </a:xfrm>
                    <a:prstGeom prst="rect">
                      <a:avLst/>
                    </a:prstGeom>
                    <a:noFill/>
                  </p:spPr>
                  <p:txBody>
                    <a:bodyPr wrap="square" rtlCol="0">
                      <a:spAutoFit/>
                    </a:bodyPr>
                    <a:lstStyle/>
                    <a:p>
                      <a:pPr lvl="0" algn="ctr">
                        <a:buClrTx/>
                        <a:defRPr/>
                      </a:pPr>
                      <a:r>
                        <a:rPr lang="fr-FR" sz="1600" dirty="0">
                          <a:solidFill>
                            <a:schemeClr val="bg1"/>
                          </a:solidFill>
                          <a:latin typeface="Century Gothic" panose="020B0502020202020204" pitchFamily="34" charset="0"/>
                          <a:ea typeface="Calibri"/>
                          <a:cs typeface="Calibri"/>
                          <a:sym typeface="Calibri"/>
                        </a:rPr>
                        <a:t>nu</a:t>
                      </a:r>
                      <a:endParaRPr kumimoji="0" lang="en-GB" sz="16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338" name="TextBox 337">
                      <a:extLst>
                        <a:ext uri="{FF2B5EF4-FFF2-40B4-BE49-F238E27FC236}">
                          <a16:creationId xmlns:a16="http://schemas.microsoft.com/office/drawing/2014/main" id="{51EA3189-EA4D-433A-BF92-7B9F7DB735F2}"/>
                        </a:ext>
                      </a:extLst>
                    </p:cNvPr>
                    <p:cNvSpPr txBox="1"/>
                    <p:nvPr/>
                  </p:nvSpPr>
                  <p:spPr>
                    <a:xfrm>
                      <a:off x="5207621" y="1803297"/>
                      <a:ext cx="915797"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nous</a:t>
                      </a:r>
                    </a:p>
                  </p:txBody>
                </p:sp>
              </p:grpSp>
              <p:sp>
                <p:nvSpPr>
                  <p:cNvPr id="335" name="Rectangle 334">
                    <a:extLst>
                      <a:ext uri="{FF2B5EF4-FFF2-40B4-BE49-F238E27FC236}">
                        <a16:creationId xmlns:a16="http://schemas.microsoft.com/office/drawing/2014/main" id="{2DA15D28-9966-4E22-B36D-017CA541192A}"/>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grpSp>
              <p:nvGrpSpPr>
                <p:cNvPr id="218" name="Group 217">
                  <a:extLst>
                    <a:ext uri="{FF2B5EF4-FFF2-40B4-BE49-F238E27FC236}">
                      <a16:creationId xmlns:a16="http://schemas.microsoft.com/office/drawing/2014/main" id="{37E53726-D960-47A1-A856-B7E5F378CEDE}"/>
                    </a:ext>
                  </a:extLst>
                </p:cNvPr>
                <p:cNvGrpSpPr/>
                <p:nvPr/>
              </p:nvGrpSpPr>
              <p:grpSpPr>
                <a:xfrm>
                  <a:off x="3616738" y="428580"/>
                  <a:ext cx="5229521" cy="4985627"/>
                  <a:chOff x="3245263" y="909891"/>
                  <a:chExt cx="5229521" cy="4985627"/>
                </a:xfrm>
              </p:grpSpPr>
              <p:grpSp>
                <p:nvGrpSpPr>
                  <p:cNvPr id="234" name="Group 233">
                    <a:extLst>
                      <a:ext uri="{FF2B5EF4-FFF2-40B4-BE49-F238E27FC236}">
                        <a16:creationId xmlns:a16="http://schemas.microsoft.com/office/drawing/2014/main" id="{50D85A18-E121-46AC-964E-BB7DA1124BAC}"/>
                      </a:ext>
                    </a:extLst>
                  </p:cNvPr>
                  <p:cNvGrpSpPr/>
                  <p:nvPr/>
                </p:nvGrpSpPr>
                <p:grpSpPr>
                  <a:xfrm>
                    <a:off x="3415103" y="2190064"/>
                    <a:ext cx="1308974" cy="1237376"/>
                    <a:chOff x="4882573" y="1858996"/>
                    <a:chExt cx="1308974" cy="1237376"/>
                  </a:xfrm>
                </p:grpSpPr>
                <p:grpSp>
                  <p:nvGrpSpPr>
                    <p:cNvPr id="327" name="Group 326">
                      <a:extLst>
                        <a:ext uri="{FF2B5EF4-FFF2-40B4-BE49-F238E27FC236}">
                          <a16:creationId xmlns:a16="http://schemas.microsoft.com/office/drawing/2014/main" id="{484D913A-0A60-45E5-8D08-3CA7BDA5EEA0}"/>
                        </a:ext>
                      </a:extLst>
                    </p:cNvPr>
                    <p:cNvGrpSpPr/>
                    <p:nvPr/>
                  </p:nvGrpSpPr>
                  <p:grpSpPr>
                    <a:xfrm>
                      <a:off x="4882573" y="1864437"/>
                      <a:ext cx="1092105" cy="1012629"/>
                      <a:chOff x="4878636" y="1848359"/>
                      <a:chExt cx="1127645" cy="1024159"/>
                    </a:xfrm>
                  </p:grpSpPr>
                  <p:sp>
                    <p:nvSpPr>
                      <p:cNvPr id="331" name="Right Triangle 330">
                        <a:extLst>
                          <a:ext uri="{FF2B5EF4-FFF2-40B4-BE49-F238E27FC236}">
                            <a16:creationId xmlns:a16="http://schemas.microsoft.com/office/drawing/2014/main" id="{9EEC74CE-ABF0-42AA-81B4-37FFB1B5E70E}"/>
                          </a:ext>
                        </a:extLst>
                      </p:cNvPr>
                      <p:cNvSpPr/>
                      <p:nvPr/>
                    </p:nvSpPr>
                    <p:spPr>
                      <a:xfrm>
                        <a:off x="4950554" y="1853166"/>
                        <a:ext cx="1012168" cy="990000"/>
                      </a:xfrm>
                      <a:prstGeom prst="r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32" name="TextBox 331">
                        <a:extLst>
                          <a:ext uri="{FF2B5EF4-FFF2-40B4-BE49-F238E27FC236}">
                            <a16:creationId xmlns:a16="http://schemas.microsoft.com/office/drawing/2014/main" id="{47DAA17F-E798-4553-9BFC-06F7FB50B7BE}"/>
                          </a:ext>
                        </a:extLst>
                      </p:cNvPr>
                      <p:cNvSpPr txBox="1"/>
                      <p:nvPr/>
                    </p:nvSpPr>
                    <p:spPr>
                      <a:xfrm>
                        <a:off x="4878636" y="2529952"/>
                        <a:ext cx="1014935" cy="3425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bouche</a:t>
                        </a:r>
                      </a:p>
                    </p:txBody>
                  </p:sp>
                  <p:sp>
                    <p:nvSpPr>
                      <p:cNvPr id="333" name="TextBox 332">
                        <a:extLst>
                          <a:ext uri="{FF2B5EF4-FFF2-40B4-BE49-F238E27FC236}">
                            <a16:creationId xmlns:a16="http://schemas.microsoft.com/office/drawing/2014/main" id="{20AC2A7D-4DE5-4C95-9703-68B929832348}"/>
                          </a:ext>
                        </a:extLst>
                      </p:cNvPr>
                      <p:cNvSpPr txBox="1"/>
                      <p:nvPr/>
                    </p:nvSpPr>
                    <p:spPr>
                      <a:xfrm>
                        <a:off x="5160169" y="1848359"/>
                        <a:ext cx="846112" cy="342566"/>
                      </a:xfrm>
                      <a:prstGeom prst="rect">
                        <a:avLst/>
                      </a:prstGeom>
                      <a:noFill/>
                    </p:spPr>
                    <p:txBody>
                      <a:bodyPr wrap="square" rtlCol="0">
                        <a:spAutoFit/>
                      </a:bodyPr>
                      <a:lstStyle/>
                      <a:p>
                        <a:pPr lvl="0">
                          <a:buClrTx/>
                          <a:defRPr/>
                        </a:pPr>
                        <a:r>
                          <a:rPr lang="en-GB" kern="1200" dirty="0" err="1">
                            <a:solidFill>
                              <a:srgbClr val="C00000"/>
                            </a:solidFill>
                            <a:latin typeface="Century Gothic" panose="020B0502020202020204" pitchFamily="34" charset="0"/>
                            <a:ea typeface="+mn-ea"/>
                            <a:cs typeface="+mn-cs"/>
                          </a:rPr>
                          <a:t>bûche</a:t>
                        </a:r>
                        <a:endParaRPr kumimoji="0" lang="en-GB" b="0"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p:txBody>
                  </p:sp>
                </p:grpSp>
                <p:sp>
                  <p:nvSpPr>
                    <p:cNvPr id="328" name="Rectangle 327">
                      <a:extLst>
                        <a:ext uri="{FF2B5EF4-FFF2-40B4-BE49-F238E27FC236}">
                          <a16:creationId xmlns:a16="http://schemas.microsoft.com/office/drawing/2014/main" id="{F0459C91-131C-475C-A18E-07DB0281CA77}"/>
                        </a:ext>
                      </a:extLst>
                    </p:cNvPr>
                    <p:cNvSpPr/>
                    <p:nvPr/>
                  </p:nvSpPr>
                  <p:spPr>
                    <a:xfrm>
                      <a:off x="4949547" y="1858996"/>
                      <a:ext cx="990000" cy="98904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329" name="Straight Arrow Connector 328">
                      <a:extLst>
                        <a:ext uri="{FF2B5EF4-FFF2-40B4-BE49-F238E27FC236}">
                          <a16:creationId xmlns:a16="http://schemas.microsoft.com/office/drawing/2014/main" id="{6FF5A6AC-393C-47B2-8166-FE8B8B18BD65}"/>
                        </a:ext>
                      </a:extLst>
                    </p:cNvPr>
                    <p:cNvCxnSpPr>
                      <a:stCxn id="328" idx="3"/>
                    </p:cNvCxnSpPr>
                    <p:nvPr/>
                  </p:nvCxnSpPr>
                  <p:spPr>
                    <a:xfrm flipV="1">
                      <a:off x="5939547" y="2353165"/>
                      <a:ext cx="252000" cy="35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30" name="Straight Arrow Connector 329">
                      <a:extLst>
                        <a:ext uri="{FF2B5EF4-FFF2-40B4-BE49-F238E27FC236}">
                          <a16:creationId xmlns:a16="http://schemas.microsoft.com/office/drawing/2014/main" id="{43B19C3E-CDD7-4F0C-940F-48E39062AC62}"/>
                        </a:ext>
                      </a:extLst>
                    </p:cNvPr>
                    <p:cNvCxnSpPr/>
                    <p:nvPr/>
                  </p:nvCxnSpPr>
                  <p:spPr>
                    <a:xfrm rot="10800000" flipV="1">
                      <a:off x="5442359" y="2844372"/>
                      <a:ext cx="1" cy="2520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5" name="Group 234">
                    <a:extLst>
                      <a:ext uri="{FF2B5EF4-FFF2-40B4-BE49-F238E27FC236}">
                        <a16:creationId xmlns:a16="http://schemas.microsoft.com/office/drawing/2014/main" id="{86374030-1EC7-43B4-A7AD-E696ABEC424C}"/>
                      </a:ext>
                    </a:extLst>
                  </p:cNvPr>
                  <p:cNvGrpSpPr/>
                  <p:nvPr/>
                </p:nvGrpSpPr>
                <p:grpSpPr>
                  <a:xfrm>
                    <a:off x="4731116" y="2188134"/>
                    <a:ext cx="1242000" cy="1237376"/>
                    <a:chOff x="4949547" y="1858996"/>
                    <a:chExt cx="1242000" cy="1237376"/>
                  </a:xfrm>
                </p:grpSpPr>
                <p:grpSp>
                  <p:nvGrpSpPr>
                    <p:cNvPr id="320" name="Group 319">
                      <a:extLst>
                        <a:ext uri="{FF2B5EF4-FFF2-40B4-BE49-F238E27FC236}">
                          <a16:creationId xmlns:a16="http://schemas.microsoft.com/office/drawing/2014/main" id="{447A6116-735A-4219-972F-03082E89AB8E}"/>
                        </a:ext>
                      </a:extLst>
                    </p:cNvPr>
                    <p:cNvGrpSpPr/>
                    <p:nvPr/>
                  </p:nvGrpSpPr>
                  <p:grpSpPr>
                    <a:xfrm>
                      <a:off x="4952223" y="1864243"/>
                      <a:ext cx="1057584" cy="1003945"/>
                      <a:chOff x="4950554" y="1848163"/>
                      <a:chExt cx="1092001" cy="1015376"/>
                    </a:xfrm>
                  </p:grpSpPr>
                  <p:sp>
                    <p:nvSpPr>
                      <p:cNvPr id="324" name="Right Triangle 323">
                        <a:extLst>
                          <a:ext uri="{FF2B5EF4-FFF2-40B4-BE49-F238E27FC236}">
                            <a16:creationId xmlns:a16="http://schemas.microsoft.com/office/drawing/2014/main" id="{826F7D28-DAFF-4429-ADB2-F9E06F74A103}"/>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25" name="TextBox 324">
                        <a:extLst>
                          <a:ext uri="{FF2B5EF4-FFF2-40B4-BE49-F238E27FC236}">
                            <a16:creationId xmlns:a16="http://schemas.microsoft.com/office/drawing/2014/main" id="{0F325B1D-D2F8-41CF-BF42-A2542416F6BA}"/>
                          </a:ext>
                        </a:extLst>
                      </p:cNvPr>
                      <p:cNvSpPr txBox="1"/>
                      <p:nvPr/>
                    </p:nvSpPr>
                    <p:spPr>
                      <a:xfrm>
                        <a:off x="5024250" y="2486717"/>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joue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6" name="TextBox 325">
                        <a:extLst>
                          <a:ext uri="{FF2B5EF4-FFF2-40B4-BE49-F238E27FC236}">
                            <a16:creationId xmlns:a16="http://schemas.microsoft.com/office/drawing/2014/main" id="{85CE244F-E383-4222-A168-9B4EC7B67CC8}"/>
                          </a:ext>
                        </a:extLst>
                      </p:cNvPr>
                      <p:cNvSpPr txBox="1"/>
                      <p:nvPr/>
                    </p:nvSpPr>
                    <p:spPr>
                      <a:xfrm>
                        <a:off x="5221946" y="1848163"/>
                        <a:ext cx="820609" cy="376822"/>
                      </a:xfrm>
                      <a:prstGeom prst="rect">
                        <a:avLst/>
                      </a:prstGeom>
                      <a:noFill/>
                    </p:spPr>
                    <p:txBody>
                      <a:bodyPr wrap="square" rtlCol="0">
                        <a:spAutoFit/>
                      </a:bodyPr>
                      <a:lstStyle/>
                      <a:p>
                        <a:pPr lvl="0" algn="ctr">
                          <a:buClrTx/>
                          <a:defRPr/>
                        </a:pPr>
                        <a:r>
                          <a:rPr lang="en-GB" sz="1600" kern="1200" dirty="0">
                            <a:solidFill>
                              <a:srgbClr val="115076"/>
                            </a:solidFill>
                            <a:latin typeface="Century Gothic" panose="020B0502020202020204" pitchFamily="34" charset="0"/>
                            <a:ea typeface="+mn-ea"/>
                            <a:cs typeface="+mn-cs"/>
                          </a:rPr>
                          <a:t>jus</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321" name="Rectangle 320">
                      <a:extLst>
                        <a:ext uri="{FF2B5EF4-FFF2-40B4-BE49-F238E27FC236}">
                          <a16:creationId xmlns:a16="http://schemas.microsoft.com/office/drawing/2014/main" id="{3B5FC841-3864-4000-8568-8EF6118685D5}"/>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322" name="Straight Arrow Connector 321">
                      <a:extLst>
                        <a:ext uri="{FF2B5EF4-FFF2-40B4-BE49-F238E27FC236}">
                          <a16:creationId xmlns:a16="http://schemas.microsoft.com/office/drawing/2014/main" id="{0F2B8014-3B80-49D2-90F8-B8F73E059EE6}"/>
                        </a:ext>
                      </a:extLst>
                    </p:cNvPr>
                    <p:cNvCxnSpPr>
                      <a:stCxn id="321"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323" name="Straight Arrow Connector 322">
                      <a:extLst>
                        <a:ext uri="{FF2B5EF4-FFF2-40B4-BE49-F238E27FC236}">
                          <a16:creationId xmlns:a16="http://schemas.microsoft.com/office/drawing/2014/main" id="{576B6202-213C-424D-B5F8-48AF3348D522}"/>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6" name="Group 235">
                    <a:extLst>
                      <a:ext uri="{FF2B5EF4-FFF2-40B4-BE49-F238E27FC236}">
                        <a16:creationId xmlns:a16="http://schemas.microsoft.com/office/drawing/2014/main" id="{D22A951C-E64C-41B8-9579-9BA7E70F38BA}"/>
                      </a:ext>
                    </a:extLst>
                  </p:cNvPr>
                  <p:cNvGrpSpPr/>
                  <p:nvPr/>
                </p:nvGrpSpPr>
                <p:grpSpPr>
                  <a:xfrm>
                    <a:off x="4510489" y="963939"/>
                    <a:ext cx="1339693" cy="999418"/>
                    <a:chOff x="4712733" y="1856535"/>
                    <a:chExt cx="1339693" cy="999418"/>
                  </a:xfrm>
                </p:grpSpPr>
                <p:grpSp>
                  <p:nvGrpSpPr>
                    <p:cNvPr id="314" name="Group 313">
                      <a:extLst>
                        <a:ext uri="{FF2B5EF4-FFF2-40B4-BE49-F238E27FC236}">
                          <a16:creationId xmlns:a16="http://schemas.microsoft.com/office/drawing/2014/main" id="{808F05BF-133C-4F39-ACFE-21689DBD607C}"/>
                        </a:ext>
                      </a:extLst>
                    </p:cNvPr>
                    <p:cNvGrpSpPr/>
                    <p:nvPr/>
                  </p:nvGrpSpPr>
                  <p:grpSpPr>
                    <a:xfrm>
                      <a:off x="4925237" y="1856535"/>
                      <a:ext cx="1127189" cy="999418"/>
                      <a:chOff x="4922691" y="1840368"/>
                      <a:chExt cx="1163871" cy="1010798"/>
                    </a:xfrm>
                  </p:grpSpPr>
                  <p:sp>
                    <p:nvSpPr>
                      <p:cNvPr id="317" name="Right Triangle 316">
                        <a:extLst>
                          <a:ext uri="{FF2B5EF4-FFF2-40B4-BE49-F238E27FC236}">
                            <a16:creationId xmlns:a16="http://schemas.microsoft.com/office/drawing/2014/main" id="{E8EB7424-5969-4033-940B-3E4516E47F71}"/>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18" name="TextBox 317">
                        <a:extLst>
                          <a:ext uri="{FF2B5EF4-FFF2-40B4-BE49-F238E27FC236}">
                            <a16:creationId xmlns:a16="http://schemas.microsoft.com/office/drawing/2014/main" id="{67621AE0-6A25-4BA5-B13B-E4BF35508F4E}"/>
                          </a:ext>
                        </a:extLst>
                      </p:cNvPr>
                      <p:cNvSpPr txBox="1"/>
                      <p:nvPr/>
                    </p:nvSpPr>
                    <p:spPr>
                      <a:xfrm>
                        <a:off x="4922691" y="2474344"/>
                        <a:ext cx="1014935" cy="376822"/>
                      </a:xfrm>
                      <a:prstGeom prst="rect">
                        <a:avLst/>
                      </a:prstGeom>
                      <a:noFill/>
                    </p:spPr>
                    <p:txBody>
                      <a:bodyPr wrap="square" rtlCol="0">
                        <a:spAutoFit/>
                      </a:bodyPr>
                      <a:lstStyle/>
                      <a:p>
                        <a:pPr marL="0" hangingPunct="0"/>
                        <a:r>
                          <a:rPr lang="fr-FR" sz="1600" dirty="0">
                            <a:solidFill>
                              <a:schemeClr val="bg1"/>
                            </a:solidFill>
                            <a:latin typeface="Century Gothic" panose="020B0502020202020204" pitchFamily="34" charset="0"/>
                            <a:ea typeface="Calibri"/>
                            <a:cs typeface="Calibri"/>
                            <a:sym typeface="Calibri"/>
                          </a:rPr>
                          <a:t>poule</a:t>
                        </a:r>
                        <a:endParaRPr lang="en-US" sz="1600" kern="1200" dirty="0">
                          <a:solidFill>
                            <a:schemeClr val="bg1"/>
                          </a:solidFill>
                          <a:latin typeface="Century Gothic" panose="020B0502020202020204" pitchFamily="34" charset="0"/>
                          <a:ea typeface="Calibri"/>
                          <a:cs typeface="Calibri"/>
                          <a:sym typeface="Calibri"/>
                        </a:endParaRPr>
                      </a:p>
                    </p:txBody>
                  </p:sp>
                  <p:sp>
                    <p:nvSpPr>
                      <p:cNvPr id="319" name="TextBox 318">
                        <a:extLst>
                          <a:ext uri="{FF2B5EF4-FFF2-40B4-BE49-F238E27FC236}">
                            <a16:creationId xmlns:a16="http://schemas.microsoft.com/office/drawing/2014/main" id="{D87887A0-794F-4FF9-8777-8CFBF8C2538E}"/>
                          </a:ext>
                        </a:extLst>
                      </p:cNvPr>
                      <p:cNvSpPr txBox="1"/>
                      <p:nvPr/>
                    </p:nvSpPr>
                    <p:spPr>
                      <a:xfrm>
                        <a:off x="5266826" y="1840368"/>
                        <a:ext cx="81973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pull</a:t>
                        </a:r>
                      </a:p>
                    </p:txBody>
                  </p:sp>
                </p:grpSp>
                <p:sp>
                  <p:nvSpPr>
                    <p:cNvPr id="315" name="Rectangle 314">
                      <a:extLst>
                        <a:ext uri="{FF2B5EF4-FFF2-40B4-BE49-F238E27FC236}">
                          <a16:creationId xmlns:a16="http://schemas.microsoft.com/office/drawing/2014/main" id="{95E96F22-01BC-4AA1-901D-1BF56E7D847C}"/>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316" name="Straight Arrow Connector 315">
                      <a:extLst>
                        <a:ext uri="{FF2B5EF4-FFF2-40B4-BE49-F238E27FC236}">
                          <a16:creationId xmlns:a16="http://schemas.microsoft.com/office/drawing/2014/main" id="{2C41ED1E-6075-4F20-B515-F8AC51215FCF}"/>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7" name="Group 236">
                    <a:extLst>
                      <a:ext uri="{FF2B5EF4-FFF2-40B4-BE49-F238E27FC236}">
                        <a16:creationId xmlns:a16="http://schemas.microsoft.com/office/drawing/2014/main" id="{A08C1524-07A6-4F6B-9FB0-96EAF74B538C}"/>
                      </a:ext>
                    </a:extLst>
                  </p:cNvPr>
                  <p:cNvGrpSpPr/>
                  <p:nvPr/>
                </p:nvGrpSpPr>
                <p:grpSpPr>
                  <a:xfrm>
                    <a:off x="5961568" y="1948406"/>
                    <a:ext cx="1111531" cy="1482554"/>
                    <a:chOff x="4925877" y="1613818"/>
                    <a:chExt cx="1111531" cy="1482554"/>
                  </a:xfrm>
                </p:grpSpPr>
                <p:grpSp>
                  <p:nvGrpSpPr>
                    <p:cNvPr id="307" name="Group 306">
                      <a:extLst>
                        <a:ext uri="{FF2B5EF4-FFF2-40B4-BE49-F238E27FC236}">
                          <a16:creationId xmlns:a16="http://schemas.microsoft.com/office/drawing/2014/main" id="{FA8EF002-B613-4FAC-9700-18709BB0B449}"/>
                        </a:ext>
                      </a:extLst>
                    </p:cNvPr>
                    <p:cNvGrpSpPr/>
                    <p:nvPr/>
                  </p:nvGrpSpPr>
                  <p:grpSpPr>
                    <a:xfrm>
                      <a:off x="4925877" y="1844587"/>
                      <a:ext cx="1111531" cy="1031680"/>
                      <a:chOff x="4923348" y="1828283"/>
                      <a:chExt cx="1147703" cy="1043427"/>
                    </a:xfrm>
                  </p:grpSpPr>
                  <p:sp>
                    <p:nvSpPr>
                      <p:cNvPr id="311" name="Right Triangle 310">
                        <a:extLst>
                          <a:ext uri="{FF2B5EF4-FFF2-40B4-BE49-F238E27FC236}">
                            <a16:creationId xmlns:a16="http://schemas.microsoft.com/office/drawing/2014/main" id="{83EDCF2A-497D-4D89-B2A3-F867B0F8FB1A}"/>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12" name="TextBox 311">
                        <a:extLst>
                          <a:ext uri="{FF2B5EF4-FFF2-40B4-BE49-F238E27FC236}">
                            <a16:creationId xmlns:a16="http://schemas.microsoft.com/office/drawing/2014/main" id="{9C072662-454A-4180-AA6C-E7BD35D44608}"/>
                          </a:ext>
                        </a:extLst>
                      </p:cNvPr>
                      <p:cNvSpPr txBox="1"/>
                      <p:nvPr/>
                    </p:nvSpPr>
                    <p:spPr>
                      <a:xfrm>
                        <a:off x="4923348" y="2494888"/>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puce</a:t>
                        </a:r>
                      </a:p>
                    </p:txBody>
                  </p:sp>
                  <p:sp>
                    <p:nvSpPr>
                      <p:cNvPr id="313" name="TextBox 312">
                        <a:extLst>
                          <a:ext uri="{FF2B5EF4-FFF2-40B4-BE49-F238E27FC236}">
                            <a16:creationId xmlns:a16="http://schemas.microsoft.com/office/drawing/2014/main" id="{54675F5F-C127-4D9D-B97B-76F472908D22}"/>
                          </a:ext>
                        </a:extLst>
                      </p:cNvPr>
                      <p:cNvSpPr txBox="1"/>
                      <p:nvPr/>
                    </p:nvSpPr>
                    <p:spPr>
                      <a:xfrm>
                        <a:off x="5180829" y="1828283"/>
                        <a:ext cx="890222" cy="342566"/>
                      </a:xfrm>
                      <a:prstGeom prst="rect">
                        <a:avLst/>
                      </a:prstGeom>
                      <a:noFill/>
                    </p:spPr>
                    <p:txBody>
                      <a:bodyPr wrap="square" rtlCol="0">
                        <a:spAutoFit/>
                      </a:bodyPr>
                      <a:lstStyle/>
                      <a:p>
                        <a:pPr lvl="0">
                          <a:buClrTx/>
                          <a:defRPr/>
                        </a:pPr>
                        <a:r>
                          <a:rPr lang="fr-FR" dirty="0">
                            <a:solidFill>
                              <a:schemeClr val="accent1">
                                <a:lumMod val="50000"/>
                              </a:schemeClr>
                            </a:solidFill>
                            <a:latin typeface="Century Gothic" panose="020B0502020202020204" pitchFamily="34" charset="0"/>
                            <a:ea typeface="Calibri"/>
                            <a:cs typeface="Calibri"/>
                            <a:sym typeface="Calibri"/>
                          </a:rPr>
                          <a:t>pouce</a:t>
                        </a:r>
                        <a:endParaRPr lang="en-GB" kern="1200" dirty="0">
                          <a:solidFill>
                            <a:schemeClr val="accent1">
                              <a:lumMod val="50000"/>
                            </a:schemeClr>
                          </a:solidFill>
                          <a:latin typeface="Century Gothic" panose="020B0502020202020204" pitchFamily="34" charset="0"/>
                        </a:endParaRPr>
                      </a:p>
                    </p:txBody>
                  </p:sp>
                </p:grpSp>
                <p:sp>
                  <p:nvSpPr>
                    <p:cNvPr id="308" name="Rectangle 307">
                      <a:extLst>
                        <a:ext uri="{FF2B5EF4-FFF2-40B4-BE49-F238E27FC236}">
                          <a16:creationId xmlns:a16="http://schemas.microsoft.com/office/drawing/2014/main" id="{E9A48CB4-3BDC-42C6-9E33-0E509FA63DE2}"/>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309" name="Straight Arrow Connector 308">
                      <a:extLst>
                        <a:ext uri="{FF2B5EF4-FFF2-40B4-BE49-F238E27FC236}">
                          <a16:creationId xmlns:a16="http://schemas.microsoft.com/office/drawing/2014/main" id="{48BB29B5-3D8C-48A6-B8AD-84C9B0894EA3}"/>
                        </a:ext>
                      </a:extLst>
                    </p:cNvPr>
                    <p:cNvCxnSpPr/>
                    <p:nvPr/>
                  </p:nvCxnSpPr>
                  <p:spPr>
                    <a:xfrm flipV="1">
                      <a:off x="5438615" y="1613818"/>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310" name="Straight Arrow Connector 309">
                      <a:extLst>
                        <a:ext uri="{FF2B5EF4-FFF2-40B4-BE49-F238E27FC236}">
                          <a16:creationId xmlns:a16="http://schemas.microsoft.com/office/drawing/2014/main" id="{BEBB94F5-13A3-40B4-9A46-C7F5C0A9720F}"/>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8" name="Group 237">
                    <a:extLst>
                      <a:ext uri="{FF2B5EF4-FFF2-40B4-BE49-F238E27FC236}">
                        <a16:creationId xmlns:a16="http://schemas.microsoft.com/office/drawing/2014/main" id="{2EB9FCE7-E79D-4EFA-BA8D-7CE89C9EB2E5}"/>
                      </a:ext>
                    </a:extLst>
                  </p:cNvPr>
                  <p:cNvGrpSpPr/>
                  <p:nvPr/>
                </p:nvGrpSpPr>
                <p:grpSpPr>
                  <a:xfrm>
                    <a:off x="5738642" y="909891"/>
                    <a:ext cx="1478814" cy="1059724"/>
                    <a:chOff x="4712733" y="1820390"/>
                    <a:chExt cx="1478814" cy="1059724"/>
                  </a:xfrm>
                </p:grpSpPr>
                <p:grpSp>
                  <p:nvGrpSpPr>
                    <p:cNvPr id="300" name="Group 299">
                      <a:extLst>
                        <a:ext uri="{FF2B5EF4-FFF2-40B4-BE49-F238E27FC236}">
                          <a16:creationId xmlns:a16="http://schemas.microsoft.com/office/drawing/2014/main" id="{3288AB53-FF6C-4802-9464-60F7E2A6A8B3}"/>
                        </a:ext>
                      </a:extLst>
                    </p:cNvPr>
                    <p:cNvGrpSpPr/>
                    <p:nvPr/>
                  </p:nvGrpSpPr>
                  <p:grpSpPr>
                    <a:xfrm>
                      <a:off x="4872415" y="1820390"/>
                      <a:ext cx="1264673" cy="1059724"/>
                      <a:chOff x="4868144" y="1803810"/>
                      <a:chExt cx="1305828" cy="1071790"/>
                    </a:xfrm>
                  </p:grpSpPr>
                  <p:sp>
                    <p:nvSpPr>
                      <p:cNvPr id="304" name="Right Triangle 303">
                        <a:extLst>
                          <a:ext uri="{FF2B5EF4-FFF2-40B4-BE49-F238E27FC236}">
                            <a16:creationId xmlns:a16="http://schemas.microsoft.com/office/drawing/2014/main" id="{E3DCA05B-227D-4A83-B4FC-49C03090CF19}"/>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05" name="TextBox 304">
                        <a:extLst>
                          <a:ext uri="{FF2B5EF4-FFF2-40B4-BE49-F238E27FC236}">
                            <a16:creationId xmlns:a16="http://schemas.microsoft.com/office/drawing/2014/main" id="{EDC28DD5-7EF9-437F-86AB-9035D794AB4E}"/>
                          </a:ext>
                        </a:extLst>
                      </p:cNvPr>
                      <p:cNvSpPr txBox="1"/>
                      <p:nvPr/>
                    </p:nvSpPr>
                    <p:spPr>
                      <a:xfrm>
                        <a:off x="4868144" y="2498778"/>
                        <a:ext cx="1014935" cy="376822"/>
                      </a:xfrm>
                      <a:prstGeom prst="rect">
                        <a:avLst/>
                      </a:prstGeom>
                      <a:noFill/>
                    </p:spPr>
                    <p:txBody>
                      <a:bodyPr wrap="square" rtlCol="0">
                        <a:spAutoFit/>
                      </a:bodyPr>
                      <a:lstStyle/>
                      <a:p>
                        <a:pPr lvl="0" algn="ctr">
                          <a:buClrTx/>
                          <a:defRPr/>
                        </a:pPr>
                        <a:r>
                          <a:rPr lang="fr-FR" sz="1600" dirty="0">
                            <a:solidFill>
                              <a:schemeClr val="bg1"/>
                            </a:solidFill>
                            <a:latin typeface="Century Gothic" panose="020B0502020202020204" pitchFamily="34" charset="0"/>
                            <a:ea typeface="Calibri"/>
                            <a:cs typeface="Calibri"/>
                            <a:sym typeface="Calibri"/>
                          </a:rPr>
                          <a:t>nu</a:t>
                        </a:r>
                        <a:endParaRPr lang="en-GB" sz="1600" kern="1200" dirty="0">
                          <a:solidFill>
                            <a:schemeClr val="bg1"/>
                          </a:solidFill>
                          <a:latin typeface="Century Gothic" panose="020B0502020202020204" pitchFamily="34" charset="0"/>
                        </a:endParaRPr>
                      </a:p>
                    </p:txBody>
                  </p:sp>
                  <p:sp>
                    <p:nvSpPr>
                      <p:cNvPr id="306" name="TextBox 305">
                        <a:extLst>
                          <a:ext uri="{FF2B5EF4-FFF2-40B4-BE49-F238E27FC236}">
                            <a16:creationId xmlns:a16="http://schemas.microsoft.com/office/drawing/2014/main" id="{7CF07B1D-BCA1-449D-B108-2AD88867029D}"/>
                          </a:ext>
                        </a:extLst>
                      </p:cNvPr>
                      <p:cNvSpPr txBox="1"/>
                      <p:nvPr/>
                    </p:nvSpPr>
                    <p:spPr>
                      <a:xfrm>
                        <a:off x="5246996" y="1803810"/>
                        <a:ext cx="92697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nous</a:t>
                        </a:r>
                      </a:p>
                    </p:txBody>
                  </p:sp>
                </p:grpSp>
                <p:sp>
                  <p:nvSpPr>
                    <p:cNvPr id="301" name="Rectangle 300">
                      <a:extLst>
                        <a:ext uri="{FF2B5EF4-FFF2-40B4-BE49-F238E27FC236}">
                          <a16:creationId xmlns:a16="http://schemas.microsoft.com/office/drawing/2014/main" id="{F7DCB440-B6CC-42BC-BC7C-AA0A9EADE325}"/>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302" name="Straight Arrow Connector 301">
                      <a:extLst>
                        <a:ext uri="{FF2B5EF4-FFF2-40B4-BE49-F238E27FC236}">
                          <a16:creationId xmlns:a16="http://schemas.microsoft.com/office/drawing/2014/main" id="{D88040F7-6517-4CF5-B90B-7A09557517EB}"/>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303" name="Straight Arrow Connector 302">
                      <a:extLst>
                        <a:ext uri="{FF2B5EF4-FFF2-40B4-BE49-F238E27FC236}">
                          <a16:creationId xmlns:a16="http://schemas.microsoft.com/office/drawing/2014/main" id="{9D23607C-F75C-4B2C-B00C-2D3620248334}"/>
                        </a:ext>
                      </a:extLst>
                    </p:cNvPr>
                    <p:cNvCxnSpPr>
                      <a:stCxn id="301"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9" name="Group 238">
                    <a:extLst>
                      <a:ext uri="{FF2B5EF4-FFF2-40B4-BE49-F238E27FC236}">
                        <a16:creationId xmlns:a16="http://schemas.microsoft.com/office/drawing/2014/main" id="{E011DD69-60B7-46DA-9FB1-22C9FC77313A}"/>
                      </a:ext>
                    </a:extLst>
                  </p:cNvPr>
                  <p:cNvGrpSpPr/>
                  <p:nvPr/>
                </p:nvGrpSpPr>
                <p:grpSpPr>
                  <a:xfrm>
                    <a:off x="7188225" y="939191"/>
                    <a:ext cx="1286559" cy="1257119"/>
                    <a:chOff x="4904988" y="1839253"/>
                    <a:chExt cx="1286559" cy="1257119"/>
                  </a:xfrm>
                </p:grpSpPr>
                <p:grpSp>
                  <p:nvGrpSpPr>
                    <p:cNvPr id="293" name="Group 292">
                      <a:extLst>
                        <a:ext uri="{FF2B5EF4-FFF2-40B4-BE49-F238E27FC236}">
                          <a16:creationId xmlns:a16="http://schemas.microsoft.com/office/drawing/2014/main" id="{D49A64B7-E9D0-4744-AE3C-556B8E7A46E5}"/>
                        </a:ext>
                      </a:extLst>
                    </p:cNvPr>
                    <p:cNvGrpSpPr/>
                    <p:nvPr/>
                  </p:nvGrpSpPr>
                  <p:grpSpPr>
                    <a:xfrm>
                      <a:off x="4904988" y="1839253"/>
                      <a:ext cx="1157634" cy="1020527"/>
                      <a:chOff x="4901785" y="1822892"/>
                      <a:chExt cx="1195308" cy="1032149"/>
                    </a:xfrm>
                  </p:grpSpPr>
                  <p:sp>
                    <p:nvSpPr>
                      <p:cNvPr id="297" name="Right Triangle 296">
                        <a:extLst>
                          <a:ext uri="{FF2B5EF4-FFF2-40B4-BE49-F238E27FC236}">
                            <a16:creationId xmlns:a16="http://schemas.microsoft.com/office/drawing/2014/main" id="{4D04B15D-5994-4B86-A0CB-81184A9DD484}"/>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98" name="TextBox 297">
                        <a:extLst>
                          <a:ext uri="{FF2B5EF4-FFF2-40B4-BE49-F238E27FC236}">
                            <a16:creationId xmlns:a16="http://schemas.microsoft.com/office/drawing/2014/main" id="{52EE1393-59B6-4FC6-BBCE-F9EEA327DAAE}"/>
                          </a:ext>
                        </a:extLst>
                      </p:cNvPr>
                      <p:cNvSpPr txBox="1"/>
                      <p:nvPr/>
                    </p:nvSpPr>
                    <p:spPr>
                      <a:xfrm>
                        <a:off x="4901785" y="2478219"/>
                        <a:ext cx="1014935" cy="376822"/>
                      </a:xfrm>
                      <a:prstGeom prst="rect">
                        <a:avLst/>
                      </a:prstGeom>
                      <a:noFill/>
                    </p:spPr>
                    <p:txBody>
                      <a:bodyPr wrap="square" rtlCol="0">
                        <a:spAutoFit/>
                      </a:bodyPr>
                      <a:lstStyle/>
                      <a:p>
                        <a:pPr marL="0" hangingPunct="0"/>
                        <a:r>
                          <a:rPr lang="fr-FR" sz="1600" dirty="0">
                            <a:solidFill>
                              <a:schemeClr val="bg1"/>
                            </a:solidFill>
                            <a:latin typeface="Century Gothic" panose="020B0502020202020204" pitchFamily="34" charset="0"/>
                            <a:ea typeface="Calibri"/>
                            <a:cs typeface="Calibri"/>
                            <a:sym typeface="Calibri"/>
                          </a:rPr>
                          <a:t>poule</a:t>
                        </a:r>
                        <a:endParaRPr lang="en-US" sz="1600" kern="1200" dirty="0">
                          <a:solidFill>
                            <a:schemeClr val="bg1"/>
                          </a:solidFill>
                          <a:latin typeface="Century Gothic" panose="020B0502020202020204" pitchFamily="34" charset="0"/>
                          <a:ea typeface="Calibri"/>
                          <a:cs typeface="Calibri"/>
                          <a:sym typeface="Calibri"/>
                        </a:endParaRPr>
                      </a:p>
                    </p:txBody>
                  </p:sp>
                  <p:sp>
                    <p:nvSpPr>
                      <p:cNvPr id="299" name="TextBox 298">
                        <a:extLst>
                          <a:ext uri="{FF2B5EF4-FFF2-40B4-BE49-F238E27FC236}">
                            <a16:creationId xmlns:a16="http://schemas.microsoft.com/office/drawing/2014/main" id="{C2E2C702-AD7E-40A0-9D0A-5BAE3FEB0F41}"/>
                          </a:ext>
                        </a:extLst>
                      </p:cNvPr>
                      <p:cNvSpPr txBox="1"/>
                      <p:nvPr/>
                    </p:nvSpPr>
                    <p:spPr>
                      <a:xfrm>
                        <a:off x="5294075" y="1822892"/>
                        <a:ext cx="803018"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pull</a:t>
                        </a:r>
                      </a:p>
                    </p:txBody>
                  </p:sp>
                </p:grpSp>
                <p:sp>
                  <p:nvSpPr>
                    <p:cNvPr id="294" name="Rectangle 293">
                      <a:extLst>
                        <a:ext uri="{FF2B5EF4-FFF2-40B4-BE49-F238E27FC236}">
                          <a16:creationId xmlns:a16="http://schemas.microsoft.com/office/drawing/2014/main" id="{3DDD6F4B-2A7A-4DF1-B237-AD4CDC3E55D9}"/>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95" name="Straight Arrow Connector 294">
                      <a:extLst>
                        <a:ext uri="{FF2B5EF4-FFF2-40B4-BE49-F238E27FC236}">
                          <a16:creationId xmlns:a16="http://schemas.microsoft.com/office/drawing/2014/main" id="{01E1CDC9-3400-45D7-93F7-6AED862957B1}"/>
                        </a:ext>
                      </a:extLst>
                    </p:cNvPr>
                    <p:cNvCxnSpPr>
                      <a:stCxn id="294"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96" name="Straight Arrow Connector 295">
                      <a:extLst>
                        <a:ext uri="{FF2B5EF4-FFF2-40B4-BE49-F238E27FC236}">
                          <a16:creationId xmlns:a16="http://schemas.microsoft.com/office/drawing/2014/main" id="{F2C616F4-5274-4258-840D-356D1ACE5076}"/>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0" name="Group 239">
                    <a:extLst>
                      <a:ext uri="{FF2B5EF4-FFF2-40B4-BE49-F238E27FC236}">
                        <a16:creationId xmlns:a16="http://schemas.microsoft.com/office/drawing/2014/main" id="{5942A102-F84F-477C-A2BC-94E7BBE8DCB1}"/>
                      </a:ext>
                    </a:extLst>
                  </p:cNvPr>
                  <p:cNvGrpSpPr/>
                  <p:nvPr/>
                </p:nvGrpSpPr>
                <p:grpSpPr>
                  <a:xfrm>
                    <a:off x="3482077" y="3427441"/>
                    <a:ext cx="1242000" cy="1237376"/>
                    <a:chOff x="4949547" y="1858996"/>
                    <a:chExt cx="1242000" cy="1237376"/>
                  </a:xfrm>
                </p:grpSpPr>
                <p:grpSp>
                  <p:nvGrpSpPr>
                    <p:cNvPr id="286" name="Group 285">
                      <a:extLst>
                        <a:ext uri="{FF2B5EF4-FFF2-40B4-BE49-F238E27FC236}">
                          <a16:creationId xmlns:a16="http://schemas.microsoft.com/office/drawing/2014/main" id="{D5B0D874-7C2D-4FB9-B17D-2B7EB8B9AC5F}"/>
                        </a:ext>
                      </a:extLst>
                    </p:cNvPr>
                    <p:cNvGrpSpPr/>
                    <p:nvPr/>
                  </p:nvGrpSpPr>
                  <p:grpSpPr>
                    <a:xfrm>
                      <a:off x="4952223" y="1863696"/>
                      <a:ext cx="1054140" cy="1003325"/>
                      <a:chOff x="4950554" y="1847612"/>
                      <a:chExt cx="1088445" cy="1014750"/>
                    </a:xfrm>
                  </p:grpSpPr>
                  <p:sp>
                    <p:nvSpPr>
                      <p:cNvPr id="290" name="Right Triangle 289">
                        <a:extLst>
                          <a:ext uri="{FF2B5EF4-FFF2-40B4-BE49-F238E27FC236}">
                            <a16:creationId xmlns:a16="http://schemas.microsoft.com/office/drawing/2014/main" id="{68F61CE4-369A-4563-87A7-940C305B66D4}"/>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91" name="TextBox 290">
                        <a:extLst>
                          <a:ext uri="{FF2B5EF4-FFF2-40B4-BE49-F238E27FC236}">
                            <a16:creationId xmlns:a16="http://schemas.microsoft.com/office/drawing/2014/main" id="{A0E603F8-64A6-46D1-B25D-DFC5CBD4E040}"/>
                          </a:ext>
                        </a:extLst>
                      </p:cNvPr>
                      <p:cNvSpPr txBox="1"/>
                      <p:nvPr/>
                    </p:nvSpPr>
                    <p:spPr>
                      <a:xfrm>
                        <a:off x="4997928" y="2485540"/>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joue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2" name="TextBox 291">
                        <a:extLst>
                          <a:ext uri="{FF2B5EF4-FFF2-40B4-BE49-F238E27FC236}">
                            <a16:creationId xmlns:a16="http://schemas.microsoft.com/office/drawing/2014/main" id="{7BA66C11-9FA9-4277-A390-D9B2086BA6E3}"/>
                          </a:ext>
                        </a:extLst>
                      </p:cNvPr>
                      <p:cNvSpPr txBox="1"/>
                      <p:nvPr/>
                    </p:nvSpPr>
                    <p:spPr>
                      <a:xfrm>
                        <a:off x="5133430" y="1847612"/>
                        <a:ext cx="905569" cy="376821"/>
                      </a:xfrm>
                      <a:prstGeom prst="rect">
                        <a:avLst/>
                      </a:prstGeom>
                      <a:noFill/>
                    </p:spPr>
                    <p:txBody>
                      <a:bodyPr wrap="square" rtlCol="0">
                        <a:spAutoFit/>
                      </a:bodyPr>
                      <a:lstStyle/>
                      <a:p>
                        <a:pPr lvl="0" algn="ctr">
                          <a:buClrTx/>
                          <a:defRPr/>
                        </a:pPr>
                        <a:r>
                          <a:rPr lang="en-GB" sz="1600" kern="1200" dirty="0">
                            <a:solidFill>
                              <a:srgbClr val="115076"/>
                            </a:solidFill>
                            <a:latin typeface="Century Gothic" panose="020B0502020202020204" pitchFamily="34" charset="0"/>
                          </a:rPr>
                          <a:t>jus</a:t>
                        </a:r>
                      </a:p>
                    </p:txBody>
                  </p:sp>
                </p:grpSp>
                <p:sp>
                  <p:nvSpPr>
                    <p:cNvPr id="287" name="Rectangle 286">
                      <a:extLst>
                        <a:ext uri="{FF2B5EF4-FFF2-40B4-BE49-F238E27FC236}">
                          <a16:creationId xmlns:a16="http://schemas.microsoft.com/office/drawing/2014/main" id="{68F57DE4-F380-4B77-A843-7BDEB955BB3C}"/>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88" name="Straight Arrow Connector 287">
                      <a:extLst>
                        <a:ext uri="{FF2B5EF4-FFF2-40B4-BE49-F238E27FC236}">
                          <a16:creationId xmlns:a16="http://schemas.microsoft.com/office/drawing/2014/main" id="{52EED5D8-ADDB-4AD8-BABD-708110C680B0}"/>
                        </a:ext>
                      </a:extLst>
                    </p:cNvPr>
                    <p:cNvCxnSpPr>
                      <a:stCxn id="287"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89" name="Straight Arrow Connector 288">
                      <a:extLst>
                        <a:ext uri="{FF2B5EF4-FFF2-40B4-BE49-F238E27FC236}">
                          <a16:creationId xmlns:a16="http://schemas.microsoft.com/office/drawing/2014/main" id="{FAC19524-1850-4CAA-AED5-E6DDB4082DFD}"/>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1" name="Group 240">
                    <a:extLst>
                      <a:ext uri="{FF2B5EF4-FFF2-40B4-BE49-F238E27FC236}">
                        <a16:creationId xmlns:a16="http://schemas.microsoft.com/office/drawing/2014/main" id="{49584A3C-7D47-438E-9F57-B04594F0A549}"/>
                      </a:ext>
                    </a:extLst>
                  </p:cNvPr>
                  <p:cNvGrpSpPr/>
                  <p:nvPr/>
                </p:nvGrpSpPr>
                <p:grpSpPr>
                  <a:xfrm>
                    <a:off x="4725401" y="3420749"/>
                    <a:ext cx="1242000" cy="1242138"/>
                    <a:chOff x="4949547" y="1854234"/>
                    <a:chExt cx="1242000" cy="1242138"/>
                  </a:xfrm>
                </p:grpSpPr>
                <p:grpSp>
                  <p:nvGrpSpPr>
                    <p:cNvPr id="279" name="Group 278">
                      <a:extLst>
                        <a:ext uri="{FF2B5EF4-FFF2-40B4-BE49-F238E27FC236}">
                          <a16:creationId xmlns:a16="http://schemas.microsoft.com/office/drawing/2014/main" id="{D29E3AF3-D06C-4A20-9C91-6251C19FBDBE}"/>
                        </a:ext>
                      </a:extLst>
                    </p:cNvPr>
                    <p:cNvGrpSpPr/>
                    <p:nvPr/>
                  </p:nvGrpSpPr>
                  <p:grpSpPr>
                    <a:xfrm>
                      <a:off x="4952226" y="1854234"/>
                      <a:ext cx="1158151" cy="1013998"/>
                      <a:chOff x="4950554" y="1838041"/>
                      <a:chExt cx="1195840" cy="1025544"/>
                    </a:xfrm>
                  </p:grpSpPr>
                  <p:sp>
                    <p:nvSpPr>
                      <p:cNvPr id="283" name="Right Triangle 282">
                        <a:extLst>
                          <a:ext uri="{FF2B5EF4-FFF2-40B4-BE49-F238E27FC236}">
                            <a16:creationId xmlns:a16="http://schemas.microsoft.com/office/drawing/2014/main" id="{D49D3DC7-9ED1-4207-AF32-FDE1809D5A1A}"/>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84" name="TextBox 283">
                        <a:extLst>
                          <a:ext uri="{FF2B5EF4-FFF2-40B4-BE49-F238E27FC236}">
                            <a16:creationId xmlns:a16="http://schemas.microsoft.com/office/drawing/2014/main" id="{AD7595EF-3402-4460-A2DD-904838EAF314}"/>
                          </a:ext>
                        </a:extLst>
                      </p:cNvPr>
                      <p:cNvSpPr txBox="1"/>
                      <p:nvPr/>
                    </p:nvSpPr>
                    <p:spPr>
                      <a:xfrm>
                        <a:off x="4967921" y="2486763"/>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puce</a:t>
                        </a:r>
                      </a:p>
                    </p:txBody>
                  </p:sp>
                  <p:sp>
                    <p:nvSpPr>
                      <p:cNvPr id="285" name="TextBox 284">
                        <a:extLst>
                          <a:ext uri="{FF2B5EF4-FFF2-40B4-BE49-F238E27FC236}">
                            <a16:creationId xmlns:a16="http://schemas.microsoft.com/office/drawing/2014/main" id="{E0E0FC57-338C-4C35-8A83-F05117705B7D}"/>
                          </a:ext>
                        </a:extLst>
                      </p:cNvPr>
                      <p:cNvSpPr txBox="1"/>
                      <p:nvPr/>
                    </p:nvSpPr>
                    <p:spPr>
                      <a:xfrm>
                        <a:off x="5182985" y="1838041"/>
                        <a:ext cx="963409" cy="342566"/>
                      </a:xfrm>
                      <a:prstGeom prst="rect">
                        <a:avLst/>
                      </a:prstGeom>
                      <a:noFill/>
                    </p:spPr>
                    <p:txBody>
                      <a:bodyPr wrap="square" rtlCol="0">
                        <a:spAutoFit/>
                      </a:bodyPr>
                      <a:lstStyle/>
                      <a:p>
                        <a:pPr lvl="0">
                          <a:buClrTx/>
                          <a:defRPr/>
                        </a:pPr>
                        <a:r>
                          <a:rPr lang="fr-FR" dirty="0">
                            <a:solidFill>
                              <a:schemeClr val="accent1">
                                <a:lumMod val="50000"/>
                              </a:schemeClr>
                            </a:solidFill>
                            <a:latin typeface="Century Gothic" panose="020B0502020202020204" pitchFamily="34" charset="0"/>
                            <a:ea typeface="Calibri"/>
                            <a:cs typeface="Calibri"/>
                            <a:sym typeface="Calibri"/>
                          </a:rPr>
                          <a:t>pouce</a:t>
                        </a:r>
                        <a:endParaRPr kumimoji="0" lang="en-GB"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grpSp>
                <p:sp>
                  <p:nvSpPr>
                    <p:cNvPr id="280" name="Rectangle 279">
                      <a:extLst>
                        <a:ext uri="{FF2B5EF4-FFF2-40B4-BE49-F238E27FC236}">
                          <a16:creationId xmlns:a16="http://schemas.microsoft.com/office/drawing/2014/main" id="{A86A42F3-7517-4FA0-9B00-28668DD8D432}"/>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81" name="Straight Arrow Connector 280">
                      <a:extLst>
                        <a:ext uri="{FF2B5EF4-FFF2-40B4-BE49-F238E27FC236}">
                          <a16:creationId xmlns:a16="http://schemas.microsoft.com/office/drawing/2014/main" id="{A38327F7-8219-44FC-B0B1-BEE6D074406C}"/>
                        </a:ext>
                      </a:extLst>
                    </p:cNvPr>
                    <p:cNvCxnSpPr>
                      <a:stCxn id="280"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82" name="Straight Arrow Connector 281">
                      <a:extLst>
                        <a:ext uri="{FF2B5EF4-FFF2-40B4-BE49-F238E27FC236}">
                          <a16:creationId xmlns:a16="http://schemas.microsoft.com/office/drawing/2014/main" id="{FF933535-D5B5-466B-B2E8-EB5E25051CDB}"/>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2" name="Group 241">
                    <a:extLst>
                      <a:ext uri="{FF2B5EF4-FFF2-40B4-BE49-F238E27FC236}">
                        <a16:creationId xmlns:a16="http://schemas.microsoft.com/office/drawing/2014/main" id="{84823041-06C1-4C7C-9EFA-67BDF21282FD}"/>
                      </a:ext>
                    </a:extLst>
                  </p:cNvPr>
                  <p:cNvGrpSpPr/>
                  <p:nvPr/>
                </p:nvGrpSpPr>
                <p:grpSpPr>
                  <a:xfrm>
                    <a:off x="5876825" y="3411289"/>
                    <a:ext cx="1345714" cy="1251598"/>
                    <a:chOff x="4845833" y="1844774"/>
                    <a:chExt cx="1345714" cy="1251598"/>
                  </a:xfrm>
                </p:grpSpPr>
                <p:grpSp>
                  <p:nvGrpSpPr>
                    <p:cNvPr id="272" name="Group 271">
                      <a:extLst>
                        <a:ext uri="{FF2B5EF4-FFF2-40B4-BE49-F238E27FC236}">
                          <a16:creationId xmlns:a16="http://schemas.microsoft.com/office/drawing/2014/main" id="{C347FA8B-0B1C-43F1-82F2-F124D72DD90C}"/>
                        </a:ext>
                      </a:extLst>
                    </p:cNvPr>
                    <p:cNvGrpSpPr/>
                    <p:nvPr/>
                  </p:nvGrpSpPr>
                  <p:grpSpPr>
                    <a:xfrm>
                      <a:off x="4845833" y="1844774"/>
                      <a:ext cx="1264234" cy="1033744"/>
                      <a:chOff x="4840698" y="1828474"/>
                      <a:chExt cx="1305375" cy="1045515"/>
                    </a:xfrm>
                  </p:grpSpPr>
                  <p:sp>
                    <p:nvSpPr>
                      <p:cNvPr id="276" name="Right Triangle 275">
                        <a:extLst>
                          <a:ext uri="{FF2B5EF4-FFF2-40B4-BE49-F238E27FC236}">
                            <a16:creationId xmlns:a16="http://schemas.microsoft.com/office/drawing/2014/main" id="{ABC3A98B-F68F-4CBB-B253-159C950A512B}"/>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77" name="TextBox 276">
                        <a:extLst>
                          <a:ext uri="{FF2B5EF4-FFF2-40B4-BE49-F238E27FC236}">
                            <a16:creationId xmlns:a16="http://schemas.microsoft.com/office/drawing/2014/main" id="{6EA6E254-1EC1-4E8D-BDB5-2B3EB16260A1}"/>
                          </a:ext>
                        </a:extLst>
                      </p:cNvPr>
                      <p:cNvSpPr txBox="1"/>
                      <p:nvPr/>
                    </p:nvSpPr>
                    <p:spPr>
                      <a:xfrm>
                        <a:off x="4840698" y="2497166"/>
                        <a:ext cx="1014934" cy="376823"/>
                      </a:xfrm>
                      <a:prstGeom prst="rect">
                        <a:avLst/>
                      </a:prstGeom>
                      <a:noFill/>
                    </p:spPr>
                    <p:txBody>
                      <a:bodyPr wrap="square" rtlCol="0">
                        <a:spAutoFit/>
                      </a:bodyPr>
                      <a:lstStyle/>
                      <a:p>
                        <a:pPr lvl="0" algn="ctr">
                          <a:buClrTx/>
                          <a:defRPr/>
                        </a:pPr>
                        <a:r>
                          <a:rPr lang="fr-FR" sz="1600" dirty="0">
                            <a:solidFill>
                              <a:schemeClr val="bg1"/>
                            </a:solidFill>
                            <a:latin typeface="Century Gothic" panose="020B0502020202020204" pitchFamily="34" charset="0"/>
                            <a:ea typeface="Calibri"/>
                            <a:cs typeface="Calibri"/>
                            <a:sym typeface="Calibri"/>
                          </a:rPr>
                          <a:t>nu</a:t>
                        </a:r>
                        <a:endParaRPr lang="en-GB" sz="1600" kern="1200" dirty="0">
                          <a:solidFill>
                            <a:schemeClr val="bg1"/>
                          </a:solidFill>
                          <a:latin typeface="Century Gothic" panose="020B0502020202020204" pitchFamily="34" charset="0"/>
                        </a:endParaRPr>
                      </a:p>
                    </p:txBody>
                  </p:sp>
                  <p:sp>
                    <p:nvSpPr>
                      <p:cNvPr id="278" name="TextBox 277">
                        <a:extLst>
                          <a:ext uri="{FF2B5EF4-FFF2-40B4-BE49-F238E27FC236}">
                            <a16:creationId xmlns:a16="http://schemas.microsoft.com/office/drawing/2014/main" id="{417ACE94-02C8-4CCF-9E4A-8BF909F50E64}"/>
                          </a:ext>
                        </a:extLst>
                      </p:cNvPr>
                      <p:cNvSpPr txBox="1"/>
                      <p:nvPr/>
                    </p:nvSpPr>
                    <p:spPr>
                      <a:xfrm>
                        <a:off x="5224347" y="1828474"/>
                        <a:ext cx="92172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nous</a:t>
                        </a:r>
                      </a:p>
                    </p:txBody>
                  </p:sp>
                </p:grpSp>
                <p:sp>
                  <p:nvSpPr>
                    <p:cNvPr id="273" name="Rectangle 272">
                      <a:extLst>
                        <a:ext uri="{FF2B5EF4-FFF2-40B4-BE49-F238E27FC236}">
                          <a16:creationId xmlns:a16="http://schemas.microsoft.com/office/drawing/2014/main" id="{92F08624-4BEB-499E-8DAF-D62122C6B537}"/>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74" name="Straight Arrow Connector 273">
                      <a:extLst>
                        <a:ext uri="{FF2B5EF4-FFF2-40B4-BE49-F238E27FC236}">
                          <a16:creationId xmlns:a16="http://schemas.microsoft.com/office/drawing/2014/main" id="{44389E38-720A-4182-A64E-073F2EFB9EAB}"/>
                        </a:ext>
                      </a:extLst>
                    </p:cNvPr>
                    <p:cNvCxnSpPr>
                      <a:stCxn id="273"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75" name="Straight Arrow Connector 274">
                      <a:extLst>
                        <a:ext uri="{FF2B5EF4-FFF2-40B4-BE49-F238E27FC236}">
                          <a16:creationId xmlns:a16="http://schemas.microsoft.com/office/drawing/2014/main" id="{07BF87C0-3E39-4E21-B4D3-AA6FA192A2DE}"/>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3" name="Group 242">
                    <a:extLst>
                      <a:ext uri="{FF2B5EF4-FFF2-40B4-BE49-F238E27FC236}">
                        <a16:creationId xmlns:a16="http://schemas.microsoft.com/office/drawing/2014/main" id="{AEB96FC0-9A63-4204-8AB3-6C34CC22C7F6}"/>
                      </a:ext>
                    </a:extLst>
                  </p:cNvPr>
                  <p:cNvGrpSpPr/>
                  <p:nvPr/>
                </p:nvGrpSpPr>
                <p:grpSpPr>
                  <a:xfrm>
                    <a:off x="7188224" y="3396961"/>
                    <a:ext cx="1146541" cy="1263996"/>
                    <a:chOff x="4908843" y="1832376"/>
                    <a:chExt cx="1146541" cy="1263996"/>
                  </a:xfrm>
                </p:grpSpPr>
                <p:grpSp>
                  <p:nvGrpSpPr>
                    <p:cNvPr id="266" name="Group 265">
                      <a:extLst>
                        <a:ext uri="{FF2B5EF4-FFF2-40B4-BE49-F238E27FC236}">
                          <a16:creationId xmlns:a16="http://schemas.microsoft.com/office/drawing/2014/main" id="{E53D9934-9ED0-452D-9ED2-FECA7286BEBE}"/>
                        </a:ext>
                      </a:extLst>
                    </p:cNvPr>
                    <p:cNvGrpSpPr/>
                    <p:nvPr/>
                  </p:nvGrpSpPr>
                  <p:grpSpPr>
                    <a:xfrm>
                      <a:off x="4908843" y="1832376"/>
                      <a:ext cx="1146541" cy="1015665"/>
                      <a:chOff x="4905759" y="1815936"/>
                      <a:chExt cx="1183852" cy="1027231"/>
                    </a:xfrm>
                  </p:grpSpPr>
                  <p:sp>
                    <p:nvSpPr>
                      <p:cNvPr id="269" name="Right Triangle 268">
                        <a:extLst>
                          <a:ext uri="{FF2B5EF4-FFF2-40B4-BE49-F238E27FC236}">
                            <a16:creationId xmlns:a16="http://schemas.microsoft.com/office/drawing/2014/main" id="{E0722764-C2C9-430C-A383-977A025F426D}"/>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70" name="TextBox 269">
                        <a:extLst>
                          <a:ext uri="{FF2B5EF4-FFF2-40B4-BE49-F238E27FC236}">
                            <a16:creationId xmlns:a16="http://schemas.microsoft.com/office/drawing/2014/main" id="{E54CEBA2-E31B-4486-99AC-8B5AEDB15FB6}"/>
                          </a:ext>
                        </a:extLst>
                      </p:cNvPr>
                      <p:cNvSpPr txBox="1"/>
                      <p:nvPr/>
                    </p:nvSpPr>
                    <p:spPr>
                      <a:xfrm>
                        <a:off x="4905759" y="2466345"/>
                        <a:ext cx="1014936" cy="376822"/>
                      </a:xfrm>
                      <a:prstGeom prst="rect">
                        <a:avLst/>
                      </a:prstGeom>
                      <a:noFill/>
                    </p:spPr>
                    <p:txBody>
                      <a:bodyPr wrap="square" rtlCol="0">
                        <a:spAutoFit/>
                      </a:bodyPr>
                      <a:lstStyle/>
                      <a:p>
                        <a:pPr marL="0" hangingPunct="0"/>
                        <a:r>
                          <a:rPr lang="fr-FR" sz="1600" dirty="0">
                            <a:solidFill>
                              <a:schemeClr val="bg1"/>
                            </a:solidFill>
                            <a:latin typeface="Century Gothic" panose="020B0502020202020204" pitchFamily="34" charset="0"/>
                            <a:ea typeface="Calibri"/>
                            <a:cs typeface="Calibri"/>
                            <a:sym typeface="Calibri"/>
                          </a:rPr>
                          <a:t>poule</a:t>
                        </a:r>
                        <a:endParaRPr lang="en-US" sz="1600" kern="1200" dirty="0">
                          <a:solidFill>
                            <a:schemeClr val="bg1"/>
                          </a:solidFill>
                          <a:latin typeface="Century Gothic" panose="020B0502020202020204" pitchFamily="34" charset="0"/>
                          <a:ea typeface="Calibri"/>
                          <a:cs typeface="Calibri"/>
                          <a:sym typeface="Calibri"/>
                        </a:endParaRPr>
                      </a:p>
                    </p:txBody>
                  </p:sp>
                  <p:sp>
                    <p:nvSpPr>
                      <p:cNvPr id="271" name="TextBox 270">
                        <a:extLst>
                          <a:ext uri="{FF2B5EF4-FFF2-40B4-BE49-F238E27FC236}">
                            <a16:creationId xmlns:a16="http://schemas.microsoft.com/office/drawing/2014/main" id="{E7E832DF-F30B-4D40-9A1D-4AFA2F0B1BF0}"/>
                          </a:ext>
                        </a:extLst>
                      </p:cNvPr>
                      <p:cNvSpPr txBox="1"/>
                      <p:nvPr/>
                    </p:nvSpPr>
                    <p:spPr>
                      <a:xfrm>
                        <a:off x="5238260" y="1815936"/>
                        <a:ext cx="851351"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pull</a:t>
                        </a:r>
                      </a:p>
                    </p:txBody>
                  </p:sp>
                </p:grpSp>
                <p:sp>
                  <p:nvSpPr>
                    <p:cNvPr id="267" name="Rectangle 266">
                      <a:extLst>
                        <a:ext uri="{FF2B5EF4-FFF2-40B4-BE49-F238E27FC236}">
                          <a16:creationId xmlns:a16="http://schemas.microsoft.com/office/drawing/2014/main" id="{7F5AAF00-AE2C-4457-85EB-3B2BAEF39DD9}"/>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68" name="Straight Arrow Connector 267">
                      <a:extLst>
                        <a:ext uri="{FF2B5EF4-FFF2-40B4-BE49-F238E27FC236}">
                          <a16:creationId xmlns:a16="http://schemas.microsoft.com/office/drawing/2014/main" id="{28E0A354-9EC1-4F8F-B87A-72539A382CC2}"/>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4" name="Group 243">
                    <a:extLst>
                      <a:ext uri="{FF2B5EF4-FFF2-40B4-BE49-F238E27FC236}">
                        <a16:creationId xmlns:a16="http://schemas.microsoft.com/office/drawing/2014/main" id="{D6BAF1C5-A8B4-409D-9DBD-B219FDB8C422}"/>
                      </a:ext>
                    </a:extLst>
                  </p:cNvPr>
                  <p:cNvGrpSpPr/>
                  <p:nvPr/>
                </p:nvGrpSpPr>
                <p:grpSpPr>
                  <a:xfrm>
                    <a:off x="5939698" y="4647042"/>
                    <a:ext cx="1256817" cy="1247418"/>
                    <a:chOff x="4934730" y="1848954"/>
                    <a:chExt cx="1256817" cy="1247418"/>
                  </a:xfrm>
                </p:grpSpPr>
                <p:grpSp>
                  <p:nvGrpSpPr>
                    <p:cNvPr id="259" name="Group 258">
                      <a:extLst>
                        <a:ext uri="{FF2B5EF4-FFF2-40B4-BE49-F238E27FC236}">
                          <a16:creationId xmlns:a16="http://schemas.microsoft.com/office/drawing/2014/main" id="{5AFB1EF9-CB85-4E23-AD59-13F05AD87440}"/>
                        </a:ext>
                      </a:extLst>
                    </p:cNvPr>
                    <p:cNvGrpSpPr/>
                    <p:nvPr/>
                  </p:nvGrpSpPr>
                  <p:grpSpPr>
                    <a:xfrm>
                      <a:off x="4934730" y="1848954"/>
                      <a:ext cx="1136247" cy="1026820"/>
                      <a:chOff x="4932498" y="1832699"/>
                      <a:chExt cx="1173225" cy="1038512"/>
                    </a:xfrm>
                  </p:grpSpPr>
                  <p:sp>
                    <p:nvSpPr>
                      <p:cNvPr id="263" name="Right Triangle 262">
                        <a:extLst>
                          <a:ext uri="{FF2B5EF4-FFF2-40B4-BE49-F238E27FC236}">
                            <a16:creationId xmlns:a16="http://schemas.microsoft.com/office/drawing/2014/main" id="{D645B7B8-56A4-4EB7-8F71-9B5D433E2AED}"/>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64" name="TextBox 263">
                        <a:extLst>
                          <a:ext uri="{FF2B5EF4-FFF2-40B4-BE49-F238E27FC236}">
                            <a16:creationId xmlns:a16="http://schemas.microsoft.com/office/drawing/2014/main" id="{A9528AD8-D035-4C24-A592-CB6E2E234ED6}"/>
                          </a:ext>
                        </a:extLst>
                      </p:cNvPr>
                      <p:cNvSpPr txBox="1"/>
                      <p:nvPr/>
                    </p:nvSpPr>
                    <p:spPr>
                      <a:xfrm>
                        <a:off x="4932498" y="2494389"/>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poule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5" name="TextBox 264">
                        <a:extLst>
                          <a:ext uri="{FF2B5EF4-FFF2-40B4-BE49-F238E27FC236}">
                            <a16:creationId xmlns:a16="http://schemas.microsoft.com/office/drawing/2014/main" id="{E31734B9-60BB-4ECA-909C-8450FFC00746}"/>
                          </a:ext>
                        </a:extLst>
                      </p:cNvPr>
                      <p:cNvSpPr txBox="1"/>
                      <p:nvPr/>
                    </p:nvSpPr>
                    <p:spPr>
                      <a:xfrm>
                        <a:off x="5306563" y="1832699"/>
                        <a:ext cx="799160"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pull</a:t>
                        </a:r>
                      </a:p>
                    </p:txBody>
                  </p:sp>
                </p:grpSp>
                <p:sp>
                  <p:nvSpPr>
                    <p:cNvPr id="260" name="Rectangle 259">
                      <a:extLst>
                        <a:ext uri="{FF2B5EF4-FFF2-40B4-BE49-F238E27FC236}">
                          <a16:creationId xmlns:a16="http://schemas.microsoft.com/office/drawing/2014/main" id="{9EB37B75-7850-4FCA-BC33-DCF9A4A2BC4A}"/>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61" name="Straight Arrow Connector 260">
                      <a:extLst>
                        <a:ext uri="{FF2B5EF4-FFF2-40B4-BE49-F238E27FC236}">
                          <a16:creationId xmlns:a16="http://schemas.microsoft.com/office/drawing/2014/main" id="{9CE0D2C4-529B-4A39-B60B-BBC93633251F}"/>
                        </a:ext>
                      </a:extLst>
                    </p:cNvPr>
                    <p:cNvCxnSpPr>
                      <a:stCxn id="260"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62" name="Straight Arrow Connector 261">
                      <a:extLst>
                        <a:ext uri="{FF2B5EF4-FFF2-40B4-BE49-F238E27FC236}">
                          <a16:creationId xmlns:a16="http://schemas.microsoft.com/office/drawing/2014/main" id="{6CA34896-0AED-444B-A995-74C099238220}"/>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5" name="Group 244">
                    <a:extLst>
                      <a:ext uri="{FF2B5EF4-FFF2-40B4-BE49-F238E27FC236}">
                        <a16:creationId xmlns:a16="http://schemas.microsoft.com/office/drawing/2014/main" id="{2E649995-8DC7-4108-AC35-283F133B0A51}"/>
                      </a:ext>
                    </a:extLst>
                  </p:cNvPr>
                  <p:cNvGrpSpPr/>
                  <p:nvPr/>
                </p:nvGrpSpPr>
                <p:grpSpPr>
                  <a:xfrm>
                    <a:off x="4621985" y="4647041"/>
                    <a:ext cx="1264245" cy="1248477"/>
                    <a:chOff x="4852734" y="1847895"/>
                    <a:chExt cx="1264245" cy="1248477"/>
                  </a:xfrm>
                </p:grpSpPr>
                <p:grpSp>
                  <p:nvGrpSpPr>
                    <p:cNvPr id="253" name="Group 252">
                      <a:extLst>
                        <a:ext uri="{FF2B5EF4-FFF2-40B4-BE49-F238E27FC236}">
                          <a16:creationId xmlns:a16="http://schemas.microsoft.com/office/drawing/2014/main" id="{A41859DF-005A-4507-803C-CB3F664661A6}"/>
                        </a:ext>
                      </a:extLst>
                    </p:cNvPr>
                    <p:cNvGrpSpPr/>
                    <p:nvPr/>
                  </p:nvGrpSpPr>
                  <p:grpSpPr>
                    <a:xfrm>
                      <a:off x="4852734" y="1847895"/>
                      <a:ext cx="1264245" cy="1018508"/>
                      <a:chOff x="4847825" y="1831630"/>
                      <a:chExt cx="1305387" cy="1030105"/>
                    </a:xfrm>
                  </p:grpSpPr>
                  <p:sp>
                    <p:nvSpPr>
                      <p:cNvPr id="256" name="Right Triangle 255">
                        <a:extLst>
                          <a:ext uri="{FF2B5EF4-FFF2-40B4-BE49-F238E27FC236}">
                            <a16:creationId xmlns:a16="http://schemas.microsoft.com/office/drawing/2014/main" id="{FFCFF043-36CB-4CB4-9CB5-3DE6CB90AB63}"/>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57" name="TextBox 256">
                        <a:extLst>
                          <a:ext uri="{FF2B5EF4-FFF2-40B4-BE49-F238E27FC236}">
                            <a16:creationId xmlns:a16="http://schemas.microsoft.com/office/drawing/2014/main" id="{E0450B44-37FD-4442-9EF8-11A0EB6E09DA}"/>
                          </a:ext>
                        </a:extLst>
                      </p:cNvPr>
                      <p:cNvSpPr txBox="1"/>
                      <p:nvPr/>
                    </p:nvSpPr>
                    <p:spPr>
                      <a:xfrm>
                        <a:off x="4847825" y="2484913"/>
                        <a:ext cx="1014935" cy="376822"/>
                      </a:xfrm>
                      <a:prstGeom prst="rect">
                        <a:avLst/>
                      </a:prstGeom>
                      <a:noFill/>
                    </p:spPr>
                    <p:txBody>
                      <a:bodyPr wrap="square" rtlCol="0">
                        <a:spAutoFit/>
                      </a:bodyPr>
                      <a:lstStyle/>
                      <a:p>
                        <a:pPr lvl="0" algn="ctr">
                          <a:buClrTx/>
                          <a:defRPr/>
                        </a:pPr>
                        <a:r>
                          <a:rPr lang="fr-FR" sz="1600" dirty="0">
                            <a:solidFill>
                              <a:schemeClr val="bg1"/>
                            </a:solidFill>
                            <a:latin typeface="Century Gothic" panose="020B0502020202020204" pitchFamily="34" charset="0"/>
                            <a:ea typeface="Calibri"/>
                            <a:cs typeface="Calibri"/>
                            <a:sym typeface="Calibri"/>
                          </a:rPr>
                          <a:t>nu</a:t>
                        </a:r>
                        <a:endParaRPr lang="en-GB" sz="1600" kern="1200" dirty="0">
                          <a:solidFill>
                            <a:schemeClr val="bg1"/>
                          </a:solidFill>
                          <a:latin typeface="Century Gothic" panose="020B0502020202020204" pitchFamily="34" charset="0"/>
                        </a:endParaRPr>
                      </a:p>
                    </p:txBody>
                  </p:sp>
                  <p:sp>
                    <p:nvSpPr>
                      <p:cNvPr id="258" name="TextBox 257">
                        <a:extLst>
                          <a:ext uri="{FF2B5EF4-FFF2-40B4-BE49-F238E27FC236}">
                            <a16:creationId xmlns:a16="http://schemas.microsoft.com/office/drawing/2014/main" id="{567E3FF5-2128-4D9D-B17A-8DDE082A87E1}"/>
                          </a:ext>
                        </a:extLst>
                      </p:cNvPr>
                      <p:cNvSpPr txBox="1"/>
                      <p:nvPr/>
                    </p:nvSpPr>
                    <p:spPr>
                      <a:xfrm>
                        <a:off x="5252771" y="1831630"/>
                        <a:ext cx="900441"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nous</a:t>
                        </a:r>
                      </a:p>
                    </p:txBody>
                  </p:sp>
                </p:grpSp>
                <p:sp>
                  <p:nvSpPr>
                    <p:cNvPr id="254" name="Rectangle 253">
                      <a:extLst>
                        <a:ext uri="{FF2B5EF4-FFF2-40B4-BE49-F238E27FC236}">
                          <a16:creationId xmlns:a16="http://schemas.microsoft.com/office/drawing/2014/main" id="{97FF9F7A-1DC5-4B47-8C18-45126AB2290A}"/>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55" name="Straight Arrow Connector 254">
                      <a:extLst>
                        <a:ext uri="{FF2B5EF4-FFF2-40B4-BE49-F238E27FC236}">
                          <a16:creationId xmlns:a16="http://schemas.microsoft.com/office/drawing/2014/main" id="{EF1A3165-3554-4981-85EC-858A4D85CE2C}"/>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6" name="Group 245">
                    <a:extLst>
                      <a:ext uri="{FF2B5EF4-FFF2-40B4-BE49-F238E27FC236}">
                        <a16:creationId xmlns:a16="http://schemas.microsoft.com/office/drawing/2014/main" id="{932CA3BF-0F7F-490A-8DAC-B6924C30DF66}"/>
                      </a:ext>
                    </a:extLst>
                  </p:cNvPr>
                  <p:cNvGrpSpPr/>
                  <p:nvPr/>
                </p:nvGrpSpPr>
                <p:grpSpPr>
                  <a:xfrm>
                    <a:off x="3245263" y="4632125"/>
                    <a:ext cx="1321028" cy="1013284"/>
                    <a:chOff x="4712733" y="1840016"/>
                    <a:chExt cx="1321028" cy="1013284"/>
                  </a:xfrm>
                </p:grpSpPr>
                <p:grpSp>
                  <p:nvGrpSpPr>
                    <p:cNvPr id="247" name="Group 246">
                      <a:extLst>
                        <a:ext uri="{FF2B5EF4-FFF2-40B4-BE49-F238E27FC236}">
                          <a16:creationId xmlns:a16="http://schemas.microsoft.com/office/drawing/2014/main" id="{E4076712-BFAB-40B3-A041-747EAB31830E}"/>
                        </a:ext>
                      </a:extLst>
                    </p:cNvPr>
                    <p:cNvGrpSpPr/>
                    <p:nvPr/>
                  </p:nvGrpSpPr>
                  <p:grpSpPr>
                    <a:xfrm>
                      <a:off x="4928789" y="1840016"/>
                      <a:ext cx="1104972" cy="1013284"/>
                      <a:chOff x="4926357" y="1823662"/>
                      <a:chExt cx="1140931" cy="1024822"/>
                    </a:xfrm>
                  </p:grpSpPr>
                  <p:sp>
                    <p:nvSpPr>
                      <p:cNvPr id="250" name="Right Triangle 249">
                        <a:extLst>
                          <a:ext uri="{FF2B5EF4-FFF2-40B4-BE49-F238E27FC236}">
                            <a16:creationId xmlns:a16="http://schemas.microsoft.com/office/drawing/2014/main" id="{B12AC9A0-6975-4D18-9850-352FED40DDFB}"/>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51" name="TextBox 250">
                        <a:extLst>
                          <a:ext uri="{FF2B5EF4-FFF2-40B4-BE49-F238E27FC236}">
                            <a16:creationId xmlns:a16="http://schemas.microsoft.com/office/drawing/2014/main" id="{69553F93-2B03-44E0-A86D-AD208524800D}"/>
                          </a:ext>
                        </a:extLst>
                      </p:cNvPr>
                      <p:cNvSpPr txBox="1"/>
                      <p:nvPr/>
                    </p:nvSpPr>
                    <p:spPr>
                      <a:xfrm>
                        <a:off x="4926357" y="2471663"/>
                        <a:ext cx="1014935"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puce</a:t>
                        </a:r>
                      </a:p>
                    </p:txBody>
                  </p:sp>
                  <p:sp>
                    <p:nvSpPr>
                      <p:cNvPr id="252" name="TextBox 251">
                        <a:extLst>
                          <a:ext uri="{FF2B5EF4-FFF2-40B4-BE49-F238E27FC236}">
                            <a16:creationId xmlns:a16="http://schemas.microsoft.com/office/drawing/2014/main" id="{2E42CAD2-E805-4AEB-A151-963671FC3CEB}"/>
                          </a:ext>
                        </a:extLst>
                      </p:cNvPr>
                      <p:cNvSpPr txBox="1"/>
                      <p:nvPr/>
                    </p:nvSpPr>
                    <p:spPr>
                      <a:xfrm>
                        <a:off x="5173253" y="1823662"/>
                        <a:ext cx="894035" cy="342566"/>
                      </a:xfrm>
                      <a:prstGeom prst="rect">
                        <a:avLst/>
                      </a:prstGeom>
                      <a:noFill/>
                    </p:spPr>
                    <p:txBody>
                      <a:bodyPr wrap="square" rtlCol="0">
                        <a:spAutoFit/>
                      </a:bodyPr>
                      <a:lstStyle/>
                      <a:p>
                        <a:pPr lvl="0">
                          <a:buClrTx/>
                          <a:defRPr/>
                        </a:pPr>
                        <a:r>
                          <a:rPr lang="fr-FR" dirty="0">
                            <a:solidFill>
                              <a:schemeClr val="accent1">
                                <a:lumMod val="50000"/>
                              </a:schemeClr>
                            </a:solidFill>
                            <a:latin typeface="Century Gothic" panose="020B0502020202020204" pitchFamily="34" charset="0"/>
                            <a:ea typeface="Calibri"/>
                            <a:cs typeface="Calibri"/>
                            <a:sym typeface="Calibri"/>
                          </a:rPr>
                          <a:t>pouce</a:t>
                        </a:r>
                        <a:endParaRPr lang="en-GB" kern="1200" dirty="0">
                          <a:solidFill>
                            <a:schemeClr val="accent1">
                              <a:lumMod val="50000"/>
                            </a:schemeClr>
                          </a:solidFill>
                          <a:latin typeface="Century Gothic" panose="020B0502020202020204" pitchFamily="34" charset="0"/>
                        </a:endParaRPr>
                      </a:p>
                    </p:txBody>
                  </p:sp>
                </p:grpSp>
                <p:sp>
                  <p:nvSpPr>
                    <p:cNvPr id="248" name="Rectangle 247">
                      <a:extLst>
                        <a:ext uri="{FF2B5EF4-FFF2-40B4-BE49-F238E27FC236}">
                          <a16:creationId xmlns:a16="http://schemas.microsoft.com/office/drawing/2014/main" id="{82859B70-C562-427A-8EB4-25F5E6E0EE94}"/>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49" name="Straight Arrow Connector 248">
                      <a:extLst>
                        <a:ext uri="{FF2B5EF4-FFF2-40B4-BE49-F238E27FC236}">
                          <a16:creationId xmlns:a16="http://schemas.microsoft.com/office/drawing/2014/main" id="{2F22F7DD-6384-4A50-AAFD-120D0B32F359}"/>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219" name="Group 218">
                  <a:extLst>
                    <a:ext uri="{FF2B5EF4-FFF2-40B4-BE49-F238E27FC236}">
                      <a16:creationId xmlns:a16="http://schemas.microsoft.com/office/drawing/2014/main" id="{A2E55228-1B4C-4839-827B-134331FA7A0E}"/>
                    </a:ext>
                  </a:extLst>
                </p:cNvPr>
                <p:cNvGrpSpPr/>
                <p:nvPr/>
              </p:nvGrpSpPr>
              <p:grpSpPr>
                <a:xfrm>
                  <a:off x="1343822" y="4159027"/>
                  <a:ext cx="1281228" cy="1002121"/>
                  <a:chOff x="2453342" y="617883"/>
                  <a:chExt cx="1281228" cy="1002121"/>
                </a:xfrm>
              </p:grpSpPr>
              <p:grpSp>
                <p:nvGrpSpPr>
                  <p:cNvPr id="228" name="Group 227">
                    <a:extLst>
                      <a:ext uri="{FF2B5EF4-FFF2-40B4-BE49-F238E27FC236}">
                        <a16:creationId xmlns:a16="http://schemas.microsoft.com/office/drawing/2014/main" id="{F0A80C86-824C-4718-BE6A-FD8B26DF12E9}"/>
                      </a:ext>
                    </a:extLst>
                  </p:cNvPr>
                  <p:cNvGrpSpPr/>
                  <p:nvPr/>
                </p:nvGrpSpPr>
                <p:grpSpPr>
                  <a:xfrm>
                    <a:off x="2453342" y="617883"/>
                    <a:ext cx="1073917" cy="1002121"/>
                    <a:chOff x="2370353" y="587613"/>
                    <a:chExt cx="1108866" cy="1013533"/>
                  </a:xfrm>
                </p:grpSpPr>
                <p:sp>
                  <p:nvSpPr>
                    <p:cNvPr id="231" name="Right Triangle 230">
                      <a:extLst>
                        <a:ext uri="{FF2B5EF4-FFF2-40B4-BE49-F238E27FC236}">
                          <a16:creationId xmlns:a16="http://schemas.microsoft.com/office/drawing/2014/main" id="{378DA111-B319-447B-9988-302E07927C3A}"/>
                        </a:ext>
                      </a:extLst>
                    </p:cNvPr>
                    <p:cNvSpPr/>
                    <p:nvPr/>
                  </p:nvSpPr>
                  <p:spPr>
                    <a:xfrm>
                      <a:off x="2407828" y="603653"/>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32" name="TextBox 231">
                      <a:extLst>
                        <a:ext uri="{FF2B5EF4-FFF2-40B4-BE49-F238E27FC236}">
                          <a16:creationId xmlns:a16="http://schemas.microsoft.com/office/drawing/2014/main" id="{D582F7AD-9102-49F7-A898-3A6F1D054DA1}"/>
                        </a:ext>
                      </a:extLst>
                    </p:cNvPr>
                    <p:cNvSpPr txBox="1"/>
                    <p:nvPr/>
                  </p:nvSpPr>
                  <p:spPr>
                    <a:xfrm>
                      <a:off x="2370353" y="1224324"/>
                      <a:ext cx="1014935" cy="376822"/>
                    </a:xfrm>
                    <a:prstGeom prst="rect">
                      <a:avLst/>
                    </a:prstGeom>
                    <a:noFill/>
                  </p:spPr>
                  <p:txBody>
                    <a:bodyPr wrap="square" rtlCol="0">
                      <a:spAutoFit/>
                    </a:bodyPr>
                    <a:lstStyle/>
                    <a:p>
                      <a:pPr marL="0" hangingPunct="0"/>
                      <a:r>
                        <a:rPr lang="fr-FR" sz="1600" dirty="0">
                          <a:solidFill>
                            <a:schemeClr val="bg1"/>
                          </a:solidFill>
                          <a:latin typeface="Century Gothic" panose="020B0502020202020204" pitchFamily="34" charset="0"/>
                          <a:ea typeface="Calibri"/>
                          <a:cs typeface="Calibri"/>
                          <a:sym typeface="Calibri"/>
                        </a:rPr>
                        <a:t>poule</a:t>
                      </a:r>
                      <a:endParaRPr lang="en-US" sz="1600" kern="1200" dirty="0">
                        <a:solidFill>
                          <a:schemeClr val="bg1"/>
                        </a:solidFill>
                        <a:latin typeface="Century Gothic" panose="020B0502020202020204" pitchFamily="34" charset="0"/>
                        <a:ea typeface="Calibri"/>
                        <a:cs typeface="Calibri"/>
                        <a:sym typeface="Calibri"/>
                      </a:endParaRPr>
                    </a:p>
                  </p:txBody>
                </p:sp>
                <p:sp>
                  <p:nvSpPr>
                    <p:cNvPr id="233" name="TextBox 232">
                      <a:extLst>
                        <a:ext uri="{FF2B5EF4-FFF2-40B4-BE49-F238E27FC236}">
                          <a16:creationId xmlns:a16="http://schemas.microsoft.com/office/drawing/2014/main" id="{4E2FB720-D9D5-46C2-ACB2-0763C12968D9}"/>
                        </a:ext>
                      </a:extLst>
                    </p:cNvPr>
                    <p:cNvSpPr txBox="1"/>
                    <p:nvPr/>
                  </p:nvSpPr>
                  <p:spPr>
                    <a:xfrm>
                      <a:off x="2674206" y="587613"/>
                      <a:ext cx="805013"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pulle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229" name="Rectangle 228">
                    <a:extLst>
                      <a:ext uri="{FF2B5EF4-FFF2-40B4-BE49-F238E27FC236}">
                        <a16:creationId xmlns:a16="http://schemas.microsoft.com/office/drawing/2014/main" id="{0564A776-7DCA-4A50-A847-67CB688E6F2E}"/>
                      </a:ext>
                    </a:extLst>
                  </p:cNvPr>
                  <p:cNvSpPr/>
                  <p:nvPr/>
                </p:nvSpPr>
                <p:spPr>
                  <a:xfrm>
                    <a:off x="2486962" y="623552"/>
                    <a:ext cx="989999" cy="9890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30" name="Straight Arrow Connector 229">
                    <a:extLst>
                      <a:ext uri="{FF2B5EF4-FFF2-40B4-BE49-F238E27FC236}">
                        <a16:creationId xmlns:a16="http://schemas.microsoft.com/office/drawing/2014/main" id="{C94EAF0B-F13F-49AB-9C22-74EDC0CC0612}"/>
                      </a:ext>
                    </a:extLst>
                  </p:cNvPr>
                  <p:cNvCxnSpPr/>
                  <p:nvPr/>
                </p:nvCxnSpPr>
                <p:spPr>
                  <a:xfrm flipH="1" flipV="1">
                    <a:off x="3482570" y="1160738"/>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0" name="Group 219">
                  <a:extLst>
                    <a:ext uri="{FF2B5EF4-FFF2-40B4-BE49-F238E27FC236}">
                      <a16:creationId xmlns:a16="http://schemas.microsoft.com/office/drawing/2014/main" id="{2443FB68-6B46-4981-B37C-3DB1A14F1F11}"/>
                    </a:ext>
                  </a:extLst>
                </p:cNvPr>
                <p:cNvGrpSpPr/>
                <p:nvPr/>
              </p:nvGrpSpPr>
              <p:grpSpPr>
                <a:xfrm>
                  <a:off x="4843552" y="5384026"/>
                  <a:ext cx="1478814" cy="1030098"/>
                  <a:chOff x="3467109" y="1842882"/>
                  <a:chExt cx="1478814" cy="1030098"/>
                </a:xfrm>
              </p:grpSpPr>
              <p:grpSp>
                <p:nvGrpSpPr>
                  <p:cNvPr id="221" name="Group 220">
                    <a:extLst>
                      <a:ext uri="{FF2B5EF4-FFF2-40B4-BE49-F238E27FC236}">
                        <a16:creationId xmlns:a16="http://schemas.microsoft.com/office/drawing/2014/main" id="{6B7E9E16-64CE-4958-9DD6-51640CF1ADED}"/>
                      </a:ext>
                    </a:extLst>
                  </p:cNvPr>
                  <p:cNvGrpSpPr/>
                  <p:nvPr/>
                </p:nvGrpSpPr>
                <p:grpSpPr>
                  <a:xfrm>
                    <a:off x="3668968" y="1842882"/>
                    <a:ext cx="1143679" cy="1030098"/>
                    <a:chOff x="3625536" y="1826561"/>
                    <a:chExt cx="1180897" cy="1041827"/>
                  </a:xfrm>
                </p:grpSpPr>
                <p:sp>
                  <p:nvSpPr>
                    <p:cNvPr id="225" name="Right Triangle 224">
                      <a:extLst>
                        <a:ext uri="{FF2B5EF4-FFF2-40B4-BE49-F238E27FC236}">
                          <a16:creationId xmlns:a16="http://schemas.microsoft.com/office/drawing/2014/main" id="{0AC0EC5D-82C9-43DF-B500-D30CFFE94E1A}"/>
                        </a:ext>
                      </a:extLst>
                    </p:cNvPr>
                    <p:cNvSpPr/>
                    <p:nvPr/>
                  </p:nvSpPr>
                  <p:spPr>
                    <a:xfrm>
                      <a:off x="3664394" y="1864321"/>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26" name="TextBox 225">
                      <a:extLst>
                        <a:ext uri="{FF2B5EF4-FFF2-40B4-BE49-F238E27FC236}">
                          <a16:creationId xmlns:a16="http://schemas.microsoft.com/office/drawing/2014/main" id="{0A02179D-3BEC-40EB-9FF5-A5C69B8BEC19}"/>
                        </a:ext>
                      </a:extLst>
                    </p:cNvPr>
                    <p:cNvSpPr txBox="1"/>
                    <p:nvPr/>
                  </p:nvSpPr>
                  <p:spPr>
                    <a:xfrm>
                      <a:off x="3625536" y="2491566"/>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poule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7" name="TextBox 226">
                      <a:extLst>
                        <a:ext uri="{FF2B5EF4-FFF2-40B4-BE49-F238E27FC236}">
                          <a16:creationId xmlns:a16="http://schemas.microsoft.com/office/drawing/2014/main" id="{9939E867-1F78-4B7E-865A-4335CAFF64C6}"/>
                        </a:ext>
                      </a:extLst>
                    </p:cNvPr>
                    <p:cNvSpPr txBox="1"/>
                    <p:nvPr/>
                  </p:nvSpPr>
                  <p:spPr>
                    <a:xfrm>
                      <a:off x="4020627" y="1826561"/>
                      <a:ext cx="78580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rgbClr val="115076"/>
                          </a:solidFill>
                          <a:latin typeface="Century Gothic" panose="020B0502020202020204" pitchFamily="34" charset="0"/>
                          <a:ea typeface="+mn-ea"/>
                          <a:cs typeface="+mn-cs"/>
                        </a:rPr>
                        <a:t>pull</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222" name="Rectangle 221">
                    <a:extLst>
                      <a:ext uri="{FF2B5EF4-FFF2-40B4-BE49-F238E27FC236}">
                        <a16:creationId xmlns:a16="http://schemas.microsoft.com/office/drawing/2014/main" id="{9D350FE7-6274-4A37-B530-AE750E11A514}"/>
                      </a:ext>
                    </a:extLst>
                  </p:cNvPr>
                  <p:cNvSpPr/>
                  <p:nvPr/>
                </p:nvSpPr>
                <p:spPr>
                  <a:xfrm>
                    <a:off x="3703923" y="1870025"/>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23" name="Straight Arrow Connector 222">
                    <a:extLst>
                      <a:ext uri="{FF2B5EF4-FFF2-40B4-BE49-F238E27FC236}">
                        <a16:creationId xmlns:a16="http://schemas.microsoft.com/office/drawing/2014/main" id="{BFFE5A27-AC26-4D39-B6EB-C0C81E735D41}"/>
                      </a:ext>
                    </a:extLst>
                  </p:cNvPr>
                  <p:cNvCxnSpPr/>
                  <p:nvPr/>
                </p:nvCxnSpPr>
                <p:spPr>
                  <a:xfrm flipH="1" flipV="1">
                    <a:off x="3467109" y="2364194"/>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224" name="Straight Arrow Connector 223">
                    <a:extLst>
                      <a:ext uri="{FF2B5EF4-FFF2-40B4-BE49-F238E27FC236}">
                        <a16:creationId xmlns:a16="http://schemas.microsoft.com/office/drawing/2014/main" id="{DF1AD92E-5C3E-49A2-B462-BB3A242960F6}"/>
                      </a:ext>
                    </a:extLst>
                  </p:cNvPr>
                  <p:cNvCxnSpPr>
                    <a:stCxn id="222" idx="3"/>
                  </p:cNvCxnSpPr>
                  <p:nvPr/>
                </p:nvCxnSpPr>
                <p:spPr>
                  <a:xfrm flipV="1">
                    <a:off x="4693923" y="2364194"/>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216" name="Picture 2" descr="Skull And Crossbones Clip Art">
                <a:extLst>
                  <a:ext uri="{FF2B5EF4-FFF2-40B4-BE49-F238E27FC236}">
                    <a16:creationId xmlns:a16="http://schemas.microsoft.com/office/drawing/2014/main" id="{A4600732-EF42-48FA-9B83-A97B3C4EF8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15544" y="673297"/>
                <a:ext cx="466163" cy="44907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88" name="Straight Arrow Connector 187">
              <a:extLst>
                <a:ext uri="{FF2B5EF4-FFF2-40B4-BE49-F238E27FC236}">
                  <a16:creationId xmlns:a16="http://schemas.microsoft.com/office/drawing/2014/main" id="{9BE3237C-BBF2-4641-B390-34F2F7EAB9AF}"/>
                </a:ext>
              </a:extLst>
            </p:cNvPr>
            <p:cNvCxnSpPr/>
            <p:nvPr/>
          </p:nvCxnSpPr>
          <p:spPr>
            <a:xfrm flipV="1">
              <a:off x="11120663" y="3562580"/>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189" name="Picture 2" descr="Skull And Crossbones Clip Art">
              <a:extLst>
                <a:ext uri="{FF2B5EF4-FFF2-40B4-BE49-F238E27FC236}">
                  <a16:creationId xmlns:a16="http://schemas.microsoft.com/office/drawing/2014/main" id="{424921C2-11FD-42CD-9988-5E4012D27D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48266" y="2220312"/>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190" name="Straight Arrow Connector 189">
              <a:extLst>
                <a:ext uri="{FF2B5EF4-FFF2-40B4-BE49-F238E27FC236}">
                  <a16:creationId xmlns:a16="http://schemas.microsoft.com/office/drawing/2014/main" id="{62C067FD-A11F-4DF8-90F4-C0C395E65AE4}"/>
                </a:ext>
              </a:extLst>
            </p:cNvPr>
            <p:cNvCxnSpPr/>
            <p:nvPr/>
          </p:nvCxnSpPr>
          <p:spPr>
            <a:xfrm flipV="1">
              <a:off x="8770509" y="4689435"/>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91" name="Straight Arrow Connector 190">
              <a:extLst>
                <a:ext uri="{FF2B5EF4-FFF2-40B4-BE49-F238E27FC236}">
                  <a16:creationId xmlns:a16="http://schemas.microsoft.com/office/drawing/2014/main" id="{A74F06F9-8B62-4BFD-917A-E24EFBF7E39B}"/>
                </a:ext>
              </a:extLst>
            </p:cNvPr>
            <p:cNvCxnSpPr/>
            <p:nvPr/>
          </p:nvCxnSpPr>
          <p:spPr>
            <a:xfrm flipV="1">
              <a:off x="7622345" y="4668785"/>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790D6356-20C0-45F0-82F5-6B71713B3F5A}"/>
                </a:ext>
              </a:extLst>
            </p:cNvPr>
            <p:cNvCxnSpPr/>
            <p:nvPr/>
          </p:nvCxnSpPr>
          <p:spPr>
            <a:xfrm flipV="1">
              <a:off x="6045068" y="3986128"/>
              <a:ext cx="1" cy="228986"/>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93" name="Straight Arrow Connector 192">
              <a:extLst>
                <a:ext uri="{FF2B5EF4-FFF2-40B4-BE49-F238E27FC236}">
                  <a16:creationId xmlns:a16="http://schemas.microsoft.com/office/drawing/2014/main" id="{9BD34247-46AF-4B54-9D73-6325FA9E1B33}"/>
                </a:ext>
              </a:extLst>
            </p:cNvPr>
            <p:cNvCxnSpPr/>
            <p:nvPr/>
          </p:nvCxnSpPr>
          <p:spPr>
            <a:xfrm flipV="1">
              <a:off x="8366718" y="638634"/>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8F1E3A4D-2626-45B6-B2AD-54F34DD386DE}"/>
                </a:ext>
              </a:extLst>
            </p:cNvPr>
            <p:cNvCxnSpPr/>
            <p:nvPr/>
          </p:nvCxnSpPr>
          <p:spPr>
            <a:xfrm rot="10800000" flipV="1">
              <a:off x="4876320" y="5122246"/>
              <a:ext cx="1" cy="228987"/>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95" name="Straight Arrow Connector 194">
              <a:extLst>
                <a:ext uri="{FF2B5EF4-FFF2-40B4-BE49-F238E27FC236}">
                  <a16:creationId xmlns:a16="http://schemas.microsoft.com/office/drawing/2014/main" id="{2F92C798-96AA-467C-8324-1F10A0EF47EC}"/>
                </a:ext>
              </a:extLst>
            </p:cNvPr>
            <p:cNvCxnSpPr/>
            <p:nvPr/>
          </p:nvCxnSpPr>
          <p:spPr>
            <a:xfrm flipV="1">
              <a:off x="4899284" y="3986847"/>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sp>
          <p:nvSpPr>
            <p:cNvPr id="197" name="Right Triangle 196">
              <a:extLst>
                <a:ext uri="{FF2B5EF4-FFF2-40B4-BE49-F238E27FC236}">
                  <a16:creationId xmlns:a16="http://schemas.microsoft.com/office/drawing/2014/main" id="{21815642-17F9-4771-8356-E81A27A71B6B}"/>
                </a:ext>
              </a:extLst>
            </p:cNvPr>
            <p:cNvSpPr/>
            <p:nvPr/>
          </p:nvSpPr>
          <p:spPr>
            <a:xfrm>
              <a:off x="5611734" y="3120773"/>
              <a:ext cx="908102" cy="889462"/>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8" name="TextBox 197">
              <a:extLst>
                <a:ext uri="{FF2B5EF4-FFF2-40B4-BE49-F238E27FC236}">
                  <a16:creationId xmlns:a16="http://schemas.microsoft.com/office/drawing/2014/main" id="{1E1C8DF6-64EF-4030-815C-6A66F2C893B5}"/>
                </a:ext>
              </a:extLst>
            </p:cNvPr>
            <p:cNvSpPr txBox="1"/>
            <p:nvPr/>
          </p:nvSpPr>
          <p:spPr>
            <a:xfrm>
              <a:off x="5584894" y="3677767"/>
              <a:ext cx="910584" cy="338554"/>
            </a:xfrm>
            <a:prstGeom prst="rect">
              <a:avLst/>
            </a:prstGeom>
            <a:noFill/>
          </p:spPr>
          <p:txBody>
            <a:bodyPr wrap="square" rtlCol="0">
              <a:spAutoFit/>
            </a:bodyPr>
            <a:lstStyle/>
            <a:p>
              <a:pPr marL="0" hangingPunct="0"/>
              <a:r>
                <a:rPr lang="fr-FR" sz="1600" dirty="0">
                  <a:solidFill>
                    <a:schemeClr val="bg1"/>
                  </a:solidFill>
                  <a:latin typeface="Century Gothic" panose="020B0502020202020204" pitchFamily="34" charset="0"/>
                  <a:ea typeface="Calibri"/>
                  <a:cs typeface="Calibri"/>
                  <a:sym typeface="Calibri"/>
                </a:rPr>
                <a:t>poule</a:t>
              </a:r>
              <a:endParaRPr lang="en-US" sz="1600" kern="1200" dirty="0">
                <a:solidFill>
                  <a:schemeClr val="bg1"/>
                </a:solidFill>
                <a:latin typeface="Century Gothic" panose="020B0502020202020204" pitchFamily="34" charset="0"/>
                <a:ea typeface="Calibri"/>
                <a:cs typeface="Calibri"/>
                <a:sym typeface="Calibri"/>
              </a:endParaRPr>
            </a:p>
          </p:txBody>
        </p:sp>
        <p:sp>
          <p:nvSpPr>
            <p:cNvPr id="199" name="TextBox 198">
              <a:extLst>
                <a:ext uri="{FF2B5EF4-FFF2-40B4-BE49-F238E27FC236}">
                  <a16:creationId xmlns:a16="http://schemas.microsoft.com/office/drawing/2014/main" id="{5615A84A-30FC-41C6-8C38-EA4DE6C6FEB9}"/>
                </a:ext>
              </a:extLst>
            </p:cNvPr>
            <p:cNvSpPr txBox="1"/>
            <p:nvPr/>
          </p:nvSpPr>
          <p:spPr>
            <a:xfrm>
              <a:off x="5900207" y="3097625"/>
              <a:ext cx="722245" cy="338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pull</a:t>
              </a:r>
            </a:p>
          </p:txBody>
        </p:sp>
        <p:sp>
          <p:nvSpPr>
            <p:cNvPr id="200" name="Rectangle 199">
              <a:extLst>
                <a:ext uri="{FF2B5EF4-FFF2-40B4-BE49-F238E27FC236}">
                  <a16:creationId xmlns:a16="http://schemas.microsoft.com/office/drawing/2014/main" id="{A9250FE6-B214-4A93-870C-CB2F8A81C6E6}"/>
                </a:ext>
              </a:extLst>
            </p:cNvPr>
            <p:cNvSpPr/>
            <p:nvPr/>
          </p:nvSpPr>
          <p:spPr>
            <a:xfrm>
              <a:off x="5609256" y="3111513"/>
              <a:ext cx="917117" cy="8987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201" name="Picture 2" descr="Skull And Crossbones Clip Art">
              <a:extLst>
                <a:ext uri="{FF2B5EF4-FFF2-40B4-BE49-F238E27FC236}">
                  <a16:creationId xmlns:a16="http://schemas.microsoft.com/office/drawing/2014/main" id="{FF4FB641-340F-447A-940C-0C31A10D2D3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4268" y="2347779"/>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202" name="Straight Arrow Connector 201">
              <a:extLst>
                <a:ext uri="{FF2B5EF4-FFF2-40B4-BE49-F238E27FC236}">
                  <a16:creationId xmlns:a16="http://schemas.microsoft.com/office/drawing/2014/main" id="{039EF93C-86A4-45AC-A6C8-CB82D4DC1E83}"/>
                </a:ext>
              </a:extLst>
            </p:cNvPr>
            <p:cNvCxnSpPr/>
            <p:nvPr/>
          </p:nvCxnSpPr>
          <p:spPr>
            <a:xfrm flipV="1">
              <a:off x="6054771" y="2884702"/>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03" name="Straight Arrow Connector 202">
              <a:extLst>
                <a:ext uri="{FF2B5EF4-FFF2-40B4-BE49-F238E27FC236}">
                  <a16:creationId xmlns:a16="http://schemas.microsoft.com/office/drawing/2014/main" id="{B235CA38-3848-44DE-A55A-D3090D117E0E}"/>
                </a:ext>
              </a:extLst>
            </p:cNvPr>
            <p:cNvCxnSpPr/>
            <p:nvPr/>
          </p:nvCxnSpPr>
          <p:spPr>
            <a:xfrm flipH="1" flipV="1">
              <a:off x="5392489" y="3591670"/>
              <a:ext cx="233448"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204" name="TextBox 203">
              <a:extLst>
                <a:ext uri="{FF2B5EF4-FFF2-40B4-BE49-F238E27FC236}">
                  <a16:creationId xmlns:a16="http://schemas.microsoft.com/office/drawing/2014/main" id="{9229BBDB-7CA3-4EAB-9994-EE1D5F54081F}"/>
                </a:ext>
              </a:extLst>
            </p:cNvPr>
            <p:cNvSpPr txBox="1"/>
            <p:nvPr/>
          </p:nvSpPr>
          <p:spPr>
            <a:xfrm>
              <a:off x="7648297" y="244277"/>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a:t>
              </a:r>
            </a:p>
          </p:txBody>
        </p:sp>
        <p:sp>
          <p:nvSpPr>
            <p:cNvPr id="205" name="TextBox 204">
              <a:extLst>
                <a:ext uri="{FF2B5EF4-FFF2-40B4-BE49-F238E27FC236}">
                  <a16:creationId xmlns:a16="http://schemas.microsoft.com/office/drawing/2014/main" id="{77FAD568-C9DD-4538-9F83-1E9C4FD1B4EC}"/>
                </a:ext>
              </a:extLst>
            </p:cNvPr>
            <p:cNvSpPr txBox="1"/>
            <p:nvPr/>
          </p:nvSpPr>
          <p:spPr>
            <a:xfrm>
              <a:off x="11624658" y="161551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h</a:t>
              </a:r>
            </a:p>
          </p:txBody>
        </p:sp>
        <p:sp>
          <p:nvSpPr>
            <p:cNvPr id="206" name="TextBox 205">
              <a:extLst>
                <a:ext uri="{FF2B5EF4-FFF2-40B4-BE49-F238E27FC236}">
                  <a16:creationId xmlns:a16="http://schemas.microsoft.com/office/drawing/2014/main" id="{48E2CF44-DFA8-4BEE-BDD0-0E6EA145AF2D}"/>
                </a:ext>
              </a:extLst>
            </p:cNvPr>
            <p:cNvSpPr txBox="1"/>
            <p:nvPr/>
          </p:nvSpPr>
          <p:spPr>
            <a:xfrm>
              <a:off x="7026011" y="76754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a:t>
              </a:r>
            </a:p>
          </p:txBody>
        </p:sp>
        <p:sp>
          <p:nvSpPr>
            <p:cNvPr id="207" name="TextBox 206">
              <a:extLst>
                <a:ext uri="{FF2B5EF4-FFF2-40B4-BE49-F238E27FC236}">
                  <a16:creationId xmlns:a16="http://schemas.microsoft.com/office/drawing/2014/main" id="{48662D77-8F48-41B8-AA90-C60E9D158AFA}"/>
                </a:ext>
              </a:extLst>
            </p:cNvPr>
            <p:cNvSpPr txBox="1"/>
            <p:nvPr/>
          </p:nvSpPr>
          <p:spPr>
            <a:xfrm>
              <a:off x="4244443" y="3480765"/>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a:t>
              </a:r>
            </a:p>
          </p:txBody>
        </p:sp>
        <p:sp>
          <p:nvSpPr>
            <p:cNvPr id="208" name="TextBox 207">
              <a:extLst>
                <a:ext uri="{FF2B5EF4-FFF2-40B4-BE49-F238E27FC236}">
                  <a16:creationId xmlns:a16="http://schemas.microsoft.com/office/drawing/2014/main" id="{341CC0EE-BC16-4957-BD5D-073B68BC6D45}"/>
                </a:ext>
              </a:extLst>
            </p:cNvPr>
            <p:cNvSpPr txBox="1"/>
            <p:nvPr/>
          </p:nvSpPr>
          <p:spPr>
            <a:xfrm>
              <a:off x="5857342" y="1897838"/>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z</a:t>
              </a:r>
            </a:p>
          </p:txBody>
        </p:sp>
        <p:sp>
          <p:nvSpPr>
            <p:cNvPr id="209" name="TextBox 208">
              <a:extLst>
                <a:ext uri="{FF2B5EF4-FFF2-40B4-BE49-F238E27FC236}">
                  <a16:creationId xmlns:a16="http://schemas.microsoft.com/office/drawing/2014/main" id="{9855FDB2-BC3C-4183-8321-4166D07B9192}"/>
                </a:ext>
              </a:extLst>
            </p:cNvPr>
            <p:cNvSpPr txBox="1"/>
            <p:nvPr/>
          </p:nvSpPr>
          <p:spPr>
            <a:xfrm>
              <a:off x="10935213" y="2286432"/>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v</a:t>
              </a:r>
            </a:p>
          </p:txBody>
        </p:sp>
        <p:sp>
          <p:nvSpPr>
            <p:cNvPr id="210" name="TextBox 209">
              <a:extLst>
                <a:ext uri="{FF2B5EF4-FFF2-40B4-BE49-F238E27FC236}">
                  <a16:creationId xmlns:a16="http://schemas.microsoft.com/office/drawing/2014/main" id="{FE670924-D0DE-4F33-9105-882D31B082AA}"/>
                </a:ext>
              </a:extLst>
            </p:cNvPr>
            <p:cNvSpPr txBox="1"/>
            <p:nvPr/>
          </p:nvSpPr>
          <p:spPr>
            <a:xfrm>
              <a:off x="11435387" y="2943946"/>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k</a:t>
              </a:r>
            </a:p>
          </p:txBody>
        </p:sp>
        <p:sp>
          <p:nvSpPr>
            <p:cNvPr id="211" name="TextBox 210">
              <a:extLst>
                <a:ext uri="{FF2B5EF4-FFF2-40B4-BE49-F238E27FC236}">
                  <a16:creationId xmlns:a16="http://schemas.microsoft.com/office/drawing/2014/main" id="{858596CC-582B-43A7-A083-963E5D84392E}"/>
                </a:ext>
              </a:extLst>
            </p:cNvPr>
            <p:cNvSpPr txBox="1"/>
            <p:nvPr/>
          </p:nvSpPr>
          <p:spPr>
            <a:xfrm>
              <a:off x="9679420" y="5512857"/>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j</a:t>
              </a:r>
            </a:p>
          </p:txBody>
        </p:sp>
        <p:sp>
          <p:nvSpPr>
            <p:cNvPr id="212" name="TextBox 211">
              <a:extLst>
                <a:ext uri="{FF2B5EF4-FFF2-40B4-BE49-F238E27FC236}">
                  <a16:creationId xmlns:a16="http://schemas.microsoft.com/office/drawing/2014/main" id="{FD6F43DB-DBFF-4D78-B9C0-D329E08539D9}"/>
                </a:ext>
              </a:extLst>
            </p:cNvPr>
            <p:cNvSpPr txBox="1"/>
            <p:nvPr/>
          </p:nvSpPr>
          <p:spPr>
            <a:xfrm>
              <a:off x="5107657" y="5480650"/>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a:t>
              </a:r>
            </a:p>
          </p:txBody>
        </p:sp>
        <p:sp>
          <p:nvSpPr>
            <p:cNvPr id="213" name="TextBox 212">
              <a:extLst>
                <a:ext uri="{FF2B5EF4-FFF2-40B4-BE49-F238E27FC236}">
                  <a16:creationId xmlns:a16="http://schemas.microsoft.com/office/drawing/2014/main" id="{6882B8BA-FDB5-4FFB-8C2D-05113A606C8F}"/>
                </a:ext>
              </a:extLst>
            </p:cNvPr>
            <p:cNvSpPr txBox="1"/>
            <p:nvPr/>
          </p:nvSpPr>
          <p:spPr>
            <a:xfrm>
              <a:off x="10903502" y="444716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a:t>
              </a:r>
            </a:p>
          </p:txBody>
        </p:sp>
        <p:sp>
          <p:nvSpPr>
            <p:cNvPr id="214" name="TextBox 213">
              <a:extLst>
                <a:ext uri="{FF2B5EF4-FFF2-40B4-BE49-F238E27FC236}">
                  <a16:creationId xmlns:a16="http://schemas.microsoft.com/office/drawing/2014/main" id="{427D6D4E-A93D-465F-AF21-CBA011D012AD}"/>
                </a:ext>
              </a:extLst>
            </p:cNvPr>
            <p:cNvSpPr txBox="1"/>
            <p:nvPr/>
          </p:nvSpPr>
          <p:spPr>
            <a:xfrm>
              <a:off x="6509572" y="5647618"/>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a:t>
              </a:r>
            </a:p>
          </p:txBody>
        </p:sp>
      </p:grpSp>
      <p:pic>
        <p:nvPicPr>
          <p:cNvPr id="339" name="Picture 2" descr="Play Audio Button Set Clip Art">
            <a:hlinkClick r:id="" action="ppaction://noaction" highlightClick="1">
              <a:snd r:embed="rId5" name="list 2.wav"/>
            </a:hlinkClick>
            <a:extLst>
              <a:ext uri="{FF2B5EF4-FFF2-40B4-BE49-F238E27FC236}">
                <a16:creationId xmlns:a16="http://schemas.microsoft.com/office/drawing/2014/main" id="{9F8408E7-E45E-4F41-A825-E86A214812E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74468" y="5113835"/>
            <a:ext cx="693899" cy="679235"/>
          </a:xfrm>
          <a:prstGeom prst="rect">
            <a:avLst/>
          </a:prstGeom>
          <a:noFill/>
          <a:extLst>
            <a:ext uri="{909E8E84-426E-40DD-AFC4-6F175D3DCCD1}">
              <a14:hiddenFill xmlns:a14="http://schemas.microsoft.com/office/drawing/2010/main">
                <a:solidFill>
                  <a:srgbClr val="FFFFFF"/>
                </a:solidFill>
              </a14:hiddenFill>
            </a:ext>
          </a:extLst>
        </p:spPr>
      </p:pic>
      <p:sp>
        <p:nvSpPr>
          <p:cNvPr id="340" name="TextBox 339">
            <a:extLst>
              <a:ext uri="{FF2B5EF4-FFF2-40B4-BE49-F238E27FC236}">
                <a16:creationId xmlns:a16="http://schemas.microsoft.com/office/drawing/2014/main" id="{766A1DAF-A77F-4F9D-8E1F-482B51C3DB34}"/>
              </a:ext>
            </a:extLst>
          </p:cNvPr>
          <p:cNvSpPr txBox="1"/>
          <p:nvPr/>
        </p:nvSpPr>
        <p:spPr>
          <a:xfrm>
            <a:off x="382044" y="1550694"/>
            <a:ext cx="3736244"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One of the chests contains buried treasure. All the others contain poison!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Listen carefully to the secret code and follow the arrows to find the treasure. </a:t>
            </a:r>
          </a:p>
        </p:txBody>
      </p:sp>
      <p:pic>
        <p:nvPicPr>
          <p:cNvPr id="341" name="Picture 8" descr="Chest3 Clip Art">
            <a:extLst>
              <a:ext uri="{FF2B5EF4-FFF2-40B4-BE49-F238E27FC236}">
                <a16:creationId xmlns:a16="http://schemas.microsoft.com/office/drawing/2014/main" id="{56195E24-FD85-4CC8-8DB0-B52EAF6513E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90904" y="93621"/>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42" name="Picture 8" descr="Chest3 Clip Art">
            <a:extLst>
              <a:ext uri="{FF2B5EF4-FFF2-40B4-BE49-F238E27FC236}">
                <a16:creationId xmlns:a16="http://schemas.microsoft.com/office/drawing/2014/main" id="{0C521A5F-D501-4C69-B0B8-65946135F3D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04513" y="1046074"/>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43" name="Picture 8" descr="Chest3 Clip Art">
            <a:extLst>
              <a:ext uri="{FF2B5EF4-FFF2-40B4-BE49-F238E27FC236}">
                <a16:creationId xmlns:a16="http://schemas.microsoft.com/office/drawing/2014/main" id="{86407974-FC04-4835-A7E1-73C4A043101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03759" y="2151020"/>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44" name="Picture 8" descr="Chest3 Clip Art">
            <a:extLst>
              <a:ext uri="{FF2B5EF4-FFF2-40B4-BE49-F238E27FC236}">
                <a16:creationId xmlns:a16="http://schemas.microsoft.com/office/drawing/2014/main" id="{BDFF9DC6-B729-4126-ADB5-99C66B6DB55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02039" y="3286998"/>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45" name="Picture 8" descr="Chest3 Clip Art">
            <a:extLst>
              <a:ext uri="{FF2B5EF4-FFF2-40B4-BE49-F238E27FC236}">
                <a16:creationId xmlns:a16="http://schemas.microsoft.com/office/drawing/2014/main" id="{7FB295C5-9BDF-48BB-A160-C8EFC7980BA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27890" y="4419204"/>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46" name="Picture 8" descr="Chest3 Clip Art">
            <a:extLst>
              <a:ext uri="{FF2B5EF4-FFF2-40B4-BE49-F238E27FC236}">
                <a16:creationId xmlns:a16="http://schemas.microsoft.com/office/drawing/2014/main" id="{AA30D519-3980-4607-A8F5-1BB09FE874B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44308" y="5462135"/>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47" name="Picture 8" descr="Chest3 Clip Art">
            <a:extLst>
              <a:ext uri="{FF2B5EF4-FFF2-40B4-BE49-F238E27FC236}">
                <a16:creationId xmlns:a16="http://schemas.microsoft.com/office/drawing/2014/main" id="{75D77FBB-1931-4B18-BF56-F1FA8778C59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58586" y="5558467"/>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49" name="Picture 8" descr="Chest3 Clip Art">
            <a:extLst>
              <a:ext uri="{FF2B5EF4-FFF2-40B4-BE49-F238E27FC236}">
                <a16:creationId xmlns:a16="http://schemas.microsoft.com/office/drawing/2014/main" id="{306325AA-4D8F-40B8-B151-D9E6C668A92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23839" y="3337993"/>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50" name="Picture 8" descr="Chest3 Clip Art">
            <a:extLst>
              <a:ext uri="{FF2B5EF4-FFF2-40B4-BE49-F238E27FC236}">
                <a16:creationId xmlns:a16="http://schemas.microsoft.com/office/drawing/2014/main" id="{14148322-F12C-4BE0-B28C-22FC20A80A7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38259" y="2296949"/>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53" name="Picture 352">
            <a:extLst>
              <a:ext uri="{FF2B5EF4-FFF2-40B4-BE49-F238E27FC236}">
                <a16:creationId xmlns:a16="http://schemas.microsoft.com/office/drawing/2014/main" id="{530E2AAD-15C1-41FE-9DE6-ED0DFF9FD7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90463" y="4960387"/>
            <a:ext cx="1207412" cy="1207412"/>
          </a:xfrm>
          <a:prstGeom prst="rect">
            <a:avLst/>
          </a:prstGeom>
        </p:spPr>
      </p:pic>
      <p:pic>
        <p:nvPicPr>
          <p:cNvPr id="354" name="Picture 16" descr="Treasure Map Clip Art">
            <a:extLst>
              <a:ext uri="{FF2B5EF4-FFF2-40B4-BE49-F238E27FC236}">
                <a16:creationId xmlns:a16="http://schemas.microsoft.com/office/drawing/2014/main" id="{C4F113EC-211D-4449-B40A-633B73C8506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9807" y="5082093"/>
            <a:ext cx="765174" cy="754972"/>
          </a:xfrm>
          <a:prstGeom prst="rect">
            <a:avLst/>
          </a:prstGeom>
          <a:noFill/>
          <a:extLst>
            <a:ext uri="{909E8E84-426E-40DD-AFC4-6F175D3DCCD1}">
              <a14:hiddenFill xmlns:a14="http://schemas.microsoft.com/office/drawing/2010/main">
                <a:solidFill>
                  <a:srgbClr val="FFFFFF"/>
                </a:solidFill>
              </a14:hiddenFill>
            </a:ext>
          </a:extLst>
        </p:spPr>
      </p:pic>
      <p:pic>
        <p:nvPicPr>
          <p:cNvPr id="358" name="Picture 8" descr="Chest3 Clip Art">
            <a:extLst>
              <a:ext uri="{FF2B5EF4-FFF2-40B4-BE49-F238E27FC236}">
                <a16:creationId xmlns:a16="http://schemas.microsoft.com/office/drawing/2014/main" id="{1F359129-E0FD-4927-A69D-1BD45690F03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35367" y="5457946"/>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59" name="Picture 8" descr="Chest3 Clip Art">
            <a:extLst>
              <a:ext uri="{FF2B5EF4-FFF2-40B4-BE49-F238E27FC236}">
                <a16:creationId xmlns:a16="http://schemas.microsoft.com/office/drawing/2014/main" id="{995DBF73-4B68-4946-96F9-57F91B31423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74998" y="1143124"/>
            <a:ext cx="607323" cy="58303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6176389-0A1D-C945-85FB-078B661F805E}"/>
              </a:ext>
            </a:extLst>
          </p:cNvPr>
          <p:cNvSpPr>
            <a:spLocks noGrp="1"/>
          </p:cNvSpPr>
          <p:nvPr>
            <p:ph type="title"/>
          </p:nvPr>
        </p:nvSpPr>
        <p:spPr>
          <a:xfrm>
            <a:off x="0" y="213557"/>
            <a:ext cx="3471331" cy="647577"/>
          </a:xfrm>
        </p:spPr>
        <p:txBody>
          <a:bodyPr>
            <a:normAutofit/>
          </a:bodyPr>
          <a:lstStyle/>
          <a:p>
            <a:r>
              <a:rPr lang="en-GB" sz="2800" b="1" dirty="0">
                <a:solidFill>
                  <a:srgbClr val="FFFFFF"/>
                </a:solidFill>
                <a:latin typeface="Century Gothic" panose="020B0502020202020204" pitchFamily="34" charset="0"/>
              </a:rPr>
              <a:t>Les pirates </a:t>
            </a:r>
            <a:r>
              <a:rPr lang="en-GB" sz="2800" b="0" dirty="0">
                <a:solidFill>
                  <a:srgbClr val="FFFFFF"/>
                </a:solidFill>
                <a:latin typeface="Century Gothic" panose="020B0502020202020204" pitchFamily="34" charset="0"/>
              </a:rPr>
              <a:t>(2/3)</a:t>
            </a:r>
            <a:endParaRPr lang="en-US" sz="2800" b="0" dirty="0"/>
          </a:p>
        </p:txBody>
      </p:sp>
      <p:sp>
        <p:nvSpPr>
          <p:cNvPr id="348" name="Rounded Rectangle 46">
            <a:extLst>
              <a:ext uri="{FF2B5EF4-FFF2-40B4-BE49-F238E27FC236}">
                <a16:creationId xmlns:a16="http://schemas.microsoft.com/office/drawing/2014/main" id="{9CFD2C30-0255-4751-94D0-60E0F3FA98DC}"/>
              </a:ext>
            </a:extLst>
          </p:cNvPr>
          <p:cNvSpPr/>
          <p:nvPr/>
        </p:nvSpPr>
        <p:spPr>
          <a:xfrm>
            <a:off x="10716118" y="104993"/>
            <a:ext cx="1281351"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buClrTx/>
              <a:defRPr/>
            </a:pPr>
            <a:r>
              <a:rPr lang="en-GB" sz="2000" b="1" kern="1200" dirty="0" err="1">
                <a:solidFill>
                  <a:prstClr val="white"/>
                </a:solidFill>
                <a:latin typeface="Century Gothic" panose="020B0502020202020204" pitchFamily="34" charset="0"/>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Tree>
    <p:extLst>
      <p:ext uri="{BB962C8B-B14F-4D97-AF65-F5344CB8AC3E}">
        <p14:creationId xmlns:p14="http://schemas.microsoft.com/office/powerpoint/2010/main" val="34106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41"/>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41"/>
                                        </p:tgtEl>
                                      </p:cBhvr>
                                    </p:animEffect>
                                    <p:set>
                                      <p:cBhvr>
                                        <p:cTn id="12" dur="1" fill="hold">
                                          <p:stCondLst>
                                            <p:cond delay="499"/>
                                          </p:stCondLst>
                                        </p:cTn>
                                        <p:tgtEl>
                                          <p:spTgt spid="341"/>
                                        </p:tgtEl>
                                        <p:attrNameLst>
                                          <p:attrName>style.visibility</p:attrName>
                                        </p:attrNameLst>
                                      </p:cBhvr>
                                      <p:to>
                                        <p:strVal val="hidden"/>
                                      </p:to>
                                    </p:set>
                                  </p:childTnLst>
                                </p:cTn>
                              </p:par>
                            </p:childTnLst>
                          </p:cTn>
                        </p:par>
                      </p:childTnLst>
                    </p:cTn>
                  </p:par>
                </p:childTnLst>
              </p:cTn>
              <p:nextCondLst>
                <p:cond evt="onClick" delay="0">
                  <p:tgtEl>
                    <p:spTgt spid="341"/>
                  </p:tgtEl>
                </p:cond>
              </p:nextCondLst>
            </p:seq>
            <p:seq concurrent="1" nextAc="seek">
              <p:cTn id="13" restart="whenNotActive" fill="hold" evtFilter="cancelBubble" nodeType="interactiveSeq">
                <p:stCondLst>
                  <p:cond evt="onClick" delay="0">
                    <p:tgtEl>
                      <p:spTgt spid="342"/>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342"/>
                                        </p:tgtEl>
                                      </p:cBhvr>
                                    </p:animEffect>
                                    <p:set>
                                      <p:cBhvr>
                                        <p:cTn id="18" dur="1" fill="hold">
                                          <p:stCondLst>
                                            <p:cond delay="499"/>
                                          </p:stCondLst>
                                        </p:cTn>
                                        <p:tgtEl>
                                          <p:spTgt spid="342"/>
                                        </p:tgtEl>
                                        <p:attrNameLst>
                                          <p:attrName>style.visibility</p:attrName>
                                        </p:attrNameLst>
                                      </p:cBhvr>
                                      <p:to>
                                        <p:strVal val="hidden"/>
                                      </p:to>
                                    </p:set>
                                  </p:childTnLst>
                                </p:cTn>
                              </p:par>
                            </p:childTnLst>
                          </p:cTn>
                        </p:par>
                      </p:childTnLst>
                    </p:cTn>
                  </p:par>
                </p:childTnLst>
              </p:cTn>
              <p:nextCondLst>
                <p:cond evt="onClick" delay="0">
                  <p:tgtEl>
                    <p:spTgt spid="342"/>
                  </p:tgtEl>
                </p:cond>
              </p:nextCondLst>
            </p:seq>
            <p:seq concurrent="1" nextAc="seek">
              <p:cTn id="19" restart="whenNotActive" fill="hold" evtFilter="cancelBubble" nodeType="interactiveSeq">
                <p:stCondLst>
                  <p:cond evt="onClick" delay="0">
                    <p:tgtEl>
                      <p:spTgt spid="343"/>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343"/>
                                        </p:tgtEl>
                                      </p:cBhvr>
                                    </p:animEffect>
                                    <p:set>
                                      <p:cBhvr>
                                        <p:cTn id="24" dur="1" fill="hold">
                                          <p:stCondLst>
                                            <p:cond delay="499"/>
                                          </p:stCondLst>
                                        </p:cTn>
                                        <p:tgtEl>
                                          <p:spTgt spid="343"/>
                                        </p:tgtEl>
                                        <p:attrNameLst>
                                          <p:attrName>style.visibility</p:attrName>
                                        </p:attrNameLst>
                                      </p:cBhvr>
                                      <p:to>
                                        <p:strVal val="hidden"/>
                                      </p:to>
                                    </p:set>
                                  </p:childTnLst>
                                </p:cTn>
                              </p:par>
                            </p:childTnLst>
                          </p:cTn>
                        </p:par>
                      </p:childTnLst>
                    </p:cTn>
                  </p:par>
                </p:childTnLst>
              </p:cTn>
              <p:nextCondLst>
                <p:cond evt="onClick" delay="0">
                  <p:tgtEl>
                    <p:spTgt spid="343"/>
                  </p:tgtEl>
                </p:cond>
              </p:nextCondLst>
            </p:seq>
            <p:seq concurrent="1" nextAc="seek">
              <p:cTn id="25" restart="whenNotActive" fill="hold" evtFilter="cancelBubble" nodeType="interactiveSeq">
                <p:stCondLst>
                  <p:cond evt="onClick" delay="0">
                    <p:tgtEl>
                      <p:spTgt spid="344"/>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344"/>
                                        </p:tgtEl>
                                      </p:cBhvr>
                                    </p:animEffect>
                                    <p:set>
                                      <p:cBhvr>
                                        <p:cTn id="30" dur="1" fill="hold">
                                          <p:stCondLst>
                                            <p:cond delay="499"/>
                                          </p:stCondLst>
                                        </p:cTn>
                                        <p:tgtEl>
                                          <p:spTgt spid="344"/>
                                        </p:tgtEl>
                                        <p:attrNameLst>
                                          <p:attrName>style.visibility</p:attrName>
                                        </p:attrNameLst>
                                      </p:cBhvr>
                                      <p:to>
                                        <p:strVal val="hidden"/>
                                      </p:to>
                                    </p:set>
                                  </p:childTnLst>
                                </p:cTn>
                              </p:par>
                            </p:childTnLst>
                          </p:cTn>
                        </p:par>
                      </p:childTnLst>
                    </p:cTn>
                  </p:par>
                </p:childTnLst>
              </p:cTn>
              <p:nextCondLst>
                <p:cond evt="onClick" delay="0">
                  <p:tgtEl>
                    <p:spTgt spid="344"/>
                  </p:tgtEl>
                </p:cond>
              </p:nextCondLst>
            </p:seq>
            <p:seq concurrent="1" nextAc="seek">
              <p:cTn id="31" restart="whenNotActive" fill="hold" evtFilter="cancelBubble" nodeType="interactiveSeq">
                <p:stCondLst>
                  <p:cond evt="onClick" delay="0">
                    <p:tgtEl>
                      <p:spTgt spid="345"/>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345"/>
                                        </p:tgtEl>
                                      </p:cBhvr>
                                    </p:animEffect>
                                    <p:set>
                                      <p:cBhvr>
                                        <p:cTn id="36" dur="1" fill="hold">
                                          <p:stCondLst>
                                            <p:cond delay="499"/>
                                          </p:stCondLst>
                                        </p:cTn>
                                        <p:tgtEl>
                                          <p:spTgt spid="345"/>
                                        </p:tgtEl>
                                        <p:attrNameLst>
                                          <p:attrName>style.visibility</p:attrName>
                                        </p:attrNameLst>
                                      </p:cBhvr>
                                      <p:to>
                                        <p:strVal val="hidden"/>
                                      </p:to>
                                    </p:set>
                                  </p:childTnLst>
                                </p:cTn>
                              </p:par>
                            </p:childTnLst>
                          </p:cTn>
                        </p:par>
                      </p:childTnLst>
                    </p:cTn>
                  </p:par>
                </p:childTnLst>
              </p:cTn>
              <p:nextCondLst>
                <p:cond evt="onClick" delay="0">
                  <p:tgtEl>
                    <p:spTgt spid="345"/>
                  </p:tgtEl>
                </p:cond>
              </p:nextCondLst>
            </p:seq>
            <p:seq concurrent="1" nextAc="seek">
              <p:cTn id="37" restart="whenNotActive" fill="hold" evtFilter="cancelBubble" nodeType="interactiveSeq">
                <p:stCondLst>
                  <p:cond evt="onClick" delay="0">
                    <p:tgtEl>
                      <p:spTgt spid="346"/>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346"/>
                                        </p:tgtEl>
                                      </p:cBhvr>
                                    </p:animEffect>
                                    <p:set>
                                      <p:cBhvr>
                                        <p:cTn id="42" dur="1" fill="hold">
                                          <p:stCondLst>
                                            <p:cond delay="499"/>
                                          </p:stCondLst>
                                        </p:cTn>
                                        <p:tgtEl>
                                          <p:spTgt spid="346"/>
                                        </p:tgtEl>
                                        <p:attrNameLst>
                                          <p:attrName>style.visibility</p:attrName>
                                        </p:attrNameLst>
                                      </p:cBhvr>
                                      <p:to>
                                        <p:strVal val="hidden"/>
                                      </p:to>
                                    </p:set>
                                  </p:childTnLst>
                                </p:cTn>
                              </p:par>
                            </p:childTnLst>
                          </p:cTn>
                        </p:par>
                      </p:childTnLst>
                    </p:cTn>
                  </p:par>
                </p:childTnLst>
              </p:cTn>
              <p:nextCondLst>
                <p:cond evt="onClick" delay="0">
                  <p:tgtEl>
                    <p:spTgt spid="346"/>
                  </p:tgtEl>
                </p:cond>
              </p:nextCondLst>
            </p:seq>
            <p:seq concurrent="1" nextAc="seek">
              <p:cTn id="43" restart="whenNotActive" fill="hold" evtFilter="cancelBubble" nodeType="interactiveSeq">
                <p:stCondLst>
                  <p:cond evt="onClick" delay="0">
                    <p:tgtEl>
                      <p:spTgt spid="347"/>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347"/>
                                        </p:tgtEl>
                                      </p:cBhvr>
                                    </p:animEffect>
                                    <p:set>
                                      <p:cBhvr>
                                        <p:cTn id="48" dur="1" fill="hold">
                                          <p:stCondLst>
                                            <p:cond delay="499"/>
                                          </p:stCondLst>
                                        </p:cTn>
                                        <p:tgtEl>
                                          <p:spTgt spid="347"/>
                                        </p:tgtEl>
                                        <p:attrNameLst>
                                          <p:attrName>style.visibility</p:attrName>
                                        </p:attrNameLst>
                                      </p:cBhvr>
                                      <p:to>
                                        <p:strVal val="hidden"/>
                                      </p:to>
                                    </p:set>
                                  </p:childTnLst>
                                </p:cTn>
                              </p:par>
                            </p:childTnLst>
                          </p:cTn>
                        </p:par>
                      </p:childTnLst>
                    </p:cTn>
                  </p:par>
                </p:childTnLst>
              </p:cTn>
              <p:nextCondLst>
                <p:cond evt="onClick" delay="0">
                  <p:tgtEl>
                    <p:spTgt spid="347"/>
                  </p:tgtEl>
                </p:cond>
              </p:nextCondLst>
            </p:seq>
            <p:seq concurrent="1" nextAc="seek">
              <p:cTn id="49" restart="whenNotActive" fill="hold" evtFilter="cancelBubble" nodeType="interactiveSeq">
                <p:stCondLst>
                  <p:cond evt="onClick" delay="0">
                    <p:tgtEl>
                      <p:spTgt spid="34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349"/>
                                        </p:tgtEl>
                                      </p:cBhvr>
                                    </p:animEffect>
                                    <p:set>
                                      <p:cBhvr>
                                        <p:cTn id="54" dur="1" fill="hold">
                                          <p:stCondLst>
                                            <p:cond delay="499"/>
                                          </p:stCondLst>
                                        </p:cTn>
                                        <p:tgtEl>
                                          <p:spTgt spid="349"/>
                                        </p:tgtEl>
                                        <p:attrNameLst>
                                          <p:attrName>style.visibility</p:attrName>
                                        </p:attrNameLst>
                                      </p:cBhvr>
                                      <p:to>
                                        <p:strVal val="hidden"/>
                                      </p:to>
                                    </p:set>
                                  </p:childTnLst>
                                </p:cTn>
                              </p:par>
                            </p:childTnLst>
                          </p:cTn>
                        </p:par>
                      </p:childTnLst>
                    </p:cTn>
                  </p:par>
                </p:childTnLst>
              </p:cTn>
              <p:nextCondLst>
                <p:cond evt="onClick" delay="0">
                  <p:tgtEl>
                    <p:spTgt spid="349"/>
                  </p:tgtEl>
                </p:cond>
              </p:nextCondLst>
            </p:seq>
            <p:seq concurrent="1" nextAc="seek">
              <p:cTn id="55" restart="whenNotActive" fill="hold" evtFilter="cancelBubble" nodeType="interactiveSeq">
                <p:stCondLst>
                  <p:cond evt="onClick" delay="0">
                    <p:tgtEl>
                      <p:spTgt spid="35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350"/>
                                        </p:tgtEl>
                                      </p:cBhvr>
                                    </p:animEffect>
                                    <p:set>
                                      <p:cBhvr>
                                        <p:cTn id="60" dur="1" fill="hold">
                                          <p:stCondLst>
                                            <p:cond delay="499"/>
                                          </p:stCondLst>
                                        </p:cTn>
                                        <p:tgtEl>
                                          <p:spTgt spid="350"/>
                                        </p:tgtEl>
                                        <p:attrNameLst>
                                          <p:attrName>style.visibility</p:attrName>
                                        </p:attrNameLst>
                                      </p:cBhvr>
                                      <p:to>
                                        <p:strVal val="hidden"/>
                                      </p:to>
                                    </p:set>
                                  </p:childTnLst>
                                </p:cTn>
                              </p:par>
                            </p:childTnLst>
                          </p:cTn>
                        </p:par>
                      </p:childTnLst>
                    </p:cTn>
                  </p:par>
                </p:childTnLst>
              </p:cTn>
              <p:nextCondLst>
                <p:cond evt="onClick" delay="0">
                  <p:tgtEl>
                    <p:spTgt spid="350"/>
                  </p:tgtEl>
                </p:cond>
              </p:nextCondLst>
            </p:seq>
            <p:seq concurrent="1" nextAc="seek">
              <p:cTn id="61" restart="whenNotActive" fill="hold" evtFilter="cancelBubble" nodeType="interactiveSeq">
                <p:stCondLst>
                  <p:cond evt="onClick" delay="0">
                    <p:tgtEl>
                      <p:spTgt spid="358"/>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358"/>
                                        </p:tgtEl>
                                      </p:cBhvr>
                                    </p:animEffect>
                                    <p:set>
                                      <p:cBhvr>
                                        <p:cTn id="66" dur="1" fill="hold">
                                          <p:stCondLst>
                                            <p:cond delay="499"/>
                                          </p:stCondLst>
                                        </p:cTn>
                                        <p:tgtEl>
                                          <p:spTgt spid="358"/>
                                        </p:tgtEl>
                                        <p:attrNameLst>
                                          <p:attrName>style.visibility</p:attrName>
                                        </p:attrNameLst>
                                      </p:cBhvr>
                                      <p:to>
                                        <p:strVal val="hidden"/>
                                      </p:to>
                                    </p:set>
                                  </p:childTnLst>
                                </p:cTn>
                              </p:par>
                            </p:childTnLst>
                          </p:cTn>
                        </p:par>
                      </p:childTnLst>
                    </p:cTn>
                  </p:par>
                </p:childTnLst>
              </p:cTn>
              <p:nextCondLst>
                <p:cond evt="onClick" delay="0">
                  <p:tgtEl>
                    <p:spTgt spid="358"/>
                  </p:tgtEl>
                </p:cond>
              </p:nextCondLst>
            </p:seq>
            <p:seq concurrent="1" nextAc="seek">
              <p:cTn id="67" restart="whenNotActive" fill="hold" evtFilter="cancelBubble" nodeType="interactiveSeq">
                <p:stCondLst>
                  <p:cond evt="onClick" delay="0">
                    <p:tgtEl>
                      <p:spTgt spid="359"/>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359"/>
                                        </p:tgtEl>
                                      </p:cBhvr>
                                    </p:animEffect>
                                    <p:set>
                                      <p:cBhvr>
                                        <p:cTn id="72" dur="1" fill="hold">
                                          <p:stCondLst>
                                            <p:cond delay="499"/>
                                          </p:stCondLst>
                                        </p:cTn>
                                        <p:tgtEl>
                                          <p:spTgt spid="359"/>
                                        </p:tgtEl>
                                        <p:attrNameLst>
                                          <p:attrName>style.visibility</p:attrName>
                                        </p:attrNameLst>
                                      </p:cBhvr>
                                      <p:to>
                                        <p:strVal val="hidden"/>
                                      </p:to>
                                    </p:set>
                                  </p:childTnLst>
                                </p:cTn>
                              </p:par>
                            </p:childTnLst>
                          </p:cTn>
                        </p:par>
                      </p:childTnLst>
                    </p:cTn>
                  </p:par>
                </p:childTnLst>
              </p:cTn>
              <p:nextCondLst>
                <p:cond evt="onClick" delay="0">
                  <p:tgtEl>
                    <p:spTgt spid="359"/>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2" name="Group 181">
            <a:extLst>
              <a:ext uri="{FF2B5EF4-FFF2-40B4-BE49-F238E27FC236}">
                <a16:creationId xmlns:a16="http://schemas.microsoft.com/office/drawing/2014/main" id="{260E9ED3-4EE1-4592-AE2A-3D6F2A7A169A}"/>
              </a:ext>
            </a:extLst>
          </p:cNvPr>
          <p:cNvGrpSpPr/>
          <p:nvPr/>
        </p:nvGrpSpPr>
        <p:grpSpPr>
          <a:xfrm>
            <a:off x="4244443" y="126803"/>
            <a:ext cx="7783689" cy="6132313"/>
            <a:chOff x="4244443" y="126803"/>
            <a:chExt cx="7783689" cy="6132313"/>
          </a:xfrm>
        </p:grpSpPr>
        <p:pic>
          <p:nvPicPr>
            <p:cNvPr id="183" name="Picture 2" descr="Skull And Crossbones Clip Art">
              <a:extLst>
                <a:ext uri="{FF2B5EF4-FFF2-40B4-BE49-F238E27FC236}">
                  <a16:creationId xmlns:a16="http://schemas.microsoft.com/office/drawing/2014/main" id="{0AD57715-3153-45C6-8B4F-5BE37DEC54E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1934" y="12680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2" descr="Skull And Crossbones Clip Art">
              <a:extLst>
                <a:ext uri="{FF2B5EF4-FFF2-40B4-BE49-F238E27FC236}">
                  <a16:creationId xmlns:a16="http://schemas.microsoft.com/office/drawing/2014/main" id="{9059EB77-032F-40B2-AB18-8493651475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9006" y="1177616"/>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85" name="Picture 2" descr="Skull And Crossbones Clip Art">
              <a:extLst>
                <a:ext uri="{FF2B5EF4-FFF2-40B4-BE49-F238E27FC236}">
                  <a16:creationId xmlns:a16="http://schemas.microsoft.com/office/drawing/2014/main" id="{8FE43182-A8C8-4F7B-BFE0-C3E971BFF79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5473" y="4464898"/>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86" name="Picture 2" descr="Skull And Crossbones Clip Art">
              <a:extLst>
                <a:ext uri="{FF2B5EF4-FFF2-40B4-BE49-F238E27FC236}">
                  <a16:creationId xmlns:a16="http://schemas.microsoft.com/office/drawing/2014/main" id="{9A61EE0F-BDF6-4930-A97C-56AE0C15C2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76192" y="552392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87" name="Picture 2" descr="Skull And Crossbones Clip Art">
              <a:extLst>
                <a:ext uri="{FF2B5EF4-FFF2-40B4-BE49-F238E27FC236}">
                  <a16:creationId xmlns:a16="http://schemas.microsoft.com/office/drawing/2014/main" id="{971239D0-C093-4C05-84D5-F780EFF557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0211" y="5594836"/>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88" name="Picture 2" descr="Skull And Crossbones Clip Art">
              <a:extLst>
                <a:ext uri="{FF2B5EF4-FFF2-40B4-BE49-F238E27FC236}">
                  <a16:creationId xmlns:a16="http://schemas.microsoft.com/office/drawing/2014/main" id="{DB0F06B6-DEDA-43B5-A60A-CE4E6507A4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3336" y="3394514"/>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6" descr="Coins Money Clip Art">
              <a:extLst>
                <a:ext uri="{FF2B5EF4-FFF2-40B4-BE49-F238E27FC236}">
                  <a16:creationId xmlns:a16="http://schemas.microsoft.com/office/drawing/2014/main" id="{8CA1BF3A-F614-4062-A7AA-93BB1FD7B8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99435" y="3331459"/>
              <a:ext cx="495184" cy="457220"/>
            </a:xfrm>
            <a:prstGeom prst="rect">
              <a:avLst/>
            </a:prstGeom>
            <a:noFill/>
            <a:extLst>
              <a:ext uri="{909E8E84-426E-40DD-AFC4-6F175D3DCCD1}">
                <a14:hiddenFill xmlns:a14="http://schemas.microsoft.com/office/drawing/2010/main">
                  <a:solidFill>
                    <a:srgbClr val="FFFFFF"/>
                  </a:solidFill>
                </a14:hiddenFill>
              </a:ext>
            </a:extLst>
          </p:spPr>
        </p:pic>
        <p:grpSp>
          <p:nvGrpSpPr>
            <p:cNvPr id="190" name="Group 189">
              <a:extLst>
                <a:ext uri="{FF2B5EF4-FFF2-40B4-BE49-F238E27FC236}">
                  <a16:creationId xmlns:a16="http://schemas.microsoft.com/office/drawing/2014/main" id="{B014F753-ECFA-4A20-83C9-30FA24430753}"/>
                </a:ext>
              </a:extLst>
            </p:cNvPr>
            <p:cNvGrpSpPr/>
            <p:nvPr/>
          </p:nvGrpSpPr>
          <p:grpSpPr>
            <a:xfrm>
              <a:off x="4388570" y="820192"/>
              <a:ext cx="7507215" cy="5438924"/>
              <a:chOff x="3734974" y="348718"/>
              <a:chExt cx="8146733" cy="5902250"/>
            </a:xfrm>
          </p:grpSpPr>
          <p:grpSp>
            <p:nvGrpSpPr>
              <p:cNvPr id="218" name="Group 217">
                <a:extLst>
                  <a:ext uri="{FF2B5EF4-FFF2-40B4-BE49-F238E27FC236}">
                    <a16:creationId xmlns:a16="http://schemas.microsoft.com/office/drawing/2014/main" id="{6B4ECE7E-DF26-43B7-AAEC-61A38BFE5D88}"/>
                  </a:ext>
                </a:extLst>
              </p:cNvPr>
              <p:cNvGrpSpPr/>
              <p:nvPr/>
            </p:nvGrpSpPr>
            <p:grpSpPr>
              <a:xfrm>
                <a:off x="3734974" y="348718"/>
                <a:ext cx="7542177" cy="5902250"/>
                <a:chOff x="1343822" y="428580"/>
                <a:chExt cx="7502437" cy="5985544"/>
              </a:xfrm>
            </p:grpSpPr>
            <p:grpSp>
              <p:nvGrpSpPr>
                <p:cNvPr id="220" name="Group 219">
                  <a:extLst>
                    <a:ext uri="{FF2B5EF4-FFF2-40B4-BE49-F238E27FC236}">
                      <a16:creationId xmlns:a16="http://schemas.microsoft.com/office/drawing/2014/main" id="{1ABF6F9F-EDC9-4EF2-A898-D0E43739B61B}"/>
                    </a:ext>
                  </a:extLst>
                </p:cNvPr>
                <p:cNvGrpSpPr/>
                <p:nvPr/>
              </p:nvGrpSpPr>
              <p:grpSpPr>
                <a:xfrm>
                  <a:off x="2453155" y="4130679"/>
                  <a:ext cx="1318901" cy="1028162"/>
                  <a:chOff x="4769220" y="1819881"/>
                  <a:chExt cx="1318901" cy="1028162"/>
                </a:xfrm>
              </p:grpSpPr>
              <p:grpSp>
                <p:nvGrpSpPr>
                  <p:cNvPr id="337" name="Group 336">
                    <a:extLst>
                      <a:ext uri="{FF2B5EF4-FFF2-40B4-BE49-F238E27FC236}">
                        <a16:creationId xmlns:a16="http://schemas.microsoft.com/office/drawing/2014/main" id="{30465368-68FE-4AC2-A9C3-1FA01376EE9E}"/>
                      </a:ext>
                    </a:extLst>
                  </p:cNvPr>
                  <p:cNvGrpSpPr/>
                  <p:nvPr/>
                </p:nvGrpSpPr>
                <p:grpSpPr>
                  <a:xfrm>
                    <a:off x="4769220" y="1819881"/>
                    <a:ext cx="1318901" cy="1028162"/>
                    <a:chOff x="4761596" y="1803297"/>
                    <a:chExt cx="1361822" cy="1039869"/>
                  </a:xfrm>
                </p:grpSpPr>
                <p:sp>
                  <p:nvSpPr>
                    <p:cNvPr id="339" name="Right Triangle 338">
                      <a:extLst>
                        <a:ext uri="{FF2B5EF4-FFF2-40B4-BE49-F238E27FC236}">
                          <a16:creationId xmlns:a16="http://schemas.microsoft.com/office/drawing/2014/main" id="{C6E3C66A-7AF1-4019-9B8C-C77AFCA247DF}"/>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40" name="TextBox 339">
                      <a:extLst>
                        <a:ext uri="{FF2B5EF4-FFF2-40B4-BE49-F238E27FC236}">
                          <a16:creationId xmlns:a16="http://schemas.microsoft.com/office/drawing/2014/main" id="{FAAE162D-CAFC-413A-9DEF-2AD0A72000C3}"/>
                        </a:ext>
                      </a:extLst>
                    </p:cNvPr>
                    <p:cNvSpPr txBox="1"/>
                    <p:nvPr/>
                  </p:nvSpPr>
                  <p:spPr>
                    <a:xfrm>
                      <a:off x="4761596" y="2464520"/>
                      <a:ext cx="1014935" cy="376822"/>
                    </a:xfrm>
                    <a:prstGeom prst="rect">
                      <a:avLst/>
                    </a:prstGeom>
                    <a:noFill/>
                  </p:spPr>
                  <p:txBody>
                    <a:bodyPr wrap="square" rtlCol="0">
                      <a:spAutoFit/>
                    </a:bodyPr>
                    <a:lstStyle/>
                    <a:p>
                      <a:pPr lvl="0" algn="ctr">
                        <a:buClrTx/>
                        <a:defRPr/>
                      </a:pPr>
                      <a:r>
                        <a:rPr lang="fr-FR" sz="1600" dirty="0">
                          <a:solidFill>
                            <a:schemeClr val="bg1"/>
                          </a:solidFill>
                          <a:latin typeface="Century Gothic" panose="020B0502020202020204" pitchFamily="34" charset="0"/>
                          <a:ea typeface="Calibri"/>
                          <a:cs typeface="Calibri"/>
                          <a:sym typeface="Calibri"/>
                        </a:rPr>
                        <a:t>nu</a:t>
                      </a:r>
                      <a:endParaRPr kumimoji="0" lang="en-GB" sz="16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341" name="TextBox 340">
                      <a:extLst>
                        <a:ext uri="{FF2B5EF4-FFF2-40B4-BE49-F238E27FC236}">
                          <a16:creationId xmlns:a16="http://schemas.microsoft.com/office/drawing/2014/main" id="{36429CAD-8CF4-435B-B59E-561641AA727D}"/>
                        </a:ext>
                      </a:extLst>
                    </p:cNvPr>
                    <p:cNvSpPr txBox="1"/>
                    <p:nvPr/>
                  </p:nvSpPr>
                  <p:spPr>
                    <a:xfrm>
                      <a:off x="5207621" y="1803297"/>
                      <a:ext cx="915797"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nous</a:t>
                      </a:r>
                    </a:p>
                  </p:txBody>
                </p:sp>
              </p:grpSp>
              <p:sp>
                <p:nvSpPr>
                  <p:cNvPr id="338" name="Rectangle 337">
                    <a:extLst>
                      <a:ext uri="{FF2B5EF4-FFF2-40B4-BE49-F238E27FC236}">
                        <a16:creationId xmlns:a16="http://schemas.microsoft.com/office/drawing/2014/main" id="{9DB82D07-36D4-4A5F-80B4-376E0815A069}"/>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grpSp>
              <p:nvGrpSpPr>
                <p:cNvPr id="221" name="Group 220">
                  <a:extLst>
                    <a:ext uri="{FF2B5EF4-FFF2-40B4-BE49-F238E27FC236}">
                      <a16:creationId xmlns:a16="http://schemas.microsoft.com/office/drawing/2014/main" id="{23503598-F71E-4449-97AA-754FA4532E61}"/>
                    </a:ext>
                  </a:extLst>
                </p:cNvPr>
                <p:cNvGrpSpPr/>
                <p:nvPr/>
              </p:nvGrpSpPr>
              <p:grpSpPr>
                <a:xfrm>
                  <a:off x="3616738" y="428580"/>
                  <a:ext cx="5229521" cy="4985627"/>
                  <a:chOff x="3245263" y="909891"/>
                  <a:chExt cx="5229521" cy="4985627"/>
                </a:xfrm>
              </p:grpSpPr>
              <p:grpSp>
                <p:nvGrpSpPr>
                  <p:cNvPr id="237" name="Group 236">
                    <a:extLst>
                      <a:ext uri="{FF2B5EF4-FFF2-40B4-BE49-F238E27FC236}">
                        <a16:creationId xmlns:a16="http://schemas.microsoft.com/office/drawing/2014/main" id="{4E0432F4-4819-434C-BABA-90651561848F}"/>
                      </a:ext>
                    </a:extLst>
                  </p:cNvPr>
                  <p:cNvGrpSpPr/>
                  <p:nvPr/>
                </p:nvGrpSpPr>
                <p:grpSpPr>
                  <a:xfrm>
                    <a:off x="3415103" y="2190064"/>
                    <a:ext cx="1308974" cy="1237376"/>
                    <a:chOff x="4882573" y="1858996"/>
                    <a:chExt cx="1308974" cy="1237376"/>
                  </a:xfrm>
                </p:grpSpPr>
                <p:grpSp>
                  <p:nvGrpSpPr>
                    <p:cNvPr id="330" name="Group 329">
                      <a:extLst>
                        <a:ext uri="{FF2B5EF4-FFF2-40B4-BE49-F238E27FC236}">
                          <a16:creationId xmlns:a16="http://schemas.microsoft.com/office/drawing/2014/main" id="{F4E8B56A-5363-402D-8220-7361F432E868}"/>
                        </a:ext>
                      </a:extLst>
                    </p:cNvPr>
                    <p:cNvGrpSpPr/>
                    <p:nvPr/>
                  </p:nvGrpSpPr>
                  <p:grpSpPr>
                    <a:xfrm>
                      <a:off x="4882573" y="1864437"/>
                      <a:ext cx="1092105" cy="1012629"/>
                      <a:chOff x="4878636" y="1848359"/>
                      <a:chExt cx="1127645" cy="1024159"/>
                    </a:xfrm>
                  </p:grpSpPr>
                  <p:sp>
                    <p:nvSpPr>
                      <p:cNvPr id="334" name="Right Triangle 333">
                        <a:extLst>
                          <a:ext uri="{FF2B5EF4-FFF2-40B4-BE49-F238E27FC236}">
                            <a16:creationId xmlns:a16="http://schemas.microsoft.com/office/drawing/2014/main" id="{F4F18060-BBF1-4F6F-B79A-A72A829A84CD}"/>
                          </a:ext>
                        </a:extLst>
                      </p:cNvPr>
                      <p:cNvSpPr/>
                      <p:nvPr/>
                    </p:nvSpPr>
                    <p:spPr>
                      <a:xfrm>
                        <a:off x="4950554" y="1853166"/>
                        <a:ext cx="1012168" cy="990000"/>
                      </a:xfrm>
                      <a:prstGeom prst="r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35" name="TextBox 334">
                        <a:extLst>
                          <a:ext uri="{FF2B5EF4-FFF2-40B4-BE49-F238E27FC236}">
                            <a16:creationId xmlns:a16="http://schemas.microsoft.com/office/drawing/2014/main" id="{FC22D411-1106-49B2-9AE1-B57618948B61}"/>
                          </a:ext>
                        </a:extLst>
                      </p:cNvPr>
                      <p:cNvSpPr txBox="1"/>
                      <p:nvPr/>
                    </p:nvSpPr>
                    <p:spPr>
                      <a:xfrm>
                        <a:off x="4878636" y="2529952"/>
                        <a:ext cx="1014935" cy="3425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bouche</a:t>
                        </a:r>
                      </a:p>
                    </p:txBody>
                  </p:sp>
                  <p:sp>
                    <p:nvSpPr>
                      <p:cNvPr id="336" name="TextBox 335">
                        <a:extLst>
                          <a:ext uri="{FF2B5EF4-FFF2-40B4-BE49-F238E27FC236}">
                            <a16:creationId xmlns:a16="http://schemas.microsoft.com/office/drawing/2014/main" id="{11ED0D74-8014-43DD-8184-C3F1E0C61970}"/>
                          </a:ext>
                        </a:extLst>
                      </p:cNvPr>
                      <p:cNvSpPr txBox="1"/>
                      <p:nvPr/>
                    </p:nvSpPr>
                    <p:spPr>
                      <a:xfrm>
                        <a:off x="5160169" y="1848359"/>
                        <a:ext cx="846112" cy="342566"/>
                      </a:xfrm>
                      <a:prstGeom prst="rect">
                        <a:avLst/>
                      </a:prstGeom>
                      <a:noFill/>
                    </p:spPr>
                    <p:txBody>
                      <a:bodyPr wrap="square" rtlCol="0">
                        <a:spAutoFit/>
                      </a:bodyPr>
                      <a:lstStyle/>
                      <a:p>
                        <a:pPr lvl="0">
                          <a:buClrTx/>
                          <a:defRPr/>
                        </a:pPr>
                        <a:r>
                          <a:rPr lang="en-GB" kern="1200" dirty="0" err="1">
                            <a:solidFill>
                              <a:srgbClr val="C00000"/>
                            </a:solidFill>
                            <a:latin typeface="Century Gothic" panose="020B0502020202020204" pitchFamily="34" charset="0"/>
                            <a:ea typeface="+mn-ea"/>
                            <a:cs typeface="+mn-cs"/>
                          </a:rPr>
                          <a:t>bûche</a:t>
                        </a:r>
                        <a:endParaRPr kumimoji="0" lang="en-GB" b="0"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p:txBody>
                  </p:sp>
                </p:grpSp>
                <p:sp>
                  <p:nvSpPr>
                    <p:cNvPr id="331" name="Rectangle 330">
                      <a:extLst>
                        <a:ext uri="{FF2B5EF4-FFF2-40B4-BE49-F238E27FC236}">
                          <a16:creationId xmlns:a16="http://schemas.microsoft.com/office/drawing/2014/main" id="{A817D14B-614A-4CB1-A935-1CA89B0D9631}"/>
                        </a:ext>
                      </a:extLst>
                    </p:cNvPr>
                    <p:cNvSpPr/>
                    <p:nvPr/>
                  </p:nvSpPr>
                  <p:spPr>
                    <a:xfrm>
                      <a:off x="4949547" y="1858996"/>
                      <a:ext cx="990000" cy="98904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332" name="Straight Arrow Connector 331">
                      <a:extLst>
                        <a:ext uri="{FF2B5EF4-FFF2-40B4-BE49-F238E27FC236}">
                          <a16:creationId xmlns:a16="http://schemas.microsoft.com/office/drawing/2014/main" id="{DF9CEEC2-14F7-4C6F-8535-E304130BE4FB}"/>
                        </a:ext>
                      </a:extLst>
                    </p:cNvPr>
                    <p:cNvCxnSpPr>
                      <a:stCxn id="331" idx="3"/>
                    </p:cNvCxnSpPr>
                    <p:nvPr/>
                  </p:nvCxnSpPr>
                  <p:spPr>
                    <a:xfrm flipV="1">
                      <a:off x="5939547" y="2353165"/>
                      <a:ext cx="252000" cy="35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33" name="Straight Arrow Connector 332">
                      <a:extLst>
                        <a:ext uri="{FF2B5EF4-FFF2-40B4-BE49-F238E27FC236}">
                          <a16:creationId xmlns:a16="http://schemas.microsoft.com/office/drawing/2014/main" id="{4FD32D1D-D233-4FC4-A5F0-1313A8C61819}"/>
                        </a:ext>
                      </a:extLst>
                    </p:cNvPr>
                    <p:cNvCxnSpPr/>
                    <p:nvPr/>
                  </p:nvCxnSpPr>
                  <p:spPr>
                    <a:xfrm rot="10800000" flipV="1">
                      <a:off x="5442359" y="2844372"/>
                      <a:ext cx="1" cy="2520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8" name="Group 237">
                    <a:extLst>
                      <a:ext uri="{FF2B5EF4-FFF2-40B4-BE49-F238E27FC236}">
                        <a16:creationId xmlns:a16="http://schemas.microsoft.com/office/drawing/2014/main" id="{999DBD20-4234-43D7-91F6-901F1193D391}"/>
                      </a:ext>
                    </a:extLst>
                  </p:cNvPr>
                  <p:cNvGrpSpPr/>
                  <p:nvPr/>
                </p:nvGrpSpPr>
                <p:grpSpPr>
                  <a:xfrm>
                    <a:off x="4731116" y="2188134"/>
                    <a:ext cx="1242000" cy="1237376"/>
                    <a:chOff x="4949547" y="1858996"/>
                    <a:chExt cx="1242000" cy="1237376"/>
                  </a:xfrm>
                </p:grpSpPr>
                <p:grpSp>
                  <p:nvGrpSpPr>
                    <p:cNvPr id="323" name="Group 322">
                      <a:extLst>
                        <a:ext uri="{FF2B5EF4-FFF2-40B4-BE49-F238E27FC236}">
                          <a16:creationId xmlns:a16="http://schemas.microsoft.com/office/drawing/2014/main" id="{51200E8D-1229-49FC-BBFE-E6EAE53A3A9B}"/>
                        </a:ext>
                      </a:extLst>
                    </p:cNvPr>
                    <p:cNvGrpSpPr/>
                    <p:nvPr/>
                  </p:nvGrpSpPr>
                  <p:grpSpPr>
                    <a:xfrm>
                      <a:off x="4952223" y="1864243"/>
                      <a:ext cx="1057584" cy="1003945"/>
                      <a:chOff x="4950554" y="1848163"/>
                      <a:chExt cx="1092001" cy="1015376"/>
                    </a:xfrm>
                  </p:grpSpPr>
                  <p:sp>
                    <p:nvSpPr>
                      <p:cNvPr id="327" name="Right Triangle 326">
                        <a:extLst>
                          <a:ext uri="{FF2B5EF4-FFF2-40B4-BE49-F238E27FC236}">
                            <a16:creationId xmlns:a16="http://schemas.microsoft.com/office/drawing/2014/main" id="{26A9E518-E509-49C8-A2B0-5418516666CF}"/>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28" name="TextBox 327">
                        <a:extLst>
                          <a:ext uri="{FF2B5EF4-FFF2-40B4-BE49-F238E27FC236}">
                            <a16:creationId xmlns:a16="http://schemas.microsoft.com/office/drawing/2014/main" id="{3613D747-19E0-4D84-B1EB-C7F529C093C7}"/>
                          </a:ext>
                        </a:extLst>
                      </p:cNvPr>
                      <p:cNvSpPr txBox="1"/>
                      <p:nvPr/>
                    </p:nvSpPr>
                    <p:spPr>
                      <a:xfrm>
                        <a:off x="5024250" y="2486717"/>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joue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9" name="TextBox 328">
                        <a:extLst>
                          <a:ext uri="{FF2B5EF4-FFF2-40B4-BE49-F238E27FC236}">
                            <a16:creationId xmlns:a16="http://schemas.microsoft.com/office/drawing/2014/main" id="{38ADB85B-D7CC-4265-9809-7F2D5610AB63}"/>
                          </a:ext>
                        </a:extLst>
                      </p:cNvPr>
                      <p:cNvSpPr txBox="1"/>
                      <p:nvPr/>
                    </p:nvSpPr>
                    <p:spPr>
                      <a:xfrm>
                        <a:off x="5221946" y="1848163"/>
                        <a:ext cx="820609" cy="376822"/>
                      </a:xfrm>
                      <a:prstGeom prst="rect">
                        <a:avLst/>
                      </a:prstGeom>
                      <a:noFill/>
                    </p:spPr>
                    <p:txBody>
                      <a:bodyPr wrap="square" rtlCol="0">
                        <a:spAutoFit/>
                      </a:bodyPr>
                      <a:lstStyle/>
                      <a:p>
                        <a:pPr lvl="0" algn="ctr">
                          <a:buClrTx/>
                          <a:defRPr/>
                        </a:pPr>
                        <a:r>
                          <a:rPr lang="en-GB" sz="1600" kern="1200" dirty="0">
                            <a:solidFill>
                              <a:srgbClr val="115076"/>
                            </a:solidFill>
                            <a:latin typeface="Century Gothic" panose="020B0502020202020204" pitchFamily="34" charset="0"/>
                            <a:ea typeface="+mn-ea"/>
                            <a:cs typeface="+mn-cs"/>
                          </a:rPr>
                          <a:t>jus</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324" name="Rectangle 323">
                      <a:extLst>
                        <a:ext uri="{FF2B5EF4-FFF2-40B4-BE49-F238E27FC236}">
                          <a16:creationId xmlns:a16="http://schemas.microsoft.com/office/drawing/2014/main" id="{2BB8654A-D002-45AC-BC61-D74F40B320AF}"/>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325" name="Straight Arrow Connector 324">
                      <a:extLst>
                        <a:ext uri="{FF2B5EF4-FFF2-40B4-BE49-F238E27FC236}">
                          <a16:creationId xmlns:a16="http://schemas.microsoft.com/office/drawing/2014/main" id="{445849C6-9891-4D22-B5A4-E9E5163397EC}"/>
                        </a:ext>
                      </a:extLst>
                    </p:cNvPr>
                    <p:cNvCxnSpPr>
                      <a:stCxn id="324"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326" name="Straight Arrow Connector 325">
                      <a:extLst>
                        <a:ext uri="{FF2B5EF4-FFF2-40B4-BE49-F238E27FC236}">
                          <a16:creationId xmlns:a16="http://schemas.microsoft.com/office/drawing/2014/main" id="{26152EFA-2859-4273-85A3-618877E97FB2}"/>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9" name="Group 238">
                    <a:extLst>
                      <a:ext uri="{FF2B5EF4-FFF2-40B4-BE49-F238E27FC236}">
                        <a16:creationId xmlns:a16="http://schemas.microsoft.com/office/drawing/2014/main" id="{AC1C11F4-5C0F-4368-8F44-E69091E23E54}"/>
                      </a:ext>
                    </a:extLst>
                  </p:cNvPr>
                  <p:cNvGrpSpPr/>
                  <p:nvPr/>
                </p:nvGrpSpPr>
                <p:grpSpPr>
                  <a:xfrm>
                    <a:off x="4510489" y="963939"/>
                    <a:ext cx="1339693" cy="999418"/>
                    <a:chOff x="4712733" y="1856535"/>
                    <a:chExt cx="1339693" cy="999418"/>
                  </a:xfrm>
                </p:grpSpPr>
                <p:grpSp>
                  <p:nvGrpSpPr>
                    <p:cNvPr id="317" name="Group 316">
                      <a:extLst>
                        <a:ext uri="{FF2B5EF4-FFF2-40B4-BE49-F238E27FC236}">
                          <a16:creationId xmlns:a16="http://schemas.microsoft.com/office/drawing/2014/main" id="{D0F76F78-40FA-4B36-B223-FF7768D3A3C8}"/>
                        </a:ext>
                      </a:extLst>
                    </p:cNvPr>
                    <p:cNvGrpSpPr/>
                    <p:nvPr/>
                  </p:nvGrpSpPr>
                  <p:grpSpPr>
                    <a:xfrm>
                      <a:off x="4925237" y="1856535"/>
                      <a:ext cx="1127189" cy="999418"/>
                      <a:chOff x="4922691" y="1840368"/>
                      <a:chExt cx="1163871" cy="1010798"/>
                    </a:xfrm>
                  </p:grpSpPr>
                  <p:sp>
                    <p:nvSpPr>
                      <p:cNvPr id="320" name="Right Triangle 319">
                        <a:extLst>
                          <a:ext uri="{FF2B5EF4-FFF2-40B4-BE49-F238E27FC236}">
                            <a16:creationId xmlns:a16="http://schemas.microsoft.com/office/drawing/2014/main" id="{9052F8FE-89DA-4B0A-831E-CA8FEEE27133}"/>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21" name="TextBox 320">
                        <a:extLst>
                          <a:ext uri="{FF2B5EF4-FFF2-40B4-BE49-F238E27FC236}">
                            <a16:creationId xmlns:a16="http://schemas.microsoft.com/office/drawing/2014/main" id="{4A03BB02-EE87-44A6-8BF9-FC2667C6E53F}"/>
                          </a:ext>
                        </a:extLst>
                      </p:cNvPr>
                      <p:cNvSpPr txBox="1"/>
                      <p:nvPr/>
                    </p:nvSpPr>
                    <p:spPr>
                      <a:xfrm>
                        <a:off x="4922691" y="2474344"/>
                        <a:ext cx="1014935" cy="376822"/>
                      </a:xfrm>
                      <a:prstGeom prst="rect">
                        <a:avLst/>
                      </a:prstGeom>
                      <a:noFill/>
                    </p:spPr>
                    <p:txBody>
                      <a:bodyPr wrap="square" rtlCol="0">
                        <a:spAutoFit/>
                      </a:bodyPr>
                      <a:lstStyle/>
                      <a:p>
                        <a:pPr marL="0" hangingPunct="0"/>
                        <a:r>
                          <a:rPr lang="fr-FR" sz="1600" dirty="0">
                            <a:solidFill>
                              <a:schemeClr val="bg1"/>
                            </a:solidFill>
                            <a:latin typeface="Century Gothic" panose="020B0502020202020204" pitchFamily="34" charset="0"/>
                            <a:ea typeface="Calibri"/>
                            <a:cs typeface="Calibri"/>
                            <a:sym typeface="Calibri"/>
                          </a:rPr>
                          <a:t>poule</a:t>
                        </a:r>
                        <a:endParaRPr lang="en-US" sz="1600" kern="1200" dirty="0">
                          <a:solidFill>
                            <a:schemeClr val="bg1"/>
                          </a:solidFill>
                          <a:latin typeface="Century Gothic" panose="020B0502020202020204" pitchFamily="34" charset="0"/>
                          <a:ea typeface="Calibri"/>
                          <a:cs typeface="Calibri"/>
                          <a:sym typeface="Calibri"/>
                        </a:endParaRPr>
                      </a:p>
                    </p:txBody>
                  </p:sp>
                  <p:sp>
                    <p:nvSpPr>
                      <p:cNvPr id="322" name="TextBox 321">
                        <a:extLst>
                          <a:ext uri="{FF2B5EF4-FFF2-40B4-BE49-F238E27FC236}">
                            <a16:creationId xmlns:a16="http://schemas.microsoft.com/office/drawing/2014/main" id="{2C83E897-85DD-4313-80DC-BDC271470378}"/>
                          </a:ext>
                        </a:extLst>
                      </p:cNvPr>
                      <p:cNvSpPr txBox="1"/>
                      <p:nvPr/>
                    </p:nvSpPr>
                    <p:spPr>
                      <a:xfrm>
                        <a:off x="5266826" y="1840368"/>
                        <a:ext cx="81973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pull</a:t>
                        </a:r>
                      </a:p>
                    </p:txBody>
                  </p:sp>
                </p:grpSp>
                <p:sp>
                  <p:nvSpPr>
                    <p:cNvPr id="318" name="Rectangle 317">
                      <a:extLst>
                        <a:ext uri="{FF2B5EF4-FFF2-40B4-BE49-F238E27FC236}">
                          <a16:creationId xmlns:a16="http://schemas.microsoft.com/office/drawing/2014/main" id="{1742794F-5372-4A8D-AA69-443A63DE6708}"/>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319" name="Straight Arrow Connector 318">
                      <a:extLst>
                        <a:ext uri="{FF2B5EF4-FFF2-40B4-BE49-F238E27FC236}">
                          <a16:creationId xmlns:a16="http://schemas.microsoft.com/office/drawing/2014/main" id="{BC159033-5D13-458E-9DB3-F3BE5138436C}"/>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0" name="Group 239">
                    <a:extLst>
                      <a:ext uri="{FF2B5EF4-FFF2-40B4-BE49-F238E27FC236}">
                        <a16:creationId xmlns:a16="http://schemas.microsoft.com/office/drawing/2014/main" id="{0E6BBA0C-8608-4A4F-A659-F22558C9F0B7}"/>
                      </a:ext>
                    </a:extLst>
                  </p:cNvPr>
                  <p:cNvGrpSpPr/>
                  <p:nvPr/>
                </p:nvGrpSpPr>
                <p:grpSpPr>
                  <a:xfrm>
                    <a:off x="5961568" y="1948406"/>
                    <a:ext cx="1111531" cy="1482554"/>
                    <a:chOff x="4925877" y="1613818"/>
                    <a:chExt cx="1111531" cy="1482554"/>
                  </a:xfrm>
                </p:grpSpPr>
                <p:grpSp>
                  <p:nvGrpSpPr>
                    <p:cNvPr id="310" name="Group 309">
                      <a:extLst>
                        <a:ext uri="{FF2B5EF4-FFF2-40B4-BE49-F238E27FC236}">
                          <a16:creationId xmlns:a16="http://schemas.microsoft.com/office/drawing/2014/main" id="{CE1D8A49-6ED9-4ED3-8BE3-865D22180459}"/>
                        </a:ext>
                      </a:extLst>
                    </p:cNvPr>
                    <p:cNvGrpSpPr/>
                    <p:nvPr/>
                  </p:nvGrpSpPr>
                  <p:grpSpPr>
                    <a:xfrm>
                      <a:off x="4925877" y="1844587"/>
                      <a:ext cx="1111531" cy="1031680"/>
                      <a:chOff x="4923348" y="1828283"/>
                      <a:chExt cx="1147703" cy="1043427"/>
                    </a:xfrm>
                  </p:grpSpPr>
                  <p:sp>
                    <p:nvSpPr>
                      <p:cNvPr id="314" name="Right Triangle 313">
                        <a:extLst>
                          <a:ext uri="{FF2B5EF4-FFF2-40B4-BE49-F238E27FC236}">
                            <a16:creationId xmlns:a16="http://schemas.microsoft.com/office/drawing/2014/main" id="{B58A6BB3-8EDB-4BAB-9F87-DCA1855003A5}"/>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15" name="TextBox 314">
                        <a:extLst>
                          <a:ext uri="{FF2B5EF4-FFF2-40B4-BE49-F238E27FC236}">
                            <a16:creationId xmlns:a16="http://schemas.microsoft.com/office/drawing/2014/main" id="{8DAF304F-7A65-45B3-9706-C71ABB76626E}"/>
                          </a:ext>
                        </a:extLst>
                      </p:cNvPr>
                      <p:cNvSpPr txBox="1"/>
                      <p:nvPr/>
                    </p:nvSpPr>
                    <p:spPr>
                      <a:xfrm>
                        <a:off x="4923348" y="2494888"/>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puce</a:t>
                        </a:r>
                      </a:p>
                    </p:txBody>
                  </p:sp>
                  <p:sp>
                    <p:nvSpPr>
                      <p:cNvPr id="316" name="TextBox 315">
                        <a:extLst>
                          <a:ext uri="{FF2B5EF4-FFF2-40B4-BE49-F238E27FC236}">
                            <a16:creationId xmlns:a16="http://schemas.microsoft.com/office/drawing/2014/main" id="{4C5DEEAE-5E19-4066-92FC-2B9548780740}"/>
                          </a:ext>
                        </a:extLst>
                      </p:cNvPr>
                      <p:cNvSpPr txBox="1"/>
                      <p:nvPr/>
                    </p:nvSpPr>
                    <p:spPr>
                      <a:xfrm>
                        <a:off x="5180829" y="1828283"/>
                        <a:ext cx="890222" cy="342566"/>
                      </a:xfrm>
                      <a:prstGeom prst="rect">
                        <a:avLst/>
                      </a:prstGeom>
                      <a:noFill/>
                    </p:spPr>
                    <p:txBody>
                      <a:bodyPr wrap="square" rtlCol="0">
                        <a:spAutoFit/>
                      </a:bodyPr>
                      <a:lstStyle/>
                      <a:p>
                        <a:pPr lvl="0">
                          <a:buClrTx/>
                          <a:defRPr/>
                        </a:pPr>
                        <a:r>
                          <a:rPr lang="fr-FR" dirty="0">
                            <a:solidFill>
                              <a:schemeClr val="accent1">
                                <a:lumMod val="50000"/>
                              </a:schemeClr>
                            </a:solidFill>
                            <a:latin typeface="Century Gothic" panose="020B0502020202020204" pitchFamily="34" charset="0"/>
                            <a:ea typeface="Calibri"/>
                            <a:cs typeface="Calibri"/>
                            <a:sym typeface="Calibri"/>
                          </a:rPr>
                          <a:t>pouce</a:t>
                        </a:r>
                        <a:endParaRPr lang="en-GB" kern="1200" dirty="0">
                          <a:solidFill>
                            <a:schemeClr val="accent1">
                              <a:lumMod val="50000"/>
                            </a:schemeClr>
                          </a:solidFill>
                          <a:latin typeface="Century Gothic" panose="020B0502020202020204" pitchFamily="34" charset="0"/>
                        </a:endParaRPr>
                      </a:p>
                    </p:txBody>
                  </p:sp>
                </p:grpSp>
                <p:sp>
                  <p:nvSpPr>
                    <p:cNvPr id="311" name="Rectangle 310">
                      <a:extLst>
                        <a:ext uri="{FF2B5EF4-FFF2-40B4-BE49-F238E27FC236}">
                          <a16:creationId xmlns:a16="http://schemas.microsoft.com/office/drawing/2014/main" id="{3D63A926-7EB4-4C49-B2B9-4A341E93F6CE}"/>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312" name="Straight Arrow Connector 311">
                      <a:extLst>
                        <a:ext uri="{FF2B5EF4-FFF2-40B4-BE49-F238E27FC236}">
                          <a16:creationId xmlns:a16="http://schemas.microsoft.com/office/drawing/2014/main" id="{2A5CFD95-3D8E-44C0-B2C4-EFA7B9D81B7E}"/>
                        </a:ext>
                      </a:extLst>
                    </p:cNvPr>
                    <p:cNvCxnSpPr/>
                    <p:nvPr/>
                  </p:nvCxnSpPr>
                  <p:spPr>
                    <a:xfrm flipV="1">
                      <a:off x="5438615" y="1613818"/>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313" name="Straight Arrow Connector 312">
                      <a:extLst>
                        <a:ext uri="{FF2B5EF4-FFF2-40B4-BE49-F238E27FC236}">
                          <a16:creationId xmlns:a16="http://schemas.microsoft.com/office/drawing/2014/main" id="{118318BB-581D-4CAC-ABAD-EB0338A61D5C}"/>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1" name="Group 240">
                    <a:extLst>
                      <a:ext uri="{FF2B5EF4-FFF2-40B4-BE49-F238E27FC236}">
                        <a16:creationId xmlns:a16="http://schemas.microsoft.com/office/drawing/2014/main" id="{2B6EA47D-5D22-4F79-8112-7725D1CFDC8B}"/>
                      </a:ext>
                    </a:extLst>
                  </p:cNvPr>
                  <p:cNvGrpSpPr/>
                  <p:nvPr/>
                </p:nvGrpSpPr>
                <p:grpSpPr>
                  <a:xfrm>
                    <a:off x="5738642" y="909891"/>
                    <a:ext cx="1478814" cy="1059724"/>
                    <a:chOff x="4712733" y="1820390"/>
                    <a:chExt cx="1478814" cy="1059724"/>
                  </a:xfrm>
                </p:grpSpPr>
                <p:grpSp>
                  <p:nvGrpSpPr>
                    <p:cNvPr id="303" name="Group 302">
                      <a:extLst>
                        <a:ext uri="{FF2B5EF4-FFF2-40B4-BE49-F238E27FC236}">
                          <a16:creationId xmlns:a16="http://schemas.microsoft.com/office/drawing/2014/main" id="{DDFDBAB3-FE96-471C-8584-F3A0A353D208}"/>
                        </a:ext>
                      </a:extLst>
                    </p:cNvPr>
                    <p:cNvGrpSpPr/>
                    <p:nvPr/>
                  </p:nvGrpSpPr>
                  <p:grpSpPr>
                    <a:xfrm>
                      <a:off x="4872415" y="1820390"/>
                      <a:ext cx="1264673" cy="1059724"/>
                      <a:chOff x="4868144" y="1803810"/>
                      <a:chExt cx="1305828" cy="1071790"/>
                    </a:xfrm>
                  </p:grpSpPr>
                  <p:sp>
                    <p:nvSpPr>
                      <p:cNvPr id="307" name="Right Triangle 306">
                        <a:extLst>
                          <a:ext uri="{FF2B5EF4-FFF2-40B4-BE49-F238E27FC236}">
                            <a16:creationId xmlns:a16="http://schemas.microsoft.com/office/drawing/2014/main" id="{AC8CB8E3-A65D-454E-A5DF-C618E1904856}"/>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08" name="TextBox 307">
                        <a:extLst>
                          <a:ext uri="{FF2B5EF4-FFF2-40B4-BE49-F238E27FC236}">
                            <a16:creationId xmlns:a16="http://schemas.microsoft.com/office/drawing/2014/main" id="{479FFC61-1C79-4EC6-8CDA-21BAF5C82262}"/>
                          </a:ext>
                        </a:extLst>
                      </p:cNvPr>
                      <p:cNvSpPr txBox="1"/>
                      <p:nvPr/>
                    </p:nvSpPr>
                    <p:spPr>
                      <a:xfrm>
                        <a:off x="4868144" y="2498778"/>
                        <a:ext cx="1014935" cy="376822"/>
                      </a:xfrm>
                      <a:prstGeom prst="rect">
                        <a:avLst/>
                      </a:prstGeom>
                      <a:noFill/>
                    </p:spPr>
                    <p:txBody>
                      <a:bodyPr wrap="square" rtlCol="0">
                        <a:spAutoFit/>
                      </a:bodyPr>
                      <a:lstStyle/>
                      <a:p>
                        <a:pPr lvl="0" algn="ctr">
                          <a:buClrTx/>
                          <a:defRPr/>
                        </a:pPr>
                        <a:r>
                          <a:rPr lang="fr-FR" sz="1600" dirty="0">
                            <a:solidFill>
                              <a:schemeClr val="bg1"/>
                            </a:solidFill>
                            <a:latin typeface="Century Gothic" panose="020B0502020202020204" pitchFamily="34" charset="0"/>
                            <a:ea typeface="Calibri"/>
                            <a:cs typeface="Calibri"/>
                            <a:sym typeface="Calibri"/>
                          </a:rPr>
                          <a:t>nu</a:t>
                        </a:r>
                        <a:endParaRPr lang="en-GB" sz="1600" kern="1200" dirty="0">
                          <a:solidFill>
                            <a:schemeClr val="bg1"/>
                          </a:solidFill>
                          <a:latin typeface="Century Gothic" panose="020B0502020202020204" pitchFamily="34" charset="0"/>
                        </a:endParaRPr>
                      </a:p>
                    </p:txBody>
                  </p:sp>
                  <p:sp>
                    <p:nvSpPr>
                      <p:cNvPr id="309" name="TextBox 308">
                        <a:extLst>
                          <a:ext uri="{FF2B5EF4-FFF2-40B4-BE49-F238E27FC236}">
                            <a16:creationId xmlns:a16="http://schemas.microsoft.com/office/drawing/2014/main" id="{3126A6D9-C31D-4E12-BC54-2431D8F828F6}"/>
                          </a:ext>
                        </a:extLst>
                      </p:cNvPr>
                      <p:cNvSpPr txBox="1"/>
                      <p:nvPr/>
                    </p:nvSpPr>
                    <p:spPr>
                      <a:xfrm>
                        <a:off x="5246996" y="1803810"/>
                        <a:ext cx="92697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nous</a:t>
                        </a:r>
                      </a:p>
                    </p:txBody>
                  </p:sp>
                </p:grpSp>
                <p:sp>
                  <p:nvSpPr>
                    <p:cNvPr id="304" name="Rectangle 303">
                      <a:extLst>
                        <a:ext uri="{FF2B5EF4-FFF2-40B4-BE49-F238E27FC236}">
                          <a16:creationId xmlns:a16="http://schemas.microsoft.com/office/drawing/2014/main" id="{84BD5044-13EF-498C-98C2-80CEB36945B2}"/>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305" name="Straight Arrow Connector 304">
                      <a:extLst>
                        <a:ext uri="{FF2B5EF4-FFF2-40B4-BE49-F238E27FC236}">
                          <a16:creationId xmlns:a16="http://schemas.microsoft.com/office/drawing/2014/main" id="{4E985E8B-CFC0-46C0-BF7D-335C628130ED}"/>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306" name="Straight Arrow Connector 305">
                      <a:extLst>
                        <a:ext uri="{FF2B5EF4-FFF2-40B4-BE49-F238E27FC236}">
                          <a16:creationId xmlns:a16="http://schemas.microsoft.com/office/drawing/2014/main" id="{8EB43D1F-6C82-4EAC-BEC7-E4E339EB6BFA}"/>
                        </a:ext>
                      </a:extLst>
                    </p:cNvPr>
                    <p:cNvCxnSpPr>
                      <a:stCxn id="304"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2" name="Group 241">
                    <a:extLst>
                      <a:ext uri="{FF2B5EF4-FFF2-40B4-BE49-F238E27FC236}">
                        <a16:creationId xmlns:a16="http://schemas.microsoft.com/office/drawing/2014/main" id="{7ECFB138-A8D2-41DE-9A40-A6E31057E756}"/>
                      </a:ext>
                    </a:extLst>
                  </p:cNvPr>
                  <p:cNvGrpSpPr/>
                  <p:nvPr/>
                </p:nvGrpSpPr>
                <p:grpSpPr>
                  <a:xfrm>
                    <a:off x="7188225" y="939191"/>
                    <a:ext cx="1286559" cy="1257119"/>
                    <a:chOff x="4904988" y="1839253"/>
                    <a:chExt cx="1286559" cy="1257119"/>
                  </a:xfrm>
                </p:grpSpPr>
                <p:grpSp>
                  <p:nvGrpSpPr>
                    <p:cNvPr id="296" name="Group 295">
                      <a:extLst>
                        <a:ext uri="{FF2B5EF4-FFF2-40B4-BE49-F238E27FC236}">
                          <a16:creationId xmlns:a16="http://schemas.microsoft.com/office/drawing/2014/main" id="{1B0AD5F7-DF0E-4F1B-ABEE-27868844B7A7}"/>
                        </a:ext>
                      </a:extLst>
                    </p:cNvPr>
                    <p:cNvGrpSpPr/>
                    <p:nvPr/>
                  </p:nvGrpSpPr>
                  <p:grpSpPr>
                    <a:xfrm>
                      <a:off x="4904988" y="1839253"/>
                      <a:ext cx="1157634" cy="1020527"/>
                      <a:chOff x="4901785" y="1822892"/>
                      <a:chExt cx="1195308" cy="1032149"/>
                    </a:xfrm>
                  </p:grpSpPr>
                  <p:sp>
                    <p:nvSpPr>
                      <p:cNvPr id="300" name="Right Triangle 299">
                        <a:extLst>
                          <a:ext uri="{FF2B5EF4-FFF2-40B4-BE49-F238E27FC236}">
                            <a16:creationId xmlns:a16="http://schemas.microsoft.com/office/drawing/2014/main" id="{D9AB7843-C6F2-41C5-94CF-0F7CE9ED9EFE}"/>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01" name="TextBox 300">
                        <a:extLst>
                          <a:ext uri="{FF2B5EF4-FFF2-40B4-BE49-F238E27FC236}">
                            <a16:creationId xmlns:a16="http://schemas.microsoft.com/office/drawing/2014/main" id="{69590D85-B7BD-4B6F-91C2-6A0AC08286E1}"/>
                          </a:ext>
                        </a:extLst>
                      </p:cNvPr>
                      <p:cNvSpPr txBox="1"/>
                      <p:nvPr/>
                    </p:nvSpPr>
                    <p:spPr>
                      <a:xfrm>
                        <a:off x="4901785" y="2478219"/>
                        <a:ext cx="1014935" cy="376822"/>
                      </a:xfrm>
                      <a:prstGeom prst="rect">
                        <a:avLst/>
                      </a:prstGeom>
                      <a:noFill/>
                    </p:spPr>
                    <p:txBody>
                      <a:bodyPr wrap="square" rtlCol="0">
                        <a:spAutoFit/>
                      </a:bodyPr>
                      <a:lstStyle/>
                      <a:p>
                        <a:pPr marL="0" hangingPunct="0"/>
                        <a:r>
                          <a:rPr lang="fr-FR" sz="1600" dirty="0">
                            <a:solidFill>
                              <a:schemeClr val="bg1"/>
                            </a:solidFill>
                            <a:latin typeface="Century Gothic" panose="020B0502020202020204" pitchFamily="34" charset="0"/>
                            <a:ea typeface="Calibri"/>
                            <a:cs typeface="Calibri"/>
                            <a:sym typeface="Calibri"/>
                          </a:rPr>
                          <a:t>poule</a:t>
                        </a:r>
                        <a:endParaRPr lang="en-US" sz="1600" kern="1200" dirty="0">
                          <a:solidFill>
                            <a:schemeClr val="bg1"/>
                          </a:solidFill>
                          <a:latin typeface="Century Gothic" panose="020B0502020202020204" pitchFamily="34" charset="0"/>
                          <a:ea typeface="Calibri"/>
                          <a:cs typeface="Calibri"/>
                          <a:sym typeface="Calibri"/>
                        </a:endParaRPr>
                      </a:p>
                    </p:txBody>
                  </p:sp>
                  <p:sp>
                    <p:nvSpPr>
                      <p:cNvPr id="302" name="TextBox 301">
                        <a:extLst>
                          <a:ext uri="{FF2B5EF4-FFF2-40B4-BE49-F238E27FC236}">
                            <a16:creationId xmlns:a16="http://schemas.microsoft.com/office/drawing/2014/main" id="{ADEF0BA4-B18D-41A2-B2CA-C0CD072B23F5}"/>
                          </a:ext>
                        </a:extLst>
                      </p:cNvPr>
                      <p:cNvSpPr txBox="1"/>
                      <p:nvPr/>
                    </p:nvSpPr>
                    <p:spPr>
                      <a:xfrm>
                        <a:off x="5294075" y="1822892"/>
                        <a:ext cx="803018"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pull</a:t>
                        </a:r>
                      </a:p>
                    </p:txBody>
                  </p:sp>
                </p:grpSp>
                <p:sp>
                  <p:nvSpPr>
                    <p:cNvPr id="297" name="Rectangle 296">
                      <a:extLst>
                        <a:ext uri="{FF2B5EF4-FFF2-40B4-BE49-F238E27FC236}">
                          <a16:creationId xmlns:a16="http://schemas.microsoft.com/office/drawing/2014/main" id="{C9479C9F-4E8F-4548-B363-CE0327A043EB}"/>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98" name="Straight Arrow Connector 297">
                      <a:extLst>
                        <a:ext uri="{FF2B5EF4-FFF2-40B4-BE49-F238E27FC236}">
                          <a16:creationId xmlns:a16="http://schemas.microsoft.com/office/drawing/2014/main" id="{8ED86267-0A2D-497E-9761-0C2EEF7AF5B7}"/>
                        </a:ext>
                      </a:extLst>
                    </p:cNvPr>
                    <p:cNvCxnSpPr>
                      <a:stCxn id="297"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99" name="Straight Arrow Connector 298">
                      <a:extLst>
                        <a:ext uri="{FF2B5EF4-FFF2-40B4-BE49-F238E27FC236}">
                          <a16:creationId xmlns:a16="http://schemas.microsoft.com/office/drawing/2014/main" id="{84B3E3DD-2EC2-4F79-A89B-2CBDE0B9C74A}"/>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3" name="Group 242">
                    <a:extLst>
                      <a:ext uri="{FF2B5EF4-FFF2-40B4-BE49-F238E27FC236}">
                        <a16:creationId xmlns:a16="http://schemas.microsoft.com/office/drawing/2014/main" id="{56A57917-7A4E-48E3-9F3D-1407294C5A1C}"/>
                      </a:ext>
                    </a:extLst>
                  </p:cNvPr>
                  <p:cNvGrpSpPr/>
                  <p:nvPr/>
                </p:nvGrpSpPr>
                <p:grpSpPr>
                  <a:xfrm>
                    <a:off x="3482077" y="3427441"/>
                    <a:ext cx="1242000" cy="1237376"/>
                    <a:chOff x="4949547" y="1858996"/>
                    <a:chExt cx="1242000" cy="1237376"/>
                  </a:xfrm>
                </p:grpSpPr>
                <p:grpSp>
                  <p:nvGrpSpPr>
                    <p:cNvPr id="289" name="Group 288">
                      <a:extLst>
                        <a:ext uri="{FF2B5EF4-FFF2-40B4-BE49-F238E27FC236}">
                          <a16:creationId xmlns:a16="http://schemas.microsoft.com/office/drawing/2014/main" id="{5936D6BB-2C3C-4B26-82DF-82C0B6C896EE}"/>
                        </a:ext>
                      </a:extLst>
                    </p:cNvPr>
                    <p:cNvGrpSpPr/>
                    <p:nvPr/>
                  </p:nvGrpSpPr>
                  <p:grpSpPr>
                    <a:xfrm>
                      <a:off x="4952223" y="1863696"/>
                      <a:ext cx="1054140" cy="1003325"/>
                      <a:chOff x="4950554" y="1847612"/>
                      <a:chExt cx="1088445" cy="1014750"/>
                    </a:xfrm>
                  </p:grpSpPr>
                  <p:sp>
                    <p:nvSpPr>
                      <p:cNvPr id="293" name="Right Triangle 292">
                        <a:extLst>
                          <a:ext uri="{FF2B5EF4-FFF2-40B4-BE49-F238E27FC236}">
                            <a16:creationId xmlns:a16="http://schemas.microsoft.com/office/drawing/2014/main" id="{82F9BBE1-1488-44CB-878F-D45089797595}"/>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94" name="TextBox 293">
                        <a:extLst>
                          <a:ext uri="{FF2B5EF4-FFF2-40B4-BE49-F238E27FC236}">
                            <a16:creationId xmlns:a16="http://schemas.microsoft.com/office/drawing/2014/main" id="{AA61F2B2-2923-4BCB-825D-81263769556F}"/>
                          </a:ext>
                        </a:extLst>
                      </p:cNvPr>
                      <p:cNvSpPr txBox="1"/>
                      <p:nvPr/>
                    </p:nvSpPr>
                    <p:spPr>
                      <a:xfrm>
                        <a:off x="4997928" y="2485540"/>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joue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5" name="TextBox 294">
                        <a:extLst>
                          <a:ext uri="{FF2B5EF4-FFF2-40B4-BE49-F238E27FC236}">
                            <a16:creationId xmlns:a16="http://schemas.microsoft.com/office/drawing/2014/main" id="{52817E5E-AA5E-43F5-8BD2-B1F8C07E52A5}"/>
                          </a:ext>
                        </a:extLst>
                      </p:cNvPr>
                      <p:cNvSpPr txBox="1"/>
                      <p:nvPr/>
                    </p:nvSpPr>
                    <p:spPr>
                      <a:xfrm>
                        <a:off x="5133430" y="1847612"/>
                        <a:ext cx="905569" cy="376821"/>
                      </a:xfrm>
                      <a:prstGeom prst="rect">
                        <a:avLst/>
                      </a:prstGeom>
                      <a:noFill/>
                    </p:spPr>
                    <p:txBody>
                      <a:bodyPr wrap="square" rtlCol="0">
                        <a:spAutoFit/>
                      </a:bodyPr>
                      <a:lstStyle/>
                      <a:p>
                        <a:pPr lvl="0" algn="ctr">
                          <a:buClrTx/>
                          <a:defRPr/>
                        </a:pPr>
                        <a:r>
                          <a:rPr lang="en-GB" sz="1600" kern="1200" dirty="0">
                            <a:solidFill>
                              <a:srgbClr val="115076"/>
                            </a:solidFill>
                            <a:latin typeface="Century Gothic" panose="020B0502020202020204" pitchFamily="34" charset="0"/>
                          </a:rPr>
                          <a:t>jus</a:t>
                        </a:r>
                      </a:p>
                    </p:txBody>
                  </p:sp>
                </p:grpSp>
                <p:sp>
                  <p:nvSpPr>
                    <p:cNvPr id="290" name="Rectangle 289">
                      <a:extLst>
                        <a:ext uri="{FF2B5EF4-FFF2-40B4-BE49-F238E27FC236}">
                          <a16:creationId xmlns:a16="http://schemas.microsoft.com/office/drawing/2014/main" id="{451C6417-4A97-41FA-B476-09B043DFC6DB}"/>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91" name="Straight Arrow Connector 290">
                      <a:extLst>
                        <a:ext uri="{FF2B5EF4-FFF2-40B4-BE49-F238E27FC236}">
                          <a16:creationId xmlns:a16="http://schemas.microsoft.com/office/drawing/2014/main" id="{F4CF0CF3-4EE8-4874-9F22-4F1758FF4D8F}"/>
                        </a:ext>
                      </a:extLst>
                    </p:cNvPr>
                    <p:cNvCxnSpPr>
                      <a:stCxn id="290"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92" name="Straight Arrow Connector 291">
                      <a:extLst>
                        <a:ext uri="{FF2B5EF4-FFF2-40B4-BE49-F238E27FC236}">
                          <a16:creationId xmlns:a16="http://schemas.microsoft.com/office/drawing/2014/main" id="{662E4D7E-B86A-4CCB-8B89-72406CDA5014}"/>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4" name="Group 243">
                    <a:extLst>
                      <a:ext uri="{FF2B5EF4-FFF2-40B4-BE49-F238E27FC236}">
                        <a16:creationId xmlns:a16="http://schemas.microsoft.com/office/drawing/2014/main" id="{6A9FAD7F-4522-43AC-B31A-28554A8F5716}"/>
                      </a:ext>
                    </a:extLst>
                  </p:cNvPr>
                  <p:cNvGrpSpPr/>
                  <p:nvPr/>
                </p:nvGrpSpPr>
                <p:grpSpPr>
                  <a:xfrm>
                    <a:off x="4725401" y="3420749"/>
                    <a:ext cx="1242000" cy="1242138"/>
                    <a:chOff x="4949547" y="1854234"/>
                    <a:chExt cx="1242000" cy="1242138"/>
                  </a:xfrm>
                </p:grpSpPr>
                <p:grpSp>
                  <p:nvGrpSpPr>
                    <p:cNvPr id="282" name="Group 281">
                      <a:extLst>
                        <a:ext uri="{FF2B5EF4-FFF2-40B4-BE49-F238E27FC236}">
                          <a16:creationId xmlns:a16="http://schemas.microsoft.com/office/drawing/2014/main" id="{63AA3C05-0427-4EF0-B02B-44CA2893EC50}"/>
                        </a:ext>
                      </a:extLst>
                    </p:cNvPr>
                    <p:cNvGrpSpPr/>
                    <p:nvPr/>
                  </p:nvGrpSpPr>
                  <p:grpSpPr>
                    <a:xfrm>
                      <a:off x="4952226" y="1854234"/>
                      <a:ext cx="1158151" cy="1013998"/>
                      <a:chOff x="4950554" y="1838041"/>
                      <a:chExt cx="1195840" cy="1025544"/>
                    </a:xfrm>
                  </p:grpSpPr>
                  <p:sp>
                    <p:nvSpPr>
                      <p:cNvPr id="286" name="Right Triangle 285">
                        <a:extLst>
                          <a:ext uri="{FF2B5EF4-FFF2-40B4-BE49-F238E27FC236}">
                            <a16:creationId xmlns:a16="http://schemas.microsoft.com/office/drawing/2014/main" id="{32E6B98B-1FFD-4123-9715-A41C5136B46C}"/>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87" name="TextBox 286">
                        <a:extLst>
                          <a:ext uri="{FF2B5EF4-FFF2-40B4-BE49-F238E27FC236}">
                            <a16:creationId xmlns:a16="http://schemas.microsoft.com/office/drawing/2014/main" id="{EDB6A991-0A6E-43CD-BE99-15F6932543F2}"/>
                          </a:ext>
                        </a:extLst>
                      </p:cNvPr>
                      <p:cNvSpPr txBox="1"/>
                      <p:nvPr/>
                    </p:nvSpPr>
                    <p:spPr>
                      <a:xfrm>
                        <a:off x="4967921" y="2486763"/>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puce</a:t>
                        </a:r>
                      </a:p>
                    </p:txBody>
                  </p:sp>
                  <p:sp>
                    <p:nvSpPr>
                      <p:cNvPr id="288" name="TextBox 287">
                        <a:extLst>
                          <a:ext uri="{FF2B5EF4-FFF2-40B4-BE49-F238E27FC236}">
                            <a16:creationId xmlns:a16="http://schemas.microsoft.com/office/drawing/2014/main" id="{525122F9-0C8B-45F0-9358-34247589FE9E}"/>
                          </a:ext>
                        </a:extLst>
                      </p:cNvPr>
                      <p:cNvSpPr txBox="1"/>
                      <p:nvPr/>
                    </p:nvSpPr>
                    <p:spPr>
                      <a:xfrm>
                        <a:off x="5182985" y="1838041"/>
                        <a:ext cx="963409" cy="342566"/>
                      </a:xfrm>
                      <a:prstGeom prst="rect">
                        <a:avLst/>
                      </a:prstGeom>
                      <a:noFill/>
                    </p:spPr>
                    <p:txBody>
                      <a:bodyPr wrap="square" rtlCol="0">
                        <a:spAutoFit/>
                      </a:bodyPr>
                      <a:lstStyle/>
                      <a:p>
                        <a:pPr lvl="0">
                          <a:buClrTx/>
                          <a:defRPr/>
                        </a:pPr>
                        <a:r>
                          <a:rPr lang="fr-FR" dirty="0">
                            <a:solidFill>
                              <a:schemeClr val="accent1">
                                <a:lumMod val="50000"/>
                              </a:schemeClr>
                            </a:solidFill>
                            <a:latin typeface="Century Gothic" panose="020B0502020202020204" pitchFamily="34" charset="0"/>
                            <a:ea typeface="Calibri"/>
                            <a:cs typeface="Calibri"/>
                            <a:sym typeface="Calibri"/>
                          </a:rPr>
                          <a:t>pouce</a:t>
                        </a:r>
                        <a:endParaRPr kumimoji="0" lang="en-GB"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grpSp>
                <p:sp>
                  <p:nvSpPr>
                    <p:cNvPr id="283" name="Rectangle 282">
                      <a:extLst>
                        <a:ext uri="{FF2B5EF4-FFF2-40B4-BE49-F238E27FC236}">
                          <a16:creationId xmlns:a16="http://schemas.microsoft.com/office/drawing/2014/main" id="{F83C4545-7860-4A70-87F0-5DE132A672BC}"/>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84" name="Straight Arrow Connector 283">
                      <a:extLst>
                        <a:ext uri="{FF2B5EF4-FFF2-40B4-BE49-F238E27FC236}">
                          <a16:creationId xmlns:a16="http://schemas.microsoft.com/office/drawing/2014/main" id="{9F6C0896-FA06-4B4F-9719-64A36AD6CB56}"/>
                        </a:ext>
                      </a:extLst>
                    </p:cNvPr>
                    <p:cNvCxnSpPr>
                      <a:stCxn id="283"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85" name="Straight Arrow Connector 284">
                      <a:extLst>
                        <a:ext uri="{FF2B5EF4-FFF2-40B4-BE49-F238E27FC236}">
                          <a16:creationId xmlns:a16="http://schemas.microsoft.com/office/drawing/2014/main" id="{2EC97153-9B91-4E89-ADBA-82F176A97A0B}"/>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5" name="Group 244">
                    <a:extLst>
                      <a:ext uri="{FF2B5EF4-FFF2-40B4-BE49-F238E27FC236}">
                        <a16:creationId xmlns:a16="http://schemas.microsoft.com/office/drawing/2014/main" id="{F48DAF91-BC52-4DB1-846A-8412D999DE53}"/>
                      </a:ext>
                    </a:extLst>
                  </p:cNvPr>
                  <p:cNvGrpSpPr/>
                  <p:nvPr/>
                </p:nvGrpSpPr>
                <p:grpSpPr>
                  <a:xfrm>
                    <a:off x="5876825" y="3411289"/>
                    <a:ext cx="1345714" cy="1251598"/>
                    <a:chOff x="4845833" y="1844774"/>
                    <a:chExt cx="1345714" cy="1251598"/>
                  </a:xfrm>
                </p:grpSpPr>
                <p:grpSp>
                  <p:nvGrpSpPr>
                    <p:cNvPr id="275" name="Group 274">
                      <a:extLst>
                        <a:ext uri="{FF2B5EF4-FFF2-40B4-BE49-F238E27FC236}">
                          <a16:creationId xmlns:a16="http://schemas.microsoft.com/office/drawing/2014/main" id="{BBA55229-A1E6-4294-94DF-305AF2656BE7}"/>
                        </a:ext>
                      </a:extLst>
                    </p:cNvPr>
                    <p:cNvGrpSpPr/>
                    <p:nvPr/>
                  </p:nvGrpSpPr>
                  <p:grpSpPr>
                    <a:xfrm>
                      <a:off x="4845833" y="1844774"/>
                      <a:ext cx="1264234" cy="1033744"/>
                      <a:chOff x="4840698" y="1828474"/>
                      <a:chExt cx="1305375" cy="1045515"/>
                    </a:xfrm>
                  </p:grpSpPr>
                  <p:sp>
                    <p:nvSpPr>
                      <p:cNvPr id="279" name="Right Triangle 278">
                        <a:extLst>
                          <a:ext uri="{FF2B5EF4-FFF2-40B4-BE49-F238E27FC236}">
                            <a16:creationId xmlns:a16="http://schemas.microsoft.com/office/drawing/2014/main" id="{AC091457-17A5-49BA-8FC5-CBF7EB0B0303}"/>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80" name="TextBox 279">
                        <a:extLst>
                          <a:ext uri="{FF2B5EF4-FFF2-40B4-BE49-F238E27FC236}">
                            <a16:creationId xmlns:a16="http://schemas.microsoft.com/office/drawing/2014/main" id="{470D6006-FD6B-40E3-AF38-B8EB8AF40C03}"/>
                          </a:ext>
                        </a:extLst>
                      </p:cNvPr>
                      <p:cNvSpPr txBox="1"/>
                      <p:nvPr/>
                    </p:nvSpPr>
                    <p:spPr>
                      <a:xfrm>
                        <a:off x="4840698" y="2497166"/>
                        <a:ext cx="1014934" cy="376823"/>
                      </a:xfrm>
                      <a:prstGeom prst="rect">
                        <a:avLst/>
                      </a:prstGeom>
                      <a:noFill/>
                    </p:spPr>
                    <p:txBody>
                      <a:bodyPr wrap="square" rtlCol="0">
                        <a:spAutoFit/>
                      </a:bodyPr>
                      <a:lstStyle/>
                      <a:p>
                        <a:pPr lvl="0" algn="ctr">
                          <a:buClrTx/>
                          <a:defRPr/>
                        </a:pPr>
                        <a:r>
                          <a:rPr lang="fr-FR" sz="1600" dirty="0">
                            <a:solidFill>
                              <a:schemeClr val="bg1"/>
                            </a:solidFill>
                            <a:latin typeface="Century Gothic" panose="020B0502020202020204" pitchFamily="34" charset="0"/>
                            <a:ea typeface="Calibri"/>
                            <a:cs typeface="Calibri"/>
                            <a:sym typeface="Calibri"/>
                          </a:rPr>
                          <a:t>nu</a:t>
                        </a:r>
                        <a:endParaRPr lang="en-GB" sz="1600" kern="1200" dirty="0">
                          <a:solidFill>
                            <a:schemeClr val="bg1"/>
                          </a:solidFill>
                          <a:latin typeface="Century Gothic" panose="020B0502020202020204" pitchFamily="34" charset="0"/>
                        </a:endParaRPr>
                      </a:p>
                    </p:txBody>
                  </p:sp>
                  <p:sp>
                    <p:nvSpPr>
                      <p:cNvPr id="281" name="TextBox 280">
                        <a:extLst>
                          <a:ext uri="{FF2B5EF4-FFF2-40B4-BE49-F238E27FC236}">
                            <a16:creationId xmlns:a16="http://schemas.microsoft.com/office/drawing/2014/main" id="{823CAB26-874F-4CA3-9988-52E10D78B674}"/>
                          </a:ext>
                        </a:extLst>
                      </p:cNvPr>
                      <p:cNvSpPr txBox="1"/>
                      <p:nvPr/>
                    </p:nvSpPr>
                    <p:spPr>
                      <a:xfrm>
                        <a:off x="5224347" y="1828474"/>
                        <a:ext cx="92172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nous</a:t>
                        </a:r>
                      </a:p>
                    </p:txBody>
                  </p:sp>
                </p:grpSp>
                <p:sp>
                  <p:nvSpPr>
                    <p:cNvPr id="276" name="Rectangle 275">
                      <a:extLst>
                        <a:ext uri="{FF2B5EF4-FFF2-40B4-BE49-F238E27FC236}">
                          <a16:creationId xmlns:a16="http://schemas.microsoft.com/office/drawing/2014/main" id="{629BC8EF-717A-4923-9584-9B3BE9591AD4}"/>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77" name="Straight Arrow Connector 276">
                      <a:extLst>
                        <a:ext uri="{FF2B5EF4-FFF2-40B4-BE49-F238E27FC236}">
                          <a16:creationId xmlns:a16="http://schemas.microsoft.com/office/drawing/2014/main" id="{CF475B98-DAD4-4A53-AB4A-35F7BE9CDCAE}"/>
                        </a:ext>
                      </a:extLst>
                    </p:cNvPr>
                    <p:cNvCxnSpPr>
                      <a:stCxn id="276"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78" name="Straight Arrow Connector 277">
                      <a:extLst>
                        <a:ext uri="{FF2B5EF4-FFF2-40B4-BE49-F238E27FC236}">
                          <a16:creationId xmlns:a16="http://schemas.microsoft.com/office/drawing/2014/main" id="{2CC2B482-F5B4-411E-8718-22823CA557FC}"/>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6" name="Group 245">
                    <a:extLst>
                      <a:ext uri="{FF2B5EF4-FFF2-40B4-BE49-F238E27FC236}">
                        <a16:creationId xmlns:a16="http://schemas.microsoft.com/office/drawing/2014/main" id="{1BB80B42-A439-4993-96E8-D159185DFF0F}"/>
                      </a:ext>
                    </a:extLst>
                  </p:cNvPr>
                  <p:cNvGrpSpPr/>
                  <p:nvPr/>
                </p:nvGrpSpPr>
                <p:grpSpPr>
                  <a:xfrm>
                    <a:off x="7188224" y="3396961"/>
                    <a:ext cx="1146541" cy="1263996"/>
                    <a:chOff x="4908843" y="1832376"/>
                    <a:chExt cx="1146541" cy="1263996"/>
                  </a:xfrm>
                </p:grpSpPr>
                <p:grpSp>
                  <p:nvGrpSpPr>
                    <p:cNvPr id="269" name="Group 268">
                      <a:extLst>
                        <a:ext uri="{FF2B5EF4-FFF2-40B4-BE49-F238E27FC236}">
                          <a16:creationId xmlns:a16="http://schemas.microsoft.com/office/drawing/2014/main" id="{0F2D6AF0-343B-4813-9B40-A74B2039ECFD}"/>
                        </a:ext>
                      </a:extLst>
                    </p:cNvPr>
                    <p:cNvGrpSpPr/>
                    <p:nvPr/>
                  </p:nvGrpSpPr>
                  <p:grpSpPr>
                    <a:xfrm>
                      <a:off x="4908843" y="1832376"/>
                      <a:ext cx="1146541" cy="1015665"/>
                      <a:chOff x="4905759" y="1815936"/>
                      <a:chExt cx="1183852" cy="1027231"/>
                    </a:xfrm>
                  </p:grpSpPr>
                  <p:sp>
                    <p:nvSpPr>
                      <p:cNvPr id="272" name="Right Triangle 271">
                        <a:extLst>
                          <a:ext uri="{FF2B5EF4-FFF2-40B4-BE49-F238E27FC236}">
                            <a16:creationId xmlns:a16="http://schemas.microsoft.com/office/drawing/2014/main" id="{B573CE50-7C23-4C6A-AC48-F38499D49464}"/>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73" name="TextBox 272">
                        <a:extLst>
                          <a:ext uri="{FF2B5EF4-FFF2-40B4-BE49-F238E27FC236}">
                            <a16:creationId xmlns:a16="http://schemas.microsoft.com/office/drawing/2014/main" id="{D912201D-C327-49A6-8BD5-C6E3C022009B}"/>
                          </a:ext>
                        </a:extLst>
                      </p:cNvPr>
                      <p:cNvSpPr txBox="1"/>
                      <p:nvPr/>
                    </p:nvSpPr>
                    <p:spPr>
                      <a:xfrm>
                        <a:off x="4905759" y="2466345"/>
                        <a:ext cx="1014936" cy="376822"/>
                      </a:xfrm>
                      <a:prstGeom prst="rect">
                        <a:avLst/>
                      </a:prstGeom>
                      <a:noFill/>
                    </p:spPr>
                    <p:txBody>
                      <a:bodyPr wrap="square" rtlCol="0">
                        <a:spAutoFit/>
                      </a:bodyPr>
                      <a:lstStyle/>
                      <a:p>
                        <a:pPr marL="0" hangingPunct="0"/>
                        <a:r>
                          <a:rPr lang="fr-FR" sz="1600" dirty="0">
                            <a:solidFill>
                              <a:schemeClr val="bg1"/>
                            </a:solidFill>
                            <a:latin typeface="Century Gothic" panose="020B0502020202020204" pitchFamily="34" charset="0"/>
                            <a:ea typeface="Calibri"/>
                            <a:cs typeface="Calibri"/>
                            <a:sym typeface="Calibri"/>
                          </a:rPr>
                          <a:t>poule</a:t>
                        </a:r>
                        <a:endParaRPr lang="en-US" sz="1600" kern="1200" dirty="0">
                          <a:solidFill>
                            <a:schemeClr val="bg1"/>
                          </a:solidFill>
                          <a:latin typeface="Century Gothic" panose="020B0502020202020204" pitchFamily="34" charset="0"/>
                          <a:ea typeface="Calibri"/>
                          <a:cs typeface="Calibri"/>
                          <a:sym typeface="Calibri"/>
                        </a:endParaRPr>
                      </a:p>
                    </p:txBody>
                  </p:sp>
                  <p:sp>
                    <p:nvSpPr>
                      <p:cNvPr id="274" name="TextBox 273">
                        <a:extLst>
                          <a:ext uri="{FF2B5EF4-FFF2-40B4-BE49-F238E27FC236}">
                            <a16:creationId xmlns:a16="http://schemas.microsoft.com/office/drawing/2014/main" id="{81632E68-0D66-47F6-B464-85A0D9116F60}"/>
                          </a:ext>
                        </a:extLst>
                      </p:cNvPr>
                      <p:cNvSpPr txBox="1"/>
                      <p:nvPr/>
                    </p:nvSpPr>
                    <p:spPr>
                      <a:xfrm>
                        <a:off x="5238260" y="1815936"/>
                        <a:ext cx="851351"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pull</a:t>
                        </a:r>
                      </a:p>
                    </p:txBody>
                  </p:sp>
                </p:grpSp>
                <p:sp>
                  <p:nvSpPr>
                    <p:cNvPr id="270" name="Rectangle 269">
                      <a:extLst>
                        <a:ext uri="{FF2B5EF4-FFF2-40B4-BE49-F238E27FC236}">
                          <a16:creationId xmlns:a16="http://schemas.microsoft.com/office/drawing/2014/main" id="{97A53211-94B0-420D-B996-A7D1CFEBA057}"/>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71" name="Straight Arrow Connector 270">
                      <a:extLst>
                        <a:ext uri="{FF2B5EF4-FFF2-40B4-BE49-F238E27FC236}">
                          <a16:creationId xmlns:a16="http://schemas.microsoft.com/office/drawing/2014/main" id="{CDB3F456-4263-4260-AAC5-0434D2701879}"/>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7" name="Group 246">
                    <a:extLst>
                      <a:ext uri="{FF2B5EF4-FFF2-40B4-BE49-F238E27FC236}">
                        <a16:creationId xmlns:a16="http://schemas.microsoft.com/office/drawing/2014/main" id="{49917A64-DCDB-4F5D-B701-34A3313ED07D}"/>
                      </a:ext>
                    </a:extLst>
                  </p:cNvPr>
                  <p:cNvGrpSpPr/>
                  <p:nvPr/>
                </p:nvGrpSpPr>
                <p:grpSpPr>
                  <a:xfrm>
                    <a:off x="5939698" y="4647042"/>
                    <a:ext cx="1256817" cy="1247418"/>
                    <a:chOff x="4934730" y="1848954"/>
                    <a:chExt cx="1256817" cy="1247418"/>
                  </a:xfrm>
                </p:grpSpPr>
                <p:grpSp>
                  <p:nvGrpSpPr>
                    <p:cNvPr id="262" name="Group 261">
                      <a:extLst>
                        <a:ext uri="{FF2B5EF4-FFF2-40B4-BE49-F238E27FC236}">
                          <a16:creationId xmlns:a16="http://schemas.microsoft.com/office/drawing/2014/main" id="{32337845-ACD6-4B17-9089-AAE89644F859}"/>
                        </a:ext>
                      </a:extLst>
                    </p:cNvPr>
                    <p:cNvGrpSpPr/>
                    <p:nvPr/>
                  </p:nvGrpSpPr>
                  <p:grpSpPr>
                    <a:xfrm>
                      <a:off x="4934730" y="1848954"/>
                      <a:ext cx="1136247" cy="1026820"/>
                      <a:chOff x="4932498" y="1832699"/>
                      <a:chExt cx="1173225" cy="1038512"/>
                    </a:xfrm>
                  </p:grpSpPr>
                  <p:sp>
                    <p:nvSpPr>
                      <p:cNvPr id="266" name="Right Triangle 265">
                        <a:extLst>
                          <a:ext uri="{FF2B5EF4-FFF2-40B4-BE49-F238E27FC236}">
                            <a16:creationId xmlns:a16="http://schemas.microsoft.com/office/drawing/2014/main" id="{6B3FA75F-9708-4D32-A0F6-39BF1E4B312C}"/>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67" name="TextBox 266">
                        <a:extLst>
                          <a:ext uri="{FF2B5EF4-FFF2-40B4-BE49-F238E27FC236}">
                            <a16:creationId xmlns:a16="http://schemas.microsoft.com/office/drawing/2014/main" id="{1EF5EA17-133A-4911-9DB5-7BDE5C1EF763}"/>
                          </a:ext>
                        </a:extLst>
                      </p:cNvPr>
                      <p:cNvSpPr txBox="1"/>
                      <p:nvPr/>
                    </p:nvSpPr>
                    <p:spPr>
                      <a:xfrm>
                        <a:off x="4932498" y="2494389"/>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poule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8" name="TextBox 267">
                        <a:extLst>
                          <a:ext uri="{FF2B5EF4-FFF2-40B4-BE49-F238E27FC236}">
                            <a16:creationId xmlns:a16="http://schemas.microsoft.com/office/drawing/2014/main" id="{C660199B-3AD1-4241-AABE-B0A021A3CB5B}"/>
                          </a:ext>
                        </a:extLst>
                      </p:cNvPr>
                      <p:cNvSpPr txBox="1"/>
                      <p:nvPr/>
                    </p:nvSpPr>
                    <p:spPr>
                      <a:xfrm>
                        <a:off x="5306563" y="1832699"/>
                        <a:ext cx="799160"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pull</a:t>
                        </a:r>
                      </a:p>
                    </p:txBody>
                  </p:sp>
                </p:grpSp>
                <p:sp>
                  <p:nvSpPr>
                    <p:cNvPr id="263" name="Rectangle 262">
                      <a:extLst>
                        <a:ext uri="{FF2B5EF4-FFF2-40B4-BE49-F238E27FC236}">
                          <a16:creationId xmlns:a16="http://schemas.microsoft.com/office/drawing/2014/main" id="{FF71C12D-BEA3-41E5-87DA-7F39E4AD77E7}"/>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64" name="Straight Arrow Connector 263">
                      <a:extLst>
                        <a:ext uri="{FF2B5EF4-FFF2-40B4-BE49-F238E27FC236}">
                          <a16:creationId xmlns:a16="http://schemas.microsoft.com/office/drawing/2014/main" id="{6AF17B19-9DCD-4AF7-9975-24AAA26C7B6E}"/>
                        </a:ext>
                      </a:extLst>
                    </p:cNvPr>
                    <p:cNvCxnSpPr>
                      <a:stCxn id="263"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65" name="Straight Arrow Connector 264">
                      <a:extLst>
                        <a:ext uri="{FF2B5EF4-FFF2-40B4-BE49-F238E27FC236}">
                          <a16:creationId xmlns:a16="http://schemas.microsoft.com/office/drawing/2014/main" id="{A7B8DC3A-0814-4D55-9B67-7886D171C9D5}"/>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8" name="Group 247">
                    <a:extLst>
                      <a:ext uri="{FF2B5EF4-FFF2-40B4-BE49-F238E27FC236}">
                        <a16:creationId xmlns:a16="http://schemas.microsoft.com/office/drawing/2014/main" id="{7BA97F29-6ADB-4BA4-B704-B92521ACAC9F}"/>
                      </a:ext>
                    </a:extLst>
                  </p:cNvPr>
                  <p:cNvGrpSpPr/>
                  <p:nvPr/>
                </p:nvGrpSpPr>
                <p:grpSpPr>
                  <a:xfrm>
                    <a:off x="4621985" y="4647041"/>
                    <a:ext cx="1264245" cy="1248477"/>
                    <a:chOff x="4852734" y="1847895"/>
                    <a:chExt cx="1264245" cy="1248477"/>
                  </a:xfrm>
                </p:grpSpPr>
                <p:grpSp>
                  <p:nvGrpSpPr>
                    <p:cNvPr id="256" name="Group 255">
                      <a:extLst>
                        <a:ext uri="{FF2B5EF4-FFF2-40B4-BE49-F238E27FC236}">
                          <a16:creationId xmlns:a16="http://schemas.microsoft.com/office/drawing/2014/main" id="{5F02A9A1-3E9C-4A21-AE3C-EBDE2F60FE59}"/>
                        </a:ext>
                      </a:extLst>
                    </p:cNvPr>
                    <p:cNvGrpSpPr/>
                    <p:nvPr/>
                  </p:nvGrpSpPr>
                  <p:grpSpPr>
                    <a:xfrm>
                      <a:off x="4852734" y="1847895"/>
                      <a:ext cx="1264245" cy="1018508"/>
                      <a:chOff x="4847825" y="1831630"/>
                      <a:chExt cx="1305387" cy="1030105"/>
                    </a:xfrm>
                  </p:grpSpPr>
                  <p:sp>
                    <p:nvSpPr>
                      <p:cNvPr id="259" name="Right Triangle 258">
                        <a:extLst>
                          <a:ext uri="{FF2B5EF4-FFF2-40B4-BE49-F238E27FC236}">
                            <a16:creationId xmlns:a16="http://schemas.microsoft.com/office/drawing/2014/main" id="{475ED7A3-095D-47B7-B7B2-9B77255C935A}"/>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60" name="TextBox 259">
                        <a:extLst>
                          <a:ext uri="{FF2B5EF4-FFF2-40B4-BE49-F238E27FC236}">
                            <a16:creationId xmlns:a16="http://schemas.microsoft.com/office/drawing/2014/main" id="{F75E2202-11F7-447B-A4C4-9F6E698C8DE9}"/>
                          </a:ext>
                        </a:extLst>
                      </p:cNvPr>
                      <p:cNvSpPr txBox="1"/>
                      <p:nvPr/>
                    </p:nvSpPr>
                    <p:spPr>
                      <a:xfrm>
                        <a:off x="4847825" y="2484913"/>
                        <a:ext cx="1014935" cy="376822"/>
                      </a:xfrm>
                      <a:prstGeom prst="rect">
                        <a:avLst/>
                      </a:prstGeom>
                      <a:noFill/>
                    </p:spPr>
                    <p:txBody>
                      <a:bodyPr wrap="square" rtlCol="0">
                        <a:spAutoFit/>
                      </a:bodyPr>
                      <a:lstStyle/>
                      <a:p>
                        <a:pPr lvl="0" algn="ctr">
                          <a:buClrTx/>
                          <a:defRPr/>
                        </a:pPr>
                        <a:r>
                          <a:rPr lang="fr-FR" sz="1600" dirty="0">
                            <a:solidFill>
                              <a:schemeClr val="bg1"/>
                            </a:solidFill>
                            <a:latin typeface="Century Gothic" panose="020B0502020202020204" pitchFamily="34" charset="0"/>
                            <a:ea typeface="Calibri"/>
                            <a:cs typeface="Calibri"/>
                            <a:sym typeface="Calibri"/>
                          </a:rPr>
                          <a:t>nu</a:t>
                        </a:r>
                        <a:endParaRPr lang="en-GB" sz="1600" kern="1200" dirty="0">
                          <a:solidFill>
                            <a:schemeClr val="bg1"/>
                          </a:solidFill>
                          <a:latin typeface="Century Gothic" panose="020B0502020202020204" pitchFamily="34" charset="0"/>
                        </a:endParaRPr>
                      </a:p>
                    </p:txBody>
                  </p:sp>
                  <p:sp>
                    <p:nvSpPr>
                      <p:cNvPr id="261" name="TextBox 260">
                        <a:extLst>
                          <a:ext uri="{FF2B5EF4-FFF2-40B4-BE49-F238E27FC236}">
                            <a16:creationId xmlns:a16="http://schemas.microsoft.com/office/drawing/2014/main" id="{4483DD11-DE85-4626-A1DF-3AA926C9B13F}"/>
                          </a:ext>
                        </a:extLst>
                      </p:cNvPr>
                      <p:cNvSpPr txBox="1"/>
                      <p:nvPr/>
                    </p:nvSpPr>
                    <p:spPr>
                      <a:xfrm>
                        <a:off x="5252771" y="1831630"/>
                        <a:ext cx="900441"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nous</a:t>
                        </a:r>
                      </a:p>
                    </p:txBody>
                  </p:sp>
                </p:grpSp>
                <p:sp>
                  <p:nvSpPr>
                    <p:cNvPr id="257" name="Rectangle 256">
                      <a:extLst>
                        <a:ext uri="{FF2B5EF4-FFF2-40B4-BE49-F238E27FC236}">
                          <a16:creationId xmlns:a16="http://schemas.microsoft.com/office/drawing/2014/main" id="{6D3FCB65-1DB3-4B91-8EBF-0B6E936D31AD}"/>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58" name="Straight Arrow Connector 257">
                      <a:extLst>
                        <a:ext uri="{FF2B5EF4-FFF2-40B4-BE49-F238E27FC236}">
                          <a16:creationId xmlns:a16="http://schemas.microsoft.com/office/drawing/2014/main" id="{85FC6624-B92D-4849-835D-A4E3C1D5810C}"/>
                        </a:ext>
                      </a:extLst>
                    </p:cNvPr>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9" name="Group 248">
                    <a:extLst>
                      <a:ext uri="{FF2B5EF4-FFF2-40B4-BE49-F238E27FC236}">
                        <a16:creationId xmlns:a16="http://schemas.microsoft.com/office/drawing/2014/main" id="{548979F8-06B4-458C-A8D3-CD624421169D}"/>
                      </a:ext>
                    </a:extLst>
                  </p:cNvPr>
                  <p:cNvGrpSpPr/>
                  <p:nvPr/>
                </p:nvGrpSpPr>
                <p:grpSpPr>
                  <a:xfrm>
                    <a:off x="3245263" y="4632125"/>
                    <a:ext cx="1321028" cy="1013284"/>
                    <a:chOff x="4712733" y="1840016"/>
                    <a:chExt cx="1321028" cy="1013284"/>
                  </a:xfrm>
                </p:grpSpPr>
                <p:grpSp>
                  <p:nvGrpSpPr>
                    <p:cNvPr id="250" name="Group 249">
                      <a:extLst>
                        <a:ext uri="{FF2B5EF4-FFF2-40B4-BE49-F238E27FC236}">
                          <a16:creationId xmlns:a16="http://schemas.microsoft.com/office/drawing/2014/main" id="{6DC6963E-3DB1-4257-AF7D-DD77F7C984B5}"/>
                        </a:ext>
                      </a:extLst>
                    </p:cNvPr>
                    <p:cNvGrpSpPr/>
                    <p:nvPr/>
                  </p:nvGrpSpPr>
                  <p:grpSpPr>
                    <a:xfrm>
                      <a:off x="4928789" y="1840016"/>
                      <a:ext cx="1104972" cy="1013284"/>
                      <a:chOff x="4926357" y="1823662"/>
                      <a:chExt cx="1140931" cy="1024822"/>
                    </a:xfrm>
                  </p:grpSpPr>
                  <p:sp>
                    <p:nvSpPr>
                      <p:cNvPr id="253" name="Right Triangle 252">
                        <a:extLst>
                          <a:ext uri="{FF2B5EF4-FFF2-40B4-BE49-F238E27FC236}">
                            <a16:creationId xmlns:a16="http://schemas.microsoft.com/office/drawing/2014/main" id="{F6AA7502-B163-44A1-83F5-9B5E4A9B94BE}"/>
                          </a:ext>
                        </a:extLst>
                      </p:cNvPr>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54" name="TextBox 253">
                        <a:extLst>
                          <a:ext uri="{FF2B5EF4-FFF2-40B4-BE49-F238E27FC236}">
                            <a16:creationId xmlns:a16="http://schemas.microsoft.com/office/drawing/2014/main" id="{792E1EAB-CF47-4A14-84A3-9564EA4F39C2}"/>
                          </a:ext>
                        </a:extLst>
                      </p:cNvPr>
                      <p:cNvSpPr txBox="1"/>
                      <p:nvPr/>
                    </p:nvSpPr>
                    <p:spPr>
                      <a:xfrm>
                        <a:off x="4926357" y="2471663"/>
                        <a:ext cx="1014935"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puce</a:t>
                        </a:r>
                      </a:p>
                    </p:txBody>
                  </p:sp>
                  <p:sp>
                    <p:nvSpPr>
                      <p:cNvPr id="255" name="TextBox 254">
                        <a:extLst>
                          <a:ext uri="{FF2B5EF4-FFF2-40B4-BE49-F238E27FC236}">
                            <a16:creationId xmlns:a16="http://schemas.microsoft.com/office/drawing/2014/main" id="{7EF53BC5-067B-498D-BF6A-8309552BB234}"/>
                          </a:ext>
                        </a:extLst>
                      </p:cNvPr>
                      <p:cNvSpPr txBox="1"/>
                      <p:nvPr/>
                    </p:nvSpPr>
                    <p:spPr>
                      <a:xfrm>
                        <a:off x="5173253" y="1823662"/>
                        <a:ext cx="894035" cy="342566"/>
                      </a:xfrm>
                      <a:prstGeom prst="rect">
                        <a:avLst/>
                      </a:prstGeom>
                      <a:noFill/>
                    </p:spPr>
                    <p:txBody>
                      <a:bodyPr wrap="square" rtlCol="0">
                        <a:spAutoFit/>
                      </a:bodyPr>
                      <a:lstStyle/>
                      <a:p>
                        <a:pPr lvl="0">
                          <a:buClrTx/>
                          <a:defRPr/>
                        </a:pPr>
                        <a:r>
                          <a:rPr lang="fr-FR" dirty="0">
                            <a:solidFill>
                              <a:schemeClr val="accent1">
                                <a:lumMod val="50000"/>
                              </a:schemeClr>
                            </a:solidFill>
                            <a:latin typeface="Century Gothic" panose="020B0502020202020204" pitchFamily="34" charset="0"/>
                            <a:ea typeface="Calibri"/>
                            <a:cs typeface="Calibri"/>
                            <a:sym typeface="Calibri"/>
                          </a:rPr>
                          <a:t>pouce</a:t>
                        </a:r>
                        <a:endParaRPr lang="en-GB" kern="1200" dirty="0">
                          <a:solidFill>
                            <a:schemeClr val="accent1">
                              <a:lumMod val="50000"/>
                            </a:schemeClr>
                          </a:solidFill>
                          <a:latin typeface="Century Gothic" panose="020B0502020202020204" pitchFamily="34" charset="0"/>
                        </a:endParaRPr>
                      </a:p>
                    </p:txBody>
                  </p:sp>
                </p:grpSp>
                <p:sp>
                  <p:nvSpPr>
                    <p:cNvPr id="251" name="Rectangle 250">
                      <a:extLst>
                        <a:ext uri="{FF2B5EF4-FFF2-40B4-BE49-F238E27FC236}">
                          <a16:creationId xmlns:a16="http://schemas.microsoft.com/office/drawing/2014/main" id="{ABB173FD-F741-45BA-802F-D06A993670DA}"/>
                        </a:ext>
                      </a:extLst>
                    </p:cNvPr>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52" name="Straight Arrow Connector 251">
                      <a:extLst>
                        <a:ext uri="{FF2B5EF4-FFF2-40B4-BE49-F238E27FC236}">
                          <a16:creationId xmlns:a16="http://schemas.microsoft.com/office/drawing/2014/main" id="{3193F198-F306-446F-B30E-EA6927C30C4F}"/>
                        </a:ext>
                      </a:extLst>
                    </p:cNvPr>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222" name="Group 221">
                  <a:extLst>
                    <a:ext uri="{FF2B5EF4-FFF2-40B4-BE49-F238E27FC236}">
                      <a16:creationId xmlns:a16="http://schemas.microsoft.com/office/drawing/2014/main" id="{CF04AB3E-8F5D-44AA-A453-1BC9C4776E98}"/>
                    </a:ext>
                  </a:extLst>
                </p:cNvPr>
                <p:cNvGrpSpPr/>
                <p:nvPr/>
              </p:nvGrpSpPr>
              <p:grpSpPr>
                <a:xfrm>
                  <a:off x="1343822" y="4159027"/>
                  <a:ext cx="1281228" cy="1002121"/>
                  <a:chOff x="2453342" y="617883"/>
                  <a:chExt cx="1281228" cy="1002121"/>
                </a:xfrm>
              </p:grpSpPr>
              <p:grpSp>
                <p:nvGrpSpPr>
                  <p:cNvPr id="231" name="Group 230">
                    <a:extLst>
                      <a:ext uri="{FF2B5EF4-FFF2-40B4-BE49-F238E27FC236}">
                        <a16:creationId xmlns:a16="http://schemas.microsoft.com/office/drawing/2014/main" id="{C731B692-9D9E-4D24-96D1-53C4EF7865A0}"/>
                      </a:ext>
                    </a:extLst>
                  </p:cNvPr>
                  <p:cNvGrpSpPr/>
                  <p:nvPr/>
                </p:nvGrpSpPr>
                <p:grpSpPr>
                  <a:xfrm>
                    <a:off x="2453342" y="617883"/>
                    <a:ext cx="1073917" cy="1002121"/>
                    <a:chOff x="2370353" y="587613"/>
                    <a:chExt cx="1108866" cy="1013533"/>
                  </a:xfrm>
                </p:grpSpPr>
                <p:sp>
                  <p:nvSpPr>
                    <p:cNvPr id="234" name="Right Triangle 233">
                      <a:extLst>
                        <a:ext uri="{FF2B5EF4-FFF2-40B4-BE49-F238E27FC236}">
                          <a16:creationId xmlns:a16="http://schemas.microsoft.com/office/drawing/2014/main" id="{2EC4A4AD-A863-45D7-A669-3C9C2C9443C8}"/>
                        </a:ext>
                      </a:extLst>
                    </p:cNvPr>
                    <p:cNvSpPr/>
                    <p:nvPr/>
                  </p:nvSpPr>
                  <p:spPr>
                    <a:xfrm>
                      <a:off x="2407828" y="603653"/>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35" name="TextBox 234">
                      <a:extLst>
                        <a:ext uri="{FF2B5EF4-FFF2-40B4-BE49-F238E27FC236}">
                          <a16:creationId xmlns:a16="http://schemas.microsoft.com/office/drawing/2014/main" id="{D3CCDD5E-B2DB-43B3-89DE-405B24FD05AF}"/>
                        </a:ext>
                      </a:extLst>
                    </p:cNvPr>
                    <p:cNvSpPr txBox="1"/>
                    <p:nvPr/>
                  </p:nvSpPr>
                  <p:spPr>
                    <a:xfrm>
                      <a:off x="2370353" y="1224324"/>
                      <a:ext cx="1014935" cy="376822"/>
                    </a:xfrm>
                    <a:prstGeom prst="rect">
                      <a:avLst/>
                    </a:prstGeom>
                    <a:noFill/>
                  </p:spPr>
                  <p:txBody>
                    <a:bodyPr wrap="square" rtlCol="0">
                      <a:spAutoFit/>
                    </a:bodyPr>
                    <a:lstStyle/>
                    <a:p>
                      <a:pPr marL="0" hangingPunct="0"/>
                      <a:r>
                        <a:rPr lang="fr-FR" sz="1600" dirty="0">
                          <a:solidFill>
                            <a:schemeClr val="bg1"/>
                          </a:solidFill>
                          <a:latin typeface="Century Gothic" panose="020B0502020202020204" pitchFamily="34" charset="0"/>
                          <a:ea typeface="Calibri"/>
                          <a:cs typeface="Calibri"/>
                          <a:sym typeface="Calibri"/>
                        </a:rPr>
                        <a:t>poule</a:t>
                      </a:r>
                      <a:endParaRPr lang="en-US" sz="1600" kern="1200" dirty="0">
                        <a:solidFill>
                          <a:schemeClr val="bg1"/>
                        </a:solidFill>
                        <a:latin typeface="Century Gothic" panose="020B0502020202020204" pitchFamily="34" charset="0"/>
                        <a:ea typeface="Calibri"/>
                        <a:cs typeface="Calibri"/>
                        <a:sym typeface="Calibri"/>
                      </a:endParaRPr>
                    </a:p>
                  </p:txBody>
                </p:sp>
                <p:sp>
                  <p:nvSpPr>
                    <p:cNvPr id="236" name="TextBox 235">
                      <a:extLst>
                        <a:ext uri="{FF2B5EF4-FFF2-40B4-BE49-F238E27FC236}">
                          <a16:creationId xmlns:a16="http://schemas.microsoft.com/office/drawing/2014/main" id="{7C5FFA0C-08E9-47A0-9933-77BB784656F2}"/>
                        </a:ext>
                      </a:extLst>
                    </p:cNvPr>
                    <p:cNvSpPr txBox="1"/>
                    <p:nvPr/>
                  </p:nvSpPr>
                  <p:spPr>
                    <a:xfrm>
                      <a:off x="2674206" y="587613"/>
                      <a:ext cx="805013"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pulle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232" name="Rectangle 231">
                    <a:extLst>
                      <a:ext uri="{FF2B5EF4-FFF2-40B4-BE49-F238E27FC236}">
                        <a16:creationId xmlns:a16="http://schemas.microsoft.com/office/drawing/2014/main" id="{32A58DA7-B05B-4479-B98A-AEE1E8B338C6}"/>
                      </a:ext>
                    </a:extLst>
                  </p:cNvPr>
                  <p:cNvSpPr/>
                  <p:nvPr/>
                </p:nvSpPr>
                <p:spPr>
                  <a:xfrm>
                    <a:off x="2486962" y="623552"/>
                    <a:ext cx="989999" cy="9890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33" name="Straight Arrow Connector 232">
                    <a:extLst>
                      <a:ext uri="{FF2B5EF4-FFF2-40B4-BE49-F238E27FC236}">
                        <a16:creationId xmlns:a16="http://schemas.microsoft.com/office/drawing/2014/main" id="{E6B1B1D7-1E36-4A67-9E53-0767ADC9773E}"/>
                      </a:ext>
                    </a:extLst>
                  </p:cNvPr>
                  <p:cNvCxnSpPr/>
                  <p:nvPr/>
                </p:nvCxnSpPr>
                <p:spPr>
                  <a:xfrm flipH="1" flipV="1">
                    <a:off x="3482570" y="1160738"/>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3" name="Group 222">
                  <a:extLst>
                    <a:ext uri="{FF2B5EF4-FFF2-40B4-BE49-F238E27FC236}">
                      <a16:creationId xmlns:a16="http://schemas.microsoft.com/office/drawing/2014/main" id="{94C8611F-1C2E-4F11-8B71-534E0C0EE77C}"/>
                    </a:ext>
                  </a:extLst>
                </p:cNvPr>
                <p:cNvGrpSpPr/>
                <p:nvPr/>
              </p:nvGrpSpPr>
              <p:grpSpPr>
                <a:xfrm>
                  <a:off x="4843552" y="5384026"/>
                  <a:ext cx="1478814" cy="1030098"/>
                  <a:chOff x="3467109" y="1842882"/>
                  <a:chExt cx="1478814" cy="1030098"/>
                </a:xfrm>
              </p:grpSpPr>
              <p:grpSp>
                <p:nvGrpSpPr>
                  <p:cNvPr id="224" name="Group 223">
                    <a:extLst>
                      <a:ext uri="{FF2B5EF4-FFF2-40B4-BE49-F238E27FC236}">
                        <a16:creationId xmlns:a16="http://schemas.microsoft.com/office/drawing/2014/main" id="{B083CCFA-D26A-4D94-BE56-9BE189C59037}"/>
                      </a:ext>
                    </a:extLst>
                  </p:cNvPr>
                  <p:cNvGrpSpPr/>
                  <p:nvPr/>
                </p:nvGrpSpPr>
                <p:grpSpPr>
                  <a:xfrm>
                    <a:off x="3668968" y="1842882"/>
                    <a:ext cx="1143679" cy="1030098"/>
                    <a:chOff x="3625536" y="1826561"/>
                    <a:chExt cx="1180897" cy="1041827"/>
                  </a:xfrm>
                </p:grpSpPr>
                <p:sp>
                  <p:nvSpPr>
                    <p:cNvPr id="228" name="Right Triangle 227">
                      <a:extLst>
                        <a:ext uri="{FF2B5EF4-FFF2-40B4-BE49-F238E27FC236}">
                          <a16:creationId xmlns:a16="http://schemas.microsoft.com/office/drawing/2014/main" id="{8FCD7D46-346A-45F9-95C7-EDCACEDD022E}"/>
                        </a:ext>
                      </a:extLst>
                    </p:cNvPr>
                    <p:cNvSpPr/>
                    <p:nvPr/>
                  </p:nvSpPr>
                  <p:spPr>
                    <a:xfrm>
                      <a:off x="3664394" y="1864321"/>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29" name="TextBox 228">
                      <a:extLst>
                        <a:ext uri="{FF2B5EF4-FFF2-40B4-BE49-F238E27FC236}">
                          <a16:creationId xmlns:a16="http://schemas.microsoft.com/office/drawing/2014/main" id="{CD7D562C-FA17-4C1A-AF8C-B99A6311D5D4}"/>
                        </a:ext>
                      </a:extLst>
                    </p:cNvPr>
                    <p:cNvSpPr txBox="1"/>
                    <p:nvPr/>
                  </p:nvSpPr>
                  <p:spPr>
                    <a:xfrm>
                      <a:off x="3625536" y="2491566"/>
                      <a:ext cx="1014935"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poule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0" name="TextBox 229">
                      <a:extLst>
                        <a:ext uri="{FF2B5EF4-FFF2-40B4-BE49-F238E27FC236}">
                          <a16:creationId xmlns:a16="http://schemas.microsoft.com/office/drawing/2014/main" id="{0985411F-534B-420B-829B-987FEE576EA4}"/>
                        </a:ext>
                      </a:extLst>
                    </p:cNvPr>
                    <p:cNvSpPr txBox="1"/>
                    <p:nvPr/>
                  </p:nvSpPr>
                  <p:spPr>
                    <a:xfrm>
                      <a:off x="4020627" y="1826561"/>
                      <a:ext cx="78580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rgbClr val="115076"/>
                          </a:solidFill>
                          <a:latin typeface="Century Gothic" panose="020B0502020202020204" pitchFamily="34" charset="0"/>
                          <a:ea typeface="+mn-ea"/>
                          <a:cs typeface="+mn-cs"/>
                        </a:rPr>
                        <a:t>pull</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225" name="Rectangle 224">
                    <a:extLst>
                      <a:ext uri="{FF2B5EF4-FFF2-40B4-BE49-F238E27FC236}">
                        <a16:creationId xmlns:a16="http://schemas.microsoft.com/office/drawing/2014/main" id="{52F2B084-F020-4E06-9521-D24F681AB3C6}"/>
                      </a:ext>
                    </a:extLst>
                  </p:cNvPr>
                  <p:cNvSpPr/>
                  <p:nvPr/>
                </p:nvSpPr>
                <p:spPr>
                  <a:xfrm>
                    <a:off x="3703923" y="1870025"/>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26" name="Straight Arrow Connector 225">
                    <a:extLst>
                      <a:ext uri="{FF2B5EF4-FFF2-40B4-BE49-F238E27FC236}">
                        <a16:creationId xmlns:a16="http://schemas.microsoft.com/office/drawing/2014/main" id="{1D619C9A-A63F-404B-A350-A353E3FD2621}"/>
                      </a:ext>
                    </a:extLst>
                  </p:cNvPr>
                  <p:cNvCxnSpPr/>
                  <p:nvPr/>
                </p:nvCxnSpPr>
                <p:spPr>
                  <a:xfrm flipH="1" flipV="1">
                    <a:off x="3467109" y="2364194"/>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227" name="Straight Arrow Connector 226">
                    <a:extLst>
                      <a:ext uri="{FF2B5EF4-FFF2-40B4-BE49-F238E27FC236}">
                        <a16:creationId xmlns:a16="http://schemas.microsoft.com/office/drawing/2014/main" id="{A285F01A-D1FC-4D5A-B120-232F86B7C1E1}"/>
                      </a:ext>
                    </a:extLst>
                  </p:cNvPr>
                  <p:cNvCxnSpPr>
                    <a:stCxn id="225" idx="3"/>
                  </p:cNvCxnSpPr>
                  <p:nvPr/>
                </p:nvCxnSpPr>
                <p:spPr>
                  <a:xfrm flipV="1">
                    <a:off x="4693923" y="2364194"/>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219" name="Picture 2" descr="Skull And Crossbones Clip Art">
                <a:extLst>
                  <a:ext uri="{FF2B5EF4-FFF2-40B4-BE49-F238E27FC236}">
                    <a16:creationId xmlns:a16="http://schemas.microsoft.com/office/drawing/2014/main" id="{F12E91F3-80CB-4D13-9FC9-46490460422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15544" y="673297"/>
                <a:ext cx="466163" cy="44907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91" name="Straight Arrow Connector 190">
              <a:extLst>
                <a:ext uri="{FF2B5EF4-FFF2-40B4-BE49-F238E27FC236}">
                  <a16:creationId xmlns:a16="http://schemas.microsoft.com/office/drawing/2014/main" id="{6F67F0B5-D580-48ED-AC69-BFB33C91BAAE}"/>
                </a:ext>
              </a:extLst>
            </p:cNvPr>
            <p:cNvCxnSpPr/>
            <p:nvPr/>
          </p:nvCxnSpPr>
          <p:spPr>
            <a:xfrm flipV="1">
              <a:off x="11120663" y="3562580"/>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192" name="Picture 2" descr="Skull And Crossbones Clip Art">
              <a:extLst>
                <a:ext uri="{FF2B5EF4-FFF2-40B4-BE49-F238E27FC236}">
                  <a16:creationId xmlns:a16="http://schemas.microsoft.com/office/drawing/2014/main" id="{87B3B897-FFB0-4348-95A9-D240189AF3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48266" y="2220312"/>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193" name="Straight Arrow Connector 192">
              <a:extLst>
                <a:ext uri="{FF2B5EF4-FFF2-40B4-BE49-F238E27FC236}">
                  <a16:creationId xmlns:a16="http://schemas.microsoft.com/office/drawing/2014/main" id="{11540459-B3CD-4602-8BB6-235B4027B6EE}"/>
                </a:ext>
              </a:extLst>
            </p:cNvPr>
            <p:cNvCxnSpPr/>
            <p:nvPr/>
          </p:nvCxnSpPr>
          <p:spPr>
            <a:xfrm flipV="1">
              <a:off x="8770509" y="4689435"/>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54CAE308-D59D-498B-AAA3-D98B7C87E877}"/>
                </a:ext>
              </a:extLst>
            </p:cNvPr>
            <p:cNvCxnSpPr/>
            <p:nvPr/>
          </p:nvCxnSpPr>
          <p:spPr>
            <a:xfrm flipV="1">
              <a:off x="7622345" y="4668785"/>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95" name="Straight Arrow Connector 194">
              <a:extLst>
                <a:ext uri="{FF2B5EF4-FFF2-40B4-BE49-F238E27FC236}">
                  <a16:creationId xmlns:a16="http://schemas.microsoft.com/office/drawing/2014/main" id="{165239D7-3C11-4F56-9D5B-D655CE2F2A4C}"/>
                </a:ext>
              </a:extLst>
            </p:cNvPr>
            <p:cNvCxnSpPr/>
            <p:nvPr/>
          </p:nvCxnSpPr>
          <p:spPr>
            <a:xfrm flipV="1">
              <a:off x="6045068" y="3986128"/>
              <a:ext cx="1" cy="228986"/>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96" name="Straight Arrow Connector 195">
              <a:extLst>
                <a:ext uri="{FF2B5EF4-FFF2-40B4-BE49-F238E27FC236}">
                  <a16:creationId xmlns:a16="http://schemas.microsoft.com/office/drawing/2014/main" id="{2C008FCE-BAF9-4202-A9C9-FFA9C5FDC235}"/>
                </a:ext>
              </a:extLst>
            </p:cNvPr>
            <p:cNvCxnSpPr/>
            <p:nvPr/>
          </p:nvCxnSpPr>
          <p:spPr>
            <a:xfrm flipV="1">
              <a:off x="8366718" y="638634"/>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97" name="Straight Arrow Connector 196">
              <a:extLst>
                <a:ext uri="{FF2B5EF4-FFF2-40B4-BE49-F238E27FC236}">
                  <a16:creationId xmlns:a16="http://schemas.microsoft.com/office/drawing/2014/main" id="{33842FF9-6C11-4436-AD87-08467AD2F868}"/>
                </a:ext>
              </a:extLst>
            </p:cNvPr>
            <p:cNvCxnSpPr/>
            <p:nvPr/>
          </p:nvCxnSpPr>
          <p:spPr>
            <a:xfrm rot="10800000" flipV="1">
              <a:off x="4876320" y="5122246"/>
              <a:ext cx="1" cy="228987"/>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98" name="Straight Arrow Connector 197">
              <a:extLst>
                <a:ext uri="{FF2B5EF4-FFF2-40B4-BE49-F238E27FC236}">
                  <a16:creationId xmlns:a16="http://schemas.microsoft.com/office/drawing/2014/main" id="{912587F2-41F8-4BBF-8B94-104C52218CD6}"/>
                </a:ext>
              </a:extLst>
            </p:cNvPr>
            <p:cNvCxnSpPr/>
            <p:nvPr/>
          </p:nvCxnSpPr>
          <p:spPr>
            <a:xfrm flipV="1">
              <a:off x="4899284" y="3986847"/>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199" name="Picture 2" descr="Skull And Crossbones Clip Art">
              <a:extLst>
                <a:ext uri="{FF2B5EF4-FFF2-40B4-BE49-F238E27FC236}">
                  <a16:creationId xmlns:a16="http://schemas.microsoft.com/office/drawing/2014/main" id="{AE63C58D-EDCF-44B4-88C9-BED4BBAC79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1184" y="5492943"/>
              <a:ext cx="429569" cy="413818"/>
            </a:xfrm>
            <a:prstGeom prst="rect">
              <a:avLst/>
            </a:prstGeom>
            <a:noFill/>
            <a:extLst>
              <a:ext uri="{909E8E84-426E-40DD-AFC4-6F175D3DCCD1}">
                <a14:hiddenFill xmlns:a14="http://schemas.microsoft.com/office/drawing/2010/main">
                  <a:solidFill>
                    <a:srgbClr val="FFFFFF"/>
                  </a:solidFill>
                </a14:hiddenFill>
              </a:ext>
            </a:extLst>
          </p:spPr>
        </p:pic>
        <p:sp>
          <p:nvSpPr>
            <p:cNvPr id="200" name="Right Triangle 199">
              <a:extLst>
                <a:ext uri="{FF2B5EF4-FFF2-40B4-BE49-F238E27FC236}">
                  <a16:creationId xmlns:a16="http://schemas.microsoft.com/office/drawing/2014/main" id="{9885A1CB-BF56-4A67-A3F2-70C1111BB238}"/>
                </a:ext>
              </a:extLst>
            </p:cNvPr>
            <p:cNvSpPr/>
            <p:nvPr/>
          </p:nvSpPr>
          <p:spPr>
            <a:xfrm>
              <a:off x="5611734" y="3120773"/>
              <a:ext cx="908102" cy="889462"/>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1" name="TextBox 200">
              <a:extLst>
                <a:ext uri="{FF2B5EF4-FFF2-40B4-BE49-F238E27FC236}">
                  <a16:creationId xmlns:a16="http://schemas.microsoft.com/office/drawing/2014/main" id="{60A33D48-B317-452B-A5E9-2A157C5D9124}"/>
                </a:ext>
              </a:extLst>
            </p:cNvPr>
            <p:cNvSpPr txBox="1"/>
            <p:nvPr/>
          </p:nvSpPr>
          <p:spPr>
            <a:xfrm>
              <a:off x="5584894" y="3677767"/>
              <a:ext cx="910584" cy="338554"/>
            </a:xfrm>
            <a:prstGeom prst="rect">
              <a:avLst/>
            </a:prstGeom>
            <a:noFill/>
          </p:spPr>
          <p:txBody>
            <a:bodyPr wrap="square" rtlCol="0">
              <a:spAutoFit/>
            </a:bodyPr>
            <a:lstStyle/>
            <a:p>
              <a:pPr marL="0" hangingPunct="0"/>
              <a:r>
                <a:rPr lang="fr-FR" sz="1600" dirty="0">
                  <a:solidFill>
                    <a:schemeClr val="bg1"/>
                  </a:solidFill>
                  <a:latin typeface="Century Gothic" panose="020B0502020202020204" pitchFamily="34" charset="0"/>
                  <a:ea typeface="Calibri"/>
                  <a:cs typeface="Calibri"/>
                  <a:sym typeface="Calibri"/>
                </a:rPr>
                <a:t>poule</a:t>
              </a:r>
              <a:endParaRPr lang="en-US" sz="1600" kern="1200" dirty="0">
                <a:solidFill>
                  <a:schemeClr val="bg1"/>
                </a:solidFill>
                <a:latin typeface="Century Gothic" panose="020B0502020202020204" pitchFamily="34" charset="0"/>
                <a:ea typeface="Calibri"/>
                <a:cs typeface="Calibri"/>
                <a:sym typeface="Calibri"/>
              </a:endParaRPr>
            </a:p>
          </p:txBody>
        </p:sp>
        <p:sp>
          <p:nvSpPr>
            <p:cNvPr id="202" name="TextBox 201">
              <a:extLst>
                <a:ext uri="{FF2B5EF4-FFF2-40B4-BE49-F238E27FC236}">
                  <a16:creationId xmlns:a16="http://schemas.microsoft.com/office/drawing/2014/main" id="{C2F2096E-497A-410D-B2E9-94C0A1D1BB46}"/>
                </a:ext>
              </a:extLst>
            </p:cNvPr>
            <p:cNvSpPr txBox="1"/>
            <p:nvPr/>
          </p:nvSpPr>
          <p:spPr>
            <a:xfrm>
              <a:off x="5900207" y="3097625"/>
              <a:ext cx="722245" cy="338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pull</a:t>
              </a:r>
            </a:p>
          </p:txBody>
        </p:sp>
        <p:sp>
          <p:nvSpPr>
            <p:cNvPr id="203" name="Rectangle 202">
              <a:extLst>
                <a:ext uri="{FF2B5EF4-FFF2-40B4-BE49-F238E27FC236}">
                  <a16:creationId xmlns:a16="http://schemas.microsoft.com/office/drawing/2014/main" id="{5D1DAD79-E90A-413B-90E3-0BA46C68493D}"/>
                </a:ext>
              </a:extLst>
            </p:cNvPr>
            <p:cNvSpPr/>
            <p:nvPr/>
          </p:nvSpPr>
          <p:spPr>
            <a:xfrm>
              <a:off x="5609256" y="3111513"/>
              <a:ext cx="917117" cy="8987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204" name="Picture 2" descr="Skull And Crossbones Clip Art">
              <a:extLst>
                <a:ext uri="{FF2B5EF4-FFF2-40B4-BE49-F238E27FC236}">
                  <a16:creationId xmlns:a16="http://schemas.microsoft.com/office/drawing/2014/main" id="{A4F8BE5F-4B1B-4127-9C27-2EE3C2E458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4268" y="2347779"/>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205" name="Straight Arrow Connector 204">
              <a:extLst>
                <a:ext uri="{FF2B5EF4-FFF2-40B4-BE49-F238E27FC236}">
                  <a16:creationId xmlns:a16="http://schemas.microsoft.com/office/drawing/2014/main" id="{230AF1CD-E502-4ABB-B138-9FC65CE64D46}"/>
                </a:ext>
              </a:extLst>
            </p:cNvPr>
            <p:cNvCxnSpPr/>
            <p:nvPr/>
          </p:nvCxnSpPr>
          <p:spPr>
            <a:xfrm flipV="1">
              <a:off x="6054771" y="2884702"/>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a:extLst>
                <a:ext uri="{FF2B5EF4-FFF2-40B4-BE49-F238E27FC236}">
                  <a16:creationId xmlns:a16="http://schemas.microsoft.com/office/drawing/2014/main" id="{BA0E4B3A-42AE-4A23-8FC7-0F5132BA5D24}"/>
                </a:ext>
              </a:extLst>
            </p:cNvPr>
            <p:cNvCxnSpPr/>
            <p:nvPr/>
          </p:nvCxnSpPr>
          <p:spPr>
            <a:xfrm flipH="1" flipV="1">
              <a:off x="5392489" y="3591670"/>
              <a:ext cx="233448"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207" name="TextBox 206">
              <a:extLst>
                <a:ext uri="{FF2B5EF4-FFF2-40B4-BE49-F238E27FC236}">
                  <a16:creationId xmlns:a16="http://schemas.microsoft.com/office/drawing/2014/main" id="{DB32B66A-C5DD-40DC-9F2C-F9A9051F43A3}"/>
                </a:ext>
              </a:extLst>
            </p:cNvPr>
            <p:cNvSpPr txBox="1"/>
            <p:nvPr/>
          </p:nvSpPr>
          <p:spPr>
            <a:xfrm>
              <a:off x="7648297" y="244277"/>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a:t>
              </a:r>
            </a:p>
          </p:txBody>
        </p:sp>
        <p:sp>
          <p:nvSpPr>
            <p:cNvPr id="208" name="TextBox 207">
              <a:extLst>
                <a:ext uri="{FF2B5EF4-FFF2-40B4-BE49-F238E27FC236}">
                  <a16:creationId xmlns:a16="http://schemas.microsoft.com/office/drawing/2014/main" id="{08C1F4F3-B2F2-481B-BE39-336FE464519F}"/>
                </a:ext>
              </a:extLst>
            </p:cNvPr>
            <p:cNvSpPr txBox="1"/>
            <p:nvPr/>
          </p:nvSpPr>
          <p:spPr>
            <a:xfrm>
              <a:off x="11624658" y="161551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h</a:t>
              </a:r>
            </a:p>
          </p:txBody>
        </p:sp>
        <p:sp>
          <p:nvSpPr>
            <p:cNvPr id="209" name="TextBox 208">
              <a:extLst>
                <a:ext uri="{FF2B5EF4-FFF2-40B4-BE49-F238E27FC236}">
                  <a16:creationId xmlns:a16="http://schemas.microsoft.com/office/drawing/2014/main" id="{8974C406-59B8-4650-B153-DF7B0DC8070A}"/>
                </a:ext>
              </a:extLst>
            </p:cNvPr>
            <p:cNvSpPr txBox="1"/>
            <p:nvPr/>
          </p:nvSpPr>
          <p:spPr>
            <a:xfrm>
              <a:off x="7026011" y="76754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a:t>
              </a:r>
            </a:p>
          </p:txBody>
        </p:sp>
        <p:sp>
          <p:nvSpPr>
            <p:cNvPr id="210" name="TextBox 209">
              <a:extLst>
                <a:ext uri="{FF2B5EF4-FFF2-40B4-BE49-F238E27FC236}">
                  <a16:creationId xmlns:a16="http://schemas.microsoft.com/office/drawing/2014/main" id="{18D219A1-AB3C-484D-AD7E-92AE15D8C1E2}"/>
                </a:ext>
              </a:extLst>
            </p:cNvPr>
            <p:cNvSpPr txBox="1"/>
            <p:nvPr/>
          </p:nvSpPr>
          <p:spPr>
            <a:xfrm>
              <a:off x="4244443" y="3480765"/>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a:t>
              </a:r>
            </a:p>
          </p:txBody>
        </p:sp>
        <p:sp>
          <p:nvSpPr>
            <p:cNvPr id="211" name="TextBox 210">
              <a:extLst>
                <a:ext uri="{FF2B5EF4-FFF2-40B4-BE49-F238E27FC236}">
                  <a16:creationId xmlns:a16="http://schemas.microsoft.com/office/drawing/2014/main" id="{6F630E34-2F06-45CA-9B3B-1A1C37B06CB9}"/>
                </a:ext>
              </a:extLst>
            </p:cNvPr>
            <p:cNvSpPr txBox="1"/>
            <p:nvPr/>
          </p:nvSpPr>
          <p:spPr>
            <a:xfrm>
              <a:off x="5857342" y="1897838"/>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z</a:t>
              </a:r>
            </a:p>
          </p:txBody>
        </p:sp>
        <p:sp>
          <p:nvSpPr>
            <p:cNvPr id="212" name="TextBox 211">
              <a:extLst>
                <a:ext uri="{FF2B5EF4-FFF2-40B4-BE49-F238E27FC236}">
                  <a16:creationId xmlns:a16="http://schemas.microsoft.com/office/drawing/2014/main" id="{90C79E60-7C55-4FED-8BF6-918D301C3BDB}"/>
                </a:ext>
              </a:extLst>
            </p:cNvPr>
            <p:cNvSpPr txBox="1"/>
            <p:nvPr/>
          </p:nvSpPr>
          <p:spPr>
            <a:xfrm>
              <a:off x="10935213" y="2286432"/>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v</a:t>
              </a:r>
            </a:p>
          </p:txBody>
        </p:sp>
        <p:sp>
          <p:nvSpPr>
            <p:cNvPr id="213" name="TextBox 212">
              <a:extLst>
                <a:ext uri="{FF2B5EF4-FFF2-40B4-BE49-F238E27FC236}">
                  <a16:creationId xmlns:a16="http://schemas.microsoft.com/office/drawing/2014/main" id="{D275971A-3A1B-4717-8A34-F88FE4021AFC}"/>
                </a:ext>
              </a:extLst>
            </p:cNvPr>
            <p:cNvSpPr txBox="1"/>
            <p:nvPr/>
          </p:nvSpPr>
          <p:spPr>
            <a:xfrm>
              <a:off x="11435387" y="2943946"/>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k</a:t>
              </a:r>
            </a:p>
          </p:txBody>
        </p:sp>
        <p:sp>
          <p:nvSpPr>
            <p:cNvPr id="214" name="TextBox 213">
              <a:extLst>
                <a:ext uri="{FF2B5EF4-FFF2-40B4-BE49-F238E27FC236}">
                  <a16:creationId xmlns:a16="http://schemas.microsoft.com/office/drawing/2014/main" id="{7D4B92B4-A1CD-49F9-9512-C3464366CC2F}"/>
                </a:ext>
              </a:extLst>
            </p:cNvPr>
            <p:cNvSpPr txBox="1"/>
            <p:nvPr/>
          </p:nvSpPr>
          <p:spPr>
            <a:xfrm>
              <a:off x="9679420" y="5512857"/>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j</a:t>
              </a:r>
            </a:p>
          </p:txBody>
        </p:sp>
        <p:sp>
          <p:nvSpPr>
            <p:cNvPr id="215" name="TextBox 214">
              <a:extLst>
                <a:ext uri="{FF2B5EF4-FFF2-40B4-BE49-F238E27FC236}">
                  <a16:creationId xmlns:a16="http://schemas.microsoft.com/office/drawing/2014/main" id="{6F5DC21A-B220-4DF9-A8A2-DDC0BA2853E9}"/>
                </a:ext>
              </a:extLst>
            </p:cNvPr>
            <p:cNvSpPr txBox="1"/>
            <p:nvPr/>
          </p:nvSpPr>
          <p:spPr>
            <a:xfrm>
              <a:off x="5107657" y="5480650"/>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a:t>
              </a:r>
            </a:p>
          </p:txBody>
        </p:sp>
        <p:sp>
          <p:nvSpPr>
            <p:cNvPr id="216" name="TextBox 215">
              <a:extLst>
                <a:ext uri="{FF2B5EF4-FFF2-40B4-BE49-F238E27FC236}">
                  <a16:creationId xmlns:a16="http://schemas.microsoft.com/office/drawing/2014/main" id="{3226A9C8-9B6E-4BCF-9056-FF888409FAE5}"/>
                </a:ext>
              </a:extLst>
            </p:cNvPr>
            <p:cNvSpPr txBox="1"/>
            <p:nvPr/>
          </p:nvSpPr>
          <p:spPr>
            <a:xfrm>
              <a:off x="10903502" y="444716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a:t>
              </a:r>
            </a:p>
          </p:txBody>
        </p:sp>
        <p:sp>
          <p:nvSpPr>
            <p:cNvPr id="217" name="TextBox 216">
              <a:extLst>
                <a:ext uri="{FF2B5EF4-FFF2-40B4-BE49-F238E27FC236}">
                  <a16:creationId xmlns:a16="http://schemas.microsoft.com/office/drawing/2014/main" id="{72B1A84B-51D8-4F31-908F-6A23F0B6C8B9}"/>
                </a:ext>
              </a:extLst>
            </p:cNvPr>
            <p:cNvSpPr txBox="1"/>
            <p:nvPr/>
          </p:nvSpPr>
          <p:spPr>
            <a:xfrm>
              <a:off x="6509572" y="5647618"/>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a:t>
              </a:r>
            </a:p>
          </p:txBody>
        </p:sp>
      </p:grpSp>
      <p:pic>
        <p:nvPicPr>
          <p:cNvPr id="342" name="Picture 2" descr="Play Audio Button Set Clip Art">
            <a:hlinkClick r:id="" action="ppaction://noaction" highlightClick="1">
              <a:snd r:embed="rId5" name="list 3.wav"/>
            </a:hlinkClick>
            <a:extLst>
              <a:ext uri="{FF2B5EF4-FFF2-40B4-BE49-F238E27FC236}">
                <a16:creationId xmlns:a16="http://schemas.microsoft.com/office/drawing/2014/main" id="{FE852C96-443D-4EB9-B91C-7F3BEC0340D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74468" y="5113835"/>
            <a:ext cx="693899" cy="679235"/>
          </a:xfrm>
          <a:prstGeom prst="rect">
            <a:avLst/>
          </a:prstGeom>
          <a:noFill/>
          <a:extLst>
            <a:ext uri="{909E8E84-426E-40DD-AFC4-6F175D3DCCD1}">
              <a14:hiddenFill xmlns:a14="http://schemas.microsoft.com/office/drawing/2010/main">
                <a:solidFill>
                  <a:srgbClr val="FFFFFF"/>
                </a:solidFill>
              </a14:hiddenFill>
            </a:ext>
          </a:extLst>
        </p:spPr>
      </p:pic>
      <p:sp>
        <p:nvSpPr>
          <p:cNvPr id="343" name="TextBox 342">
            <a:extLst>
              <a:ext uri="{FF2B5EF4-FFF2-40B4-BE49-F238E27FC236}">
                <a16:creationId xmlns:a16="http://schemas.microsoft.com/office/drawing/2014/main" id="{09808083-0F80-40F5-8700-809A56AA7AF5}"/>
              </a:ext>
            </a:extLst>
          </p:cNvPr>
          <p:cNvSpPr txBox="1"/>
          <p:nvPr/>
        </p:nvSpPr>
        <p:spPr>
          <a:xfrm>
            <a:off x="382044" y="1550694"/>
            <a:ext cx="3736244"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One of the chests contains buried treasure. All the others contain poison!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Listen carefully to the secret code and follow the arrows to find the treasure. </a:t>
            </a:r>
          </a:p>
        </p:txBody>
      </p:sp>
      <p:pic>
        <p:nvPicPr>
          <p:cNvPr id="344" name="Picture 8" descr="Chest3 Clip Art">
            <a:extLst>
              <a:ext uri="{FF2B5EF4-FFF2-40B4-BE49-F238E27FC236}">
                <a16:creationId xmlns:a16="http://schemas.microsoft.com/office/drawing/2014/main" id="{A97CCD48-5F33-4DE0-84CF-74682CA6A15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90904" y="93621"/>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45" name="Picture 8" descr="Chest3 Clip Art">
            <a:extLst>
              <a:ext uri="{FF2B5EF4-FFF2-40B4-BE49-F238E27FC236}">
                <a16:creationId xmlns:a16="http://schemas.microsoft.com/office/drawing/2014/main" id="{EE248B3A-DC6F-453A-8B28-1F163400E59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04513" y="1046074"/>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46" name="Picture 8" descr="Chest3 Clip Art">
            <a:extLst>
              <a:ext uri="{FF2B5EF4-FFF2-40B4-BE49-F238E27FC236}">
                <a16:creationId xmlns:a16="http://schemas.microsoft.com/office/drawing/2014/main" id="{BD45625D-B69F-465F-892B-E314BAB40FC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03759" y="2151020"/>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48" name="Picture 8" descr="Chest3 Clip Art">
            <a:extLst>
              <a:ext uri="{FF2B5EF4-FFF2-40B4-BE49-F238E27FC236}">
                <a16:creationId xmlns:a16="http://schemas.microsoft.com/office/drawing/2014/main" id="{030359D5-2A86-4C4E-8654-B3A2B45D401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27890" y="4419204"/>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49" name="Picture 8" descr="Chest3 Clip Art">
            <a:extLst>
              <a:ext uri="{FF2B5EF4-FFF2-40B4-BE49-F238E27FC236}">
                <a16:creationId xmlns:a16="http://schemas.microsoft.com/office/drawing/2014/main" id="{15416218-99C1-4104-BF47-50AC8E6E3C3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44308" y="5462135"/>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50" name="Picture 8" descr="Chest3 Clip Art">
            <a:extLst>
              <a:ext uri="{FF2B5EF4-FFF2-40B4-BE49-F238E27FC236}">
                <a16:creationId xmlns:a16="http://schemas.microsoft.com/office/drawing/2014/main" id="{581D524A-78B9-4DAA-91E0-9E4B157C8D8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58586" y="5558467"/>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51" name="Picture 8" descr="Chest3 Clip Art">
            <a:extLst>
              <a:ext uri="{FF2B5EF4-FFF2-40B4-BE49-F238E27FC236}">
                <a16:creationId xmlns:a16="http://schemas.microsoft.com/office/drawing/2014/main" id="{B375B3AB-BCCD-4DF7-94E3-3EA844F67DB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35367" y="5457946"/>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52" name="Picture 8" descr="Chest3 Clip Art">
            <a:extLst>
              <a:ext uri="{FF2B5EF4-FFF2-40B4-BE49-F238E27FC236}">
                <a16:creationId xmlns:a16="http://schemas.microsoft.com/office/drawing/2014/main" id="{A228A22A-432D-4FC0-B826-FBD6F09F8E8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23839" y="3337993"/>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53" name="Picture 8" descr="Chest3 Clip Art">
            <a:extLst>
              <a:ext uri="{FF2B5EF4-FFF2-40B4-BE49-F238E27FC236}">
                <a16:creationId xmlns:a16="http://schemas.microsoft.com/office/drawing/2014/main" id="{B92072B2-65BA-4240-915C-14A52724F54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38259" y="2296949"/>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55" name="Picture 354">
            <a:extLst>
              <a:ext uri="{FF2B5EF4-FFF2-40B4-BE49-F238E27FC236}">
                <a16:creationId xmlns:a16="http://schemas.microsoft.com/office/drawing/2014/main" id="{35B8237F-CC3B-4B6E-9C35-A67ACF9757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90463" y="4960387"/>
            <a:ext cx="1207412" cy="1207412"/>
          </a:xfrm>
          <a:prstGeom prst="rect">
            <a:avLst/>
          </a:prstGeom>
        </p:spPr>
      </p:pic>
      <p:pic>
        <p:nvPicPr>
          <p:cNvPr id="356" name="Picture 16" descr="Treasure Map Clip Art">
            <a:extLst>
              <a:ext uri="{FF2B5EF4-FFF2-40B4-BE49-F238E27FC236}">
                <a16:creationId xmlns:a16="http://schemas.microsoft.com/office/drawing/2014/main" id="{5F55768F-A014-4C0E-947E-6C697F54219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9807" y="5082093"/>
            <a:ext cx="765174" cy="754972"/>
          </a:xfrm>
          <a:prstGeom prst="rect">
            <a:avLst/>
          </a:prstGeom>
          <a:noFill/>
          <a:extLst>
            <a:ext uri="{909E8E84-426E-40DD-AFC4-6F175D3DCCD1}">
              <a14:hiddenFill xmlns:a14="http://schemas.microsoft.com/office/drawing/2010/main">
                <a:solidFill>
                  <a:srgbClr val="FFFFFF"/>
                </a:solidFill>
              </a14:hiddenFill>
            </a:ext>
          </a:extLst>
        </p:spPr>
      </p:pic>
      <p:pic>
        <p:nvPicPr>
          <p:cNvPr id="359" name="Picture 8" descr="Chest3 Clip Art">
            <a:extLst>
              <a:ext uri="{FF2B5EF4-FFF2-40B4-BE49-F238E27FC236}">
                <a16:creationId xmlns:a16="http://schemas.microsoft.com/office/drawing/2014/main" id="{A9D7E4B1-DB07-432B-A44E-A879C58E934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02039" y="3286998"/>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360" name="Picture 8" descr="Chest3 Clip Art">
            <a:extLst>
              <a:ext uri="{FF2B5EF4-FFF2-40B4-BE49-F238E27FC236}">
                <a16:creationId xmlns:a16="http://schemas.microsoft.com/office/drawing/2014/main" id="{E6E2F149-2C45-4B3D-AD0D-A50194A5E55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74998" y="1143124"/>
            <a:ext cx="607323" cy="58303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2CF956D-C608-3241-A7EB-CE2F0476BF85}"/>
              </a:ext>
            </a:extLst>
          </p:cNvPr>
          <p:cNvSpPr>
            <a:spLocks noGrp="1"/>
          </p:cNvSpPr>
          <p:nvPr>
            <p:ph type="title"/>
          </p:nvPr>
        </p:nvSpPr>
        <p:spPr/>
        <p:txBody>
          <a:bodyPr>
            <a:normAutofit/>
          </a:bodyPr>
          <a:lstStyle/>
          <a:p>
            <a:r>
              <a:rPr lang="en-GB" sz="2800" b="1" dirty="0">
                <a:solidFill>
                  <a:srgbClr val="FFFFFF"/>
                </a:solidFill>
                <a:latin typeface="Century Gothic" panose="020B0502020202020204" pitchFamily="34" charset="0"/>
              </a:rPr>
              <a:t>Les pirates </a:t>
            </a:r>
            <a:r>
              <a:rPr lang="en-GB" sz="2800" b="0" dirty="0">
                <a:solidFill>
                  <a:srgbClr val="FFFFFF"/>
                </a:solidFill>
                <a:latin typeface="Century Gothic" panose="020B0502020202020204" pitchFamily="34" charset="0"/>
              </a:rPr>
              <a:t>(3/3)</a:t>
            </a:r>
            <a:endParaRPr lang="en-US" sz="2800" dirty="0"/>
          </a:p>
        </p:txBody>
      </p:sp>
      <p:sp>
        <p:nvSpPr>
          <p:cNvPr id="347" name="Rounded Rectangle 46">
            <a:extLst>
              <a:ext uri="{FF2B5EF4-FFF2-40B4-BE49-F238E27FC236}">
                <a16:creationId xmlns:a16="http://schemas.microsoft.com/office/drawing/2014/main" id="{C93A24DD-AF60-4BA8-8124-A81E9C36E9AE}"/>
              </a:ext>
            </a:extLst>
          </p:cNvPr>
          <p:cNvSpPr/>
          <p:nvPr/>
        </p:nvSpPr>
        <p:spPr>
          <a:xfrm>
            <a:off x="10716118" y="104993"/>
            <a:ext cx="1281351"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buClrTx/>
              <a:defRPr/>
            </a:pPr>
            <a:r>
              <a:rPr lang="en-GB" sz="2000" b="1" kern="1200" dirty="0" err="1">
                <a:solidFill>
                  <a:prstClr val="white"/>
                </a:solidFill>
                <a:latin typeface="Century Gothic" panose="020B0502020202020204" pitchFamily="34" charset="0"/>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Tree>
    <p:extLst>
      <p:ext uri="{BB962C8B-B14F-4D97-AF65-F5344CB8AC3E}">
        <p14:creationId xmlns:p14="http://schemas.microsoft.com/office/powerpoint/2010/main" val="247109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44"/>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44"/>
                                        </p:tgtEl>
                                      </p:cBhvr>
                                    </p:animEffect>
                                    <p:set>
                                      <p:cBhvr>
                                        <p:cTn id="12" dur="1" fill="hold">
                                          <p:stCondLst>
                                            <p:cond delay="499"/>
                                          </p:stCondLst>
                                        </p:cTn>
                                        <p:tgtEl>
                                          <p:spTgt spid="344"/>
                                        </p:tgtEl>
                                        <p:attrNameLst>
                                          <p:attrName>style.visibility</p:attrName>
                                        </p:attrNameLst>
                                      </p:cBhvr>
                                      <p:to>
                                        <p:strVal val="hidden"/>
                                      </p:to>
                                    </p:set>
                                  </p:childTnLst>
                                </p:cTn>
                              </p:par>
                            </p:childTnLst>
                          </p:cTn>
                        </p:par>
                      </p:childTnLst>
                    </p:cTn>
                  </p:par>
                </p:childTnLst>
              </p:cTn>
              <p:nextCondLst>
                <p:cond evt="onClick" delay="0">
                  <p:tgtEl>
                    <p:spTgt spid="344"/>
                  </p:tgtEl>
                </p:cond>
              </p:nextCondLst>
            </p:seq>
            <p:seq concurrent="1" nextAc="seek">
              <p:cTn id="13" restart="whenNotActive" fill="hold" evtFilter="cancelBubble" nodeType="interactiveSeq">
                <p:stCondLst>
                  <p:cond evt="onClick" delay="0">
                    <p:tgtEl>
                      <p:spTgt spid="345"/>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345"/>
                                        </p:tgtEl>
                                      </p:cBhvr>
                                    </p:animEffect>
                                    <p:set>
                                      <p:cBhvr>
                                        <p:cTn id="18" dur="1" fill="hold">
                                          <p:stCondLst>
                                            <p:cond delay="499"/>
                                          </p:stCondLst>
                                        </p:cTn>
                                        <p:tgtEl>
                                          <p:spTgt spid="345"/>
                                        </p:tgtEl>
                                        <p:attrNameLst>
                                          <p:attrName>style.visibility</p:attrName>
                                        </p:attrNameLst>
                                      </p:cBhvr>
                                      <p:to>
                                        <p:strVal val="hidden"/>
                                      </p:to>
                                    </p:set>
                                  </p:childTnLst>
                                </p:cTn>
                              </p:par>
                            </p:childTnLst>
                          </p:cTn>
                        </p:par>
                      </p:childTnLst>
                    </p:cTn>
                  </p:par>
                </p:childTnLst>
              </p:cTn>
              <p:nextCondLst>
                <p:cond evt="onClick" delay="0">
                  <p:tgtEl>
                    <p:spTgt spid="345"/>
                  </p:tgtEl>
                </p:cond>
              </p:nextCondLst>
            </p:seq>
            <p:seq concurrent="1" nextAc="seek">
              <p:cTn id="19" restart="whenNotActive" fill="hold" evtFilter="cancelBubble" nodeType="interactiveSeq">
                <p:stCondLst>
                  <p:cond evt="onClick" delay="0">
                    <p:tgtEl>
                      <p:spTgt spid="346"/>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346"/>
                                        </p:tgtEl>
                                      </p:cBhvr>
                                    </p:animEffect>
                                    <p:set>
                                      <p:cBhvr>
                                        <p:cTn id="24" dur="1" fill="hold">
                                          <p:stCondLst>
                                            <p:cond delay="499"/>
                                          </p:stCondLst>
                                        </p:cTn>
                                        <p:tgtEl>
                                          <p:spTgt spid="346"/>
                                        </p:tgtEl>
                                        <p:attrNameLst>
                                          <p:attrName>style.visibility</p:attrName>
                                        </p:attrNameLst>
                                      </p:cBhvr>
                                      <p:to>
                                        <p:strVal val="hidden"/>
                                      </p:to>
                                    </p:set>
                                  </p:childTnLst>
                                </p:cTn>
                              </p:par>
                            </p:childTnLst>
                          </p:cTn>
                        </p:par>
                      </p:childTnLst>
                    </p:cTn>
                  </p:par>
                </p:childTnLst>
              </p:cTn>
              <p:nextCondLst>
                <p:cond evt="onClick" delay="0">
                  <p:tgtEl>
                    <p:spTgt spid="346"/>
                  </p:tgtEl>
                </p:cond>
              </p:nextCondLst>
            </p:seq>
            <p:seq concurrent="1" nextAc="seek">
              <p:cTn id="25" restart="whenNotActive" fill="hold" evtFilter="cancelBubble" nodeType="interactiveSeq">
                <p:stCondLst>
                  <p:cond evt="onClick" delay="0">
                    <p:tgtEl>
                      <p:spTgt spid="348"/>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348"/>
                                        </p:tgtEl>
                                      </p:cBhvr>
                                    </p:animEffect>
                                    <p:set>
                                      <p:cBhvr>
                                        <p:cTn id="30" dur="1" fill="hold">
                                          <p:stCondLst>
                                            <p:cond delay="499"/>
                                          </p:stCondLst>
                                        </p:cTn>
                                        <p:tgtEl>
                                          <p:spTgt spid="348"/>
                                        </p:tgtEl>
                                        <p:attrNameLst>
                                          <p:attrName>style.visibility</p:attrName>
                                        </p:attrNameLst>
                                      </p:cBhvr>
                                      <p:to>
                                        <p:strVal val="hidden"/>
                                      </p:to>
                                    </p:set>
                                  </p:childTnLst>
                                </p:cTn>
                              </p:par>
                            </p:childTnLst>
                          </p:cTn>
                        </p:par>
                      </p:childTnLst>
                    </p:cTn>
                  </p:par>
                </p:childTnLst>
              </p:cTn>
              <p:nextCondLst>
                <p:cond evt="onClick" delay="0">
                  <p:tgtEl>
                    <p:spTgt spid="348"/>
                  </p:tgtEl>
                </p:cond>
              </p:nextCondLst>
            </p:seq>
            <p:seq concurrent="1" nextAc="seek">
              <p:cTn id="31" restart="whenNotActive" fill="hold" evtFilter="cancelBubble" nodeType="interactiveSeq">
                <p:stCondLst>
                  <p:cond evt="onClick" delay="0">
                    <p:tgtEl>
                      <p:spTgt spid="34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349"/>
                                        </p:tgtEl>
                                      </p:cBhvr>
                                    </p:animEffect>
                                    <p:set>
                                      <p:cBhvr>
                                        <p:cTn id="36" dur="1" fill="hold">
                                          <p:stCondLst>
                                            <p:cond delay="499"/>
                                          </p:stCondLst>
                                        </p:cTn>
                                        <p:tgtEl>
                                          <p:spTgt spid="349"/>
                                        </p:tgtEl>
                                        <p:attrNameLst>
                                          <p:attrName>style.visibility</p:attrName>
                                        </p:attrNameLst>
                                      </p:cBhvr>
                                      <p:to>
                                        <p:strVal val="hidden"/>
                                      </p:to>
                                    </p:set>
                                  </p:childTnLst>
                                </p:cTn>
                              </p:par>
                            </p:childTnLst>
                          </p:cTn>
                        </p:par>
                      </p:childTnLst>
                    </p:cTn>
                  </p:par>
                </p:childTnLst>
              </p:cTn>
              <p:nextCondLst>
                <p:cond evt="onClick" delay="0">
                  <p:tgtEl>
                    <p:spTgt spid="349"/>
                  </p:tgtEl>
                </p:cond>
              </p:nextCondLst>
            </p:seq>
            <p:seq concurrent="1" nextAc="seek">
              <p:cTn id="37" restart="whenNotActive" fill="hold" evtFilter="cancelBubble" nodeType="interactiveSeq">
                <p:stCondLst>
                  <p:cond evt="onClick" delay="0">
                    <p:tgtEl>
                      <p:spTgt spid="35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350"/>
                                        </p:tgtEl>
                                      </p:cBhvr>
                                    </p:animEffect>
                                    <p:set>
                                      <p:cBhvr>
                                        <p:cTn id="42" dur="1" fill="hold">
                                          <p:stCondLst>
                                            <p:cond delay="499"/>
                                          </p:stCondLst>
                                        </p:cTn>
                                        <p:tgtEl>
                                          <p:spTgt spid="350"/>
                                        </p:tgtEl>
                                        <p:attrNameLst>
                                          <p:attrName>style.visibility</p:attrName>
                                        </p:attrNameLst>
                                      </p:cBhvr>
                                      <p:to>
                                        <p:strVal val="hidden"/>
                                      </p:to>
                                    </p:set>
                                  </p:childTnLst>
                                </p:cTn>
                              </p:par>
                            </p:childTnLst>
                          </p:cTn>
                        </p:par>
                      </p:childTnLst>
                    </p:cTn>
                  </p:par>
                </p:childTnLst>
              </p:cTn>
              <p:nextCondLst>
                <p:cond evt="onClick" delay="0">
                  <p:tgtEl>
                    <p:spTgt spid="350"/>
                  </p:tgtEl>
                </p:cond>
              </p:nextCondLst>
            </p:seq>
            <p:seq concurrent="1" nextAc="seek">
              <p:cTn id="43" restart="whenNotActive" fill="hold" evtFilter="cancelBubble" nodeType="interactiveSeq">
                <p:stCondLst>
                  <p:cond evt="onClick" delay="0">
                    <p:tgtEl>
                      <p:spTgt spid="351"/>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351"/>
                                        </p:tgtEl>
                                      </p:cBhvr>
                                    </p:animEffect>
                                    <p:set>
                                      <p:cBhvr>
                                        <p:cTn id="48" dur="1" fill="hold">
                                          <p:stCondLst>
                                            <p:cond delay="499"/>
                                          </p:stCondLst>
                                        </p:cTn>
                                        <p:tgtEl>
                                          <p:spTgt spid="351"/>
                                        </p:tgtEl>
                                        <p:attrNameLst>
                                          <p:attrName>style.visibility</p:attrName>
                                        </p:attrNameLst>
                                      </p:cBhvr>
                                      <p:to>
                                        <p:strVal val="hidden"/>
                                      </p:to>
                                    </p:set>
                                  </p:childTnLst>
                                </p:cTn>
                              </p:par>
                            </p:childTnLst>
                          </p:cTn>
                        </p:par>
                      </p:childTnLst>
                    </p:cTn>
                  </p:par>
                </p:childTnLst>
              </p:cTn>
              <p:nextCondLst>
                <p:cond evt="onClick" delay="0">
                  <p:tgtEl>
                    <p:spTgt spid="351"/>
                  </p:tgtEl>
                </p:cond>
              </p:nextCondLst>
            </p:seq>
            <p:seq concurrent="1" nextAc="seek">
              <p:cTn id="49" restart="whenNotActive" fill="hold" evtFilter="cancelBubble" nodeType="interactiveSeq">
                <p:stCondLst>
                  <p:cond evt="onClick" delay="0">
                    <p:tgtEl>
                      <p:spTgt spid="352"/>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352"/>
                                        </p:tgtEl>
                                      </p:cBhvr>
                                    </p:animEffect>
                                    <p:set>
                                      <p:cBhvr>
                                        <p:cTn id="54" dur="1" fill="hold">
                                          <p:stCondLst>
                                            <p:cond delay="499"/>
                                          </p:stCondLst>
                                        </p:cTn>
                                        <p:tgtEl>
                                          <p:spTgt spid="352"/>
                                        </p:tgtEl>
                                        <p:attrNameLst>
                                          <p:attrName>style.visibility</p:attrName>
                                        </p:attrNameLst>
                                      </p:cBhvr>
                                      <p:to>
                                        <p:strVal val="hidden"/>
                                      </p:to>
                                    </p:set>
                                  </p:childTnLst>
                                </p:cTn>
                              </p:par>
                            </p:childTnLst>
                          </p:cTn>
                        </p:par>
                      </p:childTnLst>
                    </p:cTn>
                  </p:par>
                </p:childTnLst>
              </p:cTn>
              <p:nextCondLst>
                <p:cond evt="onClick" delay="0">
                  <p:tgtEl>
                    <p:spTgt spid="352"/>
                  </p:tgtEl>
                </p:cond>
              </p:nextCondLst>
            </p:seq>
            <p:seq concurrent="1" nextAc="seek">
              <p:cTn id="55" restart="whenNotActive" fill="hold" evtFilter="cancelBubble" nodeType="interactiveSeq">
                <p:stCondLst>
                  <p:cond evt="onClick" delay="0">
                    <p:tgtEl>
                      <p:spTgt spid="353"/>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353"/>
                                        </p:tgtEl>
                                      </p:cBhvr>
                                    </p:animEffect>
                                    <p:set>
                                      <p:cBhvr>
                                        <p:cTn id="60" dur="1" fill="hold">
                                          <p:stCondLst>
                                            <p:cond delay="499"/>
                                          </p:stCondLst>
                                        </p:cTn>
                                        <p:tgtEl>
                                          <p:spTgt spid="353"/>
                                        </p:tgtEl>
                                        <p:attrNameLst>
                                          <p:attrName>style.visibility</p:attrName>
                                        </p:attrNameLst>
                                      </p:cBhvr>
                                      <p:to>
                                        <p:strVal val="hidden"/>
                                      </p:to>
                                    </p:set>
                                  </p:childTnLst>
                                </p:cTn>
                              </p:par>
                            </p:childTnLst>
                          </p:cTn>
                        </p:par>
                      </p:childTnLst>
                    </p:cTn>
                  </p:par>
                </p:childTnLst>
              </p:cTn>
              <p:nextCondLst>
                <p:cond evt="onClick" delay="0">
                  <p:tgtEl>
                    <p:spTgt spid="353"/>
                  </p:tgtEl>
                </p:cond>
              </p:nextCondLst>
            </p:seq>
            <p:seq concurrent="1" nextAc="seek">
              <p:cTn id="61" restart="whenNotActive" fill="hold" evtFilter="cancelBubble" nodeType="interactiveSeq">
                <p:stCondLst>
                  <p:cond evt="onClick" delay="0">
                    <p:tgtEl>
                      <p:spTgt spid="359"/>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359"/>
                                        </p:tgtEl>
                                      </p:cBhvr>
                                    </p:animEffect>
                                    <p:set>
                                      <p:cBhvr>
                                        <p:cTn id="66" dur="1" fill="hold">
                                          <p:stCondLst>
                                            <p:cond delay="499"/>
                                          </p:stCondLst>
                                        </p:cTn>
                                        <p:tgtEl>
                                          <p:spTgt spid="359"/>
                                        </p:tgtEl>
                                        <p:attrNameLst>
                                          <p:attrName>style.visibility</p:attrName>
                                        </p:attrNameLst>
                                      </p:cBhvr>
                                      <p:to>
                                        <p:strVal val="hidden"/>
                                      </p:to>
                                    </p:set>
                                  </p:childTnLst>
                                </p:cTn>
                              </p:par>
                            </p:childTnLst>
                          </p:cTn>
                        </p:par>
                      </p:childTnLst>
                    </p:cTn>
                  </p:par>
                </p:childTnLst>
              </p:cTn>
              <p:nextCondLst>
                <p:cond evt="onClick" delay="0">
                  <p:tgtEl>
                    <p:spTgt spid="359"/>
                  </p:tgtEl>
                </p:cond>
              </p:nextCondLst>
            </p:seq>
            <p:seq concurrent="1" nextAc="seek">
              <p:cTn id="67" restart="whenNotActive" fill="hold" evtFilter="cancelBubble" nodeType="interactiveSeq">
                <p:stCondLst>
                  <p:cond evt="onClick" delay="0">
                    <p:tgtEl>
                      <p:spTgt spid="360"/>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360"/>
                                        </p:tgtEl>
                                      </p:cBhvr>
                                    </p:animEffect>
                                    <p:set>
                                      <p:cBhvr>
                                        <p:cTn id="72" dur="1" fill="hold">
                                          <p:stCondLst>
                                            <p:cond delay="499"/>
                                          </p:stCondLst>
                                        </p:cTn>
                                        <p:tgtEl>
                                          <p:spTgt spid="360"/>
                                        </p:tgtEl>
                                        <p:attrNameLst>
                                          <p:attrName>style.visibility</p:attrName>
                                        </p:attrNameLst>
                                      </p:cBhvr>
                                      <p:to>
                                        <p:strVal val="hidden"/>
                                      </p:to>
                                    </p:set>
                                  </p:childTnLst>
                                </p:cTn>
                              </p:par>
                            </p:childTnLst>
                          </p:cTn>
                        </p:par>
                      </p:childTnLst>
                    </p:cTn>
                  </p:par>
                </p:childTnLst>
              </p:cTn>
              <p:nextCondLst>
                <p:cond evt="onClick" delay="0">
                  <p:tgtEl>
                    <p:spTgt spid="360"/>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0B0362BD-CE19-49E9-859A-369CB06A5EE9}"/>
              </a:ext>
            </a:extLst>
          </p:cNvPr>
          <p:cNvSpPr txBox="1"/>
          <p:nvPr/>
        </p:nvSpPr>
        <p:spPr>
          <a:xfrm>
            <a:off x="382360" y="2636727"/>
            <a:ext cx="2286001" cy="1815882"/>
          </a:xfrm>
          <a:prstGeom prst="rect">
            <a:avLst/>
          </a:prstGeom>
          <a:noFill/>
        </p:spPr>
        <p:txBody>
          <a:bodyPr wrap="square" rtlCol="0">
            <a:spAutoFit/>
          </a:bodyPr>
          <a:lstStyle/>
          <a:p>
            <a:pPr lvl="0" algn="ctr">
              <a:buClrTx/>
              <a:defRPr/>
            </a:pPr>
            <a:endParaRPr lang="en-GB" sz="2800" kern="1200" dirty="0">
              <a:solidFill>
                <a:srgbClr val="002060"/>
              </a:solidFill>
              <a:latin typeface="Century Gothic" panose="020B0502020202020204" pitchFamily="34" charset="0"/>
              <a:ea typeface="+mn-ea"/>
              <a:cs typeface="+mn-cs"/>
            </a:endParaRPr>
          </a:p>
          <a:p>
            <a:pPr lvl="0" algn="ctr">
              <a:buClrTx/>
              <a:defRPr/>
            </a:pPr>
            <a:r>
              <a:rPr lang="en-GB" sz="2800" kern="1200" dirty="0">
                <a:solidFill>
                  <a:srgbClr val="002060"/>
                </a:solidFill>
                <a:latin typeface="Century Gothic" panose="020B0502020202020204" pitchFamily="34" charset="0"/>
                <a:ea typeface="+mn-ea"/>
                <a:cs typeface="+mn-cs"/>
              </a:rPr>
              <a:t>la </a:t>
            </a:r>
            <a:r>
              <a:rPr lang="en-GB" sz="2800" kern="1200" dirty="0" err="1">
                <a:solidFill>
                  <a:srgbClr val="002060"/>
                </a:solidFill>
                <a:latin typeface="Century Gothic" panose="020B0502020202020204" pitchFamily="34" charset="0"/>
                <a:ea typeface="+mn-ea"/>
                <a:cs typeface="+mn-cs"/>
              </a:rPr>
              <a:t>bûche</a:t>
            </a:r>
            <a:endParaRPr lang="en-GB" sz="2800" kern="1200" dirty="0">
              <a:solidFill>
                <a:srgbClr val="002060"/>
              </a:solidFill>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kern="1200" dirty="0">
                <a:solidFill>
                  <a:srgbClr val="002060"/>
                </a:solidFill>
                <a:latin typeface="Century Gothic" panose="020B0502020202020204" pitchFamily="34" charset="0"/>
                <a:ea typeface="+mn-ea"/>
                <a:cs typeface="+mn-cs"/>
              </a:rPr>
              <a:t>la bouche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8470196E-B57B-4128-BA8A-1DBE70E66739}"/>
              </a:ext>
            </a:extLst>
          </p:cNvPr>
          <p:cNvSpPr txBox="1"/>
          <p:nvPr/>
        </p:nvSpPr>
        <p:spPr>
          <a:xfrm>
            <a:off x="3015574" y="2636727"/>
            <a:ext cx="1496860"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kern="1200" dirty="0">
              <a:solidFill>
                <a:srgbClr val="002060"/>
              </a:solidFill>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kern="1200" dirty="0">
                <a:solidFill>
                  <a:srgbClr val="002060"/>
                </a:solidFill>
                <a:latin typeface="Century Gothic" panose="020B0502020202020204" pitchFamily="34" charset="0"/>
                <a:ea typeface="+mn-ea"/>
                <a:cs typeface="+mn-cs"/>
              </a:rPr>
              <a:t>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 jus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3F6B3A7C-0CA7-4B4C-A7D8-32D1C13FEC60}"/>
              </a:ext>
            </a:extLst>
          </p:cNvPr>
          <p:cNvSpPr txBox="1"/>
          <p:nvPr/>
        </p:nvSpPr>
        <p:spPr>
          <a:xfrm>
            <a:off x="5269791" y="2627806"/>
            <a:ext cx="1788626"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kern="1200" dirty="0">
              <a:solidFill>
                <a:srgbClr val="002060"/>
              </a:solidFill>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kern="1200" dirty="0">
                <a:solidFill>
                  <a:srgbClr val="002060"/>
                </a:solidFill>
                <a:latin typeface="Century Gothic" panose="020B0502020202020204" pitchFamily="34" charset="0"/>
                <a:ea typeface="+mn-ea"/>
                <a:cs typeface="+mn-cs"/>
              </a:rPr>
              <a:t>la puce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pouce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AutoShape 6" descr="Image result for austria clipart">
            <a:extLst>
              <a:ext uri="{FF2B5EF4-FFF2-40B4-BE49-F238E27FC236}">
                <a16:creationId xmlns:a16="http://schemas.microsoft.com/office/drawing/2014/main" id="{99E790B2-55D5-42D3-96E1-07F88AD3D3C4}"/>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40" name="TextBox 39">
            <a:extLst>
              <a:ext uri="{FF2B5EF4-FFF2-40B4-BE49-F238E27FC236}">
                <a16:creationId xmlns:a16="http://schemas.microsoft.com/office/drawing/2014/main" id="{1A3E2947-375A-41D8-8910-AB070B26918D}"/>
              </a:ext>
            </a:extLst>
          </p:cNvPr>
          <p:cNvSpPr txBox="1"/>
          <p:nvPr/>
        </p:nvSpPr>
        <p:spPr>
          <a:xfrm>
            <a:off x="9776422" y="2636727"/>
            <a:ext cx="1788626"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kern="1200" dirty="0">
              <a:solidFill>
                <a:srgbClr val="002060"/>
              </a:solidFill>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pull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poule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5" name="TextBox 44">
            <a:extLst>
              <a:ext uri="{FF2B5EF4-FFF2-40B4-BE49-F238E27FC236}">
                <a16:creationId xmlns:a16="http://schemas.microsoft.com/office/drawing/2014/main" id="{E406A42F-3684-41ED-9C0B-A65952AD6843}"/>
              </a:ext>
            </a:extLst>
          </p:cNvPr>
          <p:cNvSpPr txBox="1"/>
          <p:nvPr/>
        </p:nvSpPr>
        <p:spPr>
          <a:xfrm>
            <a:off x="7058417" y="2636727"/>
            <a:ext cx="2837146"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nu</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nous</a:t>
            </a:r>
          </a:p>
        </p:txBody>
      </p:sp>
      <p:pic>
        <p:nvPicPr>
          <p:cNvPr id="1026" name="Picture 2" descr="Firewood, Forest, Log, Trapped, Tree, Wood">
            <a:hlinkClick r:id="" action="ppaction://noaction">
              <a:snd r:embed="rId3" name="la buche.wav"/>
            </a:hlinkClick>
            <a:extLst>
              <a:ext uri="{FF2B5EF4-FFF2-40B4-BE49-F238E27FC236}">
                <a16:creationId xmlns:a16="http://schemas.microsoft.com/office/drawing/2014/main" id="{34727C94-A089-4675-834A-58450DD38D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417" y="1732774"/>
            <a:ext cx="1661841" cy="8309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outh - Body Part Clip Art">
            <a:hlinkClick r:id="" action="ppaction://noaction">
              <a:snd r:embed="rId5" name="la bouche.wav"/>
            </a:hlinkClick>
            <a:extLst>
              <a:ext uri="{FF2B5EF4-FFF2-40B4-BE49-F238E27FC236}">
                <a16:creationId xmlns:a16="http://schemas.microsoft.com/office/drawing/2014/main" id="{51182CA9-1741-4EA2-910C-8E774E895E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739" y="4895318"/>
            <a:ext cx="1811674" cy="8152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Orange Juice Box Clip Art">
            <a:hlinkClick r:id="" action="ppaction://noaction">
              <a:snd r:embed="rId7" name="le jus.wav"/>
            </a:hlinkClick>
            <a:extLst>
              <a:ext uri="{FF2B5EF4-FFF2-40B4-BE49-F238E27FC236}">
                <a16:creationId xmlns:a16="http://schemas.microsoft.com/office/drawing/2014/main" id="{EFB41E32-D7A8-42CD-ABF2-F1197356D0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5718" y="1421602"/>
            <a:ext cx="914098" cy="13353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AEAE0DF4-8BFD-467D-BCED-4BE38BDB231B}"/>
              </a:ext>
            </a:extLst>
          </p:cNvPr>
          <p:cNvGrpSpPr/>
          <p:nvPr/>
        </p:nvGrpSpPr>
        <p:grpSpPr>
          <a:xfrm>
            <a:off x="3214780" y="4740709"/>
            <a:ext cx="1244618" cy="1429846"/>
            <a:chOff x="3214780" y="4740709"/>
            <a:chExt cx="1244618" cy="1429846"/>
          </a:xfrm>
        </p:grpSpPr>
        <p:pic>
          <p:nvPicPr>
            <p:cNvPr id="1032" name="Picture 8" descr="Girl, Happy, Smiling, Smile, Laughing, Cheerful, Joyful">
              <a:hlinkClick r:id="" action="ppaction://noaction">
                <a:snd r:embed="rId9" name="la joue.wav"/>
              </a:hlinkClick>
              <a:extLst>
                <a:ext uri="{FF2B5EF4-FFF2-40B4-BE49-F238E27FC236}">
                  <a16:creationId xmlns:a16="http://schemas.microsoft.com/office/drawing/2014/main" id="{DD42C442-F2EF-4A92-8FD3-C529EFA824A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14780" y="4740709"/>
              <a:ext cx="1244618" cy="1258602"/>
            </a:xfrm>
            <a:prstGeom prst="rect">
              <a:avLst/>
            </a:prstGeom>
            <a:noFill/>
            <a:extLst>
              <a:ext uri="{909E8E84-426E-40DD-AFC4-6F175D3DCCD1}">
                <a14:hiddenFill xmlns:a14="http://schemas.microsoft.com/office/drawing/2010/main">
                  <a:solidFill>
                    <a:srgbClr val="FFFFFF"/>
                  </a:solidFill>
                </a14:hiddenFill>
              </a:ext>
            </a:extLst>
          </p:spPr>
        </p:pic>
        <p:sp>
          <p:nvSpPr>
            <p:cNvPr id="4" name="Arrow: Up 3">
              <a:extLst>
                <a:ext uri="{FF2B5EF4-FFF2-40B4-BE49-F238E27FC236}">
                  <a16:creationId xmlns:a16="http://schemas.microsoft.com/office/drawing/2014/main" id="{C8BF89CD-EDE3-42FE-A52D-6CCE2AA66A2F}"/>
                </a:ext>
              </a:extLst>
            </p:cNvPr>
            <p:cNvSpPr/>
            <p:nvPr/>
          </p:nvSpPr>
          <p:spPr>
            <a:xfrm>
              <a:off x="3379669" y="5568459"/>
              <a:ext cx="251617" cy="602096"/>
            </a:xfrm>
            <a:prstGeom prst="up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034" name="Picture 10" descr="Animal, Flea, Insect, Parasite, Parasitic, Pest">
            <a:hlinkClick r:id="" action="ppaction://noaction">
              <a:snd r:embed="rId11" name="la puce.wav"/>
            </a:hlinkClick>
            <a:extLst>
              <a:ext uri="{FF2B5EF4-FFF2-40B4-BE49-F238E27FC236}">
                <a16:creationId xmlns:a16="http://schemas.microsoft.com/office/drawing/2014/main" id="{5EB2D6B3-198B-4535-BCCD-3EFE268B7FC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62149" y="1788564"/>
            <a:ext cx="1247992" cy="98633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57B06203-99B0-4188-89FE-CDB25D27A66B}"/>
              </a:ext>
            </a:extLst>
          </p:cNvPr>
          <p:cNvGrpSpPr/>
          <p:nvPr/>
        </p:nvGrpSpPr>
        <p:grpSpPr>
          <a:xfrm>
            <a:off x="5699735" y="4687328"/>
            <a:ext cx="1058559" cy="1311983"/>
            <a:chOff x="5699735" y="4687328"/>
            <a:chExt cx="1058559" cy="1311983"/>
          </a:xfrm>
        </p:grpSpPr>
        <p:pic>
          <p:nvPicPr>
            <p:cNvPr id="2" name="Picture 2" descr="Thumbs Up 3 Clip Art">
              <a:hlinkClick r:id="" action="ppaction://noaction">
                <a:snd r:embed="rId13" name="le pouce.wav"/>
              </a:hlinkClick>
              <a:extLst>
                <a:ext uri="{FF2B5EF4-FFF2-40B4-BE49-F238E27FC236}">
                  <a16:creationId xmlns:a16="http://schemas.microsoft.com/office/drawing/2014/main" id="{433ACA3B-3815-4220-A1E9-07FA0200EEC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99735" y="4687328"/>
              <a:ext cx="800310" cy="1311983"/>
            </a:xfrm>
            <a:prstGeom prst="rect">
              <a:avLst/>
            </a:prstGeom>
            <a:noFill/>
            <a:extLst>
              <a:ext uri="{909E8E84-426E-40DD-AFC4-6F175D3DCCD1}">
                <a14:hiddenFill xmlns:a14="http://schemas.microsoft.com/office/drawing/2010/main">
                  <a:solidFill>
                    <a:srgbClr val="FFFFFF"/>
                  </a:solidFill>
                </a14:hiddenFill>
              </a:ext>
            </a:extLst>
          </p:spPr>
        </p:pic>
        <p:sp>
          <p:nvSpPr>
            <p:cNvPr id="27" name="Arrow: Up 26">
              <a:extLst>
                <a:ext uri="{FF2B5EF4-FFF2-40B4-BE49-F238E27FC236}">
                  <a16:creationId xmlns:a16="http://schemas.microsoft.com/office/drawing/2014/main" id="{C5CD2C3A-2D8E-4B9C-97C6-6C887D3FD1F5}"/>
                </a:ext>
              </a:extLst>
            </p:cNvPr>
            <p:cNvSpPr/>
            <p:nvPr/>
          </p:nvSpPr>
          <p:spPr>
            <a:xfrm rot="16200000">
              <a:off x="6331437" y="4567490"/>
              <a:ext cx="251617" cy="602096"/>
            </a:xfrm>
            <a:prstGeom prst="up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8" name="Picture 8" descr="Pullover Clip Art">
            <a:hlinkClick r:id="" action="ppaction://noaction">
              <a:snd r:embed="rId15" name="le pull.wav"/>
            </a:hlinkClick>
            <a:extLst>
              <a:ext uri="{FF2B5EF4-FFF2-40B4-BE49-F238E27FC236}">
                <a16:creationId xmlns:a16="http://schemas.microsoft.com/office/drawing/2014/main" id="{51B49182-4E8A-4354-BC0F-2F1A611DBFB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143839" y="1908267"/>
            <a:ext cx="1247993" cy="8486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Hen Clip Art">
            <a:hlinkClick r:id="" action="ppaction://noaction">
              <a:snd r:embed="rId17" name="la poule.wav"/>
            </a:hlinkClick>
            <a:extLst>
              <a:ext uri="{FF2B5EF4-FFF2-40B4-BE49-F238E27FC236}">
                <a16:creationId xmlns:a16="http://schemas.microsoft.com/office/drawing/2014/main" id="{C75B12AA-E1E4-4E76-B7AC-1FA2606BA8E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066525" y="4787923"/>
            <a:ext cx="1402619" cy="116417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wdj\Google Drive\Primary\Y5 SoW\From Tracy\Pronouns\we.png">
            <a:hlinkClick r:id="" action="ppaction://noaction">
              <a:snd r:embed="rId19" name="nous.wav"/>
            </a:hlinkClick>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740382" y="4646356"/>
            <a:ext cx="1604776" cy="1296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900692" y="2113507"/>
            <a:ext cx="1395336" cy="523220"/>
          </a:xfrm>
          <a:prstGeom prst="rect">
            <a:avLst/>
          </a:prstGeom>
          <a:noFill/>
        </p:spPr>
        <p:txBody>
          <a:bodyPr wrap="square" rtlCol="0">
            <a:spAutoFit/>
          </a:bodyPr>
          <a:lstStyle/>
          <a:p>
            <a:r>
              <a:rPr lang="en-GB" sz="2800" dirty="0">
                <a:solidFill>
                  <a:schemeClr val="accent5">
                    <a:lumMod val="50000"/>
                  </a:schemeClr>
                </a:solidFill>
                <a:latin typeface="Century Gothic" panose="020B0502020202020204" pitchFamily="34" charset="0"/>
              </a:rPr>
              <a:t>naked</a:t>
            </a:r>
          </a:p>
        </p:txBody>
      </p:sp>
      <p:sp>
        <p:nvSpPr>
          <p:cNvPr id="6" name="Rectangle 5">
            <a:hlinkClick r:id="" action="ppaction://noaction">
              <a:snd r:embed="rId21" name="nu.wav"/>
            </a:hlinkClick>
          </p:cNvPr>
          <p:cNvSpPr/>
          <p:nvPr/>
        </p:nvSpPr>
        <p:spPr>
          <a:xfrm>
            <a:off x="7900692" y="2113507"/>
            <a:ext cx="1260893" cy="523220"/>
          </a:xfrm>
          <a:prstGeom prst="rect">
            <a:avLst/>
          </a:prstGeom>
          <a:no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10" name="Title 9">
            <a:extLst>
              <a:ext uri="{FF2B5EF4-FFF2-40B4-BE49-F238E27FC236}">
                <a16:creationId xmlns:a16="http://schemas.microsoft.com/office/drawing/2014/main" id="{5756594F-4C58-9648-85E3-F9E39D0E4A0B}"/>
              </a:ext>
            </a:extLst>
          </p:cNvPr>
          <p:cNvSpPr>
            <a:spLocks noGrp="1"/>
          </p:cNvSpPr>
          <p:nvPr>
            <p:ph type="title"/>
          </p:nvPr>
        </p:nvSpPr>
        <p:spPr/>
        <p:txBody>
          <a:bodyPr>
            <a:normAutofit/>
          </a:bodyPr>
          <a:lstStyle/>
          <a:p>
            <a:r>
              <a:rPr lang="en-GB" sz="2800" b="1" dirty="0">
                <a:solidFill>
                  <a:srgbClr val="FFFFFF"/>
                </a:solidFill>
                <a:latin typeface="Century Gothic" panose="020B0502020202020204" pitchFamily="34" charset="0"/>
              </a:rPr>
              <a:t>Comment </a:t>
            </a:r>
            <a:r>
              <a:rPr lang="en-GB" sz="2800" b="1" dirty="0" err="1">
                <a:solidFill>
                  <a:srgbClr val="FFFFFF"/>
                </a:solidFill>
                <a:latin typeface="Century Gothic" panose="020B0502020202020204" pitchFamily="34" charset="0"/>
              </a:rPr>
              <a:t>dit</a:t>
            </a:r>
            <a:r>
              <a:rPr lang="en-GB" sz="2800" b="1" dirty="0">
                <a:solidFill>
                  <a:srgbClr val="FFFFFF"/>
                </a:solidFill>
                <a:latin typeface="Century Gothic" panose="020B0502020202020204" pitchFamily="34" charset="0"/>
              </a:rPr>
              <a:t>-on </a:t>
            </a:r>
            <a:r>
              <a:rPr lang="en-GB" sz="2800" b="1" dirty="0" err="1">
                <a:solidFill>
                  <a:srgbClr val="FFFFFF"/>
                </a:solidFill>
                <a:latin typeface="Century Gothic" panose="020B0502020202020204" pitchFamily="34" charset="0"/>
              </a:rPr>
              <a:t>ça</a:t>
            </a:r>
            <a:r>
              <a:rPr lang="en-GB" sz="2800" b="1" dirty="0">
                <a:solidFill>
                  <a:srgbClr val="FFFFFF"/>
                </a:solidFill>
                <a:latin typeface="Century Gothic" panose="020B0502020202020204" pitchFamily="34" charset="0"/>
              </a:rPr>
              <a:t> ?</a:t>
            </a:r>
            <a:endParaRPr lang="en-US" sz="2800" dirty="0"/>
          </a:p>
        </p:txBody>
      </p:sp>
      <p:sp>
        <p:nvSpPr>
          <p:cNvPr id="26" name="Rounded Rectangle 46">
            <a:extLst>
              <a:ext uri="{FF2B5EF4-FFF2-40B4-BE49-F238E27FC236}">
                <a16:creationId xmlns:a16="http://schemas.microsoft.com/office/drawing/2014/main" id="{20D4287B-6DF4-47A8-B546-55CD6B0C0016}"/>
              </a:ext>
            </a:extLst>
          </p:cNvPr>
          <p:cNvSpPr/>
          <p:nvPr/>
        </p:nvSpPr>
        <p:spPr>
          <a:xfrm>
            <a:off x="10397068" y="104993"/>
            <a:ext cx="1600402" cy="41994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buClrTx/>
              <a:defRPr/>
            </a:pPr>
            <a:r>
              <a:rPr lang="en-GB" sz="2000" b="1" kern="1200" dirty="0">
                <a:solidFill>
                  <a:prstClr val="white"/>
                </a:solidFill>
                <a:latin typeface="Century Gothic" panose="020B0502020202020204" pitchFamily="34" charset="0"/>
              </a:rPr>
              <a:t>lire / </a:t>
            </a:r>
            <a:r>
              <a:rPr lang="en-GB" sz="2000" b="1" kern="1200"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Tree>
    <p:extLst>
      <p:ext uri="{BB962C8B-B14F-4D97-AF65-F5344CB8AC3E}">
        <p14:creationId xmlns:p14="http://schemas.microsoft.com/office/powerpoint/2010/main" val="70337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4" name="Rectangle 3">
            <a:extLst>
              <a:ext uri="{FF2B5EF4-FFF2-40B4-BE49-F238E27FC236}">
                <a16:creationId xmlns:a16="http://schemas.microsoft.com/office/drawing/2014/main" id="{8132F48A-915B-4E31-8C93-5D8BB29C529D}"/>
              </a:ext>
            </a:extLst>
          </p:cNvPr>
          <p:cNvSpPr/>
          <p:nvPr/>
        </p:nvSpPr>
        <p:spPr>
          <a:xfrm>
            <a:off x="574556" y="1223821"/>
            <a:ext cx="11404084"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a:t>
            </a:r>
            <a:r>
              <a:rPr kumimoji="0" lang="en-GB" sz="32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in</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French we use the verb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aller</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say </a:t>
            </a:r>
            <a:r>
              <a:rPr kumimoji="0" lang="en-GB" sz="32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go</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5" name="TextBox 4">
            <a:extLst>
              <a:ext uri="{FF2B5EF4-FFF2-40B4-BE49-F238E27FC236}">
                <a16:creationId xmlns:a16="http://schemas.microsoft.com/office/drawing/2014/main" id="{829ABE20-583E-4FFA-A34C-A512B8D2D5E2}"/>
              </a:ext>
            </a:extLst>
          </p:cNvPr>
          <p:cNvSpPr txBox="1"/>
          <p:nvPr/>
        </p:nvSpPr>
        <p:spPr>
          <a:xfrm>
            <a:off x="1662022" y="1696711"/>
            <a:ext cx="3346657" cy="1107996"/>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vais</a:t>
            </a:r>
            <a:endPar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9E0B19B6-3AF3-4C6B-BF9A-BFD1157B71F1}"/>
              </a:ext>
            </a:extLst>
          </p:cNvPr>
          <p:cNvSpPr txBox="1"/>
          <p:nvPr/>
        </p:nvSpPr>
        <p:spPr>
          <a:xfrm>
            <a:off x="5083774" y="1871839"/>
            <a:ext cx="6442802"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go / I am going</a:t>
            </a:r>
          </a:p>
        </p:txBody>
      </p:sp>
      <p:sp>
        <p:nvSpPr>
          <p:cNvPr id="7" name="TextBox 6">
            <a:extLst>
              <a:ext uri="{FF2B5EF4-FFF2-40B4-BE49-F238E27FC236}">
                <a16:creationId xmlns:a16="http://schemas.microsoft.com/office/drawing/2014/main" id="{CBD7264A-35DF-4C40-9411-9E88464091E4}"/>
              </a:ext>
            </a:extLst>
          </p:cNvPr>
          <p:cNvSpPr txBox="1"/>
          <p:nvPr/>
        </p:nvSpPr>
        <p:spPr>
          <a:xfrm>
            <a:off x="132347" y="3642611"/>
            <a:ext cx="4499364" cy="1107996"/>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il</a:t>
            </a: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a:t>
            </a: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8" name="TextBox 7">
            <a:extLst>
              <a:ext uri="{FF2B5EF4-FFF2-40B4-BE49-F238E27FC236}">
                <a16:creationId xmlns:a16="http://schemas.microsoft.com/office/drawing/2014/main" id="{EA45B3FD-5539-4D9F-AF5F-438E11F004DA}"/>
              </a:ext>
            </a:extLst>
          </p:cNvPr>
          <p:cNvSpPr txBox="1"/>
          <p:nvPr/>
        </p:nvSpPr>
        <p:spPr>
          <a:xfrm>
            <a:off x="5008679" y="4908813"/>
            <a:ext cx="7088727"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goes / she is going</a:t>
            </a:r>
          </a:p>
        </p:txBody>
      </p:sp>
      <p:sp>
        <p:nvSpPr>
          <p:cNvPr id="9" name="TextBox 8">
            <a:extLst>
              <a:ext uri="{FF2B5EF4-FFF2-40B4-BE49-F238E27FC236}">
                <a16:creationId xmlns:a16="http://schemas.microsoft.com/office/drawing/2014/main" id="{877AE412-E859-4B58-9311-A8F4A4DC56FC}"/>
              </a:ext>
            </a:extLst>
          </p:cNvPr>
          <p:cNvSpPr txBox="1"/>
          <p:nvPr/>
        </p:nvSpPr>
        <p:spPr>
          <a:xfrm>
            <a:off x="5087426" y="3879488"/>
            <a:ext cx="6969961"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goes / he is going</a:t>
            </a:r>
          </a:p>
        </p:txBody>
      </p:sp>
      <p:sp>
        <p:nvSpPr>
          <p:cNvPr id="10" name="Rectangle 9">
            <a:extLst>
              <a:ext uri="{FF2B5EF4-FFF2-40B4-BE49-F238E27FC236}">
                <a16:creationId xmlns:a16="http://schemas.microsoft.com/office/drawing/2014/main" id="{618442BA-8AE7-4F81-8308-5BDF92A8A587}"/>
              </a:ext>
            </a:extLst>
          </p:cNvPr>
          <p:cNvSpPr/>
          <p:nvPr/>
        </p:nvSpPr>
        <p:spPr>
          <a:xfrm>
            <a:off x="1685071" y="4727484"/>
            <a:ext cx="2946640" cy="1107996"/>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elle</a:t>
            </a: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a:t>
            </a:r>
            <a:endPar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51785505-E840-45D2-8EFC-A07818020BB4}"/>
              </a:ext>
            </a:extLst>
          </p:cNvPr>
          <p:cNvSpPr txBox="1"/>
          <p:nvPr/>
        </p:nvSpPr>
        <p:spPr>
          <a:xfrm>
            <a:off x="2137134" y="2668362"/>
            <a:ext cx="2946640" cy="1107996"/>
          </a:xfrm>
          <a:prstGeom prst="rect">
            <a:avLst/>
          </a:prstGeom>
          <a:noFill/>
        </p:spPr>
        <p:txBody>
          <a:bodyPr wrap="square" rtlCol="0">
            <a:spAutoFit/>
          </a:bodyPr>
          <a:lstStyle/>
          <a:p>
            <a:r>
              <a:rPr lang="en-GB" sz="6600" b="1" dirty="0" err="1">
                <a:solidFill>
                  <a:srgbClr val="EF4136"/>
                </a:solidFill>
                <a:latin typeface="Century Gothic" panose="020B0502020202020204" pitchFamily="34" charset="0"/>
              </a:rPr>
              <a:t>tu</a:t>
            </a:r>
            <a:r>
              <a:rPr lang="en-GB" sz="6600" b="1" dirty="0">
                <a:solidFill>
                  <a:srgbClr val="EF4136"/>
                </a:solidFill>
                <a:latin typeface="Century Gothic" panose="020B0502020202020204" pitchFamily="34" charset="0"/>
              </a:rPr>
              <a:t> vas</a:t>
            </a:r>
          </a:p>
        </p:txBody>
      </p:sp>
      <p:sp>
        <p:nvSpPr>
          <p:cNvPr id="12" name="TextBox 11">
            <a:extLst>
              <a:ext uri="{FF2B5EF4-FFF2-40B4-BE49-F238E27FC236}">
                <a16:creationId xmlns:a16="http://schemas.microsoft.com/office/drawing/2014/main" id="{5C2CD311-430F-47DC-AB63-9F70C17F3870}"/>
              </a:ext>
            </a:extLst>
          </p:cNvPr>
          <p:cNvSpPr txBox="1"/>
          <p:nvPr/>
        </p:nvSpPr>
        <p:spPr>
          <a:xfrm>
            <a:off x="5008679" y="2922075"/>
            <a:ext cx="6730613"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400" kern="1200" dirty="0">
                <a:solidFill>
                  <a:srgbClr val="EF4136"/>
                </a:solidFill>
                <a:latin typeface="Century Gothic" panose="020B0502020202020204" pitchFamily="34" charset="0"/>
                <a:ea typeface="+mn-ea"/>
                <a:cs typeface="+mn-cs"/>
              </a:rPr>
              <a:t>you </a:t>
            </a:r>
            <a:r>
              <a:rPr kumimoji="0" lang="en-GB" sz="4400" b="0"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go / </a:t>
            </a:r>
            <a:r>
              <a:rPr lang="en-GB" sz="4400" kern="1200" dirty="0">
                <a:solidFill>
                  <a:srgbClr val="EF4136"/>
                </a:solidFill>
                <a:latin typeface="Century Gothic" panose="020B0502020202020204" pitchFamily="34" charset="0"/>
                <a:ea typeface="+mn-ea"/>
                <a:cs typeface="+mn-cs"/>
              </a:rPr>
              <a:t>y</a:t>
            </a:r>
            <a:r>
              <a:rPr kumimoji="0" lang="en-GB" sz="4400" b="0" i="0" u="none" strike="noStrike" kern="1200" cap="none" spc="0" normalizeH="0" baseline="0" noProof="0" dirty="0" err="1">
                <a:ln>
                  <a:noFill/>
                </a:ln>
                <a:solidFill>
                  <a:srgbClr val="EF4136"/>
                </a:solidFill>
                <a:effectLst/>
                <a:uLnTx/>
                <a:uFillTx/>
                <a:latin typeface="Century Gothic" panose="020B0502020202020204" pitchFamily="34" charset="0"/>
                <a:ea typeface="+mn-ea"/>
                <a:cs typeface="+mn-cs"/>
              </a:rPr>
              <a:t>ou</a:t>
            </a:r>
            <a:r>
              <a:rPr kumimoji="0" lang="en-GB" sz="4400" b="0" i="0" u="none" strike="noStrike" kern="1200" cap="none" spc="0" normalizeH="0" noProof="0" dirty="0">
                <a:ln>
                  <a:noFill/>
                </a:ln>
                <a:solidFill>
                  <a:srgbClr val="EF4136"/>
                </a:solidFill>
                <a:effectLst/>
                <a:uLnTx/>
                <a:uFillTx/>
                <a:latin typeface="Century Gothic" panose="020B0502020202020204" pitchFamily="34" charset="0"/>
                <a:ea typeface="+mn-ea"/>
                <a:cs typeface="+mn-cs"/>
              </a:rPr>
              <a:t> are </a:t>
            </a:r>
            <a:r>
              <a:rPr kumimoji="0" lang="en-GB" sz="4400" b="0"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going</a:t>
            </a:r>
          </a:p>
        </p:txBody>
      </p:sp>
      <p:sp>
        <p:nvSpPr>
          <p:cNvPr id="13" name="Rounded Rectangle 46">
            <a:extLst>
              <a:ext uri="{FF2B5EF4-FFF2-40B4-BE49-F238E27FC236}">
                <a16:creationId xmlns:a16="http://schemas.microsoft.com/office/drawing/2014/main" id="{CBE14D19-A974-4F42-B0C5-30CC11627200}"/>
              </a:ext>
            </a:extLst>
          </p:cNvPr>
          <p:cNvSpPr/>
          <p:nvPr/>
        </p:nvSpPr>
        <p:spPr>
          <a:xfrm>
            <a:off x="10092266" y="177535"/>
            <a:ext cx="1849191" cy="4612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14" name="Title 13">
            <a:extLst>
              <a:ext uri="{FF2B5EF4-FFF2-40B4-BE49-F238E27FC236}">
                <a16:creationId xmlns:a16="http://schemas.microsoft.com/office/drawing/2014/main" id="{AFD16D56-FC9C-0C47-9A76-ABBDE72512BE}"/>
              </a:ext>
            </a:extLst>
          </p:cNvPr>
          <p:cNvSpPr>
            <a:spLocks noGrp="1"/>
          </p:cNvSpPr>
          <p:nvPr>
            <p:ph type="title"/>
          </p:nvPr>
        </p:nvSpPr>
        <p:spPr/>
        <p:txBody>
          <a:bodyPr>
            <a:noAutofit/>
          </a:bodyPr>
          <a:lstStyle/>
          <a:p>
            <a:r>
              <a:rPr lang="en-GB" sz="2800" b="1" kern="0" dirty="0">
                <a:solidFill>
                  <a:srgbClr val="FFFFFF"/>
                </a:solidFill>
                <a:latin typeface="Century Gothic"/>
                <a:sym typeface="Century Gothic"/>
              </a:rPr>
              <a:t>The verb ‘</a:t>
            </a:r>
            <a:r>
              <a:rPr lang="en-GB" sz="2800" b="1" kern="0" dirty="0" err="1">
                <a:solidFill>
                  <a:srgbClr val="FFFFFF"/>
                </a:solidFill>
                <a:latin typeface="Century Gothic"/>
                <a:sym typeface="Century Gothic"/>
              </a:rPr>
              <a:t>aller</a:t>
            </a:r>
            <a:r>
              <a:rPr lang="en-GB" sz="2800" b="1" kern="0" dirty="0">
                <a:solidFill>
                  <a:srgbClr val="FFFFFF"/>
                </a:solidFill>
                <a:latin typeface="Century Gothic"/>
                <a:sym typeface="Century Gothic"/>
              </a:rPr>
              <a:t>’ – to go</a:t>
            </a:r>
            <a:endParaRPr lang="en-US" sz="2800" dirty="0"/>
          </a:p>
        </p:txBody>
      </p:sp>
    </p:spTree>
    <p:extLst>
      <p:ext uri="{BB962C8B-B14F-4D97-AF65-F5344CB8AC3E}">
        <p14:creationId xmlns:p14="http://schemas.microsoft.com/office/powerpoint/2010/main" val="261906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par>
                                <p:cTn id="24" presetID="45" presetClass="entr" presetSubtype="0" fill="hold" grpId="1"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2000"/>
                                        <p:tgtEl>
                                          <p:spTgt spid="11"/>
                                        </p:tgtEl>
                                      </p:cBhvr>
                                    </p:animEffect>
                                    <p:anim calcmode="lin" valueType="num">
                                      <p:cBhvr>
                                        <p:cTn id="27" dur="2000" fill="hold"/>
                                        <p:tgtEl>
                                          <p:spTgt spid="11"/>
                                        </p:tgtEl>
                                        <p:attrNameLst>
                                          <p:attrName>ppt_w</p:attrName>
                                        </p:attrNameLst>
                                      </p:cBhvr>
                                      <p:tavLst>
                                        <p:tav tm="0" fmla="#ppt_w*sin(2.5*pi*$)">
                                          <p:val>
                                            <p:fltVal val="0"/>
                                          </p:val>
                                        </p:tav>
                                        <p:tav tm="100000">
                                          <p:val>
                                            <p:fltVal val="1"/>
                                          </p:val>
                                        </p:tav>
                                      </p:tavLst>
                                    </p:anim>
                                    <p:anim calcmode="lin" valueType="num">
                                      <p:cBhvr>
                                        <p:cTn id="28"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0" grpId="0"/>
      <p:bldP spid="11" grpId="0"/>
      <p:bldP spid="11" grpId="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073829-7E74-4511-98A6-9B69474564BD}"/>
              </a:ext>
            </a:extLst>
          </p:cNvPr>
          <p:cNvSpPr>
            <a:spLocks noGrp="1"/>
          </p:cNvSpPr>
          <p:nvPr>
            <p:ph type="title"/>
          </p:nvPr>
        </p:nvSpPr>
        <p:spPr>
          <a:xfrm>
            <a:off x="0" y="213557"/>
            <a:ext cx="2150533" cy="647577"/>
          </a:xfrm>
        </p:spPr>
        <p:txBody>
          <a:bodyPr>
            <a:normAutofit/>
          </a:bodyPr>
          <a:lstStyle/>
          <a:p>
            <a:r>
              <a:rPr lang="en-GB" sz="2800" dirty="0"/>
              <a:t>La liaison</a:t>
            </a:r>
          </a:p>
        </p:txBody>
      </p:sp>
      <p:sp>
        <p:nvSpPr>
          <p:cNvPr id="4" name="Google Shape;147;p2">
            <a:extLst>
              <a:ext uri="{FF2B5EF4-FFF2-40B4-BE49-F238E27FC236}">
                <a16:creationId xmlns:a16="http://schemas.microsoft.com/office/drawing/2014/main" id="{1820ECC7-E9C4-49B7-A76A-F2243082ADAC}"/>
              </a:ext>
            </a:extLst>
          </p:cNvPr>
          <p:cNvSpPr/>
          <p:nvPr/>
        </p:nvSpPr>
        <p:spPr>
          <a:xfrm>
            <a:off x="10118957" y="296864"/>
            <a:ext cx="1790964" cy="400919"/>
          </a:xfrm>
          <a:prstGeom prst="roundRect">
            <a:avLst>
              <a:gd name="adj" fmla="val 16667"/>
            </a:avLst>
          </a:prstGeom>
          <a:solidFill>
            <a:srgbClr val="0055A5"/>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20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7" name="TextBox 6">
            <a:extLst>
              <a:ext uri="{FF2B5EF4-FFF2-40B4-BE49-F238E27FC236}">
                <a16:creationId xmlns:a16="http://schemas.microsoft.com/office/drawing/2014/main" id="{D330B739-B9DD-4751-BBC4-5CFC33E4BD59}"/>
              </a:ext>
            </a:extLst>
          </p:cNvPr>
          <p:cNvSpPr txBox="1"/>
          <p:nvPr/>
        </p:nvSpPr>
        <p:spPr>
          <a:xfrm>
            <a:off x="124041" y="1059785"/>
            <a:ext cx="11943917"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Tu</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va</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s </a:t>
            </a:r>
            <a:r>
              <a:rPr kumimoji="0" lang="en-GB" sz="24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dehors</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You go outside.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The final –</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s</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in </a:t>
            </a:r>
            <a:r>
              <a:rPr kumimoji="0" lang="en-GB" sz="2400" b="0" i="1"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va</a:t>
            </a:r>
            <a:r>
              <a:rPr kumimoji="0" lang="en-GB" sz="2400" b="1" i="1"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s</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is a </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Silent Final Consonant</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But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Tu</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va</a:t>
            </a:r>
            <a:r>
              <a:rPr kumimoji="0" lang="en-GB" sz="2400" b="1" i="0" u="none" strike="noStrike" kern="0" cap="none" spc="0" normalizeH="0" baseline="0" noProof="0" dirty="0">
                <a:ln>
                  <a:noFill/>
                </a:ln>
                <a:solidFill>
                  <a:srgbClr val="EF4136"/>
                </a:solidFill>
                <a:effectLst/>
                <a:uLnTx/>
                <a:uFillTx/>
                <a:latin typeface="Century Gothic" panose="020B0502020202020204" pitchFamily="34" charset="0"/>
                <a:ea typeface="+mn-ea"/>
                <a:cs typeface="Arial"/>
                <a:sym typeface="Arial"/>
              </a:rPr>
              <a:t>s à </a:t>
            </a:r>
            <a:r>
              <a:rPr kumimoji="0" lang="en-GB" sz="24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Londrès</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I go to London.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Now, the final consonant in </a:t>
            </a:r>
            <a:r>
              <a:rPr kumimoji="0" lang="en-GB" sz="2400" b="0" i="1"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va</a:t>
            </a:r>
            <a:r>
              <a:rPr kumimoji="0" lang="en-GB" sz="2400" b="1" i="1" u="none" strike="noStrike" kern="0" cap="none" spc="0" normalizeH="0" baseline="0" noProof="0" dirty="0">
                <a:ln>
                  <a:noFill/>
                </a:ln>
                <a:solidFill>
                  <a:srgbClr val="EF4136"/>
                </a:solidFill>
                <a:effectLst/>
                <a:uLnTx/>
                <a:uFillTx/>
                <a:latin typeface="Century Gothic" panose="020B0502020202020204" pitchFamily="34" charset="0"/>
                <a:ea typeface="+mn-ea"/>
                <a:cs typeface="Arial"/>
                <a:sym typeface="Arial"/>
              </a:rPr>
              <a:t>s</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is </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not</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an SFC!</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Because the</a:t>
            </a:r>
            <a:r>
              <a:rPr kumimoji="0" lang="en-GB" sz="2400" b="0" i="0" u="none" strike="noStrike" kern="0" cap="none" spc="0" normalizeH="0" baseline="0" noProof="0" dirty="0">
                <a:ln>
                  <a:noFill/>
                </a:ln>
                <a:solidFill>
                  <a:srgbClr val="EF4136"/>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a:ln>
                  <a:noFill/>
                </a:ln>
                <a:solidFill>
                  <a:srgbClr val="EF4136"/>
                </a:solidFill>
                <a:effectLst/>
                <a:uLnTx/>
                <a:uFillTx/>
                <a:latin typeface="Century Gothic" panose="020B0502020202020204" pitchFamily="34" charset="0"/>
                <a:ea typeface="+mn-ea"/>
                <a:cs typeface="Arial"/>
                <a:sym typeface="Arial"/>
              </a:rPr>
              <a:t>-s </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is followed by a </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vowel, </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it is pronounced like the English ‘z’.</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This is another example of  </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liaison</a:t>
            </a:r>
            <a:r>
              <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endParaRPr kumimoji="0" lang="en-GB" sz="2400" b="1" i="0" u="none" strike="noStrike" kern="0" cap="none" spc="0" normalizeH="0" baseline="0" noProof="0" dirty="0">
              <a:ln>
                <a:noFill/>
              </a:ln>
              <a:solidFill>
                <a:srgbClr val="4472C4">
                  <a:lumMod val="50000"/>
                </a:srgbClr>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pic>
        <p:nvPicPr>
          <p:cNvPr id="8" name="Picture 2" descr="Quiet Sign Clip Art">
            <a:extLst>
              <a:ext uri="{FF2B5EF4-FFF2-40B4-BE49-F238E27FC236}">
                <a16:creationId xmlns:a16="http://schemas.microsoft.com/office/drawing/2014/main" id="{D6958BAF-FE30-4EA6-A890-825D7CD36A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9035" y="1214576"/>
            <a:ext cx="666750" cy="94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796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9E61DF-2B3E-4BFE-8E78-4A077901EFE2}"/>
              </a:ext>
            </a:extLst>
          </p:cNvPr>
          <p:cNvSpPr>
            <a:spLocks noGrp="1"/>
          </p:cNvSpPr>
          <p:nvPr>
            <p:ph type="title"/>
          </p:nvPr>
        </p:nvSpPr>
        <p:spPr>
          <a:xfrm>
            <a:off x="-1" y="213557"/>
            <a:ext cx="7484533" cy="647577"/>
          </a:xfrm>
        </p:spPr>
        <p:txBody>
          <a:bodyPr>
            <a:normAutofit/>
          </a:bodyPr>
          <a:lstStyle/>
          <a:p>
            <a:r>
              <a:rPr lang="en-GB" sz="2800" dirty="0"/>
              <a:t>Say where people go: Tu vas… </a:t>
            </a:r>
            <a:r>
              <a:rPr lang="en-GB" sz="2800" b="0" dirty="0"/>
              <a:t>(1/3)</a:t>
            </a:r>
            <a:endParaRPr lang="en-GB" sz="2800" dirty="0"/>
          </a:p>
        </p:txBody>
      </p:sp>
      <p:sp>
        <p:nvSpPr>
          <p:cNvPr id="4" name="Google Shape;147;p2">
            <a:extLst>
              <a:ext uri="{FF2B5EF4-FFF2-40B4-BE49-F238E27FC236}">
                <a16:creationId xmlns:a16="http://schemas.microsoft.com/office/drawing/2014/main" id="{07A41E65-9C5B-43AE-A56E-586F2CE5DBFE}"/>
              </a:ext>
            </a:extLst>
          </p:cNvPr>
          <p:cNvSpPr/>
          <p:nvPr/>
        </p:nvSpPr>
        <p:spPr>
          <a:xfrm>
            <a:off x="10118957" y="296864"/>
            <a:ext cx="1790964" cy="400919"/>
          </a:xfrm>
          <a:prstGeom prst="roundRect">
            <a:avLst>
              <a:gd name="adj" fmla="val 16667"/>
            </a:avLst>
          </a:prstGeom>
          <a:solidFill>
            <a:srgbClr val="0055A5"/>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20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9" name="Picture 8" descr="A high angle view of a large building&#10;&#10;Description automatically generated">
            <a:extLst>
              <a:ext uri="{FF2B5EF4-FFF2-40B4-BE49-F238E27FC236}">
                <a16:creationId xmlns:a16="http://schemas.microsoft.com/office/drawing/2014/main" id="{A14F79BE-9D2A-45AE-A957-295BCB2654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4968" y="257212"/>
            <a:ext cx="1495895" cy="1994527"/>
          </a:xfrm>
          <a:prstGeom prst="rect">
            <a:avLst/>
          </a:prstGeom>
        </p:spPr>
      </p:pic>
      <p:sp>
        <p:nvSpPr>
          <p:cNvPr id="11" name="TextBox 10">
            <a:extLst>
              <a:ext uri="{FF2B5EF4-FFF2-40B4-BE49-F238E27FC236}">
                <a16:creationId xmlns:a16="http://schemas.microsoft.com/office/drawing/2014/main" id="{4AD26CEE-8391-4B9B-9855-1E2C8E646305}"/>
              </a:ext>
            </a:extLst>
          </p:cNvPr>
          <p:cNvSpPr txBox="1"/>
          <p:nvPr/>
        </p:nvSpPr>
        <p:spPr>
          <a:xfrm>
            <a:off x="1234440" y="4221154"/>
            <a:ext cx="890016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You go/are going to Lille </a:t>
            </a:r>
          </a:p>
        </p:txBody>
      </p:sp>
      <p:sp>
        <p:nvSpPr>
          <p:cNvPr id="12" name="TextBox 11">
            <a:extLst>
              <a:ext uri="{FF2B5EF4-FFF2-40B4-BE49-F238E27FC236}">
                <a16:creationId xmlns:a16="http://schemas.microsoft.com/office/drawing/2014/main" id="{0BCC8E93-53EF-482D-AD4E-4F3628F8B56E}"/>
              </a:ext>
            </a:extLst>
          </p:cNvPr>
          <p:cNvSpPr txBox="1"/>
          <p:nvPr/>
        </p:nvSpPr>
        <p:spPr>
          <a:xfrm>
            <a:off x="836695" y="1980543"/>
            <a:ext cx="10235343" cy="21544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3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tu</a:t>
            </a:r>
            <a:r>
              <a:rPr kumimoji="0" lang="en-GB" sz="13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13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va</a:t>
            </a:r>
            <a:r>
              <a:rPr kumimoji="0" lang="en-GB" sz="13400" b="1" i="0" u="none" strike="noStrike" kern="0" cap="none" spc="0" normalizeH="0" baseline="0" noProof="0" dirty="0">
                <a:ln>
                  <a:noFill/>
                </a:ln>
                <a:solidFill>
                  <a:srgbClr val="EF4136"/>
                </a:solidFill>
                <a:effectLst/>
                <a:uLnTx/>
                <a:uFillTx/>
                <a:latin typeface="Century Gothic" panose="020B0502020202020204" pitchFamily="34" charset="0"/>
                <a:ea typeface="+mn-ea"/>
                <a:cs typeface="Arial"/>
                <a:sym typeface="Arial"/>
              </a:rPr>
              <a:t>s</a:t>
            </a:r>
            <a:r>
              <a:rPr kumimoji="0" lang="en-GB" sz="13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13400" b="1" i="0" u="none" strike="noStrike" kern="0" cap="none" spc="0" normalizeH="0" baseline="0" noProof="0" dirty="0">
                <a:ln>
                  <a:noFill/>
                </a:ln>
                <a:solidFill>
                  <a:srgbClr val="EF4136"/>
                </a:solidFill>
                <a:effectLst/>
                <a:uLnTx/>
                <a:uFillTx/>
                <a:latin typeface="Century Gothic" panose="020B0502020202020204" pitchFamily="34" charset="0"/>
                <a:ea typeface="+mn-ea"/>
                <a:cs typeface="Arial"/>
                <a:sym typeface="Arial"/>
              </a:rPr>
              <a:t>à</a:t>
            </a:r>
            <a:r>
              <a:rPr kumimoji="0" lang="en-GB" sz="13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Lille</a:t>
            </a:r>
          </a:p>
        </p:txBody>
      </p:sp>
      <p:sp>
        <p:nvSpPr>
          <p:cNvPr id="13" name="Arc 12">
            <a:extLst>
              <a:ext uri="{FF2B5EF4-FFF2-40B4-BE49-F238E27FC236}">
                <a16:creationId xmlns:a16="http://schemas.microsoft.com/office/drawing/2014/main" id="{C36715B3-B28C-4D8F-BE1E-F3A56086973C}"/>
              </a:ext>
            </a:extLst>
          </p:cNvPr>
          <p:cNvSpPr/>
          <p:nvPr/>
        </p:nvSpPr>
        <p:spPr>
          <a:xfrm rot="7925323">
            <a:off x="5006094" y="2081139"/>
            <a:ext cx="1896542" cy="2038688"/>
          </a:xfrm>
          <a:prstGeom prst="arc">
            <a:avLst/>
          </a:prstGeom>
          <a:ln w="57150">
            <a:solidFill>
              <a:srgbClr val="EF413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sp>
        <p:nvSpPr>
          <p:cNvPr id="14" name="Action Button: Forward or Next 9">
            <a:hlinkClick r:id="" action="ppaction://noaction" highlightClick="1">
              <a:snd r:embed="rId4" name="Fr_2.1.5_Slide_6_tu vas a Lille.wav"/>
            </a:hlinkClick>
            <a:extLst>
              <a:ext uri="{FF2B5EF4-FFF2-40B4-BE49-F238E27FC236}">
                <a16:creationId xmlns:a16="http://schemas.microsoft.com/office/drawing/2014/main" id="{7FCE9E3E-6D39-4C8B-846F-C539678F4D98}"/>
              </a:ext>
            </a:extLst>
          </p:cNvPr>
          <p:cNvSpPr/>
          <p:nvPr/>
        </p:nvSpPr>
        <p:spPr>
          <a:xfrm>
            <a:off x="368489" y="5254388"/>
            <a:ext cx="715244" cy="723331"/>
          </a:xfrm>
          <a:prstGeom prst="actionButtonForwardNext">
            <a:avLst/>
          </a:prstGeom>
          <a:solidFill>
            <a:srgbClr val="0055A5"/>
          </a:solidFill>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spTree>
    <p:extLst>
      <p:ext uri="{BB962C8B-B14F-4D97-AF65-F5344CB8AC3E}">
        <p14:creationId xmlns:p14="http://schemas.microsoft.com/office/powerpoint/2010/main" val="28214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9E61DF-2B3E-4BFE-8E78-4A077901EFE2}"/>
              </a:ext>
            </a:extLst>
          </p:cNvPr>
          <p:cNvSpPr>
            <a:spLocks noGrp="1"/>
          </p:cNvSpPr>
          <p:nvPr>
            <p:ph type="title"/>
          </p:nvPr>
        </p:nvSpPr>
        <p:spPr>
          <a:xfrm>
            <a:off x="-1" y="213557"/>
            <a:ext cx="7484533" cy="647577"/>
          </a:xfrm>
        </p:spPr>
        <p:txBody>
          <a:bodyPr>
            <a:normAutofit/>
          </a:bodyPr>
          <a:lstStyle/>
          <a:p>
            <a:r>
              <a:rPr lang="en-GB" sz="2800" dirty="0"/>
              <a:t>Say where people go: Tu vas… </a:t>
            </a:r>
            <a:r>
              <a:rPr lang="en-GB" sz="2800" b="0" dirty="0"/>
              <a:t>(2/3)</a:t>
            </a:r>
            <a:endParaRPr lang="en-GB" sz="2800" dirty="0"/>
          </a:p>
        </p:txBody>
      </p:sp>
      <p:sp>
        <p:nvSpPr>
          <p:cNvPr id="4" name="Google Shape;147;p2">
            <a:extLst>
              <a:ext uri="{FF2B5EF4-FFF2-40B4-BE49-F238E27FC236}">
                <a16:creationId xmlns:a16="http://schemas.microsoft.com/office/drawing/2014/main" id="{07A41E65-9C5B-43AE-A56E-586F2CE5DBFE}"/>
              </a:ext>
            </a:extLst>
          </p:cNvPr>
          <p:cNvSpPr/>
          <p:nvPr/>
        </p:nvSpPr>
        <p:spPr>
          <a:xfrm>
            <a:off x="10118957" y="296864"/>
            <a:ext cx="1790964" cy="400919"/>
          </a:xfrm>
          <a:prstGeom prst="roundRect">
            <a:avLst>
              <a:gd name="adj" fmla="val 16667"/>
            </a:avLst>
          </a:prstGeom>
          <a:solidFill>
            <a:srgbClr val="0055A5"/>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20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0" name="TextBox 9">
            <a:extLst>
              <a:ext uri="{FF2B5EF4-FFF2-40B4-BE49-F238E27FC236}">
                <a16:creationId xmlns:a16="http://schemas.microsoft.com/office/drawing/2014/main" id="{AA01AC72-0B1E-495C-8026-DE3B679E592F}"/>
              </a:ext>
            </a:extLst>
          </p:cNvPr>
          <p:cNvSpPr txBox="1"/>
          <p:nvPr/>
        </p:nvSpPr>
        <p:spPr>
          <a:xfrm>
            <a:off x="1356360" y="4221154"/>
            <a:ext cx="9525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You go/are going to school </a:t>
            </a:r>
          </a:p>
        </p:txBody>
      </p:sp>
      <p:sp>
        <p:nvSpPr>
          <p:cNvPr id="15" name="Action Button: Forward or Next 9">
            <a:hlinkClick r:id="" action="ppaction://noaction" highlightClick="1">
              <a:snd r:embed="rId3" name="Fr_2.1.5_Slide_7_tu vas au college.wav"/>
            </a:hlinkClick>
            <a:extLst>
              <a:ext uri="{FF2B5EF4-FFF2-40B4-BE49-F238E27FC236}">
                <a16:creationId xmlns:a16="http://schemas.microsoft.com/office/drawing/2014/main" id="{BFBFA0F5-891B-4F6B-B8B0-4A236483AF7D}"/>
              </a:ext>
            </a:extLst>
          </p:cNvPr>
          <p:cNvSpPr/>
          <p:nvPr/>
        </p:nvSpPr>
        <p:spPr>
          <a:xfrm>
            <a:off x="368489" y="5254388"/>
            <a:ext cx="749111" cy="723331"/>
          </a:xfrm>
          <a:prstGeom prst="actionButtonForwardNext">
            <a:avLst/>
          </a:prstGeom>
          <a:solidFill>
            <a:srgbClr val="0055A5"/>
          </a:solidFill>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16" name="TextBox 15">
            <a:extLst>
              <a:ext uri="{FF2B5EF4-FFF2-40B4-BE49-F238E27FC236}">
                <a16:creationId xmlns:a16="http://schemas.microsoft.com/office/drawing/2014/main" id="{ED83C920-D81A-401F-B29C-A52C957CE2E6}"/>
              </a:ext>
            </a:extLst>
          </p:cNvPr>
          <p:cNvSpPr txBox="1"/>
          <p:nvPr/>
        </p:nvSpPr>
        <p:spPr>
          <a:xfrm>
            <a:off x="520889" y="2251739"/>
            <a:ext cx="11823510" cy="17235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06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tu</a:t>
            </a:r>
            <a:r>
              <a:rPr kumimoji="0" lang="en-GB" sz="10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106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va</a:t>
            </a:r>
            <a:r>
              <a:rPr kumimoji="0" lang="en-GB" sz="10600" b="1" i="0" u="none" strike="noStrike" kern="0" cap="none" spc="0" normalizeH="0" baseline="0" noProof="0" dirty="0">
                <a:ln>
                  <a:noFill/>
                </a:ln>
                <a:solidFill>
                  <a:srgbClr val="EF4136"/>
                </a:solidFill>
                <a:effectLst/>
                <a:uLnTx/>
                <a:uFillTx/>
                <a:latin typeface="Century Gothic" panose="020B0502020202020204" pitchFamily="34" charset="0"/>
                <a:ea typeface="+mn-ea"/>
                <a:cs typeface="Arial"/>
                <a:sym typeface="Arial"/>
              </a:rPr>
              <a:t>s</a:t>
            </a:r>
            <a:r>
              <a:rPr kumimoji="0" lang="en-GB" sz="10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10600" b="1" i="0" u="none" strike="noStrike" kern="0" cap="none" spc="0" normalizeH="0" baseline="0" noProof="0" dirty="0">
                <a:ln>
                  <a:noFill/>
                </a:ln>
                <a:solidFill>
                  <a:srgbClr val="EF4136"/>
                </a:solidFill>
                <a:effectLst/>
                <a:uLnTx/>
                <a:uFillTx/>
                <a:latin typeface="Century Gothic" panose="020B0502020202020204" pitchFamily="34" charset="0"/>
                <a:ea typeface="+mn-ea"/>
                <a:cs typeface="Arial"/>
                <a:sym typeface="Arial"/>
              </a:rPr>
              <a:t>au</a:t>
            </a:r>
            <a:r>
              <a:rPr kumimoji="0" lang="en-GB" sz="10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106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collège</a:t>
            </a:r>
            <a:endParaRPr kumimoji="0" lang="en-GB" sz="10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7" name="Arc 16">
            <a:extLst>
              <a:ext uri="{FF2B5EF4-FFF2-40B4-BE49-F238E27FC236}">
                <a16:creationId xmlns:a16="http://schemas.microsoft.com/office/drawing/2014/main" id="{054CFE7A-A000-4C21-A081-BFF4067E4966}"/>
              </a:ext>
            </a:extLst>
          </p:cNvPr>
          <p:cNvSpPr/>
          <p:nvPr/>
        </p:nvSpPr>
        <p:spPr>
          <a:xfrm rot="7925323">
            <a:off x="3755658" y="2038416"/>
            <a:ext cx="1896542" cy="2038688"/>
          </a:xfrm>
          <a:prstGeom prst="arc">
            <a:avLst/>
          </a:prstGeom>
          <a:ln w="57150">
            <a:solidFill>
              <a:srgbClr val="EF413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pic>
        <p:nvPicPr>
          <p:cNvPr id="22" name="Picture 21" descr="A group of children standing in front of a chalkboard&#10;&#10;Description automatically generated">
            <a:extLst>
              <a:ext uri="{FF2B5EF4-FFF2-40B4-BE49-F238E27FC236}">
                <a16:creationId xmlns:a16="http://schemas.microsoft.com/office/drawing/2014/main" id="{B74A6840-CF4D-4D97-A943-9CA52E4881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9674" y="511629"/>
            <a:ext cx="2784142" cy="1781416"/>
          </a:xfrm>
          <a:prstGeom prst="rect">
            <a:avLst/>
          </a:prstGeom>
        </p:spPr>
      </p:pic>
    </p:spTree>
    <p:extLst>
      <p:ext uri="{BB962C8B-B14F-4D97-AF65-F5344CB8AC3E}">
        <p14:creationId xmlns:p14="http://schemas.microsoft.com/office/powerpoint/2010/main" val="291330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9E61DF-2B3E-4BFE-8E78-4A077901EFE2}"/>
              </a:ext>
            </a:extLst>
          </p:cNvPr>
          <p:cNvSpPr>
            <a:spLocks noGrp="1"/>
          </p:cNvSpPr>
          <p:nvPr>
            <p:ph type="title"/>
          </p:nvPr>
        </p:nvSpPr>
        <p:spPr>
          <a:xfrm>
            <a:off x="-1" y="213557"/>
            <a:ext cx="7484533" cy="647577"/>
          </a:xfrm>
        </p:spPr>
        <p:txBody>
          <a:bodyPr>
            <a:normAutofit/>
          </a:bodyPr>
          <a:lstStyle/>
          <a:p>
            <a:r>
              <a:rPr lang="en-GB" sz="2800" dirty="0"/>
              <a:t>Say where people go: Tu vas… </a:t>
            </a:r>
            <a:r>
              <a:rPr lang="en-GB" sz="2800" b="0" dirty="0"/>
              <a:t>(3/3)</a:t>
            </a:r>
            <a:endParaRPr lang="en-GB" sz="2800" dirty="0"/>
          </a:p>
        </p:txBody>
      </p:sp>
      <p:sp>
        <p:nvSpPr>
          <p:cNvPr id="4" name="Google Shape;147;p2">
            <a:extLst>
              <a:ext uri="{FF2B5EF4-FFF2-40B4-BE49-F238E27FC236}">
                <a16:creationId xmlns:a16="http://schemas.microsoft.com/office/drawing/2014/main" id="{07A41E65-9C5B-43AE-A56E-586F2CE5DBFE}"/>
              </a:ext>
            </a:extLst>
          </p:cNvPr>
          <p:cNvSpPr/>
          <p:nvPr/>
        </p:nvSpPr>
        <p:spPr>
          <a:xfrm>
            <a:off x="10118957" y="296864"/>
            <a:ext cx="1790964" cy="400919"/>
          </a:xfrm>
          <a:prstGeom prst="roundRect">
            <a:avLst>
              <a:gd name="adj" fmla="val 16667"/>
            </a:avLst>
          </a:prstGeom>
          <a:solidFill>
            <a:srgbClr val="0055A5"/>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20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8" name="TextBox 7">
            <a:extLst>
              <a:ext uri="{FF2B5EF4-FFF2-40B4-BE49-F238E27FC236}">
                <a16:creationId xmlns:a16="http://schemas.microsoft.com/office/drawing/2014/main" id="{D02061A3-C066-4DBA-AD6C-990AE42501D5}"/>
              </a:ext>
            </a:extLst>
          </p:cNvPr>
          <p:cNvSpPr txBox="1"/>
          <p:nvPr/>
        </p:nvSpPr>
        <p:spPr>
          <a:xfrm>
            <a:off x="173577" y="3691008"/>
            <a:ext cx="1221333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You go/are going to the checkout </a:t>
            </a:r>
          </a:p>
        </p:txBody>
      </p:sp>
      <p:sp>
        <p:nvSpPr>
          <p:cNvPr id="9" name="TextBox 8">
            <a:extLst>
              <a:ext uri="{FF2B5EF4-FFF2-40B4-BE49-F238E27FC236}">
                <a16:creationId xmlns:a16="http://schemas.microsoft.com/office/drawing/2014/main" id="{C6BB1E7F-1E6D-488D-861E-DE775024EDE1}"/>
              </a:ext>
            </a:extLst>
          </p:cNvPr>
          <p:cNvSpPr txBox="1"/>
          <p:nvPr/>
        </p:nvSpPr>
        <p:spPr>
          <a:xfrm>
            <a:off x="368489" y="1679815"/>
            <a:ext cx="11823510"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1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tu</a:t>
            </a:r>
            <a:r>
              <a:rPr kumimoji="0" lang="en-GB" sz="11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11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va</a:t>
            </a:r>
            <a:r>
              <a:rPr kumimoji="0" lang="en-GB" sz="11000" b="1" i="0" u="none" strike="noStrike" kern="0" cap="none" spc="0" normalizeH="0" baseline="0" noProof="0" dirty="0">
                <a:ln>
                  <a:noFill/>
                </a:ln>
                <a:solidFill>
                  <a:srgbClr val="EF4136"/>
                </a:solidFill>
                <a:effectLst/>
                <a:uLnTx/>
                <a:uFillTx/>
                <a:latin typeface="Century Gothic" panose="020B0502020202020204" pitchFamily="34" charset="0"/>
                <a:ea typeface="+mn-ea"/>
                <a:cs typeface="Arial"/>
                <a:sym typeface="Arial"/>
              </a:rPr>
              <a:t>s</a:t>
            </a:r>
            <a:r>
              <a:rPr kumimoji="0" lang="en-GB" sz="11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11000" b="1" i="0" u="none" strike="noStrike" kern="0" cap="none" spc="0" normalizeH="0" baseline="0" noProof="0" dirty="0">
                <a:ln>
                  <a:noFill/>
                </a:ln>
                <a:solidFill>
                  <a:srgbClr val="EF4136"/>
                </a:solidFill>
                <a:effectLst/>
                <a:uLnTx/>
                <a:uFillTx/>
                <a:latin typeface="Century Gothic" panose="020B0502020202020204" pitchFamily="34" charset="0"/>
                <a:ea typeface="+mn-ea"/>
                <a:cs typeface="Arial"/>
                <a:sym typeface="Arial"/>
              </a:rPr>
              <a:t>à</a:t>
            </a:r>
            <a:r>
              <a:rPr kumimoji="0" lang="en-GB" sz="11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la </a:t>
            </a:r>
            <a:r>
              <a:rPr kumimoji="0" lang="en-GB" sz="11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caisse</a:t>
            </a:r>
            <a:endParaRPr kumimoji="0" lang="en-GB" sz="11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1" name="Arc 10">
            <a:extLst>
              <a:ext uri="{FF2B5EF4-FFF2-40B4-BE49-F238E27FC236}">
                <a16:creationId xmlns:a16="http://schemas.microsoft.com/office/drawing/2014/main" id="{4DE826FE-702D-48ED-8B1A-E6E4AEDFD027}"/>
              </a:ext>
            </a:extLst>
          </p:cNvPr>
          <p:cNvSpPr/>
          <p:nvPr/>
        </p:nvSpPr>
        <p:spPr>
          <a:xfrm rot="7925323">
            <a:off x="3743485" y="1553023"/>
            <a:ext cx="1896542" cy="2038688"/>
          </a:xfrm>
          <a:prstGeom prst="arc">
            <a:avLst/>
          </a:prstGeom>
          <a:ln w="57150">
            <a:solidFill>
              <a:srgbClr val="EF413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sp>
        <p:nvSpPr>
          <p:cNvPr id="12" name="Action Button: Forward or Next 9">
            <a:hlinkClick r:id="" action="ppaction://noaction" highlightClick="1">
              <a:snd r:embed="rId3" name="Fr_2.1.5_Slide_8_tu vas a la caisse.wav"/>
            </a:hlinkClick>
            <a:extLst>
              <a:ext uri="{FF2B5EF4-FFF2-40B4-BE49-F238E27FC236}">
                <a16:creationId xmlns:a16="http://schemas.microsoft.com/office/drawing/2014/main" id="{0839A840-D20C-45DA-9350-C31A99BDD8B6}"/>
              </a:ext>
            </a:extLst>
          </p:cNvPr>
          <p:cNvSpPr/>
          <p:nvPr/>
        </p:nvSpPr>
        <p:spPr>
          <a:xfrm>
            <a:off x="368489" y="5254388"/>
            <a:ext cx="732178" cy="723331"/>
          </a:xfrm>
          <a:prstGeom prst="actionButtonForwardNext">
            <a:avLst/>
          </a:prstGeom>
          <a:solidFill>
            <a:srgbClr val="0055A5"/>
          </a:solidFill>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pic>
        <p:nvPicPr>
          <p:cNvPr id="13" name="Picture 12">
            <a:extLst>
              <a:ext uri="{FF2B5EF4-FFF2-40B4-BE49-F238E27FC236}">
                <a16:creationId xmlns:a16="http://schemas.microsoft.com/office/drawing/2014/main" id="{9E2DC644-C8E6-48D1-836E-D094494A0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9695" y="213557"/>
            <a:ext cx="2269262" cy="1701947"/>
          </a:xfrm>
          <a:prstGeom prst="rect">
            <a:avLst/>
          </a:prstGeom>
        </p:spPr>
      </p:pic>
    </p:spTree>
    <p:extLst>
      <p:ext uri="{BB962C8B-B14F-4D97-AF65-F5344CB8AC3E}">
        <p14:creationId xmlns:p14="http://schemas.microsoft.com/office/powerpoint/2010/main" val="172606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E349E9-AA68-4135-BC06-B6998845292E}"/>
              </a:ext>
            </a:extLst>
          </p:cNvPr>
          <p:cNvSpPr>
            <a:spLocks noGrp="1"/>
          </p:cNvSpPr>
          <p:nvPr>
            <p:ph type="title"/>
          </p:nvPr>
        </p:nvSpPr>
        <p:spPr>
          <a:xfrm>
            <a:off x="0" y="213557"/>
            <a:ext cx="2662177" cy="647577"/>
          </a:xfrm>
        </p:spPr>
        <p:txBody>
          <a:bodyPr>
            <a:normAutofit/>
          </a:bodyPr>
          <a:lstStyle/>
          <a:p>
            <a:r>
              <a:rPr lang="en-GB" sz="2800" dirty="0"/>
              <a:t>[u] </a:t>
            </a:r>
            <a:r>
              <a:rPr lang="en-GB" sz="2800" dirty="0" err="1"/>
              <a:t>ou</a:t>
            </a:r>
            <a:r>
              <a:rPr lang="en-GB" sz="2800" dirty="0"/>
              <a:t> [</a:t>
            </a:r>
            <a:r>
              <a:rPr lang="en-GB" sz="2800" dirty="0" err="1"/>
              <a:t>ou</a:t>
            </a:r>
            <a:r>
              <a:rPr lang="en-GB" sz="2800" dirty="0"/>
              <a:t>] ?</a:t>
            </a:r>
          </a:p>
        </p:txBody>
      </p:sp>
      <p:sp>
        <p:nvSpPr>
          <p:cNvPr id="5" name="Google Shape;147;p2">
            <a:extLst>
              <a:ext uri="{FF2B5EF4-FFF2-40B4-BE49-F238E27FC236}">
                <a16:creationId xmlns:a16="http://schemas.microsoft.com/office/drawing/2014/main" id="{C8462B80-92E9-4D7C-9D24-19C20772B3F6}"/>
              </a:ext>
            </a:extLst>
          </p:cNvPr>
          <p:cNvSpPr/>
          <p:nvPr/>
        </p:nvSpPr>
        <p:spPr>
          <a:xfrm>
            <a:off x="10232022" y="213557"/>
            <a:ext cx="1677900" cy="449585"/>
          </a:xfrm>
          <a:prstGeom prst="roundRect">
            <a:avLst>
              <a:gd name="adj" fmla="val 16667"/>
            </a:avLst>
          </a:prstGeom>
          <a:solidFill>
            <a:srgbClr val="0055A5"/>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lang="en-GB" sz="2000" b="1" dirty="0">
                <a:solidFill>
                  <a:srgbClr val="FFFFFF"/>
                </a:solidFill>
                <a:latin typeface="Century Gothic"/>
                <a:ea typeface="Century Gothic"/>
                <a:cs typeface="Century Gothic"/>
                <a:sym typeface="Century Gothic"/>
              </a:rPr>
              <a:t>l</a:t>
            </a: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ire  / </a:t>
            </a:r>
            <a:r>
              <a:rPr kumimoji="0" lang="en-GB" sz="20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parler</a:t>
            </a:r>
            <a:endParaRPr kumimoji="0"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7" name="TextBox 6">
            <a:extLst>
              <a:ext uri="{FF2B5EF4-FFF2-40B4-BE49-F238E27FC236}">
                <a16:creationId xmlns:a16="http://schemas.microsoft.com/office/drawing/2014/main" id="{3FA70E57-DA55-4795-9B68-8D6E1031579F}"/>
              </a:ext>
            </a:extLst>
          </p:cNvPr>
          <p:cNvSpPr txBox="1"/>
          <p:nvPr/>
        </p:nvSpPr>
        <p:spPr>
          <a:xfrm rot="522572">
            <a:off x="5662030" y="3287949"/>
            <a:ext cx="1408670" cy="430887"/>
          </a:xfrm>
          <a:prstGeom prst="rect">
            <a:avLst/>
          </a:prstGeom>
          <a:noFill/>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toucher</a:t>
            </a:r>
          </a:p>
        </p:txBody>
      </p:sp>
      <p:sp>
        <p:nvSpPr>
          <p:cNvPr id="8" name="TextBox 7">
            <a:extLst>
              <a:ext uri="{FF2B5EF4-FFF2-40B4-BE49-F238E27FC236}">
                <a16:creationId xmlns:a16="http://schemas.microsoft.com/office/drawing/2014/main" id="{3D3BBD07-DC2A-41AE-A435-59F2AAC67CE1}"/>
              </a:ext>
            </a:extLst>
          </p:cNvPr>
          <p:cNvSpPr txBox="1"/>
          <p:nvPr/>
        </p:nvSpPr>
        <p:spPr>
          <a:xfrm rot="20659958">
            <a:off x="5718068" y="4364241"/>
            <a:ext cx="1408670" cy="430887"/>
          </a:xfrm>
          <a:prstGeom prst="rect">
            <a:avLst/>
          </a:prstGeom>
          <a:noFill/>
        </p:spPr>
        <p:txBody>
          <a:bodyPr wrap="square" rtlCol="0">
            <a:spAutoFit/>
          </a:bodyPr>
          <a:lstStyle/>
          <a:p>
            <a:pPr algn="ctr"/>
            <a:r>
              <a:rPr lang="en-GB" sz="2200" b="1" dirty="0" err="1">
                <a:solidFill>
                  <a:schemeClr val="accent1">
                    <a:lumMod val="50000"/>
                  </a:schemeClr>
                </a:solidFill>
                <a:latin typeface="Century Gothic" panose="020B0502020202020204" pitchFamily="34" charset="0"/>
              </a:rPr>
              <a:t>ou</a:t>
            </a:r>
            <a:endParaRPr lang="en-GB" sz="2200" b="1" dirty="0">
              <a:solidFill>
                <a:schemeClr val="accent1">
                  <a:lumMod val="50000"/>
                </a:schemeClr>
              </a:solidFill>
              <a:latin typeface="Century Gothic" panose="020B0502020202020204" pitchFamily="34" charset="0"/>
            </a:endParaRPr>
          </a:p>
        </p:txBody>
      </p:sp>
      <p:sp>
        <p:nvSpPr>
          <p:cNvPr id="9" name="TextBox 8">
            <a:extLst>
              <a:ext uri="{FF2B5EF4-FFF2-40B4-BE49-F238E27FC236}">
                <a16:creationId xmlns:a16="http://schemas.microsoft.com/office/drawing/2014/main" id="{F6129D57-2BA7-4C20-9B77-EA7E84FD391F}"/>
              </a:ext>
            </a:extLst>
          </p:cNvPr>
          <p:cNvSpPr txBox="1"/>
          <p:nvPr/>
        </p:nvSpPr>
        <p:spPr>
          <a:xfrm rot="522572">
            <a:off x="705662" y="3353574"/>
            <a:ext cx="2275439" cy="430887"/>
          </a:xfrm>
          <a:prstGeom prst="rect">
            <a:avLst/>
          </a:prstGeom>
          <a:noFill/>
        </p:spPr>
        <p:txBody>
          <a:bodyPr wrap="square" rtlCol="0">
            <a:spAutoFit/>
          </a:bodyPr>
          <a:lstStyle/>
          <a:p>
            <a:r>
              <a:rPr lang="en-GB" sz="2200" b="1" dirty="0" err="1">
                <a:solidFill>
                  <a:schemeClr val="accent1">
                    <a:lumMod val="50000"/>
                  </a:schemeClr>
                </a:solidFill>
                <a:latin typeface="Century Gothic" panose="020B0502020202020204" pitchFamily="34" charset="0"/>
              </a:rPr>
              <a:t>gouvernement</a:t>
            </a:r>
            <a:endParaRPr lang="en-GB" sz="2200" b="1" dirty="0">
              <a:solidFill>
                <a:schemeClr val="accent1">
                  <a:lumMod val="50000"/>
                </a:schemeClr>
              </a:solidFill>
              <a:latin typeface="Century Gothic" panose="020B0502020202020204" pitchFamily="34" charset="0"/>
            </a:endParaRPr>
          </a:p>
        </p:txBody>
      </p:sp>
      <p:sp>
        <p:nvSpPr>
          <p:cNvPr id="10" name="TextBox 9">
            <a:extLst>
              <a:ext uri="{FF2B5EF4-FFF2-40B4-BE49-F238E27FC236}">
                <a16:creationId xmlns:a16="http://schemas.microsoft.com/office/drawing/2014/main" id="{71662C74-8ECF-444C-8C80-243F50611E0D}"/>
              </a:ext>
            </a:extLst>
          </p:cNvPr>
          <p:cNvSpPr txBox="1"/>
          <p:nvPr/>
        </p:nvSpPr>
        <p:spPr>
          <a:xfrm rot="21271385">
            <a:off x="1714831" y="2226323"/>
            <a:ext cx="1852587" cy="430887"/>
          </a:xfrm>
          <a:prstGeom prst="rect">
            <a:avLst/>
          </a:prstGeom>
          <a:noFill/>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occupation</a:t>
            </a:r>
          </a:p>
        </p:txBody>
      </p:sp>
      <p:sp>
        <p:nvSpPr>
          <p:cNvPr id="11" name="TextBox 10">
            <a:extLst>
              <a:ext uri="{FF2B5EF4-FFF2-40B4-BE49-F238E27FC236}">
                <a16:creationId xmlns:a16="http://schemas.microsoft.com/office/drawing/2014/main" id="{25AB0D59-82BA-4210-9964-9E1B5CA1A1AD}"/>
              </a:ext>
            </a:extLst>
          </p:cNvPr>
          <p:cNvSpPr txBox="1"/>
          <p:nvPr/>
        </p:nvSpPr>
        <p:spPr>
          <a:xfrm rot="522572">
            <a:off x="4300470" y="3717913"/>
            <a:ext cx="1408670" cy="430887"/>
          </a:xfrm>
          <a:prstGeom prst="rect">
            <a:avLst/>
          </a:prstGeom>
          <a:noFill/>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courage</a:t>
            </a:r>
          </a:p>
        </p:txBody>
      </p:sp>
      <p:sp>
        <p:nvSpPr>
          <p:cNvPr id="12" name="TextBox 11">
            <a:extLst>
              <a:ext uri="{FF2B5EF4-FFF2-40B4-BE49-F238E27FC236}">
                <a16:creationId xmlns:a16="http://schemas.microsoft.com/office/drawing/2014/main" id="{F24A045A-882C-4DD1-B7C9-ECF67FD67607}"/>
              </a:ext>
            </a:extLst>
          </p:cNvPr>
          <p:cNvSpPr txBox="1"/>
          <p:nvPr/>
        </p:nvSpPr>
        <p:spPr>
          <a:xfrm rot="522572">
            <a:off x="3320516" y="5421615"/>
            <a:ext cx="1408670" cy="430887"/>
          </a:xfrm>
          <a:prstGeom prst="rect">
            <a:avLst/>
          </a:prstGeom>
          <a:noFill/>
        </p:spPr>
        <p:txBody>
          <a:bodyPr wrap="square" rtlCol="0">
            <a:spAutoFit/>
          </a:bodyPr>
          <a:lstStyle/>
          <a:p>
            <a:pPr algn="ctr"/>
            <a:r>
              <a:rPr lang="en-GB" sz="2200" b="1" dirty="0" err="1">
                <a:solidFill>
                  <a:schemeClr val="accent1">
                    <a:lumMod val="50000"/>
                  </a:schemeClr>
                </a:solidFill>
                <a:latin typeface="Century Gothic" panose="020B0502020202020204" pitchFamily="34" charset="0"/>
              </a:rPr>
              <a:t>groupe</a:t>
            </a:r>
            <a:endParaRPr lang="en-GB" sz="2200" b="1" dirty="0">
              <a:solidFill>
                <a:schemeClr val="accent1">
                  <a:lumMod val="50000"/>
                </a:schemeClr>
              </a:solidFill>
              <a:latin typeface="Century Gothic" panose="020B0502020202020204" pitchFamily="34" charset="0"/>
            </a:endParaRPr>
          </a:p>
        </p:txBody>
      </p:sp>
      <p:sp>
        <p:nvSpPr>
          <p:cNvPr id="13" name="TextBox 12">
            <a:extLst>
              <a:ext uri="{FF2B5EF4-FFF2-40B4-BE49-F238E27FC236}">
                <a16:creationId xmlns:a16="http://schemas.microsoft.com/office/drawing/2014/main" id="{FB025A4B-CC09-4CFD-BDE4-4E7FA4C7EB55}"/>
              </a:ext>
            </a:extLst>
          </p:cNvPr>
          <p:cNvSpPr txBox="1"/>
          <p:nvPr/>
        </p:nvSpPr>
        <p:spPr>
          <a:xfrm rot="522572">
            <a:off x="4543285" y="4817526"/>
            <a:ext cx="1408670" cy="430887"/>
          </a:xfrm>
          <a:prstGeom prst="rect">
            <a:avLst/>
          </a:prstGeom>
          <a:noFill/>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urgent</a:t>
            </a:r>
          </a:p>
        </p:txBody>
      </p:sp>
      <p:sp>
        <p:nvSpPr>
          <p:cNvPr id="14" name="TextBox 13">
            <a:extLst>
              <a:ext uri="{FF2B5EF4-FFF2-40B4-BE49-F238E27FC236}">
                <a16:creationId xmlns:a16="http://schemas.microsoft.com/office/drawing/2014/main" id="{5ECC4253-13EA-46D8-9FA8-556747EA5482}"/>
              </a:ext>
            </a:extLst>
          </p:cNvPr>
          <p:cNvSpPr txBox="1"/>
          <p:nvPr/>
        </p:nvSpPr>
        <p:spPr>
          <a:xfrm>
            <a:off x="3384043" y="2465597"/>
            <a:ext cx="3025707" cy="430887"/>
          </a:xfrm>
          <a:prstGeom prst="rect">
            <a:avLst/>
          </a:prstGeom>
          <a:noFill/>
        </p:spPr>
        <p:txBody>
          <a:bodyPr wrap="square" rtlCol="0">
            <a:spAutoFit/>
          </a:bodyPr>
          <a:lstStyle/>
          <a:p>
            <a:pPr algn="ctr"/>
            <a:r>
              <a:rPr lang="en-GB" sz="2200" b="1" dirty="0" err="1">
                <a:solidFill>
                  <a:schemeClr val="accent1">
                    <a:lumMod val="50000"/>
                  </a:schemeClr>
                </a:solidFill>
                <a:latin typeface="Century Gothic" panose="020B0502020202020204" pitchFamily="34" charset="0"/>
              </a:rPr>
              <a:t>publicité</a:t>
            </a:r>
            <a:endParaRPr lang="en-GB" sz="2200" b="1" dirty="0">
              <a:solidFill>
                <a:schemeClr val="accent1">
                  <a:lumMod val="50000"/>
                </a:schemeClr>
              </a:solidFill>
              <a:latin typeface="Century Gothic" panose="020B0502020202020204" pitchFamily="34" charset="0"/>
            </a:endParaRPr>
          </a:p>
        </p:txBody>
      </p:sp>
      <p:sp>
        <p:nvSpPr>
          <p:cNvPr id="15" name="TextBox 14">
            <a:extLst>
              <a:ext uri="{FF2B5EF4-FFF2-40B4-BE49-F238E27FC236}">
                <a16:creationId xmlns:a16="http://schemas.microsoft.com/office/drawing/2014/main" id="{32342882-5E24-40D5-86E3-12CF56FD311F}"/>
              </a:ext>
            </a:extLst>
          </p:cNvPr>
          <p:cNvSpPr txBox="1"/>
          <p:nvPr/>
        </p:nvSpPr>
        <p:spPr>
          <a:xfrm rot="522572">
            <a:off x="10087572" y="1590707"/>
            <a:ext cx="1408670" cy="430887"/>
          </a:xfrm>
          <a:prstGeom prst="rect">
            <a:avLst/>
          </a:prstGeom>
          <a:noFill/>
        </p:spPr>
        <p:txBody>
          <a:bodyPr wrap="square" rtlCol="0">
            <a:spAutoFit/>
          </a:bodyPr>
          <a:lstStyle/>
          <a:p>
            <a:pPr algn="ctr"/>
            <a:r>
              <a:rPr lang="en-GB" sz="2200" b="1" dirty="0" err="1">
                <a:solidFill>
                  <a:schemeClr val="accent1">
                    <a:lumMod val="50000"/>
                  </a:schemeClr>
                </a:solidFill>
                <a:latin typeface="Century Gothic" panose="020B0502020202020204" pitchFamily="34" charset="0"/>
              </a:rPr>
              <a:t>aventure</a:t>
            </a:r>
            <a:endParaRPr lang="en-GB" sz="2200" b="1" dirty="0">
              <a:solidFill>
                <a:schemeClr val="accent1">
                  <a:lumMod val="50000"/>
                </a:schemeClr>
              </a:solidFill>
              <a:latin typeface="Century Gothic" panose="020B0502020202020204" pitchFamily="34" charset="0"/>
            </a:endParaRPr>
          </a:p>
        </p:txBody>
      </p:sp>
      <p:sp>
        <p:nvSpPr>
          <p:cNvPr id="16" name="TextBox 15">
            <a:extLst>
              <a:ext uri="{FF2B5EF4-FFF2-40B4-BE49-F238E27FC236}">
                <a16:creationId xmlns:a16="http://schemas.microsoft.com/office/drawing/2014/main" id="{03FFDB57-9CF4-40CA-B847-AC05A0B8D5AD}"/>
              </a:ext>
            </a:extLst>
          </p:cNvPr>
          <p:cNvSpPr txBox="1"/>
          <p:nvPr/>
        </p:nvSpPr>
        <p:spPr>
          <a:xfrm rot="522572">
            <a:off x="6449236" y="2031186"/>
            <a:ext cx="1408670" cy="430887"/>
          </a:xfrm>
          <a:prstGeom prst="rect">
            <a:avLst/>
          </a:prstGeom>
          <a:noFill/>
        </p:spPr>
        <p:txBody>
          <a:bodyPr wrap="square" rtlCol="0">
            <a:spAutoFit/>
          </a:bodyPr>
          <a:lstStyle/>
          <a:p>
            <a:pPr algn="ctr"/>
            <a:r>
              <a:rPr lang="en-GB" sz="2200" b="1" dirty="0" err="1">
                <a:solidFill>
                  <a:schemeClr val="accent1">
                    <a:lumMod val="50000"/>
                  </a:schemeClr>
                </a:solidFill>
                <a:latin typeface="Century Gothic" panose="020B0502020202020204" pitchFamily="34" charset="0"/>
              </a:rPr>
              <a:t>humain</a:t>
            </a:r>
            <a:endParaRPr lang="en-GB" sz="2200" b="1" dirty="0">
              <a:solidFill>
                <a:schemeClr val="accent1">
                  <a:lumMod val="50000"/>
                </a:schemeClr>
              </a:solidFill>
              <a:latin typeface="Century Gothic" panose="020B0502020202020204" pitchFamily="34" charset="0"/>
            </a:endParaRPr>
          </a:p>
        </p:txBody>
      </p:sp>
      <p:sp>
        <p:nvSpPr>
          <p:cNvPr id="17" name="TextBox 16">
            <a:extLst>
              <a:ext uri="{FF2B5EF4-FFF2-40B4-BE49-F238E27FC236}">
                <a16:creationId xmlns:a16="http://schemas.microsoft.com/office/drawing/2014/main" id="{DD5E8D57-80A4-4386-8549-7FC296BDDC9F}"/>
              </a:ext>
            </a:extLst>
          </p:cNvPr>
          <p:cNvSpPr txBox="1"/>
          <p:nvPr/>
        </p:nvSpPr>
        <p:spPr>
          <a:xfrm rot="522572">
            <a:off x="8440490" y="2052270"/>
            <a:ext cx="1631864" cy="430887"/>
          </a:xfrm>
          <a:prstGeom prst="rect">
            <a:avLst/>
          </a:prstGeom>
          <a:noFill/>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signature</a:t>
            </a:r>
          </a:p>
        </p:txBody>
      </p:sp>
      <p:sp>
        <p:nvSpPr>
          <p:cNvPr id="18" name="TextBox 17">
            <a:extLst>
              <a:ext uri="{FF2B5EF4-FFF2-40B4-BE49-F238E27FC236}">
                <a16:creationId xmlns:a16="http://schemas.microsoft.com/office/drawing/2014/main" id="{E1CB3182-0361-463B-94E9-9A0A122E5DEB}"/>
              </a:ext>
            </a:extLst>
          </p:cNvPr>
          <p:cNvSpPr txBox="1"/>
          <p:nvPr/>
        </p:nvSpPr>
        <p:spPr>
          <a:xfrm rot="20549434">
            <a:off x="7465081" y="2884553"/>
            <a:ext cx="1447089" cy="430887"/>
          </a:xfrm>
          <a:prstGeom prst="rect">
            <a:avLst/>
          </a:prstGeom>
          <a:noFill/>
        </p:spPr>
        <p:txBody>
          <a:bodyPr wrap="square" rtlCol="0">
            <a:spAutoFit/>
          </a:bodyPr>
          <a:lstStyle/>
          <a:p>
            <a:pPr algn="ctr"/>
            <a:r>
              <a:rPr lang="en-GB" sz="2200" b="1" dirty="0" err="1">
                <a:solidFill>
                  <a:schemeClr val="accent1">
                    <a:lumMod val="50000"/>
                  </a:schemeClr>
                </a:solidFill>
                <a:latin typeface="Century Gothic" panose="020B0502020202020204" pitchFamily="34" charset="0"/>
              </a:rPr>
              <a:t>univers</a:t>
            </a:r>
            <a:endParaRPr lang="en-GB" sz="2200" b="1" dirty="0">
              <a:solidFill>
                <a:schemeClr val="accent1">
                  <a:lumMod val="50000"/>
                </a:schemeClr>
              </a:solidFill>
              <a:latin typeface="Century Gothic" panose="020B0502020202020204" pitchFamily="34" charset="0"/>
            </a:endParaRPr>
          </a:p>
        </p:txBody>
      </p:sp>
      <p:sp>
        <p:nvSpPr>
          <p:cNvPr id="19" name="TextBox 18">
            <a:extLst>
              <a:ext uri="{FF2B5EF4-FFF2-40B4-BE49-F238E27FC236}">
                <a16:creationId xmlns:a16="http://schemas.microsoft.com/office/drawing/2014/main" id="{1854914A-DF9B-435C-A0DD-BDFC51FC6E88}"/>
              </a:ext>
            </a:extLst>
          </p:cNvPr>
          <p:cNvSpPr txBox="1"/>
          <p:nvPr/>
        </p:nvSpPr>
        <p:spPr>
          <a:xfrm rot="522572">
            <a:off x="8487359" y="3873766"/>
            <a:ext cx="2603367" cy="430887"/>
          </a:xfrm>
          <a:prstGeom prst="rect">
            <a:avLst/>
          </a:prstGeom>
          <a:noFill/>
        </p:spPr>
        <p:txBody>
          <a:bodyPr wrap="square" rtlCol="0">
            <a:spAutoFit/>
          </a:bodyPr>
          <a:lstStyle/>
          <a:p>
            <a:r>
              <a:rPr lang="en-GB" sz="2200" b="1" dirty="0" err="1">
                <a:solidFill>
                  <a:schemeClr val="accent1">
                    <a:lumMod val="50000"/>
                  </a:schemeClr>
                </a:solidFill>
                <a:latin typeface="Century Gothic" panose="020B0502020202020204" pitchFamily="34" charset="0"/>
              </a:rPr>
              <a:t>ouvrir</a:t>
            </a:r>
            <a:endParaRPr lang="en-GB" sz="2200" dirty="0">
              <a:solidFill>
                <a:schemeClr val="accent1">
                  <a:lumMod val="50000"/>
                </a:schemeClr>
              </a:solidFill>
              <a:latin typeface="Century Gothic" panose="020B0502020202020204" pitchFamily="34" charset="0"/>
            </a:endParaRPr>
          </a:p>
        </p:txBody>
      </p:sp>
      <p:sp>
        <p:nvSpPr>
          <p:cNvPr id="20" name="TextBox 19">
            <a:extLst>
              <a:ext uri="{FF2B5EF4-FFF2-40B4-BE49-F238E27FC236}">
                <a16:creationId xmlns:a16="http://schemas.microsoft.com/office/drawing/2014/main" id="{7F2387C9-81BD-46CC-9FD1-D9EFDBC8C88C}"/>
              </a:ext>
            </a:extLst>
          </p:cNvPr>
          <p:cNvSpPr txBox="1"/>
          <p:nvPr/>
        </p:nvSpPr>
        <p:spPr>
          <a:xfrm rot="522572">
            <a:off x="7341595" y="4664456"/>
            <a:ext cx="1408670" cy="430887"/>
          </a:xfrm>
          <a:prstGeom prst="rect">
            <a:avLst/>
          </a:prstGeom>
          <a:noFill/>
        </p:spPr>
        <p:txBody>
          <a:bodyPr wrap="square" rtlCol="0">
            <a:spAutoFit/>
          </a:bodyPr>
          <a:lstStyle/>
          <a:p>
            <a:pPr algn="ctr"/>
            <a:r>
              <a:rPr lang="en-GB" sz="2200" b="1" dirty="0" err="1">
                <a:solidFill>
                  <a:schemeClr val="accent1">
                    <a:lumMod val="50000"/>
                  </a:schemeClr>
                </a:solidFill>
                <a:latin typeface="Century Gothic" panose="020B0502020202020204" pitchFamily="34" charset="0"/>
              </a:rPr>
              <a:t>trouver</a:t>
            </a:r>
            <a:endParaRPr lang="en-GB" sz="2200" b="1" dirty="0">
              <a:solidFill>
                <a:schemeClr val="accent1">
                  <a:lumMod val="50000"/>
                </a:schemeClr>
              </a:solidFill>
              <a:latin typeface="Century Gothic" panose="020B0502020202020204" pitchFamily="34" charset="0"/>
            </a:endParaRPr>
          </a:p>
        </p:txBody>
      </p:sp>
      <p:sp>
        <p:nvSpPr>
          <p:cNvPr id="21" name="TextBox 20">
            <a:extLst>
              <a:ext uri="{FF2B5EF4-FFF2-40B4-BE49-F238E27FC236}">
                <a16:creationId xmlns:a16="http://schemas.microsoft.com/office/drawing/2014/main" id="{2C420B08-B0B3-4EE8-8A2A-E15DCFA40465}"/>
              </a:ext>
            </a:extLst>
          </p:cNvPr>
          <p:cNvSpPr txBox="1"/>
          <p:nvPr/>
        </p:nvSpPr>
        <p:spPr>
          <a:xfrm rot="522572">
            <a:off x="8977135" y="4914975"/>
            <a:ext cx="1408670" cy="430887"/>
          </a:xfrm>
          <a:prstGeom prst="rect">
            <a:avLst/>
          </a:prstGeom>
          <a:noFill/>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public</a:t>
            </a:r>
          </a:p>
        </p:txBody>
      </p:sp>
      <p:sp>
        <p:nvSpPr>
          <p:cNvPr id="22" name="TextBox 21">
            <a:extLst>
              <a:ext uri="{FF2B5EF4-FFF2-40B4-BE49-F238E27FC236}">
                <a16:creationId xmlns:a16="http://schemas.microsoft.com/office/drawing/2014/main" id="{58807670-CD80-4247-B0C5-D010FC8D886E}"/>
              </a:ext>
            </a:extLst>
          </p:cNvPr>
          <p:cNvSpPr txBox="1"/>
          <p:nvPr/>
        </p:nvSpPr>
        <p:spPr>
          <a:xfrm rot="522572">
            <a:off x="492207" y="5386161"/>
            <a:ext cx="1408670" cy="430887"/>
          </a:xfrm>
          <a:prstGeom prst="rect">
            <a:avLst/>
          </a:prstGeom>
          <a:noFill/>
        </p:spPr>
        <p:txBody>
          <a:bodyPr wrap="square" rtlCol="0">
            <a:spAutoFit/>
          </a:bodyPr>
          <a:lstStyle/>
          <a:p>
            <a:pPr algn="ctr"/>
            <a:r>
              <a:rPr lang="en-GB" sz="2200" b="1" dirty="0" err="1">
                <a:solidFill>
                  <a:schemeClr val="accent1">
                    <a:lumMod val="50000"/>
                  </a:schemeClr>
                </a:solidFill>
                <a:latin typeface="Century Gothic" panose="020B0502020202020204" pitchFamily="34" charset="0"/>
              </a:rPr>
              <a:t>calculer</a:t>
            </a:r>
            <a:endParaRPr lang="en-GB" sz="2200" b="1" dirty="0">
              <a:solidFill>
                <a:schemeClr val="accent1">
                  <a:lumMod val="50000"/>
                </a:schemeClr>
              </a:solidFill>
              <a:latin typeface="Century Gothic" panose="020B0502020202020204" pitchFamily="34" charset="0"/>
            </a:endParaRPr>
          </a:p>
        </p:txBody>
      </p:sp>
      <p:sp>
        <p:nvSpPr>
          <p:cNvPr id="23" name="Rectangle 22">
            <a:extLst>
              <a:ext uri="{FF2B5EF4-FFF2-40B4-BE49-F238E27FC236}">
                <a16:creationId xmlns:a16="http://schemas.microsoft.com/office/drawing/2014/main" id="{280098C3-5246-4074-AF65-1926BF7DA82D}"/>
              </a:ext>
            </a:extLst>
          </p:cNvPr>
          <p:cNvSpPr/>
          <p:nvPr/>
        </p:nvSpPr>
        <p:spPr>
          <a:xfrm>
            <a:off x="6721563" y="5601605"/>
            <a:ext cx="2019246" cy="430887"/>
          </a:xfrm>
          <a:prstGeom prst="rect">
            <a:avLst/>
          </a:prstGeom>
        </p:spPr>
        <p:txBody>
          <a:bodyPr wrap="square">
            <a:spAutoFit/>
          </a:bodyPr>
          <a:lstStyle/>
          <a:p>
            <a:pPr algn="ctr"/>
            <a:r>
              <a:rPr lang="en-GB" sz="2200" b="1" dirty="0">
                <a:solidFill>
                  <a:schemeClr val="accent1">
                    <a:lumMod val="50000"/>
                  </a:schemeClr>
                </a:solidFill>
                <a:latin typeface="Century Gothic" panose="020B0502020202020204" pitchFamily="34" charset="0"/>
              </a:rPr>
              <a:t>substance</a:t>
            </a:r>
          </a:p>
        </p:txBody>
      </p:sp>
      <p:sp>
        <p:nvSpPr>
          <p:cNvPr id="24" name="TextBox 23">
            <a:extLst>
              <a:ext uri="{FF2B5EF4-FFF2-40B4-BE49-F238E27FC236}">
                <a16:creationId xmlns:a16="http://schemas.microsoft.com/office/drawing/2014/main" id="{DEAB5634-4B7F-40B3-A5E8-6007E9BA42CA}"/>
              </a:ext>
            </a:extLst>
          </p:cNvPr>
          <p:cNvSpPr txBox="1"/>
          <p:nvPr/>
        </p:nvSpPr>
        <p:spPr>
          <a:xfrm rot="522572">
            <a:off x="9552291" y="3011410"/>
            <a:ext cx="1408670" cy="430887"/>
          </a:xfrm>
          <a:prstGeom prst="rect">
            <a:avLst/>
          </a:prstGeom>
          <a:noFill/>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refuser</a:t>
            </a:r>
          </a:p>
        </p:txBody>
      </p:sp>
      <p:sp>
        <p:nvSpPr>
          <p:cNvPr id="25" name="TextBox 24">
            <a:extLst>
              <a:ext uri="{FF2B5EF4-FFF2-40B4-BE49-F238E27FC236}">
                <a16:creationId xmlns:a16="http://schemas.microsoft.com/office/drawing/2014/main" id="{72CD3F5E-C6D0-45C3-8509-00BE23B55C7F}"/>
              </a:ext>
            </a:extLst>
          </p:cNvPr>
          <p:cNvSpPr txBox="1"/>
          <p:nvPr/>
        </p:nvSpPr>
        <p:spPr>
          <a:xfrm rot="20549434">
            <a:off x="9730362" y="5421616"/>
            <a:ext cx="2024828" cy="430887"/>
          </a:xfrm>
          <a:prstGeom prst="rect">
            <a:avLst/>
          </a:prstGeom>
          <a:noFill/>
        </p:spPr>
        <p:txBody>
          <a:bodyPr wrap="square" rtlCol="0">
            <a:spAutoFit/>
          </a:bodyPr>
          <a:lstStyle/>
          <a:p>
            <a:pPr algn="ctr"/>
            <a:r>
              <a:rPr lang="en-GB" sz="2200" b="1" dirty="0" err="1">
                <a:solidFill>
                  <a:schemeClr val="accent1">
                    <a:lumMod val="50000"/>
                  </a:schemeClr>
                </a:solidFill>
                <a:latin typeface="Century Gothic" panose="020B0502020202020204" pitchFamily="34" charset="0"/>
              </a:rPr>
              <a:t>mouvement</a:t>
            </a:r>
            <a:endParaRPr lang="en-GB" sz="2200" b="1" dirty="0">
              <a:solidFill>
                <a:schemeClr val="accent1">
                  <a:lumMod val="50000"/>
                </a:schemeClr>
              </a:solidFill>
              <a:latin typeface="Century Gothic" panose="020B0502020202020204" pitchFamily="34" charset="0"/>
            </a:endParaRPr>
          </a:p>
        </p:txBody>
      </p:sp>
      <p:sp>
        <p:nvSpPr>
          <p:cNvPr id="26" name="TextBox 25">
            <a:extLst>
              <a:ext uri="{FF2B5EF4-FFF2-40B4-BE49-F238E27FC236}">
                <a16:creationId xmlns:a16="http://schemas.microsoft.com/office/drawing/2014/main" id="{E9A9D041-2D57-4D50-9C5D-D59186B01F9A}"/>
              </a:ext>
            </a:extLst>
          </p:cNvPr>
          <p:cNvSpPr txBox="1"/>
          <p:nvPr/>
        </p:nvSpPr>
        <p:spPr>
          <a:xfrm rot="20549434">
            <a:off x="53692" y="1643845"/>
            <a:ext cx="2024828" cy="430887"/>
          </a:xfrm>
          <a:prstGeom prst="rect">
            <a:avLst/>
          </a:prstGeom>
          <a:noFill/>
        </p:spPr>
        <p:txBody>
          <a:bodyPr wrap="square" rtlCol="0">
            <a:spAutoFit/>
          </a:bodyPr>
          <a:lstStyle/>
          <a:p>
            <a:pPr algn="ctr"/>
            <a:r>
              <a:rPr lang="en-GB" sz="2200" b="1" dirty="0" err="1">
                <a:solidFill>
                  <a:schemeClr val="accent1">
                    <a:lumMod val="50000"/>
                  </a:schemeClr>
                </a:solidFill>
                <a:latin typeface="Century Gothic" panose="020B0502020202020204" pitchFamily="34" charset="0"/>
              </a:rPr>
              <a:t>juste</a:t>
            </a:r>
            <a:endParaRPr lang="en-GB" sz="2200" b="1" dirty="0">
              <a:solidFill>
                <a:schemeClr val="accent1">
                  <a:lumMod val="50000"/>
                </a:schemeClr>
              </a:solidFill>
              <a:latin typeface="Century Gothic" panose="020B0502020202020204" pitchFamily="34" charset="0"/>
            </a:endParaRPr>
          </a:p>
        </p:txBody>
      </p:sp>
      <p:sp>
        <p:nvSpPr>
          <p:cNvPr id="27" name="TextBox 26">
            <a:extLst>
              <a:ext uri="{FF2B5EF4-FFF2-40B4-BE49-F238E27FC236}">
                <a16:creationId xmlns:a16="http://schemas.microsoft.com/office/drawing/2014/main" id="{B6A8574A-2BD4-4D4A-A8B7-0A790D4BBF99}"/>
              </a:ext>
            </a:extLst>
          </p:cNvPr>
          <p:cNvSpPr txBox="1"/>
          <p:nvPr/>
        </p:nvSpPr>
        <p:spPr>
          <a:xfrm rot="20928189">
            <a:off x="861790" y="4497913"/>
            <a:ext cx="1408670" cy="430887"/>
          </a:xfrm>
          <a:prstGeom prst="rect">
            <a:avLst/>
          </a:prstGeom>
          <a:noFill/>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jour</a:t>
            </a:r>
          </a:p>
        </p:txBody>
      </p:sp>
      <p:sp>
        <p:nvSpPr>
          <p:cNvPr id="28" name="TextBox 27">
            <a:extLst>
              <a:ext uri="{FF2B5EF4-FFF2-40B4-BE49-F238E27FC236}">
                <a16:creationId xmlns:a16="http://schemas.microsoft.com/office/drawing/2014/main" id="{78443CD8-93E7-45AD-81EF-5C6956767EB8}"/>
              </a:ext>
            </a:extLst>
          </p:cNvPr>
          <p:cNvSpPr txBox="1"/>
          <p:nvPr/>
        </p:nvSpPr>
        <p:spPr>
          <a:xfrm rot="20549434">
            <a:off x="9977965" y="4204035"/>
            <a:ext cx="2024828" cy="430887"/>
          </a:xfrm>
          <a:prstGeom prst="rect">
            <a:avLst/>
          </a:prstGeom>
          <a:noFill/>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situation</a:t>
            </a:r>
          </a:p>
        </p:txBody>
      </p:sp>
      <p:sp>
        <p:nvSpPr>
          <p:cNvPr id="29" name="Rectangle 28">
            <a:extLst>
              <a:ext uri="{FF2B5EF4-FFF2-40B4-BE49-F238E27FC236}">
                <a16:creationId xmlns:a16="http://schemas.microsoft.com/office/drawing/2014/main" id="{F70552C8-5A21-43C6-B692-B3DBFE14DB11}"/>
              </a:ext>
            </a:extLst>
          </p:cNvPr>
          <p:cNvSpPr/>
          <p:nvPr/>
        </p:nvSpPr>
        <p:spPr>
          <a:xfrm>
            <a:off x="7623611" y="1177769"/>
            <a:ext cx="2019246" cy="430887"/>
          </a:xfrm>
          <a:prstGeom prst="rect">
            <a:avLst/>
          </a:prstGeom>
        </p:spPr>
        <p:txBody>
          <a:bodyPr wrap="square">
            <a:spAutoFit/>
          </a:bodyPr>
          <a:lstStyle/>
          <a:p>
            <a:pPr algn="ctr"/>
            <a:r>
              <a:rPr lang="en-GB" sz="2200" b="1" dirty="0">
                <a:solidFill>
                  <a:schemeClr val="accent1">
                    <a:lumMod val="50000"/>
                  </a:schemeClr>
                </a:solidFill>
                <a:latin typeface="Century Gothic" panose="020B0502020202020204" pitchFamily="34" charset="0"/>
              </a:rPr>
              <a:t>route</a:t>
            </a:r>
          </a:p>
        </p:txBody>
      </p:sp>
      <p:sp>
        <p:nvSpPr>
          <p:cNvPr id="30" name="TextBox 29">
            <a:extLst>
              <a:ext uri="{FF2B5EF4-FFF2-40B4-BE49-F238E27FC236}">
                <a16:creationId xmlns:a16="http://schemas.microsoft.com/office/drawing/2014/main" id="{79E2DEBA-0C61-4EC5-B853-C706B1791C07}"/>
              </a:ext>
            </a:extLst>
          </p:cNvPr>
          <p:cNvSpPr txBox="1"/>
          <p:nvPr/>
        </p:nvSpPr>
        <p:spPr>
          <a:xfrm>
            <a:off x="3454308" y="1393212"/>
            <a:ext cx="2128950" cy="430887"/>
          </a:xfrm>
          <a:prstGeom prst="rect">
            <a:avLst/>
          </a:prstGeom>
          <a:noFill/>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double</a:t>
            </a:r>
          </a:p>
        </p:txBody>
      </p:sp>
      <p:sp>
        <p:nvSpPr>
          <p:cNvPr id="31" name="TextBox 30">
            <a:extLst>
              <a:ext uri="{FF2B5EF4-FFF2-40B4-BE49-F238E27FC236}">
                <a16:creationId xmlns:a16="http://schemas.microsoft.com/office/drawing/2014/main" id="{6B8E65A0-8485-48E8-96F1-06FBA7A2DB71}"/>
              </a:ext>
            </a:extLst>
          </p:cNvPr>
          <p:cNvSpPr txBox="1"/>
          <p:nvPr/>
        </p:nvSpPr>
        <p:spPr>
          <a:xfrm>
            <a:off x="10256626" y="2566243"/>
            <a:ext cx="2128950" cy="430887"/>
          </a:xfrm>
          <a:prstGeom prst="rect">
            <a:avLst/>
          </a:prstGeom>
          <a:noFill/>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tour</a:t>
            </a:r>
          </a:p>
        </p:txBody>
      </p:sp>
      <p:sp>
        <p:nvSpPr>
          <p:cNvPr id="32" name="TextBox 31">
            <a:extLst>
              <a:ext uri="{FF2B5EF4-FFF2-40B4-BE49-F238E27FC236}">
                <a16:creationId xmlns:a16="http://schemas.microsoft.com/office/drawing/2014/main" id="{8F5E1CFC-EA28-4F73-A3AC-5E9D5C04813D}"/>
              </a:ext>
            </a:extLst>
          </p:cNvPr>
          <p:cNvSpPr txBox="1"/>
          <p:nvPr/>
        </p:nvSpPr>
        <p:spPr>
          <a:xfrm>
            <a:off x="2293191" y="4419478"/>
            <a:ext cx="2225592" cy="430887"/>
          </a:xfrm>
          <a:prstGeom prst="rect">
            <a:avLst/>
          </a:prstGeom>
          <a:noFill/>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souvenir</a:t>
            </a:r>
          </a:p>
        </p:txBody>
      </p:sp>
    </p:spTree>
    <p:extLst>
      <p:ext uri="{BB962C8B-B14F-4D97-AF65-F5344CB8AC3E}">
        <p14:creationId xmlns:p14="http://schemas.microsoft.com/office/powerpoint/2010/main" val="11703713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9" name="Picture 8" descr="A person with dark hair and a yellow shirt&#10;&#10;Description automatically generated">
            <a:extLst>
              <a:ext uri="{FF2B5EF4-FFF2-40B4-BE49-F238E27FC236}">
                <a16:creationId xmlns:a16="http://schemas.microsoft.com/office/drawing/2014/main" id="{9BB55041-0103-4E85-89F3-6B035E7671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2447" y="1585352"/>
            <a:ext cx="1200330" cy="1200330"/>
          </a:xfrm>
          <a:prstGeom prst="rect">
            <a:avLst/>
          </a:prstGeom>
        </p:spPr>
      </p:pic>
      <p:sp>
        <p:nvSpPr>
          <p:cNvPr id="23" name="Rounded Rectangle 46">
            <a:extLst>
              <a:ext uri="{FF2B5EF4-FFF2-40B4-BE49-F238E27FC236}">
                <a16:creationId xmlns:a16="http://schemas.microsoft.com/office/drawing/2014/main" id="{01F03E95-CC49-4EA3-ADA4-970425A076B5}"/>
              </a:ext>
            </a:extLst>
          </p:cNvPr>
          <p:cNvSpPr/>
          <p:nvPr/>
        </p:nvSpPr>
        <p:spPr>
          <a:xfrm>
            <a:off x="10716118" y="104993"/>
            <a:ext cx="1281351"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buClrTx/>
              <a:defRPr/>
            </a:pPr>
            <a:r>
              <a:rPr lang="en-GB" sz="2000" b="1" kern="1200" dirty="0" err="1">
                <a:solidFill>
                  <a:prstClr val="white"/>
                </a:solidFill>
                <a:latin typeface="Century Gothic" panose="020B0502020202020204" pitchFamily="34" charset="0"/>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sym typeface="Arial"/>
            </a:endParaRPr>
          </a:p>
        </p:txBody>
      </p:sp>
      <p:graphicFrame>
        <p:nvGraphicFramePr>
          <p:cNvPr id="43" name="Table 42">
            <a:extLst>
              <a:ext uri="{FF2B5EF4-FFF2-40B4-BE49-F238E27FC236}">
                <a16:creationId xmlns:a16="http://schemas.microsoft.com/office/drawing/2014/main" id="{4346B565-3E54-4499-9A38-988B18DD33AC}"/>
              </a:ext>
            </a:extLst>
          </p:cNvPr>
          <p:cNvGraphicFramePr>
            <a:graphicFrameLocks noGrp="1"/>
          </p:cNvGraphicFramePr>
          <p:nvPr>
            <p:extLst>
              <p:ext uri="{D42A27DB-BD31-4B8C-83A1-F6EECF244321}">
                <p14:modId xmlns:p14="http://schemas.microsoft.com/office/powerpoint/2010/main" val="3953177024"/>
              </p:ext>
            </p:extLst>
          </p:nvPr>
        </p:nvGraphicFramePr>
        <p:xfrm>
          <a:off x="269946" y="2787089"/>
          <a:ext cx="5726070" cy="3289900"/>
        </p:xfrm>
        <a:graphic>
          <a:graphicData uri="http://schemas.openxmlformats.org/drawingml/2006/table">
            <a:tbl>
              <a:tblPr firstRow="1" bandRow="1"/>
              <a:tblGrid>
                <a:gridCol w="4074204">
                  <a:extLst>
                    <a:ext uri="{9D8B030D-6E8A-4147-A177-3AD203B41FA5}">
                      <a16:colId xmlns:a16="http://schemas.microsoft.com/office/drawing/2014/main" val="1977934646"/>
                    </a:ext>
                  </a:extLst>
                </a:gridCol>
                <a:gridCol w="825933">
                  <a:extLst>
                    <a:ext uri="{9D8B030D-6E8A-4147-A177-3AD203B41FA5}">
                      <a16:colId xmlns:a16="http://schemas.microsoft.com/office/drawing/2014/main" val="2602992058"/>
                    </a:ext>
                  </a:extLst>
                </a:gridCol>
                <a:gridCol w="825933">
                  <a:extLst>
                    <a:ext uri="{9D8B030D-6E8A-4147-A177-3AD203B41FA5}">
                      <a16:colId xmlns:a16="http://schemas.microsoft.com/office/drawing/2014/main" val="815285107"/>
                    </a:ext>
                  </a:extLst>
                </a:gridCol>
              </a:tblGrid>
              <a:tr h="948163">
                <a:tc>
                  <a:txBody>
                    <a:bodyPr/>
                    <a:lstStyle/>
                    <a:p>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GB" sz="2800" b="1" dirty="0">
                          <a:solidFill>
                            <a:schemeClr val="accent1">
                              <a:lumMod val="50000"/>
                            </a:schemeClr>
                          </a:solidFill>
                          <a:latin typeface="Century Gothic" panose="020B0502020202020204" pitchFamily="34" charset="0"/>
                        </a:rPr>
                        <a:t>je</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GB" sz="2800" b="1" dirty="0" err="1">
                          <a:solidFill>
                            <a:schemeClr val="accent1">
                              <a:lumMod val="50000"/>
                            </a:schemeClr>
                          </a:solidFill>
                          <a:latin typeface="Century Gothic" panose="020B0502020202020204" pitchFamily="34" charset="0"/>
                        </a:rPr>
                        <a:t>tu</a:t>
                      </a:r>
                      <a:endParaRPr lang="en-GB" sz="280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036948471"/>
                  </a:ext>
                </a:extLst>
              </a:tr>
              <a:tr h="780579">
                <a:tc>
                  <a:txBody>
                    <a:bodyPr/>
                    <a:lstStyle/>
                    <a:p>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577601140"/>
                  </a:ext>
                </a:extLst>
              </a:tr>
              <a:tr h="780579">
                <a:tc>
                  <a:txBody>
                    <a:bodyPr/>
                    <a:lstStyle/>
                    <a:p>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495414137"/>
                  </a:ext>
                </a:extLst>
              </a:tr>
              <a:tr h="780579">
                <a:tc>
                  <a:txBody>
                    <a:bodyPr/>
                    <a:lstStyle/>
                    <a:p>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346029213"/>
                  </a:ext>
                </a:extLst>
              </a:tr>
            </a:tbl>
          </a:graphicData>
        </a:graphic>
      </p:graphicFrame>
      <p:sp>
        <p:nvSpPr>
          <p:cNvPr id="44" name="Action Button: Custom 21">
            <a:hlinkClick r:id="" action="ppaction://noaction" highlightClick="1">
              <a:snd r:embed="rId4" name="1. [beep] va à Paris (liaison).wav"/>
            </a:hlinkClick>
            <a:extLst>
              <a:ext uri="{FF2B5EF4-FFF2-40B4-BE49-F238E27FC236}">
                <a16:creationId xmlns:a16="http://schemas.microsoft.com/office/drawing/2014/main" id="{9B8DD0CF-B6B8-460B-B44C-809C55C6AC3E}"/>
              </a:ext>
            </a:extLst>
          </p:cNvPr>
          <p:cNvSpPr/>
          <p:nvPr/>
        </p:nvSpPr>
        <p:spPr>
          <a:xfrm>
            <a:off x="355009" y="3847043"/>
            <a:ext cx="453788" cy="452927"/>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1</a:t>
            </a:r>
          </a:p>
        </p:txBody>
      </p:sp>
      <p:sp>
        <p:nvSpPr>
          <p:cNvPr id="48" name="Action Button: Custom 22">
            <a:hlinkClick r:id="" action="ppaction://noaction" highlightClick="1">
              <a:snd r:embed="rId5" name="2. [beep] vais à Poitiers (liaison).wav"/>
            </a:hlinkClick>
            <a:extLst>
              <a:ext uri="{FF2B5EF4-FFF2-40B4-BE49-F238E27FC236}">
                <a16:creationId xmlns:a16="http://schemas.microsoft.com/office/drawing/2014/main" id="{89A4D9CF-17A8-412C-98C2-998446E963EB}"/>
              </a:ext>
            </a:extLst>
          </p:cNvPr>
          <p:cNvSpPr/>
          <p:nvPr/>
        </p:nvSpPr>
        <p:spPr>
          <a:xfrm>
            <a:off x="355009" y="4658810"/>
            <a:ext cx="453788" cy="452927"/>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2</a:t>
            </a:r>
          </a:p>
        </p:txBody>
      </p:sp>
      <p:sp>
        <p:nvSpPr>
          <p:cNvPr id="52" name="Action Button: Custom 23">
            <a:hlinkClick r:id="" action="ppaction://noaction" highlightClick="1">
              <a:snd r:embed="rId6" name="3.[beep] vais à Bordeaux (liaison).wav"/>
            </a:hlinkClick>
            <a:extLst>
              <a:ext uri="{FF2B5EF4-FFF2-40B4-BE49-F238E27FC236}">
                <a16:creationId xmlns:a16="http://schemas.microsoft.com/office/drawing/2014/main" id="{5401D5C7-7DCA-461C-A233-1693EA8DB4B1}"/>
              </a:ext>
            </a:extLst>
          </p:cNvPr>
          <p:cNvSpPr/>
          <p:nvPr/>
        </p:nvSpPr>
        <p:spPr>
          <a:xfrm>
            <a:off x="355009" y="5420397"/>
            <a:ext cx="453788" cy="452927"/>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3</a:t>
            </a:r>
          </a:p>
        </p:txBody>
      </p:sp>
      <p:sp>
        <p:nvSpPr>
          <p:cNvPr id="56" name="Action Button: Custom 24">
            <a:hlinkClick r:id="" action="ppaction://noaction" highlightClick="1">
              <a:snd r:embed="rId7" name="4. [beep] vais à Rouen (liaison).wav"/>
            </a:hlinkClick>
            <a:extLst>
              <a:ext uri="{FF2B5EF4-FFF2-40B4-BE49-F238E27FC236}">
                <a16:creationId xmlns:a16="http://schemas.microsoft.com/office/drawing/2014/main" id="{C2B0FB71-EA22-468B-897B-95910F9E89D2}"/>
              </a:ext>
            </a:extLst>
          </p:cNvPr>
          <p:cNvSpPr/>
          <p:nvPr/>
        </p:nvSpPr>
        <p:spPr>
          <a:xfrm>
            <a:off x="6265758" y="3915883"/>
            <a:ext cx="453788" cy="452927"/>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4</a:t>
            </a:r>
          </a:p>
        </p:txBody>
      </p:sp>
      <p:graphicFrame>
        <p:nvGraphicFramePr>
          <p:cNvPr id="93" name="Table 92">
            <a:extLst>
              <a:ext uri="{FF2B5EF4-FFF2-40B4-BE49-F238E27FC236}">
                <a16:creationId xmlns:a16="http://schemas.microsoft.com/office/drawing/2014/main" id="{FF18D2EE-1B26-453A-9F66-BD8D3DEAE79A}"/>
              </a:ext>
            </a:extLst>
          </p:cNvPr>
          <p:cNvGraphicFramePr>
            <a:graphicFrameLocks noGrp="1"/>
          </p:cNvGraphicFramePr>
          <p:nvPr>
            <p:extLst>
              <p:ext uri="{D42A27DB-BD31-4B8C-83A1-F6EECF244321}">
                <p14:modId xmlns:p14="http://schemas.microsoft.com/office/powerpoint/2010/main" val="4138850227"/>
              </p:ext>
            </p:extLst>
          </p:nvPr>
        </p:nvGraphicFramePr>
        <p:xfrm>
          <a:off x="6126907" y="2787089"/>
          <a:ext cx="5726070" cy="3289900"/>
        </p:xfrm>
        <a:graphic>
          <a:graphicData uri="http://schemas.openxmlformats.org/drawingml/2006/table">
            <a:tbl>
              <a:tblPr firstRow="1" bandRow="1"/>
              <a:tblGrid>
                <a:gridCol w="4074204">
                  <a:extLst>
                    <a:ext uri="{9D8B030D-6E8A-4147-A177-3AD203B41FA5}">
                      <a16:colId xmlns:a16="http://schemas.microsoft.com/office/drawing/2014/main" val="1977934646"/>
                    </a:ext>
                  </a:extLst>
                </a:gridCol>
                <a:gridCol w="825933">
                  <a:extLst>
                    <a:ext uri="{9D8B030D-6E8A-4147-A177-3AD203B41FA5}">
                      <a16:colId xmlns:a16="http://schemas.microsoft.com/office/drawing/2014/main" val="2602992058"/>
                    </a:ext>
                  </a:extLst>
                </a:gridCol>
                <a:gridCol w="825933">
                  <a:extLst>
                    <a:ext uri="{9D8B030D-6E8A-4147-A177-3AD203B41FA5}">
                      <a16:colId xmlns:a16="http://schemas.microsoft.com/office/drawing/2014/main" val="815285107"/>
                    </a:ext>
                  </a:extLst>
                </a:gridCol>
              </a:tblGrid>
              <a:tr h="948163">
                <a:tc>
                  <a:txBody>
                    <a:bodyPr/>
                    <a:lstStyle/>
                    <a:p>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GB" sz="2800" b="1" dirty="0">
                          <a:solidFill>
                            <a:schemeClr val="accent1">
                              <a:lumMod val="50000"/>
                            </a:schemeClr>
                          </a:solidFill>
                          <a:latin typeface="Century Gothic" panose="020B0502020202020204" pitchFamily="34" charset="0"/>
                        </a:rPr>
                        <a:t>je</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GB" sz="2800" b="1" dirty="0" err="1">
                          <a:solidFill>
                            <a:schemeClr val="accent1">
                              <a:lumMod val="50000"/>
                            </a:schemeClr>
                          </a:solidFill>
                          <a:latin typeface="Century Gothic" panose="020B0502020202020204" pitchFamily="34" charset="0"/>
                        </a:rPr>
                        <a:t>tu</a:t>
                      </a:r>
                      <a:endParaRPr lang="en-GB" sz="280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036948471"/>
                  </a:ext>
                </a:extLst>
              </a:tr>
              <a:tr h="780579">
                <a:tc>
                  <a:txBody>
                    <a:bodyPr/>
                    <a:lstStyle/>
                    <a:p>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577601140"/>
                  </a:ext>
                </a:extLst>
              </a:tr>
              <a:tr h="780579">
                <a:tc>
                  <a:txBody>
                    <a:bodyPr/>
                    <a:lstStyle/>
                    <a:p>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495414137"/>
                  </a:ext>
                </a:extLst>
              </a:tr>
              <a:tr h="780579">
                <a:tc>
                  <a:txBody>
                    <a:bodyPr/>
                    <a:lstStyle/>
                    <a:p>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346029213"/>
                  </a:ext>
                </a:extLst>
              </a:tr>
            </a:tbl>
          </a:graphicData>
        </a:graphic>
      </p:graphicFrame>
      <p:sp>
        <p:nvSpPr>
          <p:cNvPr id="94" name="Action Button: Custom 21">
            <a:hlinkClick r:id="" action="ppaction://noaction" highlightClick="1">
              <a:snd r:embed="rId8" name="5. [beep] vas à Blois (liaison).wav"/>
            </a:hlinkClick>
            <a:extLst>
              <a:ext uri="{FF2B5EF4-FFF2-40B4-BE49-F238E27FC236}">
                <a16:creationId xmlns:a16="http://schemas.microsoft.com/office/drawing/2014/main" id="{5D469A5D-0737-477F-8298-135610EE275B}"/>
              </a:ext>
            </a:extLst>
          </p:cNvPr>
          <p:cNvSpPr/>
          <p:nvPr/>
        </p:nvSpPr>
        <p:spPr>
          <a:xfrm>
            <a:off x="6265758" y="4658810"/>
            <a:ext cx="453788" cy="452927"/>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5</a:t>
            </a:r>
          </a:p>
        </p:txBody>
      </p:sp>
      <p:sp>
        <p:nvSpPr>
          <p:cNvPr id="95" name="Action Button: Custom 22">
            <a:hlinkClick r:id="" action="ppaction://noaction" highlightClick="1">
              <a:snd r:embed="rId9" name="6. [beep] vas à Lyon (liaison).wav"/>
            </a:hlinkClick>
            <a:extLst>
              <a:ext uri="{FF2B5EF4-FFF2-40B4-BE49-F238E27FC236}">
                <a16:creationId xmlns:a16="http://schemas.microsoft.com/office/drawing/2014/main" id="{7FA936DE-0B73-4B20-A6AC-6211E1413943}"/>
              </a:ext>
            </a:extLst>
          </p:cNvPr>
          <p:cNvSpPr/>
          <p:nvPr/>
        </p:nvSpPr>
        <p:spPr>
          <a:xfrm>
            <a:off x="6265758" y="5470577"/>
            <a:ext cx="453788" cy="452927"/>
          </a:xfrm>
          <a:prstGeom prst="actionButtonBlank">
            <a:avLst/>
          </a:prstGeom>
          <a:solidFill>
            <a:srgbClr val="0055A5"/>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6</a:t>
            </a:r>
          </a:p>
        </p:txBody>
      </p:sp>
      <p:sp>
        <p:nvSpPr>
          <p:cNvPr id="2" name="Title 1">
            <a:extLst>
              <a:ext uri="{FF2B5EF4-FFF2-40B4-BE49-F238E27FC236}">
                <a16:creationId xmlns:a16="http://schemas.microsoft.com/office/drawing/2014/main" id="{2D217BA2-BCA5-6241-B90E-A08D942BEFF2}"/>
              </a:ext>
            </a:extLst>
          </p:cNvPr>
          <p:cNvSpPr>
            <a:spLocks noGrp="1"/>
          </p:cNvSpPr>
          <p:nvPr>
            <p:ph type="title"/>
          </p:nvPr>
        </p:nvSpPr>
        <p:spPr>
          <a:xfrm>
            <a:off x="0" y="213557"/>
            <a:ext cx="5432612" cy="647577"/>
          </a:xfrm>
        </p:spPr>
        <p:txBody>
          <a:bodyPr>
            <a:normAutofit/>
          </a:bodyPr>
          <a:lstStyle/>
          <a:p>
            <a:r>
              <a:rPr lang="en-GB" sz="2800" b="1" kern="0" dirty="0">
                <a:solidFill>
                  <a:srgbClr val="FFFFFF"/>
                </a:solidFill>
                <a:latin typeface="Century Gothic"/>
                <a:sym typeface="Century Gothic"/>
              </a:rPr>
              <a:t>Qui </a:t>
            </a:r>
            <a:r>
              <a:rPr lang="en-GB" sz="2800" b="1" kern="0" dirty="0" err="1">
                <a:solidFill>
                  <a:srgbClr val="FFFFFF"/>
                </a:solidFill>
                <a:latin typeface="Century Gothic"/>
                <a:sym typeface="Century Gothic"/>
              </a:rPr>
              <a:t>va</a:t>
            </a:r>
            <a:r>
              <a:rPr lang="en-GB" sz="2800" b="1" kern="0" dirty="0">
                <a:solidFill>
                  <a:srgbClr val="FFFFFF"/>
                </a:solidFill>
                <a:latin typeface="Century Gothic"/>
                <a:sym typeface="Century Gothic"/>
              </a:rPr>
              <a:t> </a:t>
            </a:r>
            <a:r>
              <a:rPr lang="en-GB" sz="2800" b="1" kern="0" dirty="0" err="1">
                <a:solidFill>
                  <a:srgbClr val="FFFFFF"/>
                </a:solidFill>
                <a:latin typeface="Century Gothic"/>
                <a:sym typeface="Century Gothic"/>
              </a:rPr>
              <a:t>où</a:t>
            </a:r>
            <a:r>
              <a:rPr lang="en-GB" sz="2800" b="1" kern="0" dirty="0">
                <a:solidFill>
                  <a:srgbClr val="FFFFFF"/>
                </a:solidFill>
                <a:latin typeface="Century Gothic"/>
                <a:sym typeface="Century Gothic"/>
              </a:rPr>
              <a:t> </a:t>
            </a:r>
            <a:r>
              <a:rPr lang="en-GB" sz="2800" b="1" dirty="0">
                <a:solidFill>
                  <a:srgbClr val="FFFFFF"/>
                </a:solidFill>
              </a:rPr>
              <a:t>? </a:t>
            </a:r>
            <a:r>
              <a:rPr lang="en-GB" sz="2800" b="0" dirty="0">
                <a:solidFill>
                  <a:srgbClr val="FFFFFF"/>
                </a:solidFill>
              </a:rPr>
              <a:t>(</a:t>
            </a:r>
            <a:r>
              <a:rPr lang="en-GB" sz="2800" b="0" dirty="0" err="1">
                <a:solidFill>
                  <a:srgbClr val="FFFFFF"/>
                </a:solidFill>
              </a:rPr>
              <a:t>je</a:t>
            </a:r>
            <a:r>
              <a:rPr lang="en-GB" sz="2800" b="0" dirty="0">
                <a:solidFill>
                  <a:srgbClr val="FFFFFF"/>
                </a:solidFill>
              </a:rPr>
              <a:t>/</a:t>
            </a:r>
            <a:r>
              <a:rPr lang="en-GB" sz="2800" b="0" dirty="0" err="1">
                <a:solidFill>
                  <a:srgbClr val="FFFFFF"/>
                </a:solidFill>
              </a:rPr>
              <a:t>tu</a:t>
            </a:r>
            <a:r>
              <a:rPr lang="en-GB" sz="2800" b="0" dirty="0">
                <a:solidFill>
                  <a:srgbClr val="FFFFFF"/>
                </a:solidFill>
              </a:rPr>
              <a:t>)</a:t>
            </a:r>
            <a:r>
              <a:rPr lang="en-GB" sz="2800" b="0" kern="0" dirty="0">
                <a:solidFill>
                  <a:srgbClr val="FFFFFF"/>
                </a:solidFill>
                <a:latin typeface="Century Gothic"/>
                <a:sym typeface="Century Gothic"/>
              </a:rPr>
              <a:t> </a:t>
            </a:r>
            <a:endParaRPr lang="en-US" sz="2800" b="0" dirty="0"/>
          </a:p>
        </p:txBody>
      </p:sp>
      <p:sp>
        <p:nvSpPr>
          <p:cNvPr id="17" name="TextBox 16">
            <a:extLst>
              <a:ext uri="{FF2B5EF4-FFF2-40B4-BE49-F238E27FC236}">
                <a16:creationId xmlns:a16="http://schemas.microsoft.com/office/drawing/2014/main" id="{7BB052C1-CE81-4C03-B7BC-0C404FBE8051}"/>
              </a:ext>
            </a:extLst>
          </p:cNvPr>
          <p:cNvSpPr txBox="1"/>
          <p:nvPr/>
        </p:nvSpPr>
        <p:spPr>
          <a:xfrm>
            <a:off x="103325" y="872778"/>
            <a:ext cx="442758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Amir parle.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ù</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Amir ?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rPr>
              <a:t>ù</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Abdel, son frère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p>
        </p:txBody>
      </p:sp>
      <p:pic>
        <p:nvPicPr>
          <p:cNvPr id="18" name="Picture 17">
            <a:extLst>
              <a:ext uri="{FF2B5EF4-FFF2-40B4-BE49-F238E27FC236}">
                <a16:creationId xmlns:a16="http://schemas.microsoft.com/office/drawing/2014/main" id="{B37FE9B5-7216-437A-9180-6B1EA7AFC83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88365" y="3830097"/>
            <a:ext cx="498794" cy="519576"/>
          </a:xfrm>
          <a:prstGeom prst="rect">
            <a:avLst/>
          </a:prstGeom>
        </p:spPr>
      </p:pic>
      <p:pic>
        <p:nvPicPr>
          <p:cNvPr id="19" name="Picture 18">
            <a:extLst>
              <a:ext uri="{FF2B5EF4-FFF2-40B4-BE49-F238E27FC236}">
                <a16:creationId xmlns:a16="http://schemas.microsoft.com/office/drawing/2014/main" id="{6EAECB8E-3F98-43CF-B149-8B5700A9F90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70017" y="4600570"/>
            <a:ext cx="498794" cy="519576"/>
          </a:xfrm>
          <a:prstGeom prst="rect">
            <a:avLst/>
          </a:prstGeom>
        </p:spPr>
      </p:pic>
      <p:pic>
        <p:nvPicPr>
          <p:cNvPr id="20" name="Picture 19">
            <a:extLst>
              <a:ext uri="{FF2B5EF4-FFF2-40B4-BE49-F238E27FC236}">
                <a16:creationId xmlns:a16="http://schemas.microsoft.com/office/drawing/2014/main" id="{C5AA95C7-93D0-4AF8-8C21-D8C48B848E4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70017" y="5371840"/>
            <a:ext cx="498794" cy="519576"/>
          </a:xfrm>
          <a:prstGeom prst="rect">
            <a:avLst/>
          </a:prstGeom>
        </p:spPr>
      </p:pic>
      <p:pic>
        <p:nvPicPr>
          <p:cNvPr id="21" name="Picture 20">
            <a:extLst>
              <a:ext uri="{FF2B5EF4-FFF2-40B4-BE49-F238E27FC236}">
                <a16:creationId xmlns:a16="http://schemas.microsoft.com/office/drawing/2014/main" id="{DCD62AD2-D16E-4F19-AD9F-72E985B95E8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13460" y="3780394"/>
            <a:ext cx="498794" cy="519576"/>
          </a:xfrm>
          <a:prstGeom prst="rect">
            <a:avLst/>
          </a:prstGeom>
        </p:spPr>
      </p:pic>
      <p:pic>
        <p:nvPicPr>
          <p:cNvPr id="22" name="Picture 21">
            <a:extLst>
              <a:ext uri="{FF2B5EF4-FFF2-40B4-BE49-F238E27FC236}">
                <a16:creationId xmlns:a16="http://schemas.microsoft.com/office/drawing/2014/main" id="{3C57881C-75EF-4AA8-90AF-034E78F9B55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38618" y="4685022"/>
            <a:ext cx="498794" cy="519576"/>
          </a:xfrm>
          <a:prstGeom prst="rect">
            <a:avLst/>
          </a:prstGeom>
        </p:spPr>
      </p:pic>
      <p:pic>
        <p:nvPicPr>
          <p:cNvPr id="24" name="Picture 23">
            <a:extLst>
              <a:ext uri="{FF2B5EF4-FFF2-40B4-BE49-F238E27FC236}">
                <a16:creationId xmlns:a16="http://schemas.microsoft.com/office/drawing/2014/main" id="{0552E3F6-4CD7-4B36-ACAD-9C52AC0B91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38618" y="5427733"/>
            <a:ext cx="498794" cy="519576"/>
          </a:xfrm>
          <a:prstGeom prst="rect">
            <a:avLst/>
          </a:prstGeom>
        </p:spPr>
      </p:pic>
      <p:sp>
        <p:nvSpPr>
          <p:cNvPr id="25" name="TextBox 24">
            <a:extLst>
              <a:ext uri="{FF2B5EF4-FFF2-40B4-BE49-F238E27FC236}">
                <a16:creationId xmlns:a16="http://schemas.microsoft.com/office/drawing/2014/main" id="{DA07F5E7-EF18-4CFA-B0FA-A52A4C0C6346}"/>
              </a:ext>
            </a:extLst>
          </p:cNvPr>
          <p:cNvSpPr txBox="1"/>
          <p:nvPr/>
        </p:nvSpPr>
        <p:spPr>
          <a:xfrm>
            <a:off x="960999" y="3847043"/>
            <a:ext cx="26330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vas à Paris. </a:t>
            </a:r>
            <a:endParaRPr kumimoji="0" lang="en-GB" sz="2400" b="0" i="0" u="none" strike="noStrike" kern="1200" cap="none" spc="0" normalizeH="0" baseline="0" noProof="0" dirty="0">
              <a:ln>
                <a:noFill/>
              </a:ln>
              <a:solidFill>
                <a:srgbClr val="002060"/>
              </a:solidFill>
              <a:effectLst/>
              <a:uLnTx/>
              <a:uFillTx/>
              <a:latin typeface="Arial"/>
              <a:ea typeface="+mn-ea"/>
              <a:cs typeface="+mn-cs"/>
            </a:endParaRPr>
          </a:p>
        </p:txBody>
      </p:sp>
      <p:sp>
        <p:nvSpPr>
          <p:cNvPr id="26" name="TextBox 25">
            <a:extLst>
              <a:ext uri="{FF2B5EF4-FFF2-40B4-BE49-F238E27FC236}">
                <a16:creationId xmlns:a16="http://schemas.microsoft.com/office/drawing/2014/main" id="{6D6932E0-44B6-4CE0-9433-9230B05EF738}"/>
              </a:ext>
            </a:extLst>
          </p:cNvPr>
          <p:cNvSpPr txBox="1"/>
          <p:nvPr/>
        </p:nvSpPr>
        <p:spPr>
          <a:xfrm>
            <a:off x="960998" y="4626457"/>
            <a:ext cx="3378127" cy="461665"/>
          </a:xfrm>
          <a:prstGeom prst="rect">
            <a:avLst/>
          </a:prstGeom>
          <a:noFill/>
        </p:spPr>
        <p:txBody>
          <a:bodyPr wrap="square" rtlCol="0">
            <a:spAutoFit/>
          </a:bodyPr>
          <a:lstStyle/>
          <a:p>
            <a:pPr lvl="0">
              <a:buClrTx/>
              <a:defRPr/>
            </a:pPr>
            <a:r>
              <a:rPr lang="en-GB" sz="2400" kern="1200" dirty="0">
                <a:solidFill>
                  <a:srgbClr val="002060"/>
                </a:solidFill>
                <a:latin typeface="Century Gothic" panose="020B0502020202020204" pitchFamily="34" charset="0"/>
              </a:rPr>
              <a:t>Je </a:t>
            </a:r>
            <a:r>
              <a:rPr lang="en-GB" sz="2400" kern="1200" dirty="0" err="1">
                <a:solidFill>
                  <a:srgbClr val="002060"/>
                </a:solidFill>
                <a:latin typeface="Century Gothic" panose="020B0502020202020204" pitchFamily="34" charset="0"/>
              </a:rPr>
              <a:t>vais</a:t>
            </a:r>
            <a:r>
              <a:rPr lang="en-GB" sz="2400" kern="1200" dirty="0">
                <a:solidFill>
                  <a:srgbClr val="002060"/>
                </a:solidFill>
                <a:latin typeface="Century Gothic" panose="020B0502020202020204" pitchFamily="34" charset="0"/>
              </a:rPr>
              <a:t> à Poitiers. </a:t>
            </a:r>
            <a:endParaRPr lang="en-GB" sz="2400" kern="1200" dirty="0">
              <a:solidFill>
                <a:srgbClr val="002060"/>
              </a:solidFill>
            </a:endParaRPr>
          </a:p>
        </p:txBody>
      </p:sp>
      <p:sp>
        <p:nvSpPr>
          <p:cNvPr id="27" name="TextBox 26">
            <a:extLst>
              <a:ext uri="{FF2B5EF4-FFF2-40B4-BE49-F238E27FC236}">
                <a16:creationId xmlns:a16="http://schemas.microsoft.com/office/drawing/2014/main" id="{D480CDAA-4F1D-4B7C-8703-436A5A9E230A}"/>
              </a:ext>
            </a:extLst>
          </p:cNvPr>
          <p:cNvSpPr txBox="1"/>
          <p:nvPr/>
        </p:nvSpPr>
        <p:spPr>
          <a:xfrm>
            <a:off x="960997" y="5405871"/>
            <a:ext cx="3215157" cy="461665"/>
          </a:xfrm>
          <a:prstGeom prst="rect">
            <a:avLst/>
          </a:prstGeom>
          <a:noFill/>
        </p:spPr>
        <p:txBody>
          <a:bodyPr wrap="square" rtlCol="0">
            <a:spAutoFit/>
          </a:bodyPr>
          <a:lstStyle/>
          <a:p>
            <a:pPr>
              <a:buClrTx/>
              <a:defRPr/>
            </a:pPr>
            <a:r>
              <a:rPr lang="en-GB" sz="2400" kern="1200" dirty="0">
                <a:solidFill>
                  <a:srgbClr val="002060"/>
                </a:solidFill>
                <a:latin typeface="Century Gothic" panose="020B0502020202020204" pitchFamily="34" charset="0"/>
              </a:rPr>
              <a:t>Je </a:t>
            </a:r>
            <a:r>
              <a:rPr lang="en-GB" sz="2400" kern="1200" dirty="0" err="1">
                <a:solidFill>
                  <a:srgbClr val="002060"/>
                </a:solidFill>
                <a:latin typeface="Century Gothic" panose="020B0502020202020204" pitchFamily="34" charset="0"/>
              </a:rPr>
              <a:t>vais</a:t>
            </a:r>
            <a:r>
              <a:rPr lang="en-GB" sz="2400" kern="1200" dirty="0">
                <a:solidFill>
                  <a:srgbClr val="002060"/>
                </a:solidFill>
                <a:latin typeface="Century Gothic" panose="020B0502020202020204" pitchFamily="34" charset="0"/>
              </a:rPr>
              <a:t> à Bordeaux.</a:t>
            </a:r>
            <a:endParaRPr lang="en-GB" sz="2400" kern="1200" dirty="0">
              <a:solidFill>
                <a:srgbClr val="002060"/>
              </a:solidFill>
            </a:endParaRPr>
          </a:p>
        </p:txBody>
      </p:sp>
      <p:sp>
        <p:nvSpPr>
          <p:cNvPr id="28" name="TextBox 27">
            <a:extLst>
              <a:ext uri="{FF2B5EF4-FFF2-40B4-BE49-F238E27FC236}">
                <a16:creationId xmlns:a16="http://schemas.microsoft.com/office/drawing/2014/main" id="{7D5256CF-281F-489F-8C7F-28654B004BCF}"/>
              </a:ext>
            </a:extLst>
          </p:cNvPr>
          <p:cNvSpPr txBox="1"/>
          <p:nvPr/>
        </p:nvSpPr>
        <p:spPr>
          <a:xfrm>
            <a:off x="6886709" y="3942291"/>
            <a:ext cx="2755433" cy="461665"/>
          </a:xfrm>
          <a:prstGeom prst="rect">
            <a:avLst/>
          </a:prstGeom>
          <a:noFill/>
        </p:spPr>
        <p:txBody>
          <a:bodyPr wrap="square" rtlCol="0">
            <a:spAutoFit/>
          </a:bodyPr>
          <a:lstStyle/>
          <a:p>
            <a:pPr lvl="0">
              <a:buClrTx/>
              <a:defRPr/>
            </a:pPr>
            <a:r>
              <a:rPr lang="en-GB" sz="2400" kern="1200" dirty="0">
                <a:solidFill>
                  <a:srgbClr val="002060"/>
                </a:solidFill>
                <a:latin typeface="Century Gothic" panose="020B0502020202020204" pitchFamily="34" charset="0"/>
              </a:rPr>
              <a:t>Je </a:t>
            </a:r>
            <a:r>
              <a:rPr lang="en-GB" sz="2400" kern="1200" dirty="0" err="1">
                <a:solidFill>
                  <a:srgbClr val="002060"/>
                </a:solidFill>
                <a:latin typeface="Century Gothic" panose="020B0502020202020204" pitchFamily="34" charset="0"/>
              </a:rPr>
              <a:t>vais</a:t>
            </a:r>
            <a:r>
              <a:rPr lang="en-GB" sz="2400" kern="1200" dirty="0">
                <a:solidFill>
                  <a:srgbClr val="002060"/>
                </a:solidFill>
                <a:latin typeface="Century Gothic" panose="020B0502020202020204" pitchFamily="34" charset="0"/>
              </a:rPr>
              <a:t> à Rouen. </a:t>
            </a:r>
            <a:endParaRPr lang="en-GB" sz="2400" kern="1200" dirty="0">
              <a:solidFill>
                <a:srgbClr val="002060"/>
              </a:solidFill>
            </a:endParaRPr>
          </a:p>
        </p:txBody>
      </p:sp>
      <p:sp>
        <p:nvSpPr>
          <p:cNvPr id="29" name="TextBox 28">
            <a:extLst>
              <a:ext uri="{FF2B5EF4-FFF2-40B4-BE49-F238E27FC236}">
                <a16:creationId xmlns:a16="http://schemas.microsoft.com/office/drawing/2014/main" id="{63188F33-A923-4477-84FA-A9CEEE53A327}"/>
              </a:ext>
            </a:extLst>
          </p:cNvPr>
          <p:cNvSpPr txBox="1"/>
          <p:nvPr/>
        </p:nvSpPr>
        <p:spPr>
          <a:xfrm>
            <a:off x="6906045" y="4720036"/>
            <a:ext cx="2716763" cy="461665"/>
          </a:xfrm>
          <a:prstGeom prst="rect">
            <a:avLst/>
          </a:prstGeom>
          <a:noFill/>
        </p:spPr>
        <p:txBody>
          <a:bodyPr wrap="square" rtlCol="0">
            <a:spAutoFit/>
          </a:bodyPr>
          <a:lstStyle/>
          <a:p>
            <a:pPr>
              <a:buClrTx/>
              <a:defRPr/>
            </a:pPr>
            <a:r>
              <a:rPr lang="en-GB" sz="2400" kern="1200" dirty="0" err="1">
                <a:solidFill>
                  <a:srgbClr val="002060"/>
                </a:solidFill>
                <a:latin typeface="Century Gothic" panose="020B0502020202020204" pitchFamily="34" charset="0"/>
              </a:rPr>
              <a:t>Tu</a:t>
            </a:r>
            <a:r>
              <a:rPr lang="en-GB" sz="2400" kern="1200" dirty="0">
                <a:solidFill>
                  <a:srgbClr val="002060"/>
                </a:solidFill>
                <a:latin typeface="Century Gothic" panose="020B0502020202020204" pitchFamily="34" charset="0"/>
              </a:rPr>
              <a:t> vas à Blois.</a:t>
            </a:r>
            <a:endParaRPr lang="en-GB" sz="2400" kern="1200" dirty="0">
              <a:solidFill>
                <a:srgbClr val="002060"/>
              </a:solidFill>
            </a:endParaRPr>
          </a:p>
        </p:txBody>
      </p:sp>
      <p:sp>
        <p:nvSpPr>
          <p:cNvPr id="30" name="TextBox 29">
            <a:extLst>
              <a:ext uri="{FF2B5EF4-FFF2-40B4-BE49-F238E27FC236}">
                <a16:creationId xmlns:a16="http://schemas.microsoft.com/office/drawing/2014/main" id="{BE458E30-C275-480C-92D0-C4B3B9C9825C}"/>
              </a:ext>
            </a:extLst>
          </p:cNvPr>
          <p:cNvSpPr txBox="1"/>
          <p:nvPr/>
        </p:nvSpPr>
        <p:spPr>
          <a:xfrm>
            <a:off x="6947740" y="5540287"/>
            <a:ext cx="2318941" cy="461665"/>
          </a:xfrm>
          <a:prstGeom prst="rect">
            <a:avLst/>
          </a:prstGeom>
          <a:noFill/>
        </p:spPr>
        <p:txBody>
          <a:bodyPr wrap="square" rtlCol="0">
            <a:spAutoFit/>
          </a:bodyPr>
          <a:lstStyle/>
          <a:p>
            <a:pPr>
              <a:buClrTx/>
              <a:defRPr/>
            </a:pPr>
            <a:r>
              <a:rPr lang="en-GB" sz="2400" kern="1200" dirty="0" err="1">
                <a:solidFill>
                  <a:srgbClr val="002060"/>
                </a:solidFill>
                <a:latin typeface="Century Gothic" panose="020B0502020202020204" pitchFamily="34" charset="0"/>
              </a:rPr>
              <a:t>Tu</a:t>
            </a:r>
            <a:r>
              <a:rPr lang="en-GB" sz="2400" kern="1200" dirty="0">
                <a:solidFill>
                  <a:srgbClr val="002060"/>
                </a:solidFill>
                <a:latin typeface="Century Gothic" panose="020B0502020202020204" pitchFamily="34" charset="0"/>
              </a:rPr>
              <a:t> vas à Lyon. </a:t>
            </a:r>
            <a:endParaRPr lang="en-GB" sz="2400" kern="1200" dirty="0">
              <a:solidFill>
                <a:srgbClr val="002060"/>
              </a:solidFill>
            </a:endParaRPr>
          </a:p>
        </p:txBody>
      </p:sp>
      <p:pic>
        <p:nvPicPr>
          <p:cNvPr id="5" name="Picture 4" descr="A child with short hair wearing a purple shirt&#10;&#10;Description automatically generated">
            <a:extLst>
              <a:ext uri="{FF2B5EF4-FFF2-40B4-BE49-F238E27FC236}">
                <a16:creationId xmlns:a16="http://schemas.microsoft.com/office/drawing/2014/main" id="{9FF0588E-860B-4E10-BECA-2CC691015EC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00849" y="1547146"/>
            <a:ext cx="1237129" cy="1237129"/>
          </a:xfrm>
          <a:prstGeom prst="rect">
            <a:avLst/>
          </a:prstGeom>
        </p:spPr>
      </p:pic>
      <p:pic>
        <p:nvPicPr>
          <p:cNvPr id="7" name="Picture 6" descr="A child standing on a beach&#10;&#10;Description automatically generated">
            <a:extLst>
              <a:ext uri="{FF2B5EF4-FFF2-40B4-BE49-F238E27FC236}">
                <a16:creationId xmlns:a16="http://schemas.microsoft.com/office/drawing/2014/main" id="{01DB11EB-9F11-47E9-90ED-7167FB98B00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50648" y="0"/>
            <a:ext cx="1518163" cy="1518163"/>
          </a:xfrm>
          <a:prstGeom prst="ellipse">
            <a:avLst/>
          </a:prstGeom>
        </p:spPr>
      </p:pic>
      <p:pic>
        <p:nvPicPr>
          <p:cNvPr id="36" name="Picture 35" descr="A person with dark hair and a yellow shirt&#10;&#10;Description automatically generated">
            <a:extLst>
              <a:ext uri="{FF2B5EF4-FFF2-40B4-BE49-F238E27FC236}">
                <a16:creationId xmlns:a16="http://schemas.microsoft.com/office/drawing/2014/main" id="{8AED4AE0-7FF2-49E5-A7BC-FACE4502A9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6118" y="1586260"/>
            <a:ext cx="1200330" cy="1200330"/>
          </a:xfrm>
          <a:prstGeom prst="rect">
            <a:avLst/>
          </a:prstGeom>
        </p:spPr>
      </p:pic>
      <p:pic>
        <p:nvPicPr>
          <p:cNvPr id="37" name="Picture 36" descr="A child with short hair wearing a purple shirt&#10;&#10;Description automatically generated">
            <a:extLst>
              <a:ext uri="{FF2B5EF4-FFF2-40B4-BE49-F238E27FC236}">
                <a16:creationId xmlns:a16="http://schemas.microsoft.com/office/drawing/2014/main" id="{01355E75-5BC8-4FE8-99EC-E95F54E4766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84520" y="1548054"/>
            <a:ext cx="1237129" cy="1237129"/>
          </a:xfrm>
          <a:prstGeom prst="rect">
            <a:avLst/>
          </a:prstGeom>
        </p:spPr>
      </p:pic>
      <p:sp>
        <p:nvSpPr>
          <p:cNvPr id="38" name="Action Button: Custom 21">
            <a:hlinkClick r:id="" action="ppaction://noaction" highlightClick="1">
              <a:snd r:embed="rId13" name="1. tu vas à Paris (liaison).wav"/>
            </a:hlinkClick>
            <a:extLst>
              <a:ext uri="{FF2B5EF4-FFF2-40B4-BE49-F238E27FC236}">
                <a16:creationId xmlns:a16="http://schemas.microsoft.com/office/drawing/2014/main" id="{F4492E1C-4E45-4CB4-80B2-FEB657109A01}"/>
              </a:ext>
            </a:extLst>
          </p:cNvPr>
          <p:cNvSpPr/>
          <p:nvPr/>
        </p:nvSpPr>
        <p:spPr>
          <a:xfrm>
            <a:off x="469106" y="3780394"/>
            <a:ext cx="453788" cy="452927"/>
          </a:xfrm>
          <a:prstGeom prst="actionButtonBlank">
            <a:avLst/>
          </a:prstGeom>
          <a:solidFill>
            <a:srgbClr val="EF4136"/>
          </a:solidFill>
          <a:ln w="28575">
            <a:solidFill>
              <a:srgbClr val="0055A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1</a:t>
            </a:r>
          </a:p>
        </p:txBody>
      </p:sp>
      <p:sp>
        <p:nvSpPr>
          <p:cNvPr id="39" name="Action Button: Custom 22">
            <a:hlinkClick r:id="" action="ppaction://noaction" highlightClick="1">
              <a:snd r:embed="rId14" name="2. je vais à Poitiers (liaison).wav"/>
            </a:hlinkClick>
            <a:extLst>
              <a:ext uri="{FF2B5EF4-FFF2-40B4-BE49-F238E27FC236}">
                <a16:creationId xmlns:a16="http://schemas.microsoft.com/office/drawing/2014/main" id="{EAFF7AD4-BD06-43CC-9893-4FF373D42E34}"/>
              </a:ext>
            </a:extLst>
          </p:cNvPr>
          <p:cNvSpPr/>
          <p:nvPr/>
        </p:nvSpPr>
        <p:spPr>
          <a:xfrm>
            <a:off x="469106" y="4578619"/>
            <a:ext cx="453788" cy="452927"/>
          </a:xfrm>
          <a:prstGeom prst="actionButtonBlank">
            <a:avLst/>
          </a:prstGeom>
          <a:solidFill>
            <a:srgbClr val="EF4136"/>
          </a:solidFill>
          <a:ln w="28575">
            <a:solidFill>
              <a:srgbClr val="0055A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2</a:t>
            </a:r>
          </a:p>
        </p:txBody>
      </p:sp>
      <p:sp>
        <p:nvSpPr>
          <p:cNvPr id="40" name="Action Button: Custom 23">
            <a:hlinkClick r:id="" action="ppaction://noaction" highlightClick="1">
              <a:snd r:embed="rId15" name="3. je vais à Bordeaux (liaison).wav"/>
            </a:hlinkClick>
            <a:extLst>
              <a:ext uri="{FF2B5EF4-FFF2-40B4-BE49-F238E27FC236}">
                <a16:creationId xmlns:a16="http://schemas.microsoft.com/office/drawing/2014/main" id="{445007CA-E914-40D9-91B4-422BF6FDB825}"/>
              </a:ext>
            </a:extLst>
          </p:cNvPr>
          <p:cNvSpPr/>
          <p:nvPr/>
        </p:nvSpPr>
        <p:spPr>
          <a:xfrm>
            <a:off x="469106" y="5327804"/>
            <a:ext cx="453788" cy="452927"/>
          </a:xfrm>
          <a:prstGeom prst="actionButtonBlank">
            <a:avLst/>
          </a:prstGeom>
          <a:solidFill>
            <a:srgbClr val="EF4136"/>
          </a:solidFill>
          <a:ln w="28575">
            <a:solidFill>
              <a:srgbClr val="0055A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3</a:t>
            </a:r>
          </a:p>
        </p:txBody>
      </p:sp>
      <p:sp>
        <p:nvSpPr>
          <p:cNvPr id="41" name="Action Button: Custom 24">
            <a:hlinkClick r:id="" action="ppaction://noaction" highlightClick="1">
              <a:snd r:embed="rId16" name="4. je vais à Rouen (liaison).wav"/>
            </a:hlinkClick>
            <a:extLst>
              <a:ext uri="{FF2B5EF4-FFF2-40B4-BE49-F238E27FC236}">
                <a16:creationId xmlns:a16="http://schemas.microsoft.com/office/drawing/2014/main" id="{A1F952EB-5A8A-4D4B-9302-2977374995E9}"/>
              </a:ext>
            </a:extLst>
          </p:cNvPr>
          <p:cNvSpPr/>
          <p:nvPr/>
        </p:nvSpPr>
        <p:spPr>
          <a:xfrm>
            <a:off x="6359888" y="3834738"/>
            <a:ext cx="453788" cy="452927"/>
          </a:xfrm>
          <a:prstGeom prst="actionButtonBlank">
            <a:avLst/>
          </a:prstGeom>
          <a:solidFill>
            <a:srgbClr val="EF4136"/>
          </a:solidFill>
          <a:ln w="28575">
            <a:solidFill>
              <a:srgbClr val="0055A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4</a:t>
            </a:r>
          </a:p>
        </p:txBody>
      </p:sp>
      <p:sp>
        <p:nvSpPr>
          <p:cNvPr id="46" name="Action Button: Custom 21">
            <a:hlinkClick r:id="" action="ppaction://noaction" highlightClick="1">
              <a:snd r:embed="rId17" name="5. tu vas à Blois (liaison).wav"/>
            </a:hlinkClick>
            <a:extLst>
              <a:ext uri="{FF2B5EF4-FFF2-40B4-BE49-F238E27FC236}">
                <a16:creationId xmlns:a16="http://schemas.microsoft.com/office/drawing/2014/main" id="{5236E9C6-D1E3-4550-89FE-A373879B5AA1}"/>
              </a:ext>
            </a:extLst>
          </p:cNvPr>
          <p:cNvSpPr/>
          <p:nvPr/>
        </p:nvSpPr>
        <p:spPr>
          <a:xfrm>
            <a:off x="6365932" y="4577347"/>
            <a:ext cx="453788" cy="452927"/>
          </a:xfrm>
          <a:prstGeom prst="actionButtonBlank">
            <a:avLst/>
          </a:prstGeom>
          <a:solidFill>
            <a:srgbClr val="EF4136"/>
          </a:solidFill>
          <a:ln w="28575">
            <a:solidFill>
              <a:srgbClr val="0055A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5</a:t>
            </a:r>
          </a:p>
        </p:txBody>
      </p:sp>
      <p:sp>
        <p:nvSpPr>
          <p:cNvPr id="47" name="Action Button: Custom 22">
            <a:hlinkClick r:id="" action="ppaction://noaction" highlightClick="1">
              <a:snd r:embed="rId18" name="6. tu vas à Lyon (liaison).wav"/>
            </a:hlinkClick>
            <a:extLst>
              <a:ext uri="{FF2B5EF4-FFF2-40B4-BE49-F238E27FC236}">
                <a16:creationId xmlns:a16="http://schemas.microsoft.com/office/drawing/2014/main" id="{53276A79-3D46-479F-B518-AEA4E98851E6}"/>
              </a:ext>
            </a:extLst>
          </p:cNvPr>
          <p:cNvSpPr/>
          <p:nvPr/>
        </p:nvSpPr>
        <p:spPr>
          <a:xfrm>
            <a:off x="6378387" y="5401737"/>
            <a:ext cx="453788" cy="452927"/>
          </a:xfrm>
          <a:prstGeom prst="actionButtonBlank">
            <a:avLst/>
          </a:prstGeom>
          <a:solidFill>
            <a:srgbClr val="EF4136"/>
          </a:solidFill>
          <a:ln w="28575">
            <a:solidFill>
              <a:srgbClr val="0055A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6</a:t>
            </a:r>
          </a:p>
        </p:txBody>
      </p:sp>
    </p:spTree>
    <p:extLst>
      <p:ext uri="{BB962C8B-B14F-4D97-AF65-F5344CB8AC3E}">
        <p14:creationId xmlns:p14="http://schemas.microsoft.com/office/powerpoint/2010/main" val="329113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0" grpId="0"/>
      <p:bldP spid="38" grpId="0" animBg="1"/>
      <p:bldP spid="39" grpId="0" animBg="1"/>
      <p:bldP spid="40" grpId="0" animBg="1"/>
      <p:bldP spid="41" grpId="0" animBg="1"/>
      <p:bldP spid="46" grpId="0" animBg="1"/>
      <p:bldP spid="4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4" name="Rectangle 3"/>
          <p:cNvSpPr/>
          <p:nvPr/>
        </p:nvSpPr>
        <p:spPr>
          <a:xfrm>
            <a:off x="290970" y="920907"/>
            <a:ext cx="1180643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in French we use intonation to form questions. </a:t>
            </a:r>
          </a:p>
        </p:txBody>
      </p:sp>
      <p:sp>
        <p:nvSpPr>
          <p:cNvPr id="5" name="TextBox 4"/>
          <p:cNvSpPr txBox="1"/>
          <p:nvPr/>
        </p:nvSpPr>
        <p:spPr>
          <a:xfrm>
            <a:off x="290970" y="1492426"/>
            <a:ext cx="6166276"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 as un animal ?</a:t>
            </a:r>
          </a:p>
        </p:txBody>
      </p:sp>
      <p:sp>
        <p:nvSpPr>
          <p:cNvPr id="6" name="TextBox 5"/>
          <p:cNvSpPr txBox="1"/>
          <p:nvPr/>
        </p:nvSpPr>
        <p:spPr>
          <a:xfrm>
            <a:off x="6333065" y="1502444"/>
            <a:ext cx="5724322"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you have a pet?</a:t>
            </a:r>
          </a:p>
        </p:txBody>
      </p:sp>
      <p:sp>
        <p:nvSpPr>
          <p:cNvPr id="7" name="TextBox 6"/>
          <p:cNvSpPr txBox="1"/>
          <p:nvPr/>
        </p:nvSpPr>
        <p:spPr>
          <a:xfrm>
            <a:off x="1574800" y="3773713"/>
            <a:ext cx="2430378" cy="523220"/>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vais</a:t>
            </a:r>
            <a:r>
              <a:rPr kumimoji="0" lang="en-GB" sz="2800" b="1" i="1" u="none" strike="noStrike" kern="1200" cap="none" spc="0" normalizeH="0" baseline="0" noProof="0" dirty="0">
                <a:ln>
                  <a:noFill/>
                </a:ln>
                <a:solidFill>
                  <a:srgbClr val="002060"/>
                </a:solidFill>
                <a:effectLst/>
                <a:uLnTx/>
                <a:uFillTx/>
                <a:latin typeface="Century Gothic"/>
                <a:ea typeface="+mn-ea"/>
                <a:cs typeface="+mn-cs"/>
                <a:sym typeface="Century Gothic"/>
              </a:rPr>
              <a:t> </a:t>
            </a:r>
            <a:r>
              <a:rPr kumimoji="0" lang="en-GB" sz="2800" b="1" i="1" u="none" strike="noStrike" kern="1200" cap="none" spc="0" normalizeH="0" baseline="0" noProof="0" dirty="0" err="1">
                <a:ln>
                  <a:noFill/>
                </a:ln>
                <a:solidFill>
                  <a:srgbClr val="EF4136"/>
                </a:solidFill>
                <a:effectLst/>
                <a:uLnTx/>
                <a:uFillTx/>
                <a:latin typeface="Century Gothic"/>
                <a:ea typeface="+mn-ea"/>
                <a:cs typeface="+mn-cs"/>
                <a:sym typeface="Century Gothic"/>
              </a:rPr>
              <a:t>où</a:t>
            </a:r>
            <a:r>
              <a:rPr kumimoji="0" lang="en-GB" sz="2800" b="0" i="0" u="none" strike="noStrike" kern="1200" cap="none" spc="0" normalizeH="0" baseline="0" noProof="0" dirty="0">
                <a:ln>
                  <a:noFill/>
                </a:ln>
                <a:solidFill>
                  <a:srgbClr val="EF4136"/>
                </a:solidFill>
                <a:effectLst/>
                <a:uLnTx/>
                <a:uFillTx/>
                <a:latin typeface="Century Gothic"/>
                <a:ea typeface="+mn-ea"/>
                <a:cs typeface="+mn-cs"/>
                <a:sym typeface="Century Gothic"/>
              </a:rPr>
              <a:t> ?</a:t>
            </a:r>
            <a:r>
              <a:rPr kumimoji="0" lang="en-GB" sz="2800" b="1"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 </a:t>
            </a:r>
          </a:p>
        </p:txBody>
      </p:sp>
      <p:sp>
        <p:nvSpPr>
          <p:cNvPr id="8" name="TextBox 7"/>
          <p:cNvSpPr txBox="1"/>
          <p:nvPr/>
        </p:nvSpPr>
        <p:spPr>
          <a:xfrm>
            <a:off x="6333065" y="4363555"/>
            <a:ext cx="4334935"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err="1">
                <a:ln>
                  <a:noFill/>
                </a:ln>
                <a:solidFill>
                  <a:srgbClr val="EF4136"/>
                </a:solidFill>
                <a:effectLst/>
                <a:uLnTx/>
                <a:uFillTx/>
                <a:latin typeface="Century Gothic" panose="020B0502020202020204" pitchFamily="34" charset="0"/>
                <a:ea typeface="+mn-ea"/>
                <a:cs typeface="+mn-cs"/>
              </a:rPr>
              <a:t>Wher</a:t>
            </a:r>
            <a:r>
              <a:rPr kumimoji="0" lang="en-GB" sz="2800" b="0" i="1"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are you going?</a:t>
            </a:r>
          </a:p>
        </p:txBody>
      </p:sp>
      <p:sp>
        <p:nvSpPr>
          <p:cNvPr id="9" name="TextBox 8"/>
          <p:cNvSpPr txBox="1"/>
          <p:nvPr/>
        </p:nvSpPr>
        <p:spPr>
          <a:xfrm>
            <a:off x="358703" y="2015646"/>
            <a:ext cx="5517164"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Literally: You have an animal?</a:t>
            </a:r>
          </a:p>
        </p:txBody>
      </p:sp>
      <p:sp>
        <p:nvSpPr>
          <p:cNvPr id="10" name="Rectangle 9"/>
          <p:cNvSpPr/>
          <p:nvPr/>
        </p:nvSpPr>
        <p:spPr>
          <a:xfrm>
            <a:off x="1850918" y="4373205"/>
            <a:ext cx="2103461" cy="523220"/>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Tu</a:t>
            </a: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vas </a:t>
            </a:r>
            <a:r>
              <a:rPr kumimoji="0" lang="en-GB" sz="2800" b="1" i="1" u="none" strike="noStrike" kern="1200" cap="none" spc="0" normalizeH="0" baseline="0" noProof="0" dirty="0" err="1">
                <a:ln>
                  <a:noFill/>
                </a:ln>
                <a:solidFill>
                  <a:srgbClr val="EF4136"/>
                </a:solidFill>
                <a:effectLst/>
                <a:uLnTx/>
                <a:uFillTx/>
                <a:latin typeface="Century Gothic"/>
                <a:ea typeface="+mn-ea"/>
                <a:cs typeface="+mn-cs"/>
                <a:sym typeface="Century Gothic"/>
              </a:rPr>
              <a:t>où</a:t>
            </a:r>
            <a:r>
              <a:rPr kumimoji="0" lang="en-GB" sz="2800" b="0" i="0" u="none" strike="noStrike" kern="1200" cap="none" spc="0" normalizeH="0" baseline="0" noProof="0" dirty="0">
                <a:ln>
                  <a:noFill/>
                </a:ln>
                <a:solidFill>
                  <a:srgbClr val="EF4136"/>
                </a:solidFill>
                <a:effectLst/>
                <a:uLnTx/>
                <a:uFillTx/>
                <a:latin typeface="Century Gothic"/>
                <a:ea typeface="+mn-ea"/>
                <a:cs typeface="+mn-cs"/>
                <a:sym typeface="Century Gothic"/>
              </a:rPr>
              <a:t> ?</a:t>
            </a:r>
            <a:endParaRPr kumimoji="0" lang="en-GB" sz="2800" b="1"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endParaRPr>
          </a:p>
        </p:txBody>
      </p:sp>
      <p:sp>
        <p:nvSpPr>
          <p:cNvPr id="11" name="TextBox 10"/>
          <p:cNvSpPr txBox="1"/>
          <p:nvPr/>
        </p:nvSpPr>
        <p:spPr>
          <a:xfrm>
            <a:off x="5692005" y="2042799"/>
            <a:ext cx="5911262"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“Do” is not used in French!</a:t>
            </a:r>
          </a:p>
        </p:txBody>
      </p:sp>
      <p:sp>
        <p:nvSpPr>
          <p:cNvPr id="12" name="Rectangle 11"/>
          <p:cNvSpPr/>
          <p:nvPr/>
        </p:nvSpPr>
        <p:spPr>
          <a:xfrm>
            <a:off x="271100" y="5352318"/>
            <a:ext cx="1182630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question word </a:t>
            </a:r>
            <a:r>
              <a:rPr kumimoji="0" lang="en-GB" sz="3200" b="0" i="0" u="none" strike="noStrike" kern="1200" cap="none" spc="0" normalizeH="0" baseline="0" noProof="0" dirty="0">
                <a:ln>
                  <a:noFill/>
                </a:ln>
                <a:solidFill>
                  <a:srgbClr val="002060"/>
                </a:solidFill>
                <a:effectLst/>
                <a:uLnTx/>
                <a:uFillTx/>
                <a:latin typeface="Century Gothic"/>
                <a:ea typeface="+mn-ea"/>
                <a:cs typeface="+mn-cs"/>
                <a:sym typeface="Century Gothic"/>
              </a:rPr>
              <a:t>goes to the </a:t>
            </a:r>
            <a:r>
              <a:rPr kumimoji="0" lang="en-GB" sz="3200" b="1" i="1" u="none" strike="noStrike" kern="1200" cap="none" spc="0" normalizeH="0" baseline="0" noProof="0" dirty="0">
                <a:ln>
                  <a:noFill/>
                </a:ln>
                <a:solidFill>
                  <a:srgbClr val="002060"/>
                </a:solidFill>
                <a:effectLst/>
                <a:uLnTx/>
                <a:uFillTx/>
                <a:latin typeface="Century Gothic"/>
                <a:ea typeface="+mn-ea"/>
                <a:cs typeface="+mn-cs"/>
                <a:sym typeface="Century Gothic"/>
              </a:rPr>
              <a:t>end</a:t>
            </a:r>
            <a:r>
              <a:rPr kumimoji="0" lang="en-GB" sz="3200" b="0" i="0" u="none" strike="noStrike" kern="1200" cap="none" spc="0" normalizeH="0" baseline="0" noProof="0" dirty="0">
                <a:ln>
                  <a:noFill/>
                </a:ln>
                <a:solidFill>
                  <a:srgbClr val="002060"/>
                </a:solidFill>
                <a:effectLst/>
                <a:uLnTx/>
                <a:uFillTx/>
                <a:latin typeface="Century Gothic"/>
                <a:ea typeface="+mn-ea"/>
                <a:cs typeface="+mn-cs"/>
                <a:sym typeface="Century Gothic"/>
              </a:rPr>
              <a:t> of the French sentence.</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p:cNvSpPr txBox="1"/>
          <p:nvPr/>
        </p:nvSpPr>
        <p:spPr>
          <a:xfrm>
            <a:off x="6333065" y="3745030"/>
            <a:ext cx="3905501"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Where</a:t>
            </a:r>
            <a:r>
              <a:rPr kumimoji="0" lang="en-GB" sz="2800" b="0" i="0"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am I going?</a:t>
            </a:r>
          </a:p>
        </p:txBody>
      </p:sp>
      <p:sp>
        <p:nvSpPr>
          <p:cNvPr id="14" name="Rectangle 13"/>
          <p:cNvSpPr/>
          <p:nvPr/>
        </p:nvSpPr>
        <p:spPr>
          <a:xfrm>
            <a:off x="358703" y="3053727"/>
            <a:ext cx="932018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can add the question word </a:t>
            </a:r>
            <a:r>
              <a:rPr kumimoji="0" lang="en-GB" sz="3200" b="1" i="1" u="none" strike="noStrike" kern="1200" cap="none" spc="0" normalizeH="0" baseline="0" noProof="0" dirty="0" err="1">
                <a:ln>
                  <a:noFill/>
                </a:ln>
                <a:solidFill>
                  <a:srgbClr val="EF4136"/>
                </a:solidFill>
                <a:effectLst/>
                <a:uLnTx/>
                <a:uFillTx/>
                <a:latin typeface="Century Gothic"/>
                <a:ea typeface="+mn-ea"/>
                <a:cs typeface="+mn-cs"/>
                <a:sym typeface="Century Gothic"/>
              </a:rPr>
              <a:t>où</a:t>
            </a:r>
            <a:r>
              <a:rPr kumimoji="0" lang="en-GB" sz="3200" b="0" i="0" u="none" strike="noStrike" kern="1200" cap="none" spc="0" normalizeH="0" baseline="0" noProof="0" dirty="0">
                <a:ln>
                  <a:noFill/>
                </a:ln>
                <a:solidFill>
                  <a:srgbClr val="EF4136"/>
                </a:solidFill>
                <a:effectLst/>
                <a:uLnTx/>
                <a:uFillTx/>
                <a:latin typeface="Century Gothic"/>
                <a:ea typeface="+mn-ea"/>
                <a:cs typeface="+mn-cs"/>
                <a:sym typeface="Century Gothic"/>
              </a:rPr>
              <a:t> ? </a:t>
            </a:r>
            <a:r>
              <a:rPr kumimoji="0" lang="en-GB" sz="3200" b="0" i="0" u="none" strike="noStrike" kern="1200" cap="none" spc="0" normalizeH="0" baseline="0" noProof="0" dirty="0">
                <a:ln>
                  <a:noFill/>
                </a:ln>
                <a:solidFill>
                  <a:srgbClr val="002060"/>
                </a:solidFill>
                <a:effectLst/>
                <a:uLnTx/>
                <a:uFillTx/>
                <a:latin typeface="Century Gothic"/>
                <a:ea typeface="+mn-ea"/>
                <a:cs typeface="+mn-cs"/>
                <a:sym typeface="Century Gothic"/>
              </a:rPr>
              <a:t>– </a:t>
            </a:r>
            <a:r>
              <a:rPr kumimoji="0" lang="en-GB" sz="3200" b="0" i="0" u="none" strike="noStrike" kern="1200" cap="none" spc="0" normalizeH="0" baseline="0" noProof="0" dirty="0">
                <a:ln>
                  <a:noFill/>
                </a:ln>
                <a:solidFill>
                  <a:srgbClr val="EF4136"/>
                </a:solidFill>
                <a:effectLst/>
                <a:uLnTx/>
                <a:uFillTx/>
                <a:latin typeface="Century Gothic"/>
                <a:ea typeface="+mn-ea"/>
                <a:cs typeface="+mn-cs"/>
                <a:sym typeface="Century Gothic"/>
              </a:rPr>
              <a:t>where?</a:t>
            </a:r>
            <a:endParaRPr kumimoji="0" lang="en-GB" sz="3200" b="1" i="0" u="none" strike="noStrike" kern="1200" cap="none" spc="0" normalizeH="0" baseline="0" noProof="0" dirty="0">
              <a:ln>
                <a:noFill/>
              </a:ln>
              <a:solidFill>
                <a:srgbClr val="EF4136"/>
              </a:solidFill>
              <a:effectLst/>
              <a:uLnTx/>
              <a:uFillTx/>
              <a:latin typeface="Century Gothic"/>
              <a:ea typeface="+mn-ea"/>
              <a:cs typeface="+mn-cs"/>
              <a:sym typeface="Century Gothic"/>
            </a:endParaRPr>
          </a:p>
        </p:txBody>
      </p:sp>
      <p:sp>
        <p:nvSpPr>
          <p:cNvPr id="15" name="Title 14">
            <a:extLst>
              <a:ext uri="{FF2B5EF4-FFF2-40B4-BE49-F238E27FC236}">
                <a16:creationId xmlns:a16="http://schemas.microsoft.com/office/drawing/2014/main" id="{D457B50A-8FED-514D-9631-946524212073}"/>
              </a:ext>
            </a:extLst>
          </p:cNvPr>
          <p:cNvSpPr>
            <a:spLocks noGrp="1"/>
          </p:cNvSpPr>
          <p:nvPr>
            <p:ph type="title"/>
          </p:nvPr>
        </p:nvSpPr>
        <p:spPr>
          <a:xfrm>
            <a:off x="0" y="213557"/>
            <a:ext cx="4775200" cy="647577"/>
          </a:xfrm>
        </p:spPr>
        <p:txBody>
          <a:bodyPr>
            <a:normAutofit/>
          </a:bodyPr>
          <a:lstStyle/>
          <a:p>
            <a:r>
              <a:rPr lang="en-GB" sz="3600" b="1" dirty="0">
                <a:solidFill>
                  <a:srgbClr val="FFFFFF"/>
                </a:solidFill>
              </a:rPr>
              <a:t>Questions with </a:t>
            </a:r>
            <a:r>
              <a:rPr lang="en-GB" sz="3600" b="1" i="1" dirty="0" err="1">
                <a:solidFill>
                  <a:srgbClr val="FFFFFF"/>
                </a:solidFill>
              </a:rPr>
              <a:t>où</a:t>
            </a:r>
            <a:r>
              <a:rPr lang="en-GB" sz="3600" b="1" i="1" dirty="0">
                <a:solidFill>
                  <a:srgbClr val="FFFFFF"/>
                </a:solidFill>
              </a:rPr>
              <a:t> </a:t>
            </a:r>
            <a:endParaRPr lang="en-US" sz="3600" dirty="0"/>
          </a:p>
        </p:txBody>
      </p:sp>
      <p:sp>
        <p:nvSpPr>
          <p:cNvPr id="16" name="Rounded Rectangle 46">
            <a:extLst>
              <a:ext uri="{FF2B5EF4-FFF2-40B4-BE49-F238E27FC236}">
                <a16:creationId xmlns:a16="http://schemas.microsoft.com/office/drawing/2014/main" id="{305055AA-59C9-447E-A994-8D4F13F50F7F}"/>
              </a:ext>
            </a:extLst>
          </p:cNvPr>
          <p:cNvSpPr/>
          <p:nvPr/>
        </p:nvSpPr>
        <p:spPr>
          <a:xfrm>
            <a:off x="10238566" y="177536"/>
            <a:ext cx="1702891" cy="361888"/>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1682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p:bldP spid="11" grpId="0" animBg="1"/>
      <p:bldP spid="12" grpId="0"/>
      <p:bldP spid="13" grpId="0" animBg="1"/>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B60091-C268-44EB-B08A-971793398C63}"/>
              </a:ext>
            </a:extLst>
          </p:cNvPr>
          <p:cNvSpPr>
            <a:spLocks noGrp="1"/>
          </p:cNvSpPr>
          <p:nvPr>
            <p:ph type="title"/>
          </p:nvPr>
        </p:nvSpPr>
        <p:spPr>
          <a:xfrm>
            <a:off x="-1" y="213557"/>
            <a:ext cx="5621867" cy="647577"/>
          </a:xfrm>
        </p:spPr>
        <p:txBody>
          <a:bodyPr>
            <a:noAutofit/>
          </a:bodyPr>
          <a:lstStyle/>
          <a:p>
            <a:r>
              <a:rPr lang="en-GB" sz="2800" dirty="0"/>
              <a:t>Tu vas </a:t>
            </a:r>
            <a:r>
              <a:rPr lang="en-GB" sz="2800" dirty="0" err="1"/>
              <a:t>où</a:t>
            </a:r>
            <a:r>
              <a:rPr lang="en-GB" sz="2800" dirty="0"/>
              <a:t> ? Je </a:t>
            </a:r>
            <a:r>
              <a:rPr lang="en-GB" sz="2800" dirty="0" err="1"/>
              <a:t>vais</a:t>
            </a:r>
            <a:r>
              <a:rPr lang="en-GB" sz="2800" dirty="0"/>
              <a:t>…  </a:t>
            </a:r>
            <a:r>
              <a:rPr lang="en-GB" sz="2800" b="0" dirty="0"/>
              <a:t>(1/2)</a:t>
            </a:r>
            <a:endParaRPr lang="en-GB" sz="2800" dirty="0"/>
          </a:p>
        </p:txBody>
      </p:sp>
      <p:sp>
        <p:nvSpPr>
          <p:cNvPr id="4" name="Rounded Rectangle 46">
            <a:extLst>
              <a:ext uri="{FF2B5EF4-FFF2-40B4-BE49-F238E27FC236}">
                <a16:creationId xmlns:a16="http://schemas.microsoft.com/office/drawing/2014/main" id="{4E5F0642-9D53-4703-99EB-C818A5DB1832}"/>
              </a:ext>
            </a:extLst>
          </p:cNvPr>
          <p:cNvSpPr/>
          <p:nvPr/>
        </p:nvSpPr>
        <p:spPr>
          <a:xfrm>
            <a:off x="10834119" y="249869"/>
            <a:ext cx="1075802" cy="389468"/>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descr="A blue and red speech bubbles&#10;&#10;Description automatically generated">
            <a:extLst>
              <a:ext uri="{FF2B5EF4-FFF2-40B4-BE49-F238E27FC236}">
                <a16:creationId xmlns:a16="http://schemas.microsoft.com/office/drawing/2014/main" id="{637FD714-BE73-42E3-9F4A-B6C12F908E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8195" y="-34024"/>
            <a:ext cx="1975275" cy="1329043"/>
          </a:xfrm>
          <a:prstGeom prst="rect">
            <a:avLst/>
          </a:prstGeom>
        </p:spPr>
      </p:pic>
      <p:pic>
        <p:nvPicPr>
          <p:cNvPr id="6" name="Picture 5" descr="A blue and white person with a letter&#10;&#10;Description automatically generated">
            <a:extLst>
              <a:ext uri="{FF2B5EF4-FFF2-40B4-BE49-F238E27FC236}">
                <a16:creationId xmlns:a16="http://schemas.microsoft.com/office/drawing/2014/main" id="{4C6C39CF-C5AA-4306-B5D9-9FC567D4C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6639" y="-89813"/>
            <a:ext cx="1438116" cy="1507389"/>
          </a:xfrm>
          <a:prstGeom prst="rect">
            <a:avLst/>
          </a:prstGeom>
        </p:spPr>
      </p:pic>
      <p:pic>
        <p:nvPicPr>
          <p:cNvPr id="7" name="Picture 6" descr="A blue and white logo&#10;&#10;Description automatically generated">
            <a:extLst>
              <a:ext uri="{FF2B5EF4-FFF2-40B4-BE49-F238E27FC236}">
                <a16:creationId xmlns:a16="http://schemas.microsoft.com/office/drawing/2014/main" id="{727500FE-F1BA-473F-B9B5-E5B47607DB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65975" y="-124583"/>
            <a:ext cx="1435345" cy="1510160"/>
          </a:xfrm>
          <a:prstGeom prst="rect">
            <a:avLst/>
          </a:prstGeom>
        </p:spPr>
      </p:pic>
      <p:sp>
        <p:nvSpPr>
          <p:cNvPr id="8" name="TextBox 7">
            <a:extLst>
              <a:ext uri="{FF2B5EF4-FFF2-40B4-BE49-F238E27FC236}">
                <a16:creationId xmlns:a16="http://schemas.microsoft.com/office/drawing/2014/main" id="{861C4B0D-DCE9-4FF4-BA39-EA8BBB11C491}"/>
              </a:ext>
            </a:extLst>
          </p:cNvPr>
          <p:cNvSpPr txBox="1"/>
          <p:nvPr/>
        </p:nvSpPr>
        <p:spPr>
          <a:xfrm>
            <a:off x="1030122" y="1967746"/>
            <a:ext cx="438351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 vas </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où</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p>
        </p:txBody>
      </p:sp>
      <p:sp>
        <p:nvSpPr>
          <p:cNvPr id="9" name="TextBox 8">
            <a:extLst>
              <a:ext uri="{FF2B5EF4-FFF2-40B4-BE49-F238E27FC236}">
                <a16:creationId xmlns:a16="http://schemas.microsoft.com/office/drawing/2014/main" id="{18612ED0-9F4C-4CDD-B1FE-82907789A1CD}"/>
              </a:ext>
            </a:extLst>
          </p:cNvPr>
          <p:cNvSpPr txBox="1"/>
          <p:nvPr/>
        </p:nvSpPr>
        <p:spPr>
          <a:xfrm>
            <a:off x="1062778" y="1385577"/>
            <a:ext cx="911817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Ask your partner: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Where are you going?</a:t>
            </a:r>
          </a:p>
        </p:txBody>
      </p:sp>
      <p:pic>
        <p:nvPicPr>
          <p:cNvPr id="10" name="Picture 9" descr="A blue and white logo&#10;&#10;Description automatically generated">
            <a:extLst>
              <a:ext uri="{FF2B5EF4-FFF2-40B4-BE49-F238E27FC236}">
                <a16:creationId xmlns:a16="http://schemas.microsoft.com/office/drawing/2014/main" id="{8C99B5DD-01C7-4F05-A2FD-5FCF7572CC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884" y="1647187"/>
            <a:ext cx="947894" cy="997301"/>
          </a:xfrm>
          <a:prstGeom prst="rect">
            <a:avLst/>
          </a:prstGeom>
        </p:spPr>
      </p:pic>
      <p:sp>
        <p:nvSpPr>
          <p:cNvPr id="11" name="TextBox 10">
            <a:extLst>
              <a:ext uri="{FF2B5EF4-FFF2-40B4-BE49-F238E27FC236}">
                <a16:creationId xmlns:a16="http://schemas.microsoft.com/office/drawing/2014/main" id="{0332BEBA-C939-40D6-ADA2-16211F35F34C}"/>
              </a:ext>
            </a:extLst>
          </p:cNvPr>
          <p:cNvSpPr txBox="1"/>
          <p:nvPr/>
        </p:nvSpPr>
        <p:spPr>
          <a:xfrm>
            <a:off x="1030122" y="2533188"/>
            <a:ext cx="1142428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Tell your partner: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am going to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au…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 </a:t>
            </a:r>
            <a:r>
              <a:rPr kumimoji="0" lang="en-US" sz="2800" b="1" i="0" u="none" strike="noStrike" kern="1200" cap="none" spc="0" normalizeH="0" baseline="0" noProof="0" dirty="0">
                <a:ln>
                  <a:noFill/>
                </a:ln>
                <a:solidFill>
                  <a:srgbClr val="002060"/>
                </a:solidFill>
                <a:effectLst/>
                <a:uLnTx/>
                <a:uFillTx/>
                <a:latin typeface="Century Gothic"/>
                <a:ea typeface="+mn-ea"/>
                <a:cs typeface="+mn-cs"/>
              </a:rPr>
              <a:t>à la…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2" name="Picture 11" descr="A blue and white person with a letter&#10;&#10;Description automatically generated">
            <a:extLst>
              <a:ext uri="{FF2B5EF4-FFF2-40B4-BE49-F238E27FC236}">
                <a16:creationId xmlns:a16="http://schemas.microsoft.com/office/drawing/2014/main" id="{4DFAE44E-5ED3-451D-B401-BD86C4AF92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171" y="2965047"/>
            <a:ext cx="947894" cy="993553"/>
          </a:xfrm>
          <a:prstGeom prst="rect">
            <a:avLst/>
          </a:prstGeom>
        </p:spPr>
      </p:pic>
      <p:sp>
        <p:nvSpPr>
          <p:cNvPr id="13" name="Speech Bubble: Rectangle with Corners Rounded 12">
            <a:extLst>
              <a:ext uri="{FF2B5EF4-FFF2-40B4-BE49-F238E27FC236}">
                <a16:creationId xmlns:a16="http://schemas.microsoft.com/office/drawing/2014/main" id="{16664A03-09FB-4F3B-AA26-F841B87AF18F}"/>
              </a:ext>
            </a:extLst>
          </p:cNvPr>
          <p:cNvSpPr/>
          <p:nvPr/>
        </p:nvSpPr>
        <p:spPr>
          <a:xfrm>
            <a:off x="8756372" y="1459021"/>
            <a:ext cx="3208053" cy="921873"/>
          </a:xfrm>
          <a:prstGeom prst="wedgeRoundRectCallout">
            <a:avLst>
              <a:gd name="adj1" fmla="val -15150"/>
              <a:gd name="adj2" fmla="val 80750"/>
              <a:gd name="adj3" fmla="val 16667"/>
            </a:avLst>
          </a:prstGeom>
          <a:solidFill>
            <a:srgbClr val="EF4136"/>
          </a:solidFill>
          <a:ln>
            <a:solidFill>
              <a:srgbClr val="0055A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Then stop! Don’t say the destination!</a:t>
            </a:r>
          </a:p>
        </p:txBody>
      </p:sp>
      <p:sp>
        <p:nvSpPr>
          <p:cNvPr id="14" name="TextBox 13">
            <a:extLst>
              <a:ext uri="{FF2B5EF4-FFF2-40B4-BE49-F238E27FC236}">
                <a16:creationId xmlns:a16="http://schemas.microsoft.com/office/drawing/2014/main" id="{61D6E96D-7ECF-4B21-851B-5DA88F4763D5}"/>
              </a:ext>
            </a:extLst>
          </p:cNvPr>
          <p:cNvSpPr txBox="1"/>
          <p:nvPr/>
        </p:nvSpPr>
        <p:spPr>
          <a:xfrm>
            <a:off x="1062778" y="3283841"/>
            <a:ext cx="438351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au </a:t>
            </a:r>
            <a:r>
              <a:rPr kumimoji="0" lang="en-GB" sz="2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2800" b="0" i="0" u="none" strike="sngStrike" kern="1200" cap="none" spc="0" normalizeH="0" baseline="0" noProof="0" dirty="0">
                <a:ln>
                  <a:noFill/>
                </a:ln>
                <a:solidFill>
                  <a:srgbClr val="002060"/>
                </a:solidFill>
                <a:effectLst/>
                <a:uLnTx/>
                <a:uFillTx/>
                <a:latin typeface="Century Gothic"/>
                <a:ea typeface="+mn-ea"/>
                <a:cs typeface="+mn-cs"/>
              </a:rPr>
              <a:t>lit</a:t>
            </a:r>
            <a:r>
              <a:rPr kumimoji="0" lang="en-GB" sz="2800" b="0" i="0" u="none" strike="noStrike" kern="1200" cap="none" spc="0" normalizeH="0" baseline="0" noProof="0" dirty="0">
                <a:ln>
                  <a:noFill/>
                </a:ln>
                <a:solidFill>
                  <a:srgbClr val="002060"/>
                </a:solidFill>
                <a:effectLst/>
                <a:uLnTx/>
                <a:uFillTx/>
                <a:latin typeface="Century Gothic"/>
                <a:ea typeface="+mn-ea"/>
                <a:cs typeface="+mn-cs"/>
              </a:rPr>
              <a: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5" name="Picture 14">
            <a:extLst>
              <a:ext uri="{FF2B5EF4-FFF2-40B4-BE49-F238E27FC236}">
                <a16:creationId xmlns:a16="http://schemas.microsoft.com/office/drawing/2014/main" id="{CE39C5C6-7F5C-44DF-88A5-E8DEDEFCBA4D}"/>
              </a:ext>
            </a:extLst>
          </p:cNvPr>
          <p:cNvPicPr>
            <a:picLocks noChangeAspect="1"/>
          </p:cNvPicPr>
          <p:nvPr/>
        </p:nvPicPr>
        <p:blipFill>
          <a:blip r:embed="rId6"/>
          <a:stretch>
            <a:fillRect/>
          </a:stretch>
        </p:blipFill>
        <p:spPr>
          <a:xfrm>
            <a:off x="3865804" y="3124754"/>
            <a:ext cx="2230196" cy="1254945"/>
          </a:xfrm>
          <a:prstGeom prst="rect">
            <a:avLst/>
          </a:prstGeom>
        </p:spPr>
      </p:pic>
      <p:pic>
        <p:nvPicPr>
          <p:cNvPr id="16" name="Picture 15" descr="A blue and white logo&#10;&#10;Description automatically generated">
            <a:extLst>
              <a:ext uri="{FF2B5EF4-FFF2-40B4-BE49-F238E27FC236}">
                <a16:creationId xmlns:a16="http://schemas.microsoft.com/office/drawing/2014/main" id="{685B335C-3F0A-4D93-BE83-8988E5EAD4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28" y="4712162"/>
            <a:ext cx="947894" cy="997301"/>
          </a:xfrm>
          <a:prstGeom prst="rect">
            <a:avLst/>
          </a:prstGeom>
        </p:spPr>
      </p:pic>
      <p:sp>
        <p:nvSpPr>
          <p:cNvPr id="17" name="TextBox 16">
            <a:extLst>
              <a:ext uri="{FF2B5EF4-FFF2-40B4-BE49-F238E27FC236}">
                <a16:creationId xmlns:a16="http://schemas.microsoft.com/office/drawing/2014/main" id="{907C8CB2-D89F-4309-8BBA-9E06F336B5C8}"/>
              </a:ext>
            </a:extLst>
          </p:cNvPr>
          <p:cNvSpPr txBox="1"/>
          <p:nvPr/>
        </p:nvSpPr>
        <p:spPr>
          <a:xfrm>
            <a:off x="1030122" y="4449626"/>
            <a:ext cx="410067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Ask for clarification.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60093A1C-0294-41CB-9762-1909A5734306}"/>
              </a:ext>
            </a:extLst>
          </p:cNvPr>
          <p:cNvSpPr txBox="1"/>
          <p:nvPr/>
        </p:nvSpPr>
        <p:spPr>
          <a:xfrm>
            <a:off x="1071065" y="5008772"/>
            <a:ext cx="438351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 vas </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au lit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p>
        </p:txBody>
      </p:sp>
      <p:sp>
        <p:nvSpPr>
          <p:cNvPr id="19" name="Speech Bubble: Rectangle with Corners Rounded 18">
            <a:extLst>
              <a:ext uri="{FF2B5EF4-FFF2-40B4-BE49-F238E27FC236}">
                <a16:creationId xmlns:a16="http://schemas.microsoft.com/office/drawing/2014/main" id="{7D20AB54-F234-4136-9738-C31ED42649A2}"/>
              </a:ext>
            </a:extLst>
          </p:cNvPr>
          <p:cNvSpPr/>
          <p:nvPr/>
        </p:nvSpPr>
        <p:spPr>
          <a:xfrm>
            <a:off x="5941712" y="4344136"/>
            <a:ext cx="5220166" cy="921873"/>
          </a:xfrm>
          <a:prstGeom prst="wedgeRoundRectCallout">
            <a:avLst>
              <a:gd name="adj1" fmla="val -98204"/>
              <a:gd name="adj2" fmla="val 45850"/>
              <a:gd name="adj3" fmla="val 16667"/>
            </a:avLst>
          </a:prstGeom>
          <a:solidFill>
            <a:srgbClr val="EF4136"/>
          </a:solidFill>
          <a:ln>
            <a:solidFill>
              <a:srgbClr val="0055A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You can work out the destination from the </a:t>
            </a:r>
            <a:r>
              <a:rPr kumimoji="0" lang="en-GB" sz="2400" b="1" i="0" u="sng"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au</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 or </a:t>
            </a:r>
            <a:r>
              <a:rPr kumimoji="0" lang="en-US" sz="2400" b="1" i="0" u="sng" strike="noStrike" kern="1200" cap="none" spc="0" normalizeH="0" baseline="0" noProof="0" dirty="0">
                <a:ln>
                  <a:noFill/>
                </a:ln>
                <a:solidFill>
                  <a:srgbClr val="FFFFFF"/>
                </a:solidFill>
                <a:effectLst/>
                <a:uLnTx/>
                <a:uFillTx/>
                <a:latin typeface="Century Gothic"/>
                <a:ea typeface="+mn-ea"/>
                <a:cs typeface="+mn-cs"/>
              </a:rPr>
              <a:t>à la</a:t>
            </a:r>
            <a:r>
              <a:rPr kumimoji="0" lang="en-GB" sz="2400" b="1" i="0" u="sng"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p>
        </p:txBody>
      </p:sp>
      <p:pic>
        <p:nvPicPr>
          <p:cNvPr id="20" name="Picture 19" descr="A blue and white person with a letter&#10;&#10;Description automatically generated">
            <a:extLst>
              <a:ext uri="{FF2B5EF4-FFF2-40B4-BE49-F238E27FC236}">
                <a16:creationId xmlns:a16="http://schemas.microsoft.com/office/drawing/2014/main" id="{F7AAC261-69CB-43CE-AA39-F89750E9EB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458" y="5479182"/>
            <a:ext cx="947894" cy="993553"/>
          </a:xfrm>
          <a:prstGeom prst="rect">
            <a:avLst/>
          </a:prstGeom>
        </p:spPr>
      </p:pic>
      <p:sp>
        <p:nvSpPr>
          <p:cNvPr id="21" name="TextBox 20">
            <a:extLst>
              <a:ext uri="{FF2B5EF4-FFF2-40B4-BE49-F238E27FC236}">
                <a16:creationId xmlns:a16="http://schemas.microsoft.com/office/drawing/2014/main" id="{50E8A7E8-24E2-4E0D-9D94-227C61057970}"/>
              </a:ext>
            </a:extLst>
          </p:cNvPr>
          <p:cNvSpPr txBox="1"/>
          <p:nvPr/>
        </p:nvSpPr>
        <p:spPr>
          <a:xfrm>
            <a:off x="1071065" y="5797976"/>
            <a:ext cx="438351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Oui</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Tree>
    <p:extLst>
      <p:ext uri="{BB962C8B-B14F-4D97-AF65-F5344CB8AC3E}">
        <p14:creationId xmlns:p14="http://schemas.microsoft.com/office/powerpoint/2010/main" val="128844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animBg="1"/>
      <p:bldP spid="14" grpId="0"/>
      <p:bldP spid="17" grpId="0"/>
      <p:bldP spid="18" grpId="0"/>
      <p:bldP spid="19" grpId="0" animBg="1"/>
      <p:bldP spid="2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CDD8EC-D6D0-45B7-8D01-8DF4CFC1A662}"/>
              </a:ext>
            </a:extLst>
          </p:cNvPr>
          <p:cNvSpPr>
            <a:spLocks noGrp="1"/>
          </p:cNvSpPr>
          <p:nvPr>
            <p:ph type="title"/>
          </p:nvPr>
        </p:nvSpPr>
        <p:spPr>
          <a:xfrm>
            <a:off x="1" y="213557"/>
            <a:ext cx="4724400" cy="647577"/>
          </a:xfrm>
        </p:spPr>
        <p:txBody>
          <a:bodyPr>
            <a:normAutofit/>
          </a:bodyPr>
          <a:lstStyle/>
          <a:p>
            <a:r>
              <a:rPr lang="en-GB" sz="2400" dirty="0"/>
              <a:t>Tu vas </a:t>
            </a:r>
            <a:r>
              <a:rPr lang="en-GB" sz="2400" dirty="0" err="1"/>
              <a:t>où</a:t>
            </a:r>
            <a:r>
              <a:rPr lang="en-GB" sz="2400" dirty="0"/>
              <a:t> ? Je </a:t>
            </a:r>
            <a:r>
              <a:rPr lang="en-GB" sz="2400" dirty="0" err="1"/>
              <a:t>vais</a:t>
            </a:r>
            <a:r>
              <a:rPr lang="en-GB" sz="2400" dirty="0"/>
              <a:t>…  </a:t>
            </a:r>
            <a:r>
              <a:rPr lang="en-GB" sz="2400" b="0" dirty="0"/>
              <a:t>(1/2)</a:t>
            </a:r>
            <a:endParaRPr lang="en-GB" sz="2400" dirty="0"/>
          </a:p>
        </p:txBody>
      </p:sp>
      <p:graphicFrame>
        <p:nvGraphicFramePr>
          <p:cNvPr id="4" name="Table 4">
            <a:extLst>
              <a:ext uri="{FF2B5EF4-FFF2-40B4-BE49-F238E27FC236}">
                <a16:creationId xmlns:a16="http://schemas.microsoft.com/office/drawing/2014/main" id="{D8C3B87E-7307-45A4-8084-1656E6D7CF29}"/>
              </a:ext>
            </a:extLst>
          </p:cNvPr>
          <p:cNvGraphicFramePr>
            <a:graphicFrameLocks noGrp="1"/>
          </p:cNvGraphicFramePr>
          <p:nvPr/>
        </p:nvGraphicFramePr>
        <p:xfrm>
          <a:off x="312171" y="1383999"/>
          <a:ext cx="3669732" cy="2032178"/>
        </p:xfrm>
        <a:graphic>
          <a:graphicData uri="http://schemas.openxmlformats.org/drawingml/2006/table">
            <a:tbl>
              <a:tblPr firstRow="1" bandRow="1">
                <a:tableStyleId>{5940675A-B579-460E-94D1-54222C63F5DA}</a:tableStyleId>
              </a:tblPr>
              <a:tblGrid>
                <a:gridCol w="1834866">
                  <a:extLst>
                    <a:ext uri="{9D8B030D-6E8A-4147-A177-3AD203B41FA5}">
                      <a16:colId xmlns:a16="http://schemas.microsoft.com/office/drawing/2014/main" val="3179540757"/>
                    </a:ext>
                  </a:extLst>
                </a:gridCol>
                <a:gridCol w="1834866">
                  <a:extLst>
                    <a:ext uri="{9D8B030D-6E8A-4147-A177-3AD203B41FA5}">
                      <a16:colId xmlns:a16="http://schemas.microsoft.com/office/drawing/2014/main" val="523771431"/>
                    </a:ext>
                  </a:extLst>
                </a:gridCol>
              </a:tblGrid>
              <a:tr h="2032178">
                <a:tc>
                  <a:txBody>
                    <a:bodyPr/>
                    <a:lstStyle/>
                    <a:p>
                      <a:r>
                        <a:rPr lang="en-GB" sz="2000" b="1" dirty="0"/>
                        <a:t>A</a:t>
                      </a:r>
                    </a:p>
                  </a:txBody>
                  <a:tcPr>
                    <a:solidFill>
                      <a:schemeClr val="accent6"/>
                    </a:solidFill>
                  </a:tcPr>
                </a:tc>
                <a:tc>
                  <a:txBody>
                    <a:bodyPr/>
                    <a:lstStyle/>
                    <a:p>
                      <a:r>
                        <a:rPr lang="en-GB" sz="2000" b="1" dirty="0"/>
                        <a:t>B</a:t>
                      </a:r>
                    </a:p>
                  </a:txBody>
                  <a:tcPr>
                    <a:solidFill>
                      <a:schemeClr val="accent6"/>
                    </a:solidFill>
                  </a:tcPr>
                </a:tc>
                <a:extLst>
                  <a:ext uri="{0D108BD9-81ED-4DB2-BD59-A6C34878D82A}">
                    <a16:rowId xmlns:a16="http://schemas.microsoft.com/office/drawing/2014/main" val="3341780857"/>
                  </a:ext>
                </a:extLst>
              </a:tr>
            </a:tbl>
          </a:graphicData>
        </a:graphic>
      </p:graphicFrame>
      <p:sp>
        <p:nvSpPr>
          <p:cNvPr id="5" name="TextBox 4">
            <a:extLst>
              <a:ext uri="{FF2B5EF4-FFF2-40B4-BE49-F238E27FC236}">
                <a16:creationId xmlns:a16="http://schemas.microsoft.com/office/drawing/2014/main" id="{13E28720-42DC-4AD1-BF1A-F35B708DC2A9}"/>
              </a:ext>
            </a:extLst>
          </p:cNvPr>
          <p:cNvSpPr txBox="1"/>
          <p:nvPr/>
        </p:nvSpPr>
        <p:spPr>
          <a:xfrm>
            <a:off x="-59526" y="1328827"/>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mn-ea"/>
                <a:cs typeface="+mn-cs"/>
              </a:rPr>
              <a:t>1</a:t>
            </a:r>
          </a:p>
        </p:txBody>
      </p:sp>
      <p:sp>
        <p:nvSpPr>
          <p:cNvPr id="6" name="Rounded Rectangle 46">
            <a:extLst>
              <a:ext uri="{FF2B5EF4-FFF2-40B4-BE49-F238E27FC236}">
                <a16:creationId xmlns:a16="http://schemas.microsoft.com/office/drawing/2014/main" id="{739D1248-015F-47CE-A94A-746C6FA45035}"/>
              </a:ext>
            </a:extLst>
          </p:cNvPr>
          <p:cNvSpPr/>
          <p:nvPr/>
        </p:nvSpPr>
        <p:spPr>
          <a:xfrm>
            <a:off x="10834119" y="249869"/>
            <a:ext cx="1075802" cy="389468"/>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10502E66-C824-4448-B8C2-0429D7BF55D6}"/>
              </a:ext>
            </a:extLst>
          </p:cNvPr>
          <p:cNvSpPr txBox="1"/>
          <p:nvPr/>
        </p:nvSpPr>
        <p:spPr>
          <a:xfrm>
            <a:off x="4063998" y="1688655"/>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mn-ea"/>
                <a:cs typeface="+mn-cs"/>
              </a:rPr>
              <a:t>2</a:t>
            </a:r>
          </a:p>
        </p:txBody>
      </p:sp>
      <p:sp>
        <p:nvSpPr>
          <p:cNvPr id="14" name="TextBox 13">
            <a:extLst>
              <a:ext uri="{FF2B5EF4-FFF2-40B4-BE49-F238E27FC236}">
                <a16:creationId xmlns:a16="http://schemas.microsoft.com/office/drawing/2014/main" id="{D7EF1929-5F7A-4244-AD6E-257D580715B3}"/>
              </a:ext>
            </a:extLst>
          </p:cNvPr>
          <p:cNvSpPr txBox="1"/>
          <p:nvPr/>
        </p:nvSpPr>
        <p:spPr>
          <a:xfrm>
            <a:off x="8127999" y="1663990"/>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mn-ea"/>
                <a:cs typeface="+mn-cs"/>
              </a:rPr>
              <a:t>3</a:t>
            </a:r>
          </a:p>
        </p:txBody>
      </p:sp>
      <p:sp>
        <p:nvSpPr>
          <p:cNvPr id="16" name="TextBox 15">
            <a:extLst>
              <a:ext uri="{FF2B5EF4-FFF2-40B4-BE49-F238E27FC236}">
                <a16:creationId xmlns:a16="http://schemas.microsoft.com/office/drawing/2014/main" id="{1C5BC2A5-ED46-4CDB-958C-680253F2E20D}"/>
              </a:ext>
            </a:extLst>
          </p:cNvPr>
          <p:cNvSpPr txBox="1"/>
          <p:nvPr/>
        </p:nvSpPr>
        <p:spPr>
          <a:xfrm>
            <a:off x="-59526" y="4040927"/>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mn-ea"/>
                <a:cs typeface="+mn-cs"/>
              </a:rPr>
              <a:t>4</a:t>
            </a:r>
          </a:p>
        </p:txBody>
      </p:sp>
      <p:sp>
        <p:nvSpPr>
          <p:cNvPr id="18" name="TextBox 17">
            <a:extLst>
              <a:ext uri="{FF2B5EF4-FFF2-40B4-BE49-F238E27FC236}">
                <a16:creationId xmlns:a16="http://schemas.microsoft.com/office/drawing/2014/main" id="{CC89D47A-5262-4C94-8D2F-E2ABA2C0C6B7}"/>
              </a:ext>
            </a:extLst>
          </p:cNvPr>
          <p:cNvSpPr txBox="1"/>
          <p:nvPr/>
        </p:nvSpPr>
        <p:spPr>
          <a:xfrm>
            <a:off x="4063996" y="4040927"/>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mn-ea"/>
                <a:cs typeface="+mn-cs"/>
              </a:rPr>
              <a:t>5</a:t>
            </a:r>
          </a:p>
        </p:txBody>
      </p:sp>
      <p:sp>
        <p:nvSpPr>
          <p:cNvPr id="20" name="TextBox 19">
            <a:extLst>
              <a:ext uri="{FF2B5EF4-FFF2-40B4-BE49-F238E27FC236}">
                <a16:creationId xmlns:a16="http://schemas.microsoft.com/office/drawing/2014/main" id="{3A9F8E78-A43A-4C95-ABFC-4FC970CE18CD}"/>
              </a:ext>
            </a:extLst>
          </p:cNvPr>
          <p:cNvSpPr txBox="1"/>
          <p:nvPr/>
        </p:nvSpPr>
        <p:spPr>
          <a:xfrm>
            <a:off x="8127997" y="4016262"/>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mn-ea"/>
                <a:cs typeface="+mn-cs"/>
              </a:rPr>
              <a:t>6</a:t>
            </a:r>
          </a:p>
        </p:txBody>
      </p:sp>
      <p:pic>
        <p:nvPicPr>
          <p:cNvPr id="22" name="Picture 21" descr="A blue and red speech bubbles&#10;&#10;Description automatically generated">
            <a:extLst>
              <a:ext uri="{FF2B5EF4-FFF2-40B4-BE49-F238E27FC236}">
                <a16:creationId xmlns:a16="http://schemas.microsoft.com/office/drawing/2014/main" id="{B65D69BC-30A9-485C-92C7-D5F4DB4966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8195" y="-34024"/>
            <a:ext cx="1975275" cy="1329043"/>
          </a:xfrm>
          <a:prstGeom prst="rect">
            <a:avLst/>
          </a:prstGeom>
        </p:spPr>
      </p:pic>
      <p:graphicFrame>
        <p:nvGraphicFramePr>
          <p:cNvPr id="58" name="Table 4">
            <a:extLst>
              <a:ext uri="{FF2B5EF4-FFF2-40B4-BE49-F238E27FC236}">
                <a16:creationId xmlns:a16="http://schemas.microsoft.com/office/drawing/2014/main" id="{D576E8F6-CB9F-494A-8FA0-3F6CA17160CF}"/>
              </a:ext>
            </a:extLst>
          </p:cNvPr>
          <p:cNvGraphicFramePr>
            <a:graphicFrameLocks noGrp="1"/>
          </p:cNvGraphicFramePr>
          <p:nvPr/>
        </p:nvGraphicFramePr>
        <p:xfrm>
          <a:off x="334743" y="4165625"/>
          <a:ext cx="3669732" cy="2032178"/>
        </p:xfrm>
        <a:graphic>
          <a:graphicData uri="http://schemas.openxmlformats.org/drawingml/2006/table">
            <a:tbl>
              <a:tblPr firstRow="1" bandRow="1">
                <a:tableStyleId>{5940675A-B579-460E-94D1-54222C63F5DA}</a:tableStyleId>
              </a:tblPr>
              <a:tblGrid>
                <a:gridCol w="1834866">
                  <a:extLst>
                    <a:ext uri="{9D8B030D-6E8A-4147-A177-3AD203B41FA5}">
                      <a16:colId xmlns:a16="http://schemas.microsoft.com/office/drawing/2014/main" val="3179540757"/>
                    </a:ext>
                  </a:extLst>
                </a:gridCol>
                <a:gridCol w="1834866">
                  <a:extLst>
                    <a:ext uri="{9D8B030D-6E8A-4147-A177-3AD203B41FA5}">
                      <a16:colId xmlns:a16="http://schemas.microsoft.com/office/drawing/2014/main" val="523771431"/>
                    </a:ext>
                  </a:extLst>
                </a:gridCol>
              </a:tblGrid>
              <a:tr h="2032178">
                <a:tc>
                  <a:txBody>
                    <a:bodyPr/>
                    <a:lstStyle/>
                    <a:p>
                      <a:r>
                        <a:rPr lang="en-GB" sz="2000" b="1" dirty="0"/>
                        <a:t>A</a:t>
                      </a:r>
                    </a:p>
                  </a:txBody>
                  <a:tcPr>
                    <a:solidFill>
                      <a:schemeClr val="accent6"/>
                    </a:solidFill>
                  </a:tcPr>
                </a:tc>
                <a:tc>
                  <a:txBody>
                    <a:bodyPr/>
                    <a:lstStyle/>
                    <a:p>
                      <a:r>
                        <a:rPr lang="en-GB" sz="2000" b="1" dirty="0"/>
                        <a:t>B</a:t>
                      </a:r>
                    </a:p>
                  </a:txBody>
                  <a:tcPr>
                    <a:solidFill>
                      <a:schemeClr val="accent6"/>
                    </a:solidFill>
                  </a:tcPr>
                </a:tc>
                <a:extLst>
                  <a:ext uri="{0D108BD9-81ED-4DB2-BD59-A6C34878D82A}">
                    <a16:rowId xmlns:a16="http://schemas.microsoft.com/office/drawing/2014/main" val="3341780857"/>
                  </a:ext>
                </a:extLst>
              </a:tr>
            </a:tbl>
          </a:graphicData>
        </a:graphic>
      </p:graphicFrame>
      <p:graphicFrame>
        <p:nvGraphicFramePr>
          <p:cNvPr id="59" name="Table 4">
            <a:extLst>
              <a:ext uri="{FF2B5EF4-FFF2-40B4-BE49-F238E27FC236}">
                <a16:creationId xmlns:a16="http://schemas.microsoft.com/office/drawing/2014/main" id="{9179DB0B-F17C-4AB0-936C-7CD98764B19C}"/>
              </a:ext>
            </a:extLst>
          </p:cNvPr>
          <p:cNvGraphicFramePr>
            <a:graphicFrameLocks noGrp="1"/>
          </p:cNvGraphicFramePr>
          <p:nvPr/>
        </p:nvGraphicFramePr>
        <p:xfrm>
          <a:off x="4397794" y="1362531"/>
          <a:ext cx="3669732" cy="2032178"/>
        </p:xfrm>
        <a:graphic>
          <a:graphicData uri="http://schemas.openxmlformats.org/drawingml/2006/table">
            <a:tbl>
              <a:tblPr firstRow="1" bandRow="1">
                <a:tableStyleId>{5940675A-B579-460E-94D1-54222C63F5DA}</a:tableStyleId>
              </a:tblPr>
              <a:tblGrid>
                <a:gridCol w="1834866">
                  <a:extLst>
                    <a:ext uri="{9D8B030D-6E8A-4147-A177-3AD203B41FA5}">
                      <a16:colId xmlns:a16="http://schemas.microsoft.com/office/drawing/2014/main" val="3179540757"/>
                    </a:ext>
                  </a:extLst>
                </a:gridCol>
                <a:gridCol w="1834866">
                  <a:extLst>
                    <a:ext uri="{9D8B030D-6E8A-4147-A177-3AD203B41FA5}">
                      <a16:colId xmlns:a16="http://schemas.microsoft.com/office/drawing/2014/main" val="523771431"/>
                    </a:ext>
                  </a:extLst>
                </a:gridCol>
              </a:tblGrid>
              <a:tr h="2032178">
                <a:tc>
                  <a:txBody>
                    <a:bodyPr/>
                    <a:lstStyle/>
                    <a:p>
                      <a:r>
                        <a:rPr lang="en-GB" sz="2000" b="1" dirty="0"/>
                        <a:t>A</a:t>
                      </a:r>
                    </a:p>
                  </a:txBody>
                  <a:tcPr>
                    <a:solidFill>
                      <a:schemeClr val="accent6"/>
                    </a:solidFill>
                  </a:tcPr>
                </a:tc>
                <a:tc>
                  <a:txBody>
                    <a:bodyPr/>
                    <a:lstStyle/>
                    <a:p>
                      <a:r>
                        <a:rPr lang="en-GB" sz="2000" b="1" dirty="0"/>
                        <a:t>B</a:t>
                      </a:r>
                    </a:p>
                  </a:txBody>
                  <a:tcPr>
                    <a:solidFill>
                      <a:schemeClr val="accent6"/>
                    </a:solidFill>
                  </a:tcPr>
                </a:tc>
                <a:extLst>
                  <a:ext uri="{0D108BD9-81ED-4DB2-BD59-A6C34878D82A}">
                    <a16:rowId xmlns:a16="http://schemas.microsoft.com/office/drawing/2014/main" val="3341780857"/>
                  </a:ext>
                </a:extLst>
              </a:tr>
            </a:tbl>
          </a:graphicData>
        </a:graphic>
      </p:graphicFrame>
      <p:graphicFrame>
        <p:nvGraphicFramePr>
          <p:cNvPr id="60" name="Table 4">
            <a:extLst>
              <a:ext uri="{FF2B5EF4-FFF2-40B4-BE49-F238E27FC236}">
                <a16:creationId xmlns:a16="http://schemas.microsoft.com/office/drawing/2014/main" id="{9B3E482B-15DD-42D7-BAE8-C4B284D99145}"/>
              </a:ext>
            </a:extLst>
          </p:cNvPr>
          <p:cNvGraphicFramePr>
            <a:graphicFrameLocks noGrp="1"/>
          </p:cNvGraphicFramePr>
          <p:nvPr/>
        </p:nvGraphicFramePr>
        <p:xfrm>
          <a:off x="8504385" y="1328827"/>
          <a:ext cx="3669732" cy="2032178"/>
        </p:xfrm>
        <a:graphic>
          <a:graphicData uri="http://schemas.openxmlformats.org/drawingml/2006/table">
            <a:tbl>
              <a:tblPr firstRow="1" bandRow="1">
                <a:tableStyleId>{5940675A-B579-460E-94D1-54222C63F5DA}</a:tableStyleId>
              </a:tblPr>
              <a:tblGrid>
                <a:gridCol w="1834866">
                  <a:extLst>
                    <a:ext uri="{9D8B030D-6E8A-4147-A177-3AD203B41FA5}">
                      <a16:colId xmlns:a16="http://schemas.microsoft.com/office/drawing/2014/main" val="3179540757"/>
                    </a:ext>
                  </a:extLst>
                </a:gridCol>
                <a:gridCol w="1834866">
                  <a:extLst>
                    <a:ext uri="{9D8B030D-6E8A-4147-A177-3AD203B41FA5}">
                      <a16:colId xmlns:a16="http://schemas.microsoft.com/office/drawing/2014/main" val="523771431"/>
                    </a:ext>
                  </a:extLst>
                </a:gridCol>
              </a:tblGrid>
              <a:tr h="2032178">
                <a:tc>
                  <a:txBody>
                    <a:bodyPr/>
                    <a:lstStyle/>
                    <a:p>
                      <a:r>
                        <a:rPr lang="en-GB" sz="2000" b="1" dirty="0"/>
                        <a:t>A</a:t>
                      </a:r>
                    </a:p>
                  </a:txBody>
                  <a:tcPr>
                    <a:solidFill>
                      <a:schemeClr val="accent6"/>
                    </a:solidFill>
                  </a:tcPr>
                </a:tc>
                <a:tc>
                  <a:txBody>
                    <a:bodyPr/>
                    <a:lstStyle/>
                    <a:p>
                      <a:r>
                        <a:rPr lang="en-GB" sz="2000" b="1" dirty="0"/>
                        <a:t>B</a:t>
                      </a:r>
                    </a:p>
                  </a:txBody>
                  <a:tcPr>
                    <a:solidFill>
                      <a:schemeClr val="accent6"/>
                    </a:solidFill>
                  </a:tcPr>
                </a:tc>
                <a:extLst>
                  <a:ext uri="{0D108BD9-81ED-4DB2-BD59-A6C34878D82A}">
                    <a16:rowId xmlns:a16="http://schemas.microsoft.com/office/drawing/2014/main" val="3341780857"/>
                  </a:ext>
                </a:extLst>
              </a:tr>
            </a:tbl>
          </a:graphicData>
        </a:graphic>
      </p:graphicFrame>
      <p:graphicFrame>
        <p:nvGraphicFramePr>
          <p:cNvPr id="61" name="Table 4">
            <a:extLst>
              <a:ext uri="{FF2B5EF4-FFF2-40B4-BE49-F238E27FC236}">
                <a16:creationId xmlns:a16="http://schemas.microsoft.com/office/drawing/2014/main" id="{63E29416-2CC4-43FB-93B9-ECA0BBB5BA15}"/>
              </a:ext>
            </a:extLst>
          </p:cNvPr>
          <p:cNvGraphicFramePr>
            <a:graphicFrameLocks noGrp="1"/>
          </p:cNvGraphicFramePr>
          <p:nvPr/>
        </p:nvGraphicFramePr>
        <p:xfrm>
          <a:off x="4419564" y="4132721"/>
          <a:ext cx="3669732" cy="2032178"/>
        </p:xfrm>
        <a:graphic>
          <a:graphicData uri="http://schemas.openxmlformats.org/drawingml/2006/table">
            <a:tbl>
              <a:tblPr firstRow="1" bandRow="1">
                <a:tableStyleId>{5940675A-B579-460E-94D1-54222C63F5DA}</a:tableStyleId>
              </a:tblPr>
              <a:tblGrid>
                <a:gridCol w="1834866">
                  <a:extLst>
                    <a:ext uri="{9D8B030D-6E8A-4147-A177-3AD203B41FA5}">
                      <a16:colId xmlns:a16="http://schemas.microsoft.com/office/drawing/2014/main" val="3179540757"/>
                    </a:ext>
                  </a:extLst>
                </a:gridCol>
                <a:gridCol w="1834866">
                  <a:extLst>
                    <a:ext uri="{9D8B030D-6E8A-4147-A177-3AD203B41FA5}">
                      <a16:colId xmlns:a16="http://schemas.microsoft.com/office/drawing/2014/main" val="523771431"/>
                    </a:ext>
                  </a:extLst>
                </a:gridCol>
              </a:tblGrid>
              <a:tr h="2032178">
                <a:tc>
                  <a:txBody>
                    <a:bodyPr/>
                    <a:lstStyle/>
                    <a:p>
                      <a:r>
                        <a:rPr lang="en-GB" sz="2000" b="1" dirty="0"/>
                        <a:t>A</a:t>
                      </a:r>
                    </a:p>
                  </a:txBody>
                  <a:tcPr>
                    <a:solidFill>
                      <a:schemeClr val="accent6"/>
                    </a:solidFill>
                  </a:tcPr>
                </a:tc>
                <a:tc>
                  <a:txBody>
                    <a:bodyPr/>
                    <a:lstStyle/>
                    <a:p>
                      <a:r>
                        <a:rPr lang="en-GB" sz="2000" b="1" dirty="0"/>
                        <a:t>B</a:t>
                      </a:r>
                    </a:p>
                  </a:txBody>
                  <a:tcPr>
                    <a:solidFill>
                      <a:schemeClr val="accent6"/>
                    </a:solidFill>
                  </a:tcPr>
                </a:tc>
                <a:extLst>
                  <a:ext uri="{0D108BD9-81ED-4DB2-BD59-A6C34878D82A}">
                    <a16:rowId xmlns:a16="http://schemas.microsoft.com/office/drawing/2014/main" val="3341780857"/>
                  </a:ext>
                </a:extLst>
              </a:tr>
            </a:tbl>
          </a:graphicData>
        </a:graphic>
      </p:graphicFrame>
      <p:graphicFrame>
        <p:nvGraphicFramePr>
          <p:cNvPr id="71" name="Table 4">
            <a:extLst>
              <a:ext uri="{FF2B5EF4-FFF2-40B4-BE49-F238E27FC236}">
                <a16:creationId xmlns:a16="http://schemas.microsoft.com/office/drawing/2014/main" id="{33467F49-74BD-4498-A12C-D86909282CF2}"/>
              </a:ext>
            </a:extLst>
          </p:cNvPr>
          <p:cNvGraphicFramePr>
            <a:graphicFrameLocks noGrp="1"/>
          </p:cNvGraphicFramePr>
          <p:nvPr/>
        </p:nvGraphicFramePr>
        <p:xfrm>
          <a:off x="8504385" y="4132746"/>
          <a:ext cx="3669732" cy="2032178"/>
        </p:xfrm>
        <a:graphic>
          <a:graphicData uri="http://schemas.openxmlformats.org/drawingml/2006/table">
            <a:tbl>
              <a:tblPr firstRow="1" bandRow="1">
                <a:tableStyleId>{5940675A-B579-460E-94D1-54222C63F5DA}</a:tableStyleId>
              </a:tblPr>
              <a:tblGrid>
                <a:gridCol w="1834866">
                  <a:extLst>
                    <a:ext uri="{9D8B030D-6E8A-4147-A177-3AD203B41FA5}">
                      <a16:colId xmlns:a16="http://schemas.microsoft.com/office/drawing/2014/main" val="3179540757"/>
                    </a:ext>
                  </a:extLst>
                </a:gridCol>
                <a:gridCol w="1834866">
                  <a:extLst>
                    <a:ext uri="{9D8B030D-6E8A-4147-A177-3AD203B41FA5}">
                      <a16:colId xmlns:a16="http://schemas.microsoft.com/office/drawing/2014/main" val="523771431"/>
                    </a:ext>
                  </a:extLst>
                </a:gridCol>
              </a:tblGrid>
              <a:tr h="2032178">
                <a:tc>
                  <a:txBody>
                    <a:bodyPr/>
                    <a:lstStyle/>
                    <a:p>
                      <a:r>
                        <a:rPr lang="en-GB" sz="2000" b="1" dirty="0"/>
                        <a:t>A</a:t>
                      </a:r>
                    </a:p>
                  </a:txBody>
                  <a:tcPr>
                    <a:solidFill>
                      <a:schemeClr val="accent6"/>
                    </a:solidFill>
                  </a:tcPr>
                </a:tc>
                <a:tc>
                  <a:txBody>
                    <a:bodyPr/>
                    <a:lstStyle/>
                    <a:p>
                      <a:r>
                        <a:rPr lang="en-GB" sz="2000" b="1" dirty="0"/>
                        <a:t>B</a:t>
                      </a:r>
                    </a:p>
                  </a:txBody>
                  <a:tcPr>
                    <a:solidFill>
                      <a:schemeClr val="accent6"/>
                    </a:solidFill>
                  </a:tcPr>
                </a:tc>
                <a:extLst>
                  <a:ext uri="{0D108BD9-81ED-4DB2-BD59-A6C34878D82A}">
                    <a16:rowId xmlns:a16="http://schemas.microsoft.com/office/drawing/2014/main" val="3341780857"/>
                  </a:ext>
                </a:extLst>
              </a:tr>
            </a:tbl>
          </a:graphicData>
        </a:graphic>
      </p:graphicFrame>
      <p:pic>
        <p:nvPicPr>
          <p:cNvPr id="72" name="Picture 71" descr="A cartoon of a house&#10;&#10;Description automatically generated">
            <a:extLst>
              <a:ext uri="{FF2B5EF4-FFF2-40B4-BE49-F238E27FC236}">
                <a16:creationId xmlns:a16="http://schemas.microsoft.com/office/drawing/2014/main" id="{5D5D7A24-6068-403C-ABA3-0B8C1947DC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2741" y="1778601"/>
            <a:ext cx="1688006" cy="1242974"/>
          </a:xfrm>
          <a:prstGeom prst="rect">
            <a:avLst/>
          </a:prstGeom>
        </p:spPr>
      </p:pic>
      <p:pic>
        <p:nvPicPr>
          <p:cNvPr id="23" name="Picture 22">
            <a:extLst>
              <a:ext uri="{FF2B5EF4-FFF2-40B4-BE49-F238E27FC236}">
                <a16:creationId xmlns:a16="http://schemas.microsoft.com/office/drawing/2014/main" id="{B25CA538-D5AB-47BA-BFE6-43E77F3E1C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7606" y="1885044"/>
            <a:ext cx="1056165" cy="919744"/>
          </a:xfrm>
          <a:prstGeom prst="rect">
            <a:avLst/>
          </a:prstGeom>
        </p:spPr>
      </p:pic>
      <p:sp>
        <p:nvSpPr>
          <p:cNvPr id="2" name="TextBox 1">
            <a:extLst>
              <a:ext uri="{FF2B5EF4-FFF2-40B4-BE49-F238E27FC236}">
                <a16:creationId xmlns:a16="http://schemas.microsoft.com/office/drawing/2014/main" id="{3EA0CC15-39E3-4884-9A05-57A0F8039D30}"/>
              </a:ext>
            </a:extLst>
          </p:cNvPr>
          <p:cNvSpPr txBox="1"/>
          <p:nvPr/>
        </p:nvSpPr>
        <p:spPr>
          <a:xfrm>
            <a:off x="10647133" y="2781709"/>
            <a:ext cx="120231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[work]</a:t>
            </a:r>
          </a:p>
        </p:txBody>
      </p:sp>
      <p:sp>
        <p:nvSpPr>
          <p:cNvPr id="73" name="TextBox 72">
            <a:extLst>
              <a:ext uri="{FF2B5EF4-FFF2-40B4-BE49-F238E27FC236}">
                <a16:creationId xmlns:a16="http://schemas.microsoft.com/office/drawing/2014/main" id="{47AC42BA-7FA9-4B2A-9CB4-839D5507BBB1}"/>
              </a:ext>
            </a:extLst>
          </p:cNvPr>
          <p:cNvSpPr txBox="1"/>
          <p:nvPr/>
        </p:nvSpPr>
        <p:spPr>
          <a:xfrm>
            <a:off x="8873897" y="2800140"/>
            <a:ext cx="120231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[house]</a:t>
            </a:r>
          </a:p>
        </p:txBody>
      </p:sp>
      <p:pic>
        <p:nvPicPr>
          <p:cNvPr id="76" name="Picture 75">
            <a:extLst>
              <a:ext uri="{FF2B5EF4-FFF2-40B4-BE49-F238E27FC236}">
                <a16:creationId xmlns:a16="http://schemas.microsoft.com/office/drawing/2014/main" id="{CC677E22-4E75-41D1-A626-845847C856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64833" y="1823429"/>
            <a:ext cx="1277706" cy="958280"/>
          </a:xfrm>
          <a:prstGeom prst="rect">
            <a:avLst/>
          </a:prstGeom>
        </p:spPr>
      </p:pic>
      <p:pic>
        <p:nvPicPr>
          <p:cNvPr id="78" name="Picture 77" descr="A group of children standing in front of a chalkboard&#10;&#10;Description automatically generated">
            <a:extLst>
              <a:ext uri="{FF2B5EF4-FFF2-40B4-BE49-F238E27FC236}">
                <a16:creationId xmlns:a16="http://schemas.microsoft.com/office/drawing/2014/main" id="{2777F121-D0CA-4D1D-927C-1CBAF7F136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015" y="4752214"/>
            <a:ext cx="1433619" cy="917292"/>
          </a:xfrm>
          <a:prstGeom prst="rect">
            <a:avLst/>
          </a:prstGeom>
        </p:spPr>
      </p:pic>
      <p:pic>
        <p:nvPicPr>
          <p:cNvPr id="79" name="Picture 78" descr="Graphical user interface&#10;&#10;Description automatically generated">
            <a:extLst>
              <a:ext uri="{FF2B5EF4-FFF2-40B4-BE49-F238E27FC236}">
                <a16:creationId xmlns:a16="http://schemas.microsoft.com/office/drawing/2014/main" id="{A664337D-5AA3-4E7B-8543-5268FFF9804C}"/>
              </a:ext>
            </a:extLst>
          </p:cNvPr>
          <p:cNvPicPr>
            <a:picLocks noChangeAspect="1"/>
          </p:cNvPicPr>
          <p:nvPr/>
        </p:nvPicPr>
        <p:blipFill rotWithShape="1">
          <a:blip r:embed="rId8">
            <a:extLst>
              <a:ext uri="{28A0092B-C50C-407E-A947-70E740481C1C}">
                <a14:useLocalDpi xmlns:a14="http://schemas.microsoft.com/office/drawing/2010/main" val="0"/>
              </a:ext>
            </a:extLst>
          </a:blip>
          <a:srcRect b="25455"/>
          <a:stretch/>
        </p:blipFill>
        <p:spPr>
          <a:xfrm>
            <a:off x="6447784" y="4813887"/>
            <a:ext cx="1581522" cy="793946"/>
          </a:xfrm>
          <a:prstGeom prst="rect">
            <a:avLst/>
          </a:prstGeom>
        </p:spPr>
      </p:pic>
      <p:pic>
        <p:nvPicPr>
          <p:cNvPr id="80" name="Picture 79" descr="Shape, rectangle&#10;&#10;Description automatically generated">
            <a:extLst>
              <a:ext uri="{FF2B5EF4-FFF2-40B4-BE49-F238E27FC236}">
                <a16:creationId xmlns:a16="http://schemas.microsoft.com/office/drawing/2014/main" id="{76466410-CD20-4736-A742-40A571610F0B}"/>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68860" y="1630466"/>
            <a:ext cx="2178924" cy="1496308"/>
          </a:xfrm>
          <a:prstGeom prst="rect">
            <a:avLst/>
          </a:prstGeom>
        </p:spPr>
      </p:pic>
      <p:sp>
        <p:nvSpPr>
          <p:cNvPr id="81" name="TextBox 80">
            <a:extLst>
              <a:ext uri="{FF2B5EF4-FFF2-40B4-BE49-F238E27FC236}">
                <a16:creationId xmlns:a16="http://schemas.microsoft.com/office/drawing/2014/main" id="{591CC3EB-8F34-42C3-A308-71E2C09C7F64}"/>
              </a:ext>
            </a:extLst>
          </p:cNvPr>
          <p:cNvSpPr txBox="1"/>
          <p:nvPr/>
        </p:nvSpPr>
        <p:spPr>
          <a:xfrm>
            <a:off x="6350260" y="2781709"/>
            <a:ext cx="170685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[checkout]</a:t>
            </a:r>
          </a:p>
        </p:txBody>
      </p:sp>
      <p:sp>
        <p:nvSpPr>
          <p:cNvPr id="82" name="TextBox 81">
            <a:extLst>
              <a:ext uri="{FF2B5EF4-FFF2-40B4-BE49-F238E27FC236}">
                <a16:creationId xmlns:a16="http://schemas.microsoft.com/office/drawing/2014/main" id="{BF16ED9D-3701-4EAB-A961-C321B4A354F4}"/>
              </a:ext>
            </a:extLst>
          </p:cNvPr>
          <p:cNvSpPr txBox="1"/>
          <p:nvPr/>
        </p:nvSpPr>
        <p:spPr>
          <a:xfrm>
            <a:off x="4726267" y="2800140"/>
            <a:ext cx="120231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[shop]</a:t>
            </a:r>
          </a:p>
        </p:txBody>
      </p:sp>
      <p:pic>
        <p:nvPicPr>
          <p:cNvPr id="7" name="Picture 6">
            <a:extLst>
              <a:ext uri="{FF2B5EF4-FFF2-40B4-BE49-F238E27FC236}">
                <a16:creationId xmlns:a16="http://schemas.microsoft.com/office/drawing/2014/main" id="{B14F5CCB-5A10-40FE-9E43-E8F81E45141B}"/>
              </a:ext>
            </a:extLst>
          </p:cNvPr>
          <p:cNvPicPr>
            <a:picLocks noChangeAspect="1"/>
          </p:cNvPicPr>
          <p:nvPr/>
        </p:nvPicPr>
        <p:blipFill>
          <a:blip r:embed="rId10"/>
          <a:stretch>
            <a:fillRect/>
          </a:stretch>
        </p:blipFill>
        <p:spPr>
          <a:xfrm>
            <a:off x="4555333" y="4612226"/>
            <a:ext cx="1540667" cy="1138975"/>
          </a:xfrm>
          <a:prstGeom prst="rect">
            <a:avLst/>
          </a:prstGeom>
        </p:spPr>
      </p:pic>
      <p:sp>
        <p:nvSpPr>
          <p:cNvPr id="83" name="TextBox 82">
            <a:extLst>
              <a:ext uri="{FF2B5EF4-FFF2-40B4-BE49-F238E27FC236}">
                <a16:creationId xmlns:a16="http://schemas.microsoft.com/office/drawing/2014/main" id="{AB7A510F-68C2-4AB6-B5AF-88ACEFB07C70}"/>
              </a:ext>
            </a:extLst>
          </p:cNvPr>
          <p:cNvSpPr txBox="1"/>
          <p:nvPr/>
        </p:nvSpPr>
        <p:spPr>
          <a:xfrm>
            <a:off x="6314185" y="5689072"/>
            <a:ext cx="170685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[park]</a:t>
            </a:r>
          </a:p>
        </p:txBody>
      </p:sp>
      <p:sp>
        <p:nvSpPr>
          <p:cNvPr id="84" name="TextBox 83">
            <a:extLst>
              <a:ext uri="{FF2B5EF4-FFF2-40B4-BE49-F238E27FC236}">
                <a16:creationId xmlns:a16="http://schemas.microsoft.com/office/drawing/2014/main" id="{C8061004-1340-4AF2-956D-0841AEF67D1E}"/>
              </a:ext>
            </a:extLst>
          </p:cNvPr>
          <p:cNvSpPr txBox="1"/>
          <p:nvPr/>
        </p:nvSpPr>
        <p:spPr>
          <a:xfrm>
            <a:off x="4498122" y="5689072"/>
            <a:ext cx="17821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[post office]</a:t>
            </a:r>
          </a:p>
        </p:txBody>
      </p:sp>
      <p:sp>
        <p:nvSpPr>
          <p:cNvPr id="85" name="TextBox 84">
            <a:extLst>
              <a:ext uri="{FF2B5EF4-FFF2-40B4-BE49-F238E27FC236}">
                <a16:creationId xmlns:a16="http://schemas.microsoft.com/office/drawing/2014/main" id="{F37E1FC5-7EE8-4F72-968B-DD72D2F7B1D2}"/>
              </a:ext>
            </a:extLst>
          </p:cNvPr>
          <p:cNvSpPr txBox="1"/>
          <p:nvPr/>
        </p:nvSpPr>
        <p:spPr>
          <a:xfrm>
            <a:off x="585626" y="5733599"/>
            <a:ext cx="120231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[school]</a:t>
            </a:r>
          </a:p>
        </p:txBody>
      </p:sp>
      <p:pic>
        <p:nvPicPr>
          <p:cNvPr id="9" name="Picture 8" descr="A desks and chairs in a classroom&#10;&#10;Description automatically generated">
            <a:extLst>
              <a:ext uri="{FF2B5EF4-FFF2-40B4-BE49-F238E27FC236}">
                <a16:creationId xmlns:a16="http://schemas.microsoft.com/office/drawing/2014/main" id="{90AA37ED-DB2E-4989-A3ED-17F2E7B462C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83783" y="4644402"/>
            <a:ext cx="1309337" cy="1106799"/>
          </a:xfrm>
          <a:prstGeom prst="rect">
            <a:avLst/>
          </a:prstGeom>
        </p:spPr>
      </p:pic>
      <p:sp>
        <p:nvSpPr>
          <p:cNvPr id="86" name="TextBox 85">
            <a:extLst>
              <a:ext uri="{FF2B5EF4-FFF2-40B4-BE49-F238E27FC236}">
                <a16:creationId xmlns:a16="http://schemas.microsoft.com/office/drawing/2014/main" id="{57DA20CF-23C6-4573-B01A-FFB806D6C8D2}"/>
              </a:ext>
            </a:extLst>
          </p:cNvPr>
          <p:cNvSpPr txBox="1"/>
          <p:nvPr/>
        </p:nvSpPr>
        <p:spPr>
          <a:xfrm>
            <a:off x="2047032" y="5689072"/>
            <a:ext cx="195336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[(class)room]</a:t>
            </a:r>
          </a:p>
        </p:txBody>
      </p:sp>
      <p:pic>
        <p:nvPicPr>
          <p:cNvPr id="11" name="Picture 10" descr="A cartoon of a bedroom&#10;&#10;Description automatically generated">
            <a:extLst>
              <a:ext uri="{FF2B5EF4-FFF2-40B4-BE49-F238E27FC236}">
                <a16:creationId xmlns:a16="http://schemas.microsoft.com/office/drawing/2014/main" id="{C89E5370-3345-4938-91C9-964449C4964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1829" y="1533579"/>
            <a:ext cx="1324264" cy="1303572"/>
          </a:xfrm>
          <a:prstGeom prst="rect">
            <a:avLst/>
          </a:prstGeom>
        </p:spPr>
      </p:pic>
      <p:pic>
        <p:nvPicPr>
          <p:cNvPr id="15" name="Picture 14" descr="A cartoon of a bed&#10;&#10;Description automatically generated">
            <a:extLst>
              <a:ext uri="{FF2B5EF4-FFF2-40B4-BE49-F238E27FC236}">
                <a16:creationId xmlns:a16="http://schemas.microsoft.com/office/drawing/2014/main" id="{13B5B0A3-B3B7-487B-9F8E-B175BE662E6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367954" y="2072828"/>
            <a:ext cx="1340994" cy="756404"/>
          </a:xfrm>
          <a:prstGeom prst="rect">
            <a:avLst/>
          </a:prstGeom>
        </p:spPr>
      </p:pic>
      <p:sp>
        <p:nvSpPr>
          <p:cNvPr id="87" name="TextBox 86">
            <a:extLst>
              <a:ext uri="{FF2B5EF4-FFF2-40B4-BE49-F238E27FC236}">
                <a16:creationId xmlns:a16="http://schemas.microsoft.com/office/drawing/2014/main" id="{11DF7B05-6C46-4EA7-9966-FE12900E787D}"/>
              </a:ext>
            </a:extLst>
          </p:cNvPr>
          <p:cNvSpPr txBox="1"/>
          <p:nvPr/>
        </p:nvSpPr>
        <p:spPr>
          <a:xfrm>
            <a:off x="2214053" y="2882813"/>
            <a:ext cx="170685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[bed]</a:t>
            </a:r>
          </a:p>
        </p:txBody>
      </p:sp>
      <p:sp>
        <p:nvSpPr>
          <p:cNvPr id="88" name="TextBox 87">
            <a:extLst>
              <a:ext uri="{FF2B5EF4-FFF2-40B4-BE49-F238E27FC236}">
                <a16:creationId xmlns:a16="http://schemas.microsoft.com/office/drawing/2014/main" id="{7A7880A0-74C9-49C5-838E-9660D24C701B}"/>
              </a:ext>
            </a:extLst>
          </p:cNvPr>
          <p:cNvSpPr txBox="1"/>
          <p:nvPr/>
        </p:nvSpPr>
        <p:spPr>
          <a:xfrm>
            <a:off x="507176" y="2901244"/>
            <a:ext cx="153985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[bedroom]</a:t>
            </a:r>
          </a:p>
        </p:txBody>
      </p:sp>
      <p:pic>
        <p:nvPicPr>
          <p:cNvPr id="24" name="Picture 23" descr="A cartoon of a door&#10;&#10;Description automatically generated">
            <a:extLst>
              <a:ext uri="{FF2B5EF4-FFF2-40B4-BE49-F238E27FC236}">
                <a16:creationId xmlns:a16="http://schemas.microsoft.com/office/drawing/2014/main" id="{7DE02373-3574-47D0-AA2F-9D754C1B854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847358" y="4340679"/>
            <a:ext cx="1343522" cy="1328827"/>
          </a:xfrm>
          <a:prstGeom prst="rect">
            <a:avLst/>
          </a:prstGeom>
        </p:spPr>
      </p:pic>
      <p:sp>
        <p:nvSpPr>
          <p:cNvPr id="89" name="TextBox 88">
            <a:extLst>
              <a:ext uri="{FF2B5EF4-FFF2-40B4-BE49-F238E27FC236}">
                <a16:creationId xmlns:a16="http://schemas.microsoft.com/office/drawing/2014/main" id="{E94F7B19-F7CC-48CB-A53D-EA916C2F5B95}"/>
              </a:ext>
            </a:extLst>
          </p:cNvPr>
          <p:cNvSpPr txBox="1"/>
          <p:nvPr/>
        </p:nvSpPr>
        <p:spPr>
          <a:xfrm>
            <a:off x="10467265" y="5673090"/>
            <a:ext cx="170685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[board]</a:t>
            </a:r>
          </a:p>
        </p:txBody>
      </p:sp>
      <p:sp>
        <p:nvSpPr>
          <p:cNvPr id="90" name="TextBox 89">
            <a:extLst>
              <a:ext uri="{FF2B5EF4-FFF2-40B4-BE49-F238E27FC236}">
                <a16:creationId xmlns:a16="http://schemas.microsoft.com/office/drawing/2014/main" id="{8C3EDB10-4A7E-47F0-80A6-C09D4CDA1060}"/>
              </a:ext>
            </a:extLst>
          </p:cNvPr>
          <p:cNvSpPr txBox="1"/>
          <p:nvPr/>
        </p:nvSpPr>
        <p:spPr>
          <a:xfrm>
            <a:off x="8651202" y="5673090"/>
            <a:ext cx="17821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[door]</a:t>
            </a:r>
          </a:p>
        </p:txBody>
      </p:sp>
      <p:pic>
        <p:nvPicPr>
          <p:cNvPr id="29" name="Picture 28" descr="A screen with a projector&#10;&#10;Description automatically generated">
            <a:extLst>
              <a:ext uri="{FF2B5EF4-FFF2-40B4-BE49-F238E27FC236}">
                <a16:creationId xmlns:a16="http://schemas.microsoft.com/office/drawing/2014/main" id="{B05A5240-8D99-4754-929A-459AB72877A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773750" y="4349519"/>
            <a:ext cx="1196539" cy="1106799"/>
          </a:xfrm>
          <a:prstGeom prst="rect">
            <a:avLst/>
          </a:prstGeom>
        </p:spPr>
      </p:pic>
      <p:pic>
        <p:nvPicPr>
          <p:cNvPr id="32" name="Picture 31" descr="A blue and white person with a letter&#10;&#10;Description automatically generated">
            <a:extLst>
              <a:ext uri="{FF2B5EF4-FFF2-40B4-BE49-F238E27FC236}">
                <a16:creationId xmlns:a16="http://schemas.microsoft.com/office/drawing/2014/main" id="{7AB993C4-B004-4E6D-A627-3C937A685CC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996639" y="-89813"/>
            <a:ext cx="1438116" cy="1507389"/>
          </a:xfrm>
          <a:prstGeom prst="rect">
            <a:avLst/>
          </a:prstGeom>
        </p:spPr>
      </p:pic>
      <p:pic>
        <p:nvPicPr>
          <p:cNvPr id="44" name="Picture 43" descr="A blue and white logo&#10;&#10;Description automatically generated">
            <a:extLst>
              <a:ext uri="{FF2B5EF4-FFF2-40B4-BE49-F238E27FC236}">
                <a16:creationId xmlns:a16="http://schemas.microsoft.com/office/drawing/2014/main" id="{413F10C7-DD56-4C2C-A3EA-B27EA9010D8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65975" y="-124583"/>
            <a:ext cx="1435345" cy="1510160"/>
          </a:xfrm>
          <a:prstGeom prst="rect">
            <a:avLst/>
          </a:prstGeom>
        </p:spPr>
      </p:pic>
    </p:spTree>
    <p:extLst>
      <p:ext uri="{BB962C8B-B14F-4D97-AF65-F5344CB8AC3E}">
        <p14:creationId xmlns:p14="http://schemas.microsoft.com/office/powerpoint/2010/main" val="9552660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CDD8EC-D6D0-45B7-8D01-8DF4CFC1A662}"/>
              </a:ext>
            </a:extLst>
          </p:cNvPr>
          <p:cNvSpPr>
            <a:spLocks noGrp="1"/>
          </p:cNvSpPr>
          <p:nvPr>
            <p:ph type="title"/>
          </p:nvPr>
        </p:nvSpPr>
        <p:spPr>
          <a:xfrm>
            <a:off x="1" y="213557"/>
            <a:ext cx="4724400" cy="647577"/>
          </a:xfrm>
        </p:spPr>
        <p:txBody>
          <a:bodyPr>
            <a:normAutofit/>
          </a:bodyPr>
          <a:lstStyle/>
          <a:p>
            <a:r>
              <a:rPr lang="en-GB" sz="2400" dirty="0"/>
              <a:t>Tu vas </a:t>
            </a:r>
            <a:r>
              <a:rPr lang="en-GB" sz="2400" dirty="0" err="1"/>
              <a:t>où</a:t>
            </a:r>
            <a:r>
              <a:rPr lang="en-GB" sz="2400" dirty="0"/>
              <a:t> ? Je </a:t>
            </a:r>
            <a:r>
              <a:rPr lang="en-GB" sz="2400" dirty="0" err="1"/>
              <a:t>vais</a:t>
            </a:r>
            <a:r>
              <a:rPr lang="en-GB" sz="2400" dirty="0"/>
              <a:t>…  </a:t>
            </a:r>
            <a:r>
              <a:rPr lang="en-GB" sz="2400" b="0" dirty="0"/>
              <a:t>(2/2)</a:t>
            </a:r>
            <a:endParaRPr lang="en-GB" sz="2400" dirty="0"/>
          </a:p>
        </p:txBody>
      </p:sp>
      <p:graphicFrame>
        <p:nvGraphicFramePr>
          <p:cNvPr id="4" name="Table 4">
            <a:extLst>
              <a:ext uri="{FF2B5EF4-FFF2-40B4-BE49-F238E27FC236}">
                <a16:creationId xmlns:a16="http://schemas.microsoft.com/office/drawing/2014/main" id="{D8C3B87E-7307-45A4-8084-1656E6D7CF29}"/>
              </a:ext>
            </a:extLst>
          </p:cNvPr>
          <p:cNvGraphicFramePr>
            <a:graphicFrameLocks noGrp="1"/>
          </p:cNvGraphicFramePr>
          <p:nvPr/>
        </p:nvGraphicFramePr>
        <p:xfrm>
          <a:off x="312171" y="1383999"/>
          <a:ext cx="3669732" cy="2032178"/>
        </p:xfrm>
        <a:graphic>
          <a:graphicData uri="http://schemas.openxmlformats.org/drawingml/2006/table">
            <a:tbl>
              <a:tblPr firstRow="1" bandRow="1">
                <a:tableStyleId>{5940675A-B579-460E-94D1-54222C63F5DA}</a:tableStyleId>
              </a:tblPr>
              <a:tblGrid>
                <a:gridCol w="1834866">
                  <a:extLst>
                    <a:ext uri="{9D8B030D-6E8A-4147-A177-3AD203B41FA5}">
                      <a16:colId xmlns:a16="http://schemas.microsoft.com/office/drawing/2014/main" val="3179540757"/>
                    </a:ext>
                  </a:extLst>
                </a:gridCol>
                <a:gridCol w="1834866">
                  <a:extLst>
                    <a:ext uri="{9D8B030D-6E8A-4147-A177-3AD203B41FA5}">
                      <a16:colId xmlns:a16="http://schemas.microsoft.com/office/drawing/2014/main" val="523771431"/>
                    </a:ext>
                  </a:extLst>
                </a:gridCol>
              </a:tblGrid>
              <a:tr h="2032178">
                <a:tc>
                  <a:txBody>
                    <a:bodyPr/>
                    <a:lstStyle/>
                    <a:p>
                      <a:r>
                        <a:rPr lang="en-GB" sz="2000" b="1" dirty="0"/>
                        <a:t>A</a:t>
                      </a:r>
                    </a:p>
                  </a:txBody>
                  <a:tcPr>
                    <a:solidFill>
                      <a:schemeClr val="accent6"/>
                    </a:solidFill>
                  </a:tcPr>
                </a:tc>
                <a:tc>
                  <a:txBody>
                    <a:bodyPr/>
                    <a:lstStyle/>
                    <a:p>
                      <a:r>
                        <a:rPr lang="en-GB" sz="2000" b="1" dirty="0"/>
                        <a:t>B</a:t>
                      </a:r>
                    </a:p>
                  </a:txBody>
                  <a:tcPr>
                    <a:solidFill>
                      <a:schemeClr val="accent6"/>
                    </a:solidFill>
                  </a:tcPr>
                </a:tc>
                <a:extLst>
                  <a:ext uri="{0D108BD9-81ED-4DB2-BD59-A6C34878D82A}">
                    <a16:rowId xmlns:a16="http://schemas.microsoft.com/office/drawing/2014/main" val="3341780857"/>
                  </a:ext>
                </a:extLst>
              </a:tr>
            </a:tbl>
          </a:graphicData>
        </a:graphic>
      </p:graphicFrame>
      <p:sp>
        <p:nvSpPr>
          <p:cNvPr id="5" name="TextBox 4">
            <a:extLst>
              <a:ext uri="{FF2B5EF4-FFF2-40B4-BE49-F238E27FC236}">
                <a16:creationId xmlns:a16="http://schemas.microsoft.com/office/drawing/2014/main" id="{13E28720-42DC-4AD1-BF1A-F35B708DC2A9}"/>
              </a:ext>
            </a:extLst>
          </p:cNvPr>
          <p:cNvSpPr txBox="1"/>
          <p:nvPr/>
        </p:nvSpPr>
        <p:spPr>
          <a:xfrm>
            <a:off x="-59526" y="1328827"/>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mn-ea"/>
                <a:cs typeface="+mn-cs"/>
              </a:rPr>
              <a:t>1</a:t>
            </a:r>
          </a:p>
        </p:txBody>
      </p:sp>
      <p:sp>
        <p:nvSpPr>
          <p:cNvPr id="6" name="Rounded Rectangle 46">
            <a:extLst>
              <a:ext uri="{FF2B5EF4-FFF2-40B4-BE49-F238E27FC236}">
                <a16:creationId xmlns:a16="http://schemas.microsoft.com/office/drawing/2014/main" id="{739D1248-015F-47CE-A94A-746C6FA45035}"/>
              </a:ext>
            </a:extLst>
          </p:cNvPr>
          <p:cNvSpPr/>
          <p:nvPr/>
        </p:nvSpPr>
        <p:spPr>
          <a:xfrm>
            <a:off x="10834119" y="249869"/>
            <a:ext cx="1075802" cy="389468"/>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10502E66-C824-4448-B8C2-0429D7BF55D6}"/>
              </a:ext>
            </a:extLst>
          </p:cNvPr>
          <p:cNvSpPr txBox="1"/>
          <p:nvPr/>
        </p:nvSpPr>
        <p:spPr>
          <a:xfrm>
            <a:off x="4063998" y="1688655"/>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mn-ea"/>
                <a:cs typeface="+mn-cs"/>
              </a:rPr>
              <a:t>2</a:t>
            </a:r>
          </a:p>
        </p:txBody>
      </p:sp>
      <p:sp>
        <p:nvSpPr>
          <p:cNvPr id="14" name="TextBox 13">
            <a:extLst>
              <a:ext uri="{FF2B5EF4-FFF2-40B4-BE49-F238E27FC236}">
                <a16:creationId xmlns:a16="http://schemas.microsoft.com/office/drawing/2014/main" id="{D7EF1929-5F7A-4244-AD6E-257D580715B3}"/>
              </a:ext>
            </a:extLst>
          </p:cNvPr>
          <p:cNvSpPr txBox="1"/>
          <p:nvPr/>
        </p:nvSpPr>
        <p:spPr>
          <a:xfrm>
            <a:off x="8127999" y="1663990"/>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mn-ea"/>
                <a:cs typeface="+mn-cs"/>
              </a:rPr>
              <a:t>3</a:t>
            </a:r>
          </a:p>
        </p:txBody>
      </p:sp>
      <p:sp>
        <p:nvSpPr>
          <p:cNvPr id="16" name="TextBox 15">
            <a:extLst>
              <a:ext uri="{FF2B5EF4-FFF2-40B4-BE49-F238E27FC236}">
                <a16:creationId xmlns:a16="http://schemas.microsoft.com/office/drawing/2014/main" id="{1C5BC2A5-ED46-4CDB-958C-680253F2E20D}"/>
              </a:ext>
            </a:extLst>
          </p:cNvPr>
          <p:cNvSpPr txBox="1"/>
          <p:nvPr/>
        </p:nvSpPr>
        <p:spPr>
          <a:xfrm>
            <a:off x="-59526" y="4040927"/>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mn-ea"/>
                <a:cs typeface="+mn-cs"/>
              </a:rPr>
              <a:t>4</a:t>
            </a:r>
          </a:p>
        </p:txBody>
      </p:sp>
      <p:sp>
        <p:nvSpPr>
          <p:cNvPr id="18" name="TextBox 17">
            <a:extLst>
              <a:ext uri="{FF2B5EF4-FFF2-40B4-BE49-F238E27FC236}">
                <a16:creationId xmlns:a16="http://schemas.microsoft.com/office/drawing/2014/main" id="{CC89D47A-5262-4C94-8D2F-E2ABA2C0C6B7}"/>
              </a:ext>
            </a:extLst>
          </p:cNvPr>
          <p:cNvSpPr txBox="1"/>
          <p:nvPr/>
        </p:nvSpPr>
        <p:spPr>
          <a:xfrm>
            <a:off x="4063996" y="4040927"/>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mn-ea"/>
                <a:cs typeface="+mn-cs"/>
              </a:rPr>
              <a:t>5</a:t>
            </a:r>
          </a:p>
        </p:txBody>
      </p:sp>
      <p:sp>
        <p:nvSpPr>
          <p:cNvPr id="20" name="TextBox 19">
            <a:extLst>
              <a:ext uri="{FF2B5EF4-FFF2-40B4-BE49-F238E27FC236}">
                <a16:creationId xmlns:a16="http://schemas.microsoft.com/office/drawing/2014/main" id="{3A9F8E78-A43A-4C95-ABFC-4FC970CE18CD}"/>
              </a:ext>
            </a:extLst>
          </p:cNvPr>
          <p:cNvSpPr txBox="1"/>
          <p:nvPr/>
        </p:nvSpPr>
        <p:spPr>
          <a:xfrm>
            <a:off x="8127997" y="4016262"/>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mn-ea"/>
                <a:cs typeface="+mn-cs"/>
              </a:rPr>
              <a:t>6</a:t>
            </a:r>
          </a:p>
        </p:txBody>
      </p:sp>
      <p:pic>
        <p:nvPicPr>
          <p:cNvPr id="22" name="Picture 21" descr="A blue and red speech bubbles&#10;&#10;Description automatically generated">
            <a:extLst>
              <a:ext uri="{FF2B5EF4-FFF2-40B4-BE49-F238E27FC236}">
                <a16:creationId xmlns:a16="http://schemas.microsoft.com/office/drawing/2014/main" id="{B65D69BC-30A9-485C-92C7-D5F4DB4966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8195" y="-34024"/>
            <a:ext cx="1975275" cy="1329043"/>
          </a:xfrm>
          <a:prstGeom prst="rect">
            <a:avLst/>
          </a:prstGeom>
        </p:spPr>
      </p:pic>
      <p:graphicFrame>
        <p:nvGraphicFramePr>
          <p:cNvPr id="58" name="Table 4">
            <a:extLst>
              <a:ext uri="{FF2B5EF4-FFF2-40B4-BE49-F238E27FC236}">
                <a16:creationId xmlns:a16="http://schemas.microsoft.com/office/drawing/2014/main" id="{D576E8F6-CB9F-494A-8FA0-3F6CA17160CF}"/>
              </a:ext>
            </a:extLst>
          </p:cNvPr>
          <p:cNvGraphicFramePr>
            <a:graphicFrameLocks noGrp="1"/>
          </p:cNvGraphicFramePr>
          <p:nvPr/>
        </p:nvGraphicFramePr>
        <p:xfrm>
          <a:off x="334743" y="4165625"/>
          <a:ext cx="3669732" cy="2032178"/>
        </p:xfrm>
        <a:graphic>
          <a:graphicData uri="http://schemas.openxmlformats.org/drawingml/2006/table">
            <a:tbl>
              <a:tblPr firstRow="1" bandRow="1">
                <a:tableStyleId>{5940675A-B579-460E-94D1-54222C63F5DA}</a:tableStyleId>
              </a:tblPr>
              <a:tblGrid>
                <a:gridCol w="1834866">
                  <a:extLst>
                    <a:ext uri="{9D8B030D-6E8A-4147-A177-3AD203B41FA5}">
                      <a16:colId xmlns:a16="http://schemas.microsoft.com/office/drawing/2014/main" val="3179540757"/>
                    </a:ext>
                  </a:extLst>
                </a:gridCol>
                <a:gridCol w="1834866">
                  <a:extLst>
                    <a:ext uri="{9D8B030D-6E8A-4147-A177-3AD203B41FA5}">
                      <a16:colId xmlns:a16="http://schemas.microsoft.com/office/drawing/2014/main" val="523771431"/>
                    </a:ext>
                  </a:extLst>
                </a:gridCol>
              </a:tblGrid>
              <a:tr h="2032178">
                <a:tc>
                  <a:txBody>
                    <a:bodyPr/>
                    <a:lstStyle/>
                    <a:p>
                      <a:r>
                        <a:rPr lang="en-GB" sz="2000" b="1" dirty="0"/>
                        <a:t>A</a:t>
                      </a:r>
                    </a:p>
                  </a:txBody>
                  <a:tcPr>
                    <a:solidFill>
                      <a:schemeClr val="accent6"/>
                    </a:solidFill>
                  </a:tcPr>
                </a:tc>
                <a:tc>
                  <a:txBody>
                    <a:bodyPr/>
                    <a:lstStyle/>
                    <a:p>
                      <a:r>
                        <a:rPr lang="en-GB" sz="2000" b="1" dirty="0"/>
                        <a:t>B</a:t>
                      </a:r>
                    </a:p>
                  </a:txBody>
                  <a:tcPr>
                    <a:solidFill>
                      <a:schemeClr val="accent6"/>
                    </a:solidFill>
                  </a:tcPr>
                </a:tc>
                <a:extLst>
                  <a:ext uri="{0D108BD9-81ED-4DB2-BD59-A6C34878D82A}">
                    <a16:rowId xmlns:a16="http://schemas.microsoft.com/office/drawing/2014/main" val="3341780857"/>
                  </a:ext>
                </a:extLst>
              </a:tr>
            </a:tbl>
          </a:graphicData>
        </a:graphic>
      </p:graphicFrame>
      <p:graphicFrame>
        <p:nvGraphicFramePr>
          <p:cNvPr id="59" name="Table 4">
            <a:extLst>
              <a:ext uri="{FF2B5EF4-FFF2-40B4-BE49-F238E27FC236}">
                <a16:creationId xmlns:a16="http://schemas.microsoft.com/office/drawing/2014/main" id="{9179DB0B-F17C-4AB0-936C-7CD98764B19C}"/>
              </a:ext>
            </a:extLst>
          </p:cNvPr>
          <p:cNvGraphicFramePr>
            <a:graphicFrameLocks noGrp="1"/>
          </p:cNvGraphicFramePr>
          <p:nvPr/>
        </p:nvGraphicFramePr>
        <p:xfrm>
          <a:off x="4397794" y="1362531"/>
          <a:ext cx="3669732" cy="2032178"/>
        </p:xfrm>
        <a:graphic>
          <a:graphicData uri="http://schemas.openxmlformats.org/drawingml/2006/table">
            <a:tbl>
              <a:tblPr firstRow="1" bandRow="1">
                <a:tableStyleId>{5940675A-B579-460E-94D1-54222C63F5DA}</a:tableStyleId>
              </a:tblPr>
              <a:tblGrid>
                <a:gridCol w="1834866">
                  <a:extLst>
                    <a:ext uri="{9D8B030D-6E8A-4147-A177-3AD203B41FA5}">
                      <a16:colId xmlns:a16="http://schemas.microsoft.com/office/drawing/2014/main" val="3179540757"/>
                    </a:ext>
                  </a:extLst>
                </a:gridCol>
                <a:gridCol w="1834866">
                  <a:extLst>
                    <a:ext uri="{9D8B030D-6E8A-4147-A177-3AD203B41FA5}">
                      <a16:colId xmlns:a16="http://schemas.microsoft.com/office/drawing/2014/main" val="523771431"/>
                    </a:ext>
                  </a:extLst>
                </a:gridCol>
              </a:tblGrid>
              <a:tr h="2032178">
                <a:tc>
                  <a:txBody>
                    <a:bodyPr/>
                    <a:lstStyle/>
                    <a:p>
                      <a:r>
                        <a:rPr lang="en-GB" sz="2000" b="1" dirty="0"/>
                        <a:t>A</a:t>
                      </a:r>
                    </a:p>
                  </a:txBody>
                  <a:tcPr>
                    <a:solidFill>
                      <a:schemeClr val="accent6"/>
                    </a:solidFill>
                  </a:tcPr>
                </a:tc>
                <a:tc>
                  <a:txBody>
                    <a:bodyPr/>
                    <a:lstStyle/>
                    <a:p>
                      <a:r>
                        <a:rPr lang="en-GB" sz="2000" b="1" dirty="0"/>
                        <a:t>B</a:t>
                      </a:r>
                    </a:p>
                  </a:txBody>
                  <a:tcPr>
                    <a:solidFill>
                      <a:schemeClr val="accent6"/>
                    </a:solidFill>
                  </a:tcPr>
                </a:tc>
                <a:extLst>
                  <a:ext uri="{0D108BD9-81ED-4DB2-BD59-A6C34878D82A}">
                    <a16:rowId xmlns:a16="http://schemas.microsoft.com/office/drawing/2014/main" val="3341780857"/>
                  </a:ext>
                </a:extLst>
              </a:tr>
            </a:tbl>
          </a:graphicData>
        </a:graphic>
      </p:graphicFrame>
      <p:graphicFrame>
        <p:nvGraphicFramePr>
          <p:cNvPr id="60" name="Table 4">
            <a:extLst>
              <a:ext uri="{FF2B5EF4-FFF2-40B4-BE49-F238E27FC236}">
                <a16:creationId xmlns:a16="http://schemas.microsoft.com/office/drawing/2014/main" id="{9B3E482B-15DD-42D7-BAE8-C4B284D99145}"/>
              </a:ext>
            </a:extLst>
          </p:cNvPr>
          <p:cNvGraphicFramePr>
            <a:graphicFrameLocks noGrp="1"/>
          </p:cNvGraphicFramePr>
          <p:nvPr/>
        </p:nvGraphicFramePr>
        <p:xfrm>
          <a:off x="8504385" y="1328827"/>
          <a:ext cx="3669732" cy="2032178"/>
        </p:xfrm>
        <a:graphic>
          <a:graphicData uri="http://schemas.openxmlformats.org/drawingml/2006/table">
            <a:tbl>
              <a:tblPr firstRow="1" bandRow="1">
                <a:tableStyleId>{5940675A-B579-460E-94D1-54222C63F5DA}</a:tableStyleId>
              </a:tblPr>
              <a:tblGrid>
                <a:gridCol w="1834866">
                  <a:extLst>
                    <a:ext uri="{9D8B030D-6E8A-4147-A177-3AD203B41FA5}">
                      <a16:colId xmlns:a16="http://schemas.microsoft.com/office/drawing/2014/main" val="3179540757"/>
                    </a:ext>
                  </a:extLst>
                </a:gridCol>
                <a:gridCol w="1834866">
                  <a:extLst>
                    <a:ext uri="{9D8B030D-6E8A-4147-A177-3AD203B41FA5}">
                      <a16:colId xmlns:a16="http://schemas.microsoft.com/office/drawing/2014/main" val="523771431"/>
                    </a:ext>
                  </a:extLst>
                </a:gridCol>
              </a:tblGrid>
              <a:tr h="2032178">
                <a:tc>
                  <a:txBody>
                    <a:bodyPr/>
                    <a:lstStyle/>
                    <a:p>
                      <a:r>
                        <a:rPr lang="en-GB" sz="2000" b="1" dirty="0"/>
                        <a:t>A</a:t>
                      </a:r>
                    </a:p>
                  </a:txBody>
                  <a:tcPr>
                    <a:solidFill>
                      <a:schemeClr val="accent6"/>
                    </a:solidFill>
                  </a:tcPr>
                </a:tc>
                <a:tc>
                  <a:txBody>
                    <a:bodyPr/>
                    <a:lstStyle/>
                    <a:p>
                      <a:r>
                        <a:rPr lang="en-GB" sz="2000" b="1" dirty="0"/>
                        <a:t>B</a:t>
                      </a:r>
                    </a:p>
                  </a:txBody>
                  <a:tcPr>
                    <a:solidFill>
                      <a:schemeClr val="accent6"/>
                    </a:solidFill>
                  </a:tcPr>
                </a:tc>
                <a:extLst>
                  <a:ext uri="{0D108BD9-81ED-4DB2-BD59-A6C34878D82A}">
                    <a16:rowId xmlns:a16="http://schemas.microsoft.com/office/drawing/2014/main" val="3341780857"/>
                  </a:ext>
                </a:extLst>
              </a:tr>
            </a:tbl>
          </a:graphicData>
        </a:graphic>
      </p:graphicFrame>
      <p:graphicFrame>
        <p:nvGraphicFramePr>
          <p:cNvPr id="61" name="Table 4">
            <a:extLst>
              <a:ext uri="{FF2B5EF4-FFF2-40B4-BE49-F238E27FC236}">
                <a16:creationId xmlns:a16="http://schemas.microsoft.com/office/drawing/2014/main" id="{63E29416-2CC4-43FB-93B9-ECA0BBB5BA15}"/>
              </a:ext>
            </a:extLst>
          </p:cNvPr>
          <p:cNvGraphicFramePr>
            <a:graphicFrameLocks noGrp="1"/>
          </p:cNvGraphicFramePr>
          <p:nvPr/>
        </p:nvGraphicFramePr>
        <p:xfrm>
          <a:off x="4419564" y="4132721"/>
          <a:ext cx="3669732" cy="2032178"/>
        </p:xfrm>
        <a:graphic>
          <a:graphicData uri="http://schemas.openxmlformats.org/drawingml/2006/table">
            <a:tbl>
              <a:tblPr firstRow="1" bandRow="1">
                <a:tableStyleId>{5940675A-B579-460E-94D1-54222C63F5DA}</a:tableStyleId>
              </a:tblPr>
              <a:tblGrid>
                <a:gridCol w="1834866">
                  <a:extLst>
                    <a:ext uri="{9D8B030D-6E8A-4147-A177-3AD203B41FA5}">
                      <a16:colId xmlns:a16="http://schemas.microsoft.com/office/drawing/2014/main" val="3179540757"/>
                    </a:ext>
                  </a:extLst>
                </a:gridCol>
                <a:gridCol w="1834866">
                  <a:extLst>
                    <a:ext uri="{9D8B030D-6E8A-4147-A177-3AD203B41FA5}">
                      <a16:colId xmlns:a16="http://schemas.microsoft.com/office/drawing/2014/main" val="523771431"/>
                    </a:ext>
                  </a:extLst>
                </a:gridCol>
              </a:tblGrid>
              <a:tr h="2032178">
                <a:tc>
                  <a:txBody>
                    <a:bodyPr/>
                    <a:lstStyle/>
                    <a:p>
                      <a:r>
                        <a:rPr lang="en-GB" sz="2000" b="1" dirty="0"/>
                        <a:t>A</a:t>
                      </a:r>
                    </a:p>
                  </a:txBody>
                  <a:tcPr>
                    <a:solidFill>
                      <a:schemeClr val="accent6"/>
                    </a:solidFill>
                  </a:tcPr>
                </a:tc>
                <a:tc>
                  <a:txBody>
                    <a:bodyPr/>
                    <a:lstStyle/>
                    <a:p>
                      <a:r>
                        <a:rPr lang="en-GB" sz="2000" b="1" dirty="0"/>
                        <a:t>B</a:t>
                      </a:r>
                    </a:p>
                  </a:txBody>
                  <a:tcPr>
                    <a:solidFill>
                      <a:schemeClr val="accent6"/>
                    </a:solidFill>
                  </a:tcPr>
                </a:tc>
                <a:extLst>
                  <a:ext uri="{0D108BD9-81ED-4DB2-BD59-A6C34878D82A}">
                    <a16:rowId xmlns:a16="http://schemas.microsoft.com/office/drawing/2014/main" val="3341780857"/>
                  </a:ext>
                </a:extLst>
              </a:tr>
            </a:tbl>
          </a:graphicData>
        </a:graphic>
      </p:graphicFrame>
      <p:graphicFrame>
        <p:nvGraphicFramePr>
          <p:cNvPr id="71" name="Table 4">
            <a:extLst>
              <a:ext uri="{FF2B5EF4-FFF2-40B4-BE49-F238E27FC236}">
                <a16:creationId xmlns:a16="http://schemas.microsoft.com/office/drawing/2014/main" id="{33467F49-74BD-4498-A12C-D86909282CF2}"/>
              </a:ext>
            </a:extLst>
          </p:cNvPr>
          <p:cNvGraphicFramePr>
            <a:graphicFrameLocks noGrp="1"/>
          </p:cNvGraphicFramePr>
          <p:nvPr/>
        </p:nvGraphicFramePr>
        <p:xfrm>
          <a:off x="8504385" y="4132746"/>
          <a:ext cx="3669732" cy="2032178"/>
        </p:xfrm>
        <a:graphic>
          <a:graphicData uri="http://schemas.openxmlformats.org/drawingml/2006/table">
            <a:tbl>
              <a:tblPr firstRow="1" bandRow="1">
                <a:tableStyleId>{5940675A-B579-460E-94D1-54222C63F5DA}</a:tableStyleId>
              </a:tblPr>
              <a:tblGrid>
                <a:gridCol w="1834866">
                  <a:extLst>
                    <a:ext uri="{9D8B030D-6E8A-4147-A177-3AD203B41FA5}">
                      <a16:colId xmlns:a16="http://schemas.microsoft.com/office/drawing/2014/main" val="3179540757"/>
                    </a:ext>
                  </a:extLst>
                </a:gridCol>
                <a:gridCol w="1834866">
                  <a:extLst>
                    <a:ext uri="{9D8B030D-6E8A-4147-A177-3AD203B41FA5}">
                      <a16:colId xmlns:a16="http://schemas.microsoft.com/office/drawing/2014/main" val="523771431"/>
                    </a:ext>
                  </a:extLst>
                </a:gridCol>
              </a:tblGrid>
              <a:tr h="2032178">
                <a:tc>
                  <a:txBody>
                    <a:bodyPr/>
                    <a:lstStyle/>
                    <a:p>
                      <a:r>
                        <a:rPr lang="en-GB" sz="2000" b="1" dirty="0"/>
                        <a:t>A</a:t>
                      </a:r>
                    </a:p>
                  </a:txBody>
                  <a:tcPr>
                    <a:solidFill>
                      <a:schemeClr val="accent6"/>
                    </a:solidFill>
                  </a:tcPr>
                </a:tc>
                <a:tc>
                  <a:txBody>
                    <a:bodyPr/>
                    <a:lstStyle/>
                    <a:p>
                      <a:r>
                        <a:rPr lang="en-GB" sz="2000" b="1" dirty="0"/>
                        <a:t>B</a:t>
                      </a:r>
                    </a:p>
                  </a:txBody>
                  <a:tcPr>
                    <a:solidFill>
                      <a:schemeClr val="accent6"/>
                    </a:solidFill>
                  </a:tcPr>
                </a:tc>
                <a:extLst>
                  <a:ext uri="{0D108BD9-81ED-4DB2-BD59-A6C34878D82A}">
                    <a16:rowId xmlns:a16="http://schemas.microsoft.com/office/drawing/2014/main" val="3341780857"/>
                  </a:ext>
                </a:extLst>
              </a:tr>
            </a:tbl>
          </a:graphicData>
        </a:graphic>
      </p:graphicFrame>
      <p:pic>
        <p:nvPicPr>
          <p:cNvPr id="72" name="Picture 71" descr="A cartoon of a house&#10;&#10;Description automatically generated">
            <a:extLst>
              <a:ext uri="{FF2B5EF4-FFF2-40B4-BE49-F238E27FC236}">
                <a16:creationId xmlns:a16="http://schemas.microsoft.com/office/drawing/2014/main" id="{5D5D7A24-6068-403C-ABA3-0B8C1947DC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5403" y="1691438"/>
            <a:ext cx="1688006" cy="1242974"/>
          </a:xfrm>
          <a:prstGeom prst="rect">
            <a:avLst/>
          </a:prstGeom>
        </p:spPr>
      </p:pic>
      <p:pic>
        <p:nvPicPr>
          <p:cNvPr id="23" name="Picture 22">
            <a:extLst>
              <a:ext uri="{FF2B5EF4-FFF2-40B4-BE49-F238E27FC236}">
                <a16:creationId xmlns:a16="http://schemas.microsoft.com/office/drawing/2014/main" id="{B25CA538-D5AB-47BA-BFE6-43E77F3E1C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99767" y="1825240"/>
            <a:ext cx="1056165" cy="919744"/>
          </a:xfrm>
          <a:prstGeom prst="rect">
            <a:avLst/>
          </a:prstGeom>
        </p:spPr>
      </p:pic>
      <p:sp>
        <p:nvSpPr>
          <p:cNvPr id="2" name="TextBox 1">
            <a:extLst>
              <a:ext uri="{FF2B5EF4-FFF2-40B4-BE49-F238E27FC236}">
                <a16:creationId xmlns:a16="http://schemas.microsoft.com/office/drawing/2014/main" id="{3EA0CC15-39E3-4884-9A05-57A0F8039D30}"/>
              </a:ext>
            </a:extLst>
          </p:cNvPr>
          <p:cNvSpPr txBox="1"/>
          <p:nvPr/>
        </p:nvSpPr>
        <p:spPr>
          <a:xfrm>
            <a:off x="10570968" y="2762409"/>
            <a:ext cx="15269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[window]</a:t>
            </a:r>
          </a:p>
        </p:txBody>
      </p:sp>
      <p:sp>
        <p:nvSpPr>
          <p:cNvPr id="73" name="TextBox 72">
            <a:extLst>
              <a:ext uri="{FF2B5EF4-FFF2-40B4-BE49-F238E27FC236}">
                <a16:creationId xmlns:a16="http://schemas.microsoft.com/office/drawing/2014/main" id="{47AC42BA-7FA9-4B2A-9CB4-839D5507BBB1}"/>
              </a:ext>
            </a:extLst>
          </p:cNvPr>
          <p:cNvSpPr txBox="1"/>
          <p:nvPr/>
        </p:nvSpPr>
        <p:spPr>
          <a:xfrm>
            <a:off x="8873897" y="2800140"/>
            <a:ext cx="120231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[board]</a:t>
            </a:r>
          </a:p>
        </p:txBody>
      </p:sp>
      <p:pic>
        <p:nvPicPr>
          <p:cNvPr id="76" name="Picture 75">
            <a:extLst>
              <a:ext uri="{FF2B5EF4-FFF2-40B4-BE49-F238E27FC236}">
                <a16:creationId xmlns:a16="http://schemas.microsoft.com/office/drawing/2014/main" id="{CC677E22-4E75-41D1-A626-845847C856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7654" y="4626800"/>
            <a:ext cx="1277706" cy="958280"/>
          </a:xfrm>
          <a:prstGeom prst="rect">
            <a:avLst/>
          </a:prstGeom>
        </p:spPr>
      </p:pic>
      <p:pic>
        <p:nvPicPr>
          <p:cNvPr id="77" name="Picture 76">
            <a:extLst>
              <a:ext uri="{FF2B5EF4-FFF2-40B4-BE49-F238E27FC236}">
                <a16:creationId xmlns:a16="http://schemas.microsoft.com/office/drawing/2014/main" id="{EE6FC695-F929-4C98-A237-5A1850AB9D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04453" y="4851617"/>
            <a:ext cx="1734695" cy="528669"/>
          </a:xfrm>
          <a:prstGeom prst="rect">
            <a:avLst/>
          </a:prstGeom>
        </p:spPr>
      </p:pic>
      <p:pic>
        <p:nvPicPr>
          <p:cNvPr id="78" name="Picture 77" descr="A group of children standing in front of a chalkboard&#10;&#10;Description automatically generated">
            <a:extLst>
              <a:ext uri="{FF2B5EF4-FFF2-40B4-BE49-F238E27FC236}">
                <a16:creationId xmlns:a16="http://schemas.microsoft.com/office/drawing/2014/main" id="{2777F121-D0CA-4D1D-927C-1CBAF7F136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68939" y="4690085"/>
            <a:ext cx="1433619" cy="917292"/>
          </a:xfrm>
          <a:prstGeom prst="rect">
            <a:avLst/>
          </a:prstGeom>
        </p:spPr>
      </p:pic>
      <p:pic>
        <p:nvPicPr>
          <p:cNvPr id="79" name="Picture 78" descr="Graphical user interface&#10;&#10;Description automatically generated">
            <a:extLst>
              <a:ext uri="{FF2B5EF4-FFF2-40B4-BE49-F238E27FC236}">
                <a16:creationId xmlns:a16="http://schemas.microsoft.com/office/drawing/2014/main" id="{A664337D-5AA3-4E7B-8543-5268FFF9804C}"/>
              </a:ext>
            </a:extLst>
          </p:cNvPr>
          <p:cNvPicPr>
            <a:picLocks noChangeAspect="1"/>
          </p:cNvPicPr>
          <p:nvPr/>
        </p:nvPicPr>
        <p:blipFill rotWithShape="1">
          <a:blip r:embed="rId9">
            <a:extLst>
              <a:ext uri="{28A0092B-C50C-407E-A947-70E740481C1C}">
                <a14:useLocalDpi xmlns:a14="http://schemas.microsoft.com/office/drawing/2010/main" val="0"/>
              </a:ext>
            </a:extLst>
          </a:blip>
          <a:srcRect b="25455"/>
          <a:stretch/>
        </p:blipFill>
        <p:spPr>
          <a:xfrm>
            <a:off x="456597" y="1871335"/>
            <a:ext cx="1581522" cy="793946"/>
          </a:xfrm>
          <a:prstGeom prst="rect">
            <a:avLst/>
          </a:prstGeom>
        </p:spPr>
      </p:pic>
      <p:pic>
        <p:nvPicPr>
          <p:cNvPr id="80" name="Picture 79" descr="Shape, rectangle&#10;&#10;Description automatically generated">
            <a:extLst>
              <a:ext uri="{FF2B5EF4-FFF2-40B4-BE49-F238E27FC236}">
                <a16:creationId xmlns:a16="http://schemas.microsoft.com/office/drawing/2014/main" id="{76466410-CD20-4736-A742-40A571610F0B}"/>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681" y="4433837"/>
            <a:ext cx="2178924" cy="1496308"/>
          </a:xfrm>
          <a:prstGeom prst="rect">
            <a:avLst/>
          </a:prstGeom>
        </p:spPr>
      </p:pic>
      <p:sp>
        <p:nvSpPr>
          <p:cNvPr id="81" name="TextBox 80">
            <a:extLst>
              <a:ext uri="{FF2B5EF4-FFF2-40B4-BE49-F238E27FC236}">
                <a16:creationId xmlns:a16="http://schemas.microsoft.com/office/drawing/2014/main" id="{591CC3EB-8F34-42C3-A308-71E2C09C7F64}"/>
              </a:ext>
            </a:extLst>
          </p:cNvPr>
          <p:cNvSpPr txBox="1"/>
          <p:nvPr/>
        </p:nvSpPr>
        <p:spPr>
          <a:xfrm>
            <a:off x="2133081" y="5585080"/>
            <a:ext cx="170685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[checkout]</a:t>
            </a:r>
          </a:p>
        </p:txBody>
      </p:sp>
      <p:sp>
        <p:nvSpPr>
          <p:cNvPr id="82" name="TextBox 81">
            <a:extLst>
              <a:ext uri="{FF2B5EF4-FFF2-40B4-BE49-F238E27FC236}">
                <a16:creationId xmlns:a16="http://schemas.microsoft.com/office/drawing/2014/main" id="{BF16ED9D-3701-4EAB-A961-C321B4A354F4}"/>
              </a:ext>
            </a:extLst>
          </p:cNvPr>
          <p:cNvSpPr txBox="1"/>
          <p:nvPr/>
        </p:nvSpPr>
        <p:spPr>
          <a:xfrm>
            <a:off x="509088" y="5603511"/>
            <a:ext cx="120231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[shop]</a:t>
            </a:r>
          </a:p>
        </p:txBody>
      </p:sp>
      <p:pic>
        <p:nvPicPr>
          <p:cNvPr id="7" name="Picture 6">
            <a:extLst>
              <a:ext uri="{FF2B5EF4-FFF2-40B4-BE49-F238E27FC236}">
                <a16:creationId xmlns:a16="http://schemas.microsoft.com/office/drawing/2014/main" id="{B14F5CCB-5A10-40FE-9E43-E8F81E45141B}"/>
              </a:ext>
            </a:extLst>
          </p:cNvPr>
          <p:cNvPicPr>
            <a:picLocks noChangeAspect="1"/>
          </p:cNvPicPr>
          <p:nvPr/>
        </p:nvPicPr>
        <p:blipFill>
          <a:blip r:embed="rId11"/>
          <a:stretch>
            <a:fillRect/>
          </a:stretch>
        </p:blipFill>
        <p:spPr>
          <a:xfrm>
            <a:off x="2286916" y="1765837"/>
            <a:ext cx="1540667" cy="1138975"/>
          </a:xfrm>
          <a:prstGeom prst="rect">
            <a:avLst/>
          </a:prstGeom>
        </p:spPr>
      </p:pic>
      <p:sp>
        <p:nvSpPr>
          <p:cNvPr id="83" name="TextBox 82">
            <a:extLst>
              <a:ext uri="{FF2B5EF4-FFF2-40B4-BE49-F238E27FC236}">
                <a16:creationId xmlns:a16="http://schemas.microsoft.com/office/drawing/2014/main" id="{AB7A510F-68C2-4AB6-B5AF-88ACEFB07C70}"/>
              </a:ext>
            </a:extLst>
          </p:cNvPr>
          <p:cNvSpPr txBox="1"/>
          <p:nvPr/>
        </p:nvSpPr>
        <p:spPr>
          <a:xfrm>
            <a:off x="322998" y="2746520"/>
            <a:ext cx="170685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[park]</a:t>
            </a:r>
          </a:p>
        </p:txBody>
      </p:sp>
      <p:sp>
        <p:nvSpPr>
          <p:cNvPr id="84" name="TextBox 83">
            <a:extLst>
              <a:ext uri="{FF2B5EF4-FFF2-40B4-BE49-F238E27FC236}">
                <a16:creationId xmlns:a16="http://schemas.microsoft.com/office/drawing/2014/main" id="{C8061004-1340-4AF2-956D-0841AEF67D1E}"/>
              </a:ext>
            </a:extLst>
          </p:cNvPr>
          <p:cNvSpPr txBox="1"/>
          <p:nvPr/>
        </p:nvSpPr>
        <p:spPr>
          <a:xfrm>
            <a:off x="2229705" y="2842683"/>
            <a:ext cx="17821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[post office]</a:t>
            </a:r>
          </a:p>
        </p:txBody>
      </p:sp>
      <p:sp>
        <p:nvSpPr>
          <p:cNvPr id="85" name="TextBox 84">
            <a:extLst>
              <a:ext uri="{FF2B5EF4-FFF2-40B4-BE49-F238E27FC236}">
                <a16:creationId xmlns:a16="http://schemas.microsoft.com/office/drawing/2014/main" id="{F37E1FC5-7EE8-4F72-968B-DD72D2F7B1D2}"/>
              </a:ext>
            </a:extLst>
          </p:cNvPr>
          <p:cNvSpPr txBox="1"/>
          <p:nvPr/>
        </p:nvSpPr>
        <p:spPr>
          <a:xfrm>
            <a:off x="10679550" y="5671470"/>
            <a:ext cx="120231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[school]</a:t>
            </a:r>
          </a:p>
        </p:txBody>
      </p:sp>
      <p:pic>
        <p:nvPicPr>
          <p:cNvPr id="9" name="Picture 8" descr="A desks and chairs in a classroom&#10;&#10;Description automatically generated">
            <a:extLst>
              <a:ext uri="{FF2B5EF4-FFF2-40B4-BE49-F238E27FC236}">
                <a16:creationId xmlns:a16="http://schemas.microsoft.com/office/drawing/2014/main" id="{90AA37ED-DB2E-4989-A3ED-17F2E7B462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80767" y="4626800"/>
            <a:ext cx="1309337" cy="1106799"/>
          </a:xfrm>
          <a:prstGeom prst="rect">
            <a:avLst/>
          </a:prstGeom>
        </p:spPr>
      </p:pic>
      <p:sp>
        <p:nvSpPr>
          <p:cNvPr id="86" name="TextBox 85">
            <a:extLst>
              <a:ext uri="{FF2B5EF4-FFF2-40B4-BE49-F238E27FC236}">
                <a16:creationId xmlns:a16="http://schemas.microsoft.com/office/drawing/2014/main" id="{57DA20CF-23C6-4573-B01A-FFB806D6C8D2}"/>
              </a:ext>
            </a:extLst>
          </p:cNvPr>
          <p:cNvSpPr txBox="1"/>
          <p:nvPr/>
        </p:nvSpPr>
        <p:spPr>
          <a:xfrm>
            <a:off x="8444016" y="5671470"/>
            <a:ext cx="195336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[(class)room]</a:t>
            </a:r>
          </a:p>
        </p:txBody>
      </p:sp>
      <p:pic>
        <p:nvPicPr>
          <p:cNvPr id="19" name="Picture 18" descr="A wooden window with white glass&#10;&#10;Description automatically generated">
            <a:extLst>
              <a:ext uri="{FF2B5EF4-FFF2-40B4-BE49-F238E27FC236}">
                <a16:creationId xmlns:a16="http://schemas.microsoft.com/office/drawing/2014/main" id="{FC883DD8-645A-4475-98C8-0A510E146BA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741794" y="1827873"/>
            <a:ext cx="1185333" cy="887765"/>
          </a:xfrm>
          <a:prstGeom prst="rect">
            <a:avLst/>
          </a:prstGeom>
        </p:spPr>
      </p:pic>
      <p:pic>
        <p:nvPicPr>
          <p:cNvPr id="29" name="Picture 28" descr="A screen with a projector&#10;&#10;Description automatically generated">
            <a:extLst>
              <a:ext uri="{FF2B5EF4-FFF2-40B4-BE49-F238E27FC236}">
                <a16:creationId xmlns:a16="http://schemas.microsoft.com/office/drawing/2014/main" id="{B05A5240-8D99-4754-929A-459AB72877A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823453" y="1674910"/>
            <a:ext cx="1196539" cy="1106799"/>
          </a:xfrm>
          <a:prstGeom prst="rect">
            <a:avLst/>
          </a:prstGeom>
        </p:spPr>
      </p:pic>
      <p:pic>
        <p:nvPicPr>
          <p:cNvPr id="43" name="Picture 42" descr="A blue and white person with a letter&#10;&#10;Description automatically generated">
            <a:extLst>
              <a:ext uri="{FF2B5EF4-FFF2-40B4-BE49-F238E27FC236}">
                <a16:creationId xmlns:a16="http://schemas.microsoft.com/office/drawing/2014/main" id="{22CB53FB-DB35-4DDC-9264-4B37BE65941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483417" y="-4437"/>
            <a:ext cx="1438116" cy="1507389"/>
          </a:xfrm>
          <a:prstGeom prst="rect">
            <a:avLst/>
          </a:prstGeom>
        </p:spPr>
      </p:pic>
      <p:pic>
        <p:nvPicPr>
          <p:cNvPr id="44" name="Picture 43" descr="A blue and white logo&#10;&#10;Description automatically generated">
            <a:extLst>
              <a:ext uri="{FF2B5EF4-FFF2-40B4-BE49-F238E27FC236}">
                <a16:creationId xmlns:a16="http://schemas.microsoft.com/office/drawing/2014/main" id="{15E41728-40DC-4BA5-842C-144E1973029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96098" y="13738"/>
            <a:ext cx="1435345" cy="1510160"/>
          </a:xfrm>
          <a:prstGeom prst="rect">
            <a:avLst/>
          </a:prstGeom>
        </p:spPr>
      </p:pic>
      <p:sp>
        <p:nvSpPr>
          <p:cNvPr id="45" name="TextBox 44">
            <a:extLst>
              <a:ext uri="{FF2B5EF4-FFF2-40B4-BE49-F238E27FC236}">
                <a16:creationId xmlns:a16="http://schemas.microsoft.com/office/drawing/2014/main" id="{E3C3DA61-A0B9-4FF0-8FAB-A692BD6D9E60}"/>
              </a:ext>
            </a:extLst>
          </p:cNvPr>
          <p:cNvSpPr txBox="1"/>
          <p:nvPr/>
        </p:nvSpPr>
        <p:spPr>
          <a:xfrm>
            <a:off x="6363650" y="2781709"/>
            <a:ext cx="15269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[home</a:t>
            </a:r>
          </a:p>
        </p:txBody>
      </p:sp>
      <p:sp>
        <p:nvSpPr>
          <p:cNvPr id="46" name="TextBox 45">
            <a:extLst>
              <a:ext uri="{FF2B5EF4-FFF2-40B4-BE49-F238E27FC236}">
                <a16:creationId xmlns:a16="http://schemas.microsoft.com/office/drawing/2014/main" id="{FD41DE72-966C-4F60-957B-0C05CA6EABD7}"/>
              </a:ext>
            </a:extLst>
          </p:cNvPr>
          <p:cNvSpPr txBox="1"/>
          <p:nvPr/>
        </p:nvSpPr>
        <p:spPr>
          <a:xfrm>
            <a:off x="4666579" y="2819440"/>
            <a:ext cx="120231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[work]</a:t>
            </a:r>
          </a:p>
        </p:txBody>
      </p:sp>
      <p:sp>
        <p:nvSpPr>
          <p:cNvPr id="47" name="TextBox 46">
            <a:extLst>
              <a:ext uri="{FF2B5EF4-FFF2-40B4-BE49-F238E27FC236}">
                <a16:creationId xmlns:a16="http://schemas.microsoft.com/office/drawing/2014/main" id="{53288D74-9F06-4369-9C95-EF75D14FF90C}"/>
              </a:ext>
            </a:extLst>
          </p:cNvPr>
          <p:cNvSpPr txBox="1"/>
          <p:nvPr/>
        </p:nvSpPr>
        <p:spPr>
          <a:xfrm>
            <a:off x="4793271" y="5533544"/>
            <a:ext cx="120231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[train]</a:t>
            </a:r>
          </a:p>
        </p:txBody>
      </p:sp>
      <p:pic>
        <p:nvPicPr>
          <p:cNvPr id="10" name="Picture 9" descr="A cartoon of a blue car&#10;&#10;Description automatically generated">
            <a:extLst>
              <a:ext uri="{FF2B5EF4-FFF2-40B4-BE49-F238E27FC236}">
                <a16:creationId xmlns:a16="http://schemas.microsoft.com/office/drawing/2014/main" id="{DEB7A7DD-707C-46E2-8C26-DB41F6245B2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492148" y="4446433"/>
            <a:ext cx="1433619" cy="1059534"/>
          </a:xfrm>
          <a:prstGeom prst="rect">
            <a:avLst/>
          </a:prstGeom>
        </p:spPr>
      </p:pic>
      <p:sp>
        <p:nvSpPr>
          <p:cNvPr id="50" name="TextBox 49">
            <a:extLst>
              <a:ext uri="{FF2B5EF4-FFF2-40B4-BE49-F238E27FC236}">
                <a16:creationId xmlns:a16="http://schemas.microsoft.com/office/drawing/2014/main" id="{7828A0AF-CE91-4FB1-904C-028BE40557AC}"/>
              </a:ext>
            </a:extLst>
          </p:cNvPr>
          <p:cNvSpPr txBox="1"/>
          <p:nvPr/>
        </p:nvSpPr>
        <p:spPr>
          <a:xfrm>
            <a:off x="6552135" y="5538637"/>
            <a:ext cx="120231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[car]</a:t>
            </a:r>
          </a:p>
        </p:txBody>
      </p:sp>
    </p:spTree>
    <p:extLst>
      <p:ext uri="{BB962C8B-B14F-4D97-AF65-F5344CB8AC3E}">
        <p14:creationId xmlns:p14="http://schemas.microsoft.com/office/powerpoint/2010/main" val="1109611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4" name="Rectangle 3"/>
          <p:cNvSpPr/>
          <p:nvPr/>
        </p:nvSpPr>
        <p:spPr>
          <a:xfrm>
            <a:off x="114832" y="956282"/>
            <a:ext cx="11865749" cy="461665"/>
          </a:xfrm>
          <a:prstGeom prst="rect">
            <a:avLst/>
          </a:prstGeom>
        </p:spPr>
        <p:txBody>
          <a:bodyPr wrap="none">
            <a:spAutoFit/>
          </a:bodyPr>
          <a:lstStyle/>
          <a:p>
            <a:pPr lvl="0">
              <a:buClrTx/>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to use intonation to ask “</a:t>
            </a:r>
            <a:r>
              <a:rPr lang="en-GB" sz="2400" b="1" noProof="0" dirty="0">
                <a:solidFill>
                  <a:srgbClr val="002060"/>
                </a:solidFill>
                <a:latin typeface="Century Gothic"/>
                <a:ea typeface="+mn-ea"/>
                <a:sym typeface="Century Gothic"/>
              </a:rPr>
              <a:t>W</a:t>
            </a:r>
            <a:r>
              <a:rPr lang="en-GB" sz="2400" b="1" dirty="0">
                <a:solidFill>
                  <a:srgbClr val="002060"/>
                </a:solidFill>
                <a:latin typeface="Century Gothic"/>
                <a:sym typeface="Century Gothic"/>
              </a:rPr>
              <a:t>here</a:t>
            </a:r>
            <a:r>
              <a:rPr lang="en-GB" sz="2400" dirty="0">
                <a:solidFill>
                  <a:srgbClr val="002060"/>
                </a:solidFill>
                <a:latin typeface="Century Gothic"/>
                <a:sym typeface="Century Gothic"/>
              </a:rPr>
              <a:t>?” using </a:t>
            </a:r>
            <a:r>
              <a:rPr lang="en-GB" sz="2400" kern="1200" dirty="0">
                <a:solidFill>
                  <a:srgbClr val="002060"/>
                </a:solidFill>
                <a:latin typeface="Century Gothic" panose="020B0502020202020204" pitchFamily="34" charset="0"/>
              </a:rPr>
              <a:t>the question word </a:t>
            </a:r>
            <a:r>
              <a:rPr lang="en-GB" sz="2400" b="1" i="1" dirty="0" err="1">
                <a:solidFill>
                  <a:srgbClr val="002060"/>
                </a:solidFill>
                <a:latin typeface="Century Gothic"/>
                <a:sym typeface="Century Gothic"/>
              </a:rPr>
              <a:t>où</a:t>
            </a:r>
            <a:r>
              <a:rPr lang="en-GB" sz="2400" dirty="0">
                <a:solidFill>
                  <a:srgbClr val="002060"/>
                </a:solidFill>
                <a:latin typeface="Century Gothic"/>
                <a:sym typeface="Century Gothic"/>
              </a:rPr>
              <a:t> ?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8" name="TextBox 7"/>
          <p:cNvSpPr txBox="1"/>
          <p:nvPr/>
        </p:nvSpPr>
        <p:spPr>
          <a:xfrm>
            <a:off x="5103273" y="1557665"/>
            <a:ext cx="7088727"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u="none" strike="noStrike" kern="1200" cap="none" spc="0" normalizeH="0" baseline="0" noProof="0" dirty="0" err="1">
                <a:ln>
                  <a:noFill/>
                </a:ln>
                <a:solidFill>
                  <a:srgbClr val="EF4136"/>
                </a:solidFill>
                <a:effectLst/>
                <a:uLnTx/>
                <a:uFillTx/>
                <a:latin typeface="Century Gothic" panose="020B0502020202020204" pitchFamily="34" charset="0"/>
                <a:ea typeface="+mn-ea"/>
                <a:cs typeface="+mn-cs"/>
              </a:rPr>
              <a:t>Wher</a:t>
            </a:r>
            <a:r>
              <a:rPr lang="en-GB" sz="2800" b="1" kern="1200" dirty="0">
                <a:solidFill>
                  <a:srgbClr val="EF4136"/>
                </a:solidFill>
                <a:latin typeface="Century Gothic" panose="020B0502020202020204" pitchFamily="34" charset="0"/>
                <a:ea typeface="+mn-ea"/>
                <a:cs typeface="+mn-cs"/>
              </a:rPr>
              <a:t>e</a:t>
            </a:r>
            <a:r>
              <a:rPr lang="en-GB" sz="2800" kern="1200" dirty="0">
                <a:solidFill>
                  <a:srgbClr val="002060"/>
                </a:solidFill>
                <a:latin typeface="Century Gothic" panose="020B0502020202020204" pitchFamily="34" charset="0"/>
                <a:ea typeface="+mn-ea"/>
                <a:cs typeface="+mn-cs"/>
              </a:rPr>
              <a:t> are you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going?</a:t>
            </a:r>
          </a:p>
        </p:txBody>
      </p:sp>
      <p:sp>
        <p:nvSpPr>
          <p:cNvPr id="9" name="TextBox 8"/>
          <p:cNvSpPr txBox="1"/>
          <p:nvPr/>
        </p:nvSpPr>
        <p:spPr>
          <a:xfrm>
            <a:off x="5148032" y="2199766"/>
            <a:ext cx="5517164"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Literally: You are </a:t>
            </a:r>
            <a:r>
              <a:rPr kumimoji="0" lang="en-GB" sz="2400" b="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going </a:t>
            </a:r>
            <a:r>
              <a:rPr kumimoji="0" lang="en-GB" sz="2400" b="1"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where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0" name="Rectangle 9"/>
          <p:cNvSpPr/>
          <p:nvPr/>
        </p:nvSpPr>
        <p:spPr>
          <a:xfrm>
            <a:off x="2297802" y="1526888"/>
            <a:ext cx="2092239" cy="523220"/>
          </a:xfrm>
          <a:prstGeom prst="rect">
            <a:avLst/>
          </a:prstGeom>
        </p:spPr>
        <p:txBody>
          <a:bodyPr wrap="none">
            <a:spAutoFit/>
          </a:bodyPr>
          <a:lstStyle/>
          <a:p>
            <a:pPr lvl="0" algn="r">
              <a:buClrTx/>
              <a:defRPr/>
            </a:pP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 vas </a:t>
            </a:r>
            <a:r>
              <a:rPr lang="en-GB" sz="2800" b="1" dirty="0" err="1">
                <a:solidFill>
                  <a:srgbClr val="EF4136"/>
                </a:solidFill>
                <a:latin typeface="Century Gothic"/>
                <a:sym typeface="Century Gothic"/>
              </a:rPr>
              <a:t>où</a:t>
            </a:r>
            <a:r>
              <a:rPr lang="en-GB" sz="2800" dirty="0">
                <a:solidFill>
                  <a:srgbClr val="EF4136"/>
                </a:solidFill>
                <a:latin typeface="Century Gothic"/>
                <a:sym typeface="Century Gothic"/>
              </a:rPr>
              <a:t> ?</a:t>
            </a:r>
            <a:endParaRPr kumimoji="0" lang="en-GB" sz="2800" b="1" u="none" strike="noStrike" kern="1200" cap="none" spc="0" normalizeH="0" baseline="0" noProof="0" dirty="0">
              <a:ln>
                <a:noFill/>
              </a:ln>
              <a:solidFill>
                <a:srgbClr val="EF4136"/>
              </a:solidFill>
              <a:effectLst/>
              <a:uLnTx/>
              <a:uFillTx/>
              <a:latin typeface="Century Gothic" panose="020B0502020202020204" pitchFamily="34" charset="0"/>
            </a:endParaRPr>
          </a:p>
        </p:txBody>
      </p:sp>
      <p:sp>
        <p:nvSpPr>
          <p:cNvPr id="11" name="TextBox 10"/>
          <p:cNvSpPr txBox="1"/>
          <p:nvPr/>
        </p:nvSpPr>
        <p:spPr>
          <a:xfrm>
            <a:off x="5148032" y="3244706"/>
            <a:ext cx="5911262"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kern="1200" noProof="0" dirty="0">
                <a:solidFill>
                  <a:srgbClr val="002060"/>
                </a:solidFill>
                <a:latin typeface="Century Gothic" panose="020B0502020202020204" pitchFamily="34" charset="0"/>
                <a:ea typeface="+mn-ea"/>
                <a:cs typeface="+mn-cs"/>
              </a:rPr>
              <a:t>“Do” is not used in French!</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Rectangle 11"/>
          <p:cNvSpPr/>
          <p:nvPr/>
        </p:nvSpPr>
        <p:spPr>
          <a:xfrm>
            <a:off x="154274" y="3704063"/>
            <a:ext cx="11826307" cy="461665"/>
          </a:xfrm>
          <a:prstGeom prst="rect">
            <a:avLst/>
          </a:prstGeom>
        </p:spPr>
        <p:txBody>
          <a:bodyPr wrap="square">
            <a:spAutoFit/>
          </a:bodyPr>
          <a:lstStyle/>
          <a:p>
            <a:pPr>
              <a:buClrTx/>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Remember: the question</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 word </a:t>
            </a:r>
            <a:r>
              <a:rPr lang="en-GB" sz="2400" dirty="0">
                <a:solidFill>
                  <a:srgbClr val="002060"/>
                </a:solidFill>
                <a:latin typeface="Century Gothic"/>
                <a:sym typeface="Century Gothic"/>
              </a:rPr>
              <a:t>goes after the verb in the French sentence.</a:t>
            </a:r>
            <a:endParaRPr kumimoji="0" lang="en-GB" sz="240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5" name="TextBox 14"/>
          <p:cNvSpPr txBox="1"/>
          <p:nvPr/>
        </p:nvSpPr>
        <p:spPr>
          <a:xfrm>
            <a:off x="4390041" y="2787972"/>
            <a:ext cx="1426464" cy="461665"/>
          </a:xfrm>
          <a:prstGeom prst="rect">
            <a:avLst/>
          </a:prstGeom>
          <a:noFill/>
        </p:spPr>
        <p:txBody>
          <a:bodyPr wrap="square" rtlCol="0">
            <a:spAutoFit/>
          </a:bodyPr>
          <a:lstStyle/>
          <a:p>
            <a:r>
              <a:rPr lang="en-GB" sz="2400" b="1" dirty="0">
                <a:solidFill>
                  <a:srgbClr val="EF4136"/>
                </a:solidFill>
                <a:latin typeface="Century Gothic" panose="020B0502020202020204" pitchFamily="34" charset="0"/>
              </a:rPr>
              <a:t>OR:</a:t>
            </a:r>
          </a:p>
        </p:txBody>
      </p:sp>
      <p:sp>
        <p:nvSpPr>
          <p:cNvPr id="16" name="TextBox 15"/>
          <p:cNvSpPr txBox="1"/>
          <p:nvPr/>
        </p:nvSpPr>
        <p:spPr>
          <a:xfrm>
            <a:off x="5103273" y="4671038"/>
            <a:ext cx="6818285"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u="none" strike="noStrike" kern="1200" cap="none" spc="0" normalizeH="0" baseline="0" noProof="0" dirty="0">
                <a:ln>
                  <a:noFill/>
                </a:ln>
                <a:solidFill>
                  <a:srgbClr val="EF4136"/>
                </a:solidFill>
                <a:effectLst/>
                <a:uLnTx/>
                <a:uFillTx/>
                <a:latin typeface="Century Gothic" panose="020B0502020202020204" pitchFamily="34" charset="0"/>
                <a:ea typeface="+mn-ea"/>
                <a:cs typeface="+mn-cs"/>
              </a:rPr>
              <a:t>How</a:t>
            </a:r>
            <a:r>
              <a:rPr lang="en-GB" sz="2800" kern="1200" dirty="0">
                <a:solidFill>
                  <a:srgbClr val="5B9BD5">
                    <a:lumMod val="50000"/>
                  </a:srgbClr>
                </a:solidFill>
                <a:latin typeface="Century Gothic" panose="020B0502020202020204" pitchFamily="34" charset="0"/>
                <a:ea typeface="+mn-ea"/>
                <a:cs typeface="+mn-cs"/>
              </a:rPr>
              <a:t> </a:t>
            </a:r>
            <a:r>
              <a:rPr lang="en-GB" sz="2800" kern="1200" dirty="0">
                <a:solidFill>
                  <a:srgbClr val="002060"/>
                </a:solidFill>
                <a:latin typeface="Century Gothic" panose="020B0502020202020204" pitchFamily="34" charset="0"/>
                <a:ea typeface="+mn-ea"/>
                <a:cs typeface="+mn-cs"/>
              </a:rPr>
              <a:t>do you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go / are you going?</a:t>
            </a:r>
          </a:p>
        </p:txBody>
      </p:sp>
      <p:sp>
        <p:nvSpPr>
          <p:cNvPr id="17" name="Rectangle 16"/>
          <p:cNvSpPr/>
          <p:nvPr/>
        </p:nvSpPr>
        <p:spPr>
          <a:xfrm>
            <a:off x="114832" y="4150873"/>
            <a:ext cx="11826307" cy="461665"/>
          </a:xfrm>
          <a:prstGeom prst="rect">
            <a:avLst/>
          </a:prstGeom>
        </p:spPr>
        <p:txBody>
          <a:bodyPr wrap="square">
            <a:spAutoFit/>
          </a:bodyPr>
          <a:lstStyle/>
          <a:p>
            <a:pPr>
              <a:buClrTx/>
              <a:defRPr/>
            </a:pPr>
            <a:r>
              <a:rPr lang="en-GB" sz="2400" kern="1200" dirty="0">
                <a:solidFill>
                  <a:srgbClr val="002060"/>
                </a:solidFill>
                <a:latin typeface="Century Gothic" panose="020B0502020202020204" pitchFamily="34" charset="0"/>
                <a:ea typeface="+mn-ea"/>
                <a:cs typeface="+mn-cs"/>
              </a:rPr>
              <a:t>We can now ask two more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questions:</a:t>
            </a:r>
            <a:endParaRPr kumimoji="0" lang="en-GB" sz="240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Rectangle 17"/>
          <p:cNvSpPr/>
          <p:nvPr/>
        </p:nvSpPr>
        <p:spPr>
          <a:xfrm>
            <a:off x="1093013" y="4617486"/>
            <a:ext cx="3334567" cy="523220"/>
          </a:xfrm>
          <a:prstGeom prst="rect">
            <a:avLst/>
          </a:prstGeom>
        </p:spPr>
        <p:txBody>
          <a:bodyPr wrap="none">
            <a:spAutoFit/>
          </a:bodyPr>
          <a:lstStyle/>
          <a:p>
            <a:pPr lvl="0" algn="r">
              <a:buClrTx/>
              <a:defRPr/>
            </a:pP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 vas </a:t>
            </a:r>
            <a:r>
              <a:rPr lang="en-GB" sz="2800" b="1" dirty="0">
                <a:solidFill>
                  <a:srgbClr val="EF4136"/>
                </a:solidFill>
                <a:latin typeface="Century Gothic"/>
                <a:sym typeface="Century Gothic"/>
              </a:rPr>
              <a:t>comment</a:t>
            </a:r>
            <a:r>
              <a:rPr lang="en-GB" sz="2800" dirty="0">
                <a:solidFill>
                  <a:srgbClr val="EF4136"/>
                </a:solidFill>
                <a:latin typeface="Century Gothic"/>
                <a:sym typeface="Century Gothic"/>
              </a:rPr>
              <a:t> ?</a:t>
            </a:r>
            <a:endParaRPr kumimoji="0" lang="en-GB" sz="2800" b="1" u="none" strike="noStrike" kern="1200" cap="none" spc="0" normalizeH="0" baseline="0" noProof="0" dirty="0">
              <a:ln>
                <a:noFill/>
              </a:ln>
              <a:solidFill>
                <a:srgbClr val="EF4136"/>
              </a:solidFill>
              <a:effectLst/>
              <a:uLnTx/>
              <a:uFillTx/>
              <a:latin typeface="Century Gothic" panose="020B0502020202020204" pitchFamily="34" charset="0"/>
            </a:endParaRPr>
          </a:p>
        </p:txBody>
      </p:sp>
      <p:sp>
        <p:nvSpPr>
          <p:cNvPr id="19" name="Rectangle 18"/>
          <p:cNvSpPr/>
          <p:nvPr/>
        </p:nvSpPr>
        <p:spPr>
          <a:xfrm>
            <a:off x="1600495" y="5548050"/>
            <a:ext cx="2789546" cy="523220"/>
          </a:xfrm>
          <a:prstGeom prst="rect">
            <a:avLst/>
          </a:prstGeom>
        </p:spPr>
        <p:txBody>
          <a:bodyPr wrap="none">
            <a:spAutoFit/>
          </a:bodyPr>
          <a:lstStyle/>
          <a:p>
            <a:pPr lvl="0" algn="r">
              <a:buClrTx/>
              <a:defRPr/>
            </a:pP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 vas </a:t>
            </a:r>
            <a:r>
              <a:rPr lang="en-GB" sz="2800" b="1" i="1" dirty="0" err="1">
                <a:solidFill>
                  <a:srgbClr val="EF4136"/>
                </a:solidFill>
                <a:latin typeface="Century Gothic"/>
                <a:sym typeface="Century Gothic"/>
              </a:rPr>
              <a:t>quand</a:t>
            </a:r>
            <a:r>
              <a:rPr lang="en-GB" sz="2800" dirty="0">
                <a:solidFill>
                  <a:srgbClr val="EF4136"/>
                </a:solidFill>
                <a:latin typeface="Century Gothic"/>
                <a:sym typeface="Century Gothic"/>
              </a:rPr>
              <a:t> ?</a:t>
            </a:r>
            <a:endParaRPr kumimoji="0" lang="en-GB" sz="2800" b="1" i="0" u="none" strike="noStrike" kern="1200" cap="none" spc="0" normalizeH="0" baseline="0" noProof="0" dirty="0">
              <a:ln>
                <a:noFill/>
              </a:ln>
              <a:solidFill>
                <a:srgbClr val="EF4136"/>
              </a:solidFill>
              <a:effectLst/>
              <a:uLnTx/>
              <a:uFillTx/>
              <a:latin typeface="Century Gothic" panose="020B0502020202020204" pitchFamily="34" charset="0"/>
            </a:endParaRPr>
          </a:p>
        </p:txBody>
      </p:sp>
      <p:sp>
        <p:nvSpPr>
          <p:cNvPr id="20" name="TextBox 19"/>
          <p:cNvSpPr txBox="1"/>
          <p:nvPr/>
        </p:nvSpPr>
        <p:spPr>
          <a:xfrm>
            <a:off x="5143897" y="5548050"/>
            <a:ext cx="6912881" cy="523220"/>
          </a:xfrm>
          <a:prstGeom prst="rect">
            <a:avLst/>
          </a:prstGeom>
          <a:solidFill>
            <a:schemeClr val="bg1"/>
          </a:solidFill>
        </p:spPr>
        <p:txBody>
          <a:bodyPr wrap="square" rtlCol="0">
            <a:spAutoFit/>
          </a:bodyPr>
          <a:lstStyle/>
          <a:p>
            <a:pPr lvl="0">
              <a:buClrTx/>
              <a:defRPr/>
            </a:pPr>
            <a:r>
              <a:rPr kumimoji="0" lang="en-GB" sz="2800" b="1" u="none" strike="noStrike" kern="1200" cap="none" spc="0" normalizeH="0" baseline="0" noProof="0" dirty="0">
                <a:ln>
                  <a:noFill/>
                </a:ln>
                <a:solidFill>
                  <a:srgbClr val="EF4136"/>
                </a:solidFill>
                <a:effectLst/>
                <a:uLnTx/>
                <a:uFillTx/>
                <a:latin typeface="Century Gothic" panose="020B0502020202020204" pitchFamily="34" charset="0"/>
              </a:rPr>
              <a:t>When</a:t>
            </a:r>
            <a:r>
              <a:rPr lang="en-GB" sz="2800" kern="1200" dirty="0">
                <a:solidFill>
                  <a:srgbClr val="5B9BD5">
                    <a:lumMod val="50000"/>
                  </a:srgbClr>
                </a:solidFill>
                <a:latin typeface="Century Gothic" panose="020B0502020202020204" pitchFamily="34" charset="0"/>
              </a:rPr>
              <a:t> </a:t>
            </a:r>
            <a:r>
              <a:rPr lang="en-GB" sz="2800" kern="1200" dirty="0">
                <a:solidFill>
                  <a:srgbClr val="002060"/>
                </a:solidFill>
                <a:latin typeface="Century Gothic" panose="020B0502020202020204" pitchFamily="34" charset="0"/>
              </a:rPr>
              <a:t>do you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go </a:t>
            </a:r>
            <a:r>
              <a:rPr lang="en-GB" sz="2800" kern="1200" dirty="0">
                <a:solidFill>
                  <a:srgbClr val="002060"/>
                </a:solidFill>
                <a:latin typeface="Century Gothic" panose="020B0502020202020204" pitchFamily="34" charset="0"/>
              </a:rPr>
              <a:t>/ are you going</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21" name="TextBox 20"/>
          <p:cNvSpPr txBox="1"/>
          <p:nvPr/>
        </p:nvSpPr>
        <p:spPr>
          <a:xfrm>
            <a:off x="5143897" y="2729085"/>
            <a:ext cx="7088727"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u="none" strike="noStrike" kern="1200" cap="none" spc="0" normalizeH="0" baseline="0" noProof="0" dirty="0" err="1">
                <a:ln>
                  <a:noFill/>
                </a:ln>
                <a:solidFill>
                  <a:srgbClr val="EF4136"/>
                </a:solidFill>
                <a:effectLst/>
                <a:uLnTx/>
                <a:uFillTx/>
                <a:latin typeface="Century Gothic" panose="020B0502020202020204" pitchFamily="34" charset="0"/>
                <a:ea typeface="+mn-ea"/>
                <a:cs typeface="+mn-cs"/>
              </a:rPr>
              <a:t>Wher</a:t>
            </a:r>
            <a:r>
              <a:rPr lang="en-GB" sz="2800" b="1" kern="1200" dirty="0">
                <a:solidFill>
                  <a:srgbClr val="EF4136"/>
                </a:solidFill>
                <a:latin typeface="Century Gothic" panose="020B0502020202020204" pitchFamily="34" charset="0"/>
                <a:ea typeface="+mn-ea"/>
                <a:cs typeface="+mn-cs"/>
              </a:rPr>
              <a:t>e</a:t>
            </a:r>
            <a:r>
              <a:rPr lang="en-GB" sz="2800" kern="1200" dirty="0">
                <a:solidFill>
                  <a:srgbClr val="5B9BD5">
                    <a:lumMod val="50000"/>
                  </a:srgbClr>
                </a:solidFill>
                <a:latin typeface="Century Gothic" panose="020B0502020202020204" pitchFamily="34" charset="0"/>
                <a:ea typeface="+mn-ea"/>
                <a:cs typeface="+mn-cs"/>
              </a:rPr>
              <a:t> </a:t>
            </a:r>
            <a:r>
              <a:rPr lang="en-GB" sz="2800" kern="1200" dirty="0">
                <a:solidFill>
                  <a:srgbClr val="002060"/>
                </a:solidFill>
                <a:latin typeface="Century Gothic" panose="020B0502020202020204" pitchFamily="34" charset="0"/>
                <a:ea typeface="+mn-ea"/>
                <a:cs typeface="+mn-cs"/>
              </a:rPr>
              <a:t>do you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go?</a:t>
            </a:r>
          </a:p>
        </p:txBody>
      </p:sp>
      <p:sp>
        <p:nvSpPr>
          <p:cNvPr id="22" name="Up Arrow 21"/>
          <p:cNvSpPr/>
          <p:nvPr/>
        </p:nvSpPr>
        <p:spPr>
          <a:xfrm>
            <a:off x="3673433" y="2038498"/>
            <a:ext cx="225075" cy="148504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00F5EE1D-B79A-2E43-ABE0-FCF37D91ED21}"/>
              </a:ext>
            </a:extLst>
          </p:cNvPr>
          <p:cNvSpPr>
            <a:spLocks noGrp="1"/>
          </p:cNvSpPr>
          <p:nvPr>
            <p:ph type="title"/>
          </p:nvPr>
        </p:nvSpPr>
        <p:spPr/>
        <p:txBody>
          <a:bodyPr>
            <a:normAutofit/>
          </a:bodyPr>
          <a:lstStyle/>
          <a:p>
            <a:r>
              <a:rPr lang="en-GB" sz="2800" b="1" kern="0" dirty="0">
                <a:solidFill>
                  <a:srgbClr val="FFFFFF"/>
                </a:solidFill>
                <a:latin typeface="Century Gothic"/>
                <a:sym typeface="Century Gothic"/>
              </a:rPr>
              <a:t>Other question words </a:t>
            </a:r>
            <a:endParaRPr lang="en-US" sz="2800" dirty="0"/>
          </a:p>
        </p:txBody>
      </p:sp>
      <p:sp>
        <p:nvSpPr>
          <p:cNvPr id="23" name="Rounded Rectangle 46">
            <a:extLst>
              <a:ext uri="{FF2B5EF4-FFF2-40B4-BE49-F238E27FC236}">
                <a16:creationId xmlns:a16="http://schemas.microsoft.com/office/drawing/2014/main" id="{8938DF10-5A17-4A81-BBE0-AE358F9AEA36}"/>
              </a:ext>
            </a:extLst>
          </p:cNvPr>
          <p:cNvSpPr/>
          <p:nvPr/>
        </p:nvSpPr>
        <p:spPr>
          <a:xfrm>
            <a:off x="10273553" y="195184"/>
            <a:ext cx="1667586" cy="389468"/>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4650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animBg="1"/>
      <p:bldP spid="12" grpId="0"/>
      <p:bldP spid="15" grpId="0"/>
      <p:bldP spid="16" grpId="0" animBg="1"/>
      <p:bldP spid="17" grpId="0"/>
      <p:bldP spid="18" grpId="0"/>
      <p:bldP spid="19" grpId="0"/>
      <p:bldP spid="20" grpId="0" animBg="1"/>
      <p:bldP spid="21" grpId="0" animBg="1"/>
      <p:bldP spid="2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4827" y="2704819"/>
            <a:ext cx="1656537" cy="1104359"/>
          </a:xfrm>
          <a:prstGeom prst="rect">
            <a:avLst/>
          </a:prstGeom>
        </p:spPr>
      </p:pic>
      <p:pic>
        <p:nvPicPr>
          <p:cNvPr id="24" name="Picture 23">
            <a:extLst>
              <a:ext uri="{FF2B5EF4-FFF2-40B4-BE49-F238E27FC236}">
                <a16:creationId xmlns:a16="http://schemas.microsoft.com/office/drawing/2014/main" id="{6521F42D-80B5-41FB-BEDA-8A177280C2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0252" y="2894188"/>
            <a:ext cx="2380957" cy="725625"/>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5788" y="2820599"/>
            <a:ext cx="1107280" cy="1107280"/>
          </a:xfrm>
          <a:prstGeom prst="rect">
            <a:avLst/>
          </a:prstGeom>
        </p:spPr>
      </p:pic>
      <p:pic>
        <p:nvPicPr>
          <p:cNvPr id="1026" name="Picture 2" descr="School Bus Vehicle Clip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8750" y="2704818"/>
            <a:ext cx="1960398" cy="11043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71099" y="1400537"/>
            <a:ext cx="11650825"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Je </a:t>
            </a:r>
            <a:r>
              <a:rPr lang="en-GB" sz="2200" dirty="0" err="1">
                <a:solidFill>
                  <a:srgbClr val="002060"/>
                </a:solidFill>
                <a:latin typeface="Century Gothic" panose="020B0502020202020204" pitchFamily="34" charset="0"/>
              </a:rPr>
              <a:t>vais</a:t>
            </a:r>
            <a:r>
              <a:rPr lang="en-GB" sz="2200" dirty="0">
                <a:solidFill>
                  <a:srgbClr val="002060"/>
                </a:solidFill>
                <a:latin typeface="Century Gothic" panose="020B0502020202020204" pitchFamily="34" charset="0"/>
              </a:rPr>
              <a:t> …</a:t>
            </a:r>
          </a:p>
        </p:txBody>
      </p:sp>
      <p:sp>
        <p:nvSpPr>
          <p:cNvPr id="6" name="TextBox 5"/>
          <p:cNvSpPr txBox="1"/>
          <p:nvPr/>
        </p:nvSpPr>
        <p:spPr>
          <a:xfrm>
            <a:off x="-1" y="4091448"/>
            <a:ext cx="2141317" cy="430887"/>
          </a:xfrm>
          <a:prstGeom prst="rect">
            <a:avLst/>
          </a:prstGeom>
          <a:noFill/>
        </p:spPr>
        <p:txBody>
          <a:bodyPr wrap="square" rtlCol="0">
            <a:spAutoFit/>
          </a:bodyPr>
          <a:lstStyle/>
          <a:p>
            <a:pPr algn="ctr"/>
            <a:r>
              <a:rPr lang="en-GB" sz="2200" b="1" dirty="0" err="1">
                <a:solidFill>
                  <a:srgbClr val="002060"/>
                </a:solidFill>
                <a:latin typeface="Century Gothic" panose="020B0502020202020204" pitchFamily="34" charset="0"/>
              </a:rPr>
              <a:t>en</a:t>
            </a:r>
            <a:r>
              <a:rPr lang="en-GB" sz="2200" dirty="0">
                <a:solidFill>
                  <a:srgbClr val="002060"/>
                </a:solidFill>
                <a:latin typeface="Century Gothic" panose="020B0502020202020204" pitchFamily="34" charset="0"/>
              </a:rPr>
              <a:t> bateau</a:t>
            </a:r>
          </a:p>
        </p:txBody>
      </p:sp>
      <p:sp>
        <p:nvSpPr>
          <p:cNvPr id="26" name="TextBox 25"/>
          <p:cNvSpPr txBox="1"/>
          <p:nvPr/>
        </p:nvSpPr>
        <p:spPr>
          <a:xfrm>
            <a:off x="6468291" y="4091447"/>
            <a:ext cx="2141317" cy="430887"/>
          </a:xfrm>
          <a:prstGeom prst="rect">
            <a:avLst/>
          </a:prstGeom>
          <a:noFill/>
        </p:spPr>
        <p:txBody>
          <a:bodyPr wrap="square" rtlCol="0">
            <a:spAutoFit/>
          </a:bodyPr>
          <a:lstStyle/>
          <a:p>
            <a:pPr algn="ctr"/>
            <a:r>
              <a:rPr lang="en-GB" sz="2200" b="1" dirty="0" err="1">
                <a:solidFill>
                  <a:srgbClr val="002060"/>
                </a:solidFill>
                <a:latin typeface="Century Gothic" panose="020B0502020202020204" pitchFamily="34" charset="0"/>
              </a:rPr>
              <a:t>en</a:t>
            </a:r>
            <a:r>
              <a:rPr lang="en-GB" sz="2200" dirty="0">
                <a:solidFill>
                  <a:srgbClr val="002060"/>
                </a:solidFill>
                <a:latin typeface="Century Gothic" panose="020B0502020202020204" pitchFamily="34" charset="0"/>
              </a:rPr>
              <a:t> bus</a:t>
            </a:r>
          </a:p>
        </p:txBody>
      </p:sp>
      <p:sp>
        <p:nvSpPr>
          <p:cNvPr id="27" name="TextBox 26"/>
          <p:cNvSpPr txBox="1"/>
          <p:nvPr/>
        </p:nvSpPr>
        <p:spPr>
          <a:xfrm>
            <a:off x="3234145" y="4091447"/>
            <a:ext cx="2141317" cy="430887"/>
          </a:xfrm>
          <a:prstGeom prst="rect">
            <a:avLst/>
          </a:prstGeom>
          <a:noFill/>
        </p:spPr>
        <p:txBody>
          <a:bodyPr wrap="square" rtlCol="0">
            <a:spAutoFit/>
          </a:bodyPr>
          <a:lstStyle/>
          <a:p>
            <a:pPr algn="ctr"/>
            <a:r>
              <a:rPr lang="en-GB" sz="2200" b="1" dirty="0" err="1">
                <a:solidFill>
                  <a:srgbClr val="002060"/>
                </a:solidFill>
                <a:latin typeface="Century Gothic" panose="020B0502020202020204" pitchFamily="34" charset="0"/>
              </a:rPr>
              <a:t>en</a:t>
            </a:r>
            <a:r>
              <a:rPr lang="en-GB" sz="2200" dirty="0">
                <a:solidFill>
                  <a:srgbClr val="002060"/>
                </a:solidFill>
                <a:latin typeface="Century Gothic" panose="020B0502020202020204" pitchFamily="34" charset="0"/>
              </a:rPr>
              <a:t> train</a:t>
            </a:r>
          </a:p>
        </p:txBody>
      </p:sp>
      <p:sp>
        <p:nvSpPr>
          <p:cNvPr id="28" name="TextBox 27"/>
          <p:cNvSpPr txBox="1"/>
          <p:nvPr/>
        </p:nvSpPr>
        <p:spPr>
          <a:xfrm>
            <a:off x="9702438" y="4091446"/>
            <a:ext cx="2141317" cy="430887"/>
          </a:xfrm>
          <a:prstGeom prst="rect">
            <a:avLst/>
          </a:prstGeom>
          <a:noFill/>
        </p:spPr>
        <p:txBody>
          <a:bodyPr wrap="square" rtlCol="0">
            <a:spAutoFit/>
          </a:bodyPr>
          <a:lstStyle/>
          <a:p>
            <a:pPr algn="ctr"/>
            <a:r>
              <a:rPr lang="en-GB" sz="2200" b="1" dirty="0" err="1">
                <a:solidFill>
                  <a:srgbClr val="002060"/>
                </a:solidFill>
                <a:latin typeface="Century Gothic" panose="020B0502020202020204" pitchFamily="34" charset="0"/>
              </a:rPr>
              <a:t>en</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voiture</a:t>
            </a:r>
            <a:endParaRPr lang="en-GB" sz="2200" dirty="0">
              <a:solidFill>
                <a:srgbClr val="002060"/>
              </a:solidFill>
              <a:latin typeface="Century Gothic" panose="020B0502020202020204" pitchFamily="34" charset="0"/>
            </a:endParaRPr>
          </a:p>
        </p:txBody>
      </p:sp>
      <p:sp>
        <p:nvSpPr>
          <p:cNvPr id="29" name="TextBox 28"/>
          <p:cNvSpPr txBox="1"/>
          <p:nvPr/>
        </p:nvSpPr>
        <p:spPr>
          <a:xfrm>
            <a:off x="271099" y="5395732"/>
            <a:ext cx="11650825"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To say </a:t>
            </a:r>
            <a:r>
              <a:rPr lang="en-GB" sz="2200" b="1" dirty="0">
                <a:solidFill>
                  <a:srgbClr val="002060"/>
                </a:solidFill>
                <a:latin typeface="Century Gothic" panose="020B0502020202020204" pitchFamily="34" charset="0"/>
              </a:rPr>
              <a:t>I go by</a:t>
            </a:r>
            <a:r>
              <a:rPr lang="en-GB" sz="2200" dirty="0">
                <a:solidFill>
                  <a:srgbClr val="002060"/>
                </a:solidFill>
                <a:latin typeface="Century Gothic" panose="020B0502020202020204" pitchFamily="34" charset="0"/>
              </a:rPr>
              <a:t> + transport: ‘Je </a:t>
            </a:r>
            <a:r>
              <a:rPr lang="en-GB" sz="2200" dirty="0" err="1">
                <a:solidFill>
                  <a:srgbClr val="002060"/>
                </a:solidFill>
                <a:latin typeface="Century Gothic" panose="020B0502020202020204" pitchFamily="34" charset="0"/>
              </a:rPr>
              <a:t>vais</a:t>
            </a:r>
            <a:r>
              <a:rPr lang="en-GB" sz="2200" dirty="0">
                <a:solidFill>
                  <a:srgbClr val="002060"/>
                </a:solidFill>
                <a:latin typeface="Century Gothic" panose="020B0502020202020204" pitchFamily="34" charset="0"/>
              </a:rPr>
              <a:t> </a:t>
            </a:r>
            <a:r>
              <a:rPr lang="en-GB" sz="2200" b="1" dirty="0" err="1">
                <a:solidFill>
                  <a:srgbClr val="002060"/>
                </a:solidFill>
                <a:latin typeface="Century Gothic" panose="020B0502020202020204" pitchFamily="34" charset="0"/>
              </a:rPr>
              <a:t>en</a:t>
            </a:r>
            <a:r>
              <a:rPr lang="en-GB" sz="2200" dirty="0">
                <a:solidFill>
                  <a:srgbClr val="002060"/>
                </a:solidFill>
                <a:latin typeface="Century Gothic" panose="020B0502020202020204" pitchFamily="34" charset="0"/>
              </a:rPr>
              <a:t>’ + noun</a:t>
            </a:r>
          </a:p>
        </p:txBody>
      </p:sp>
      <p:sp>
        <p:nvSpPr>
          <p:cNvPr id="4" name="Title 3">
            <a:extLst>
              <a:ext uri="{FF2B5EF4-FFF2-40B4-BE49-F238E27FC236}">
                <a16:creationId xmlns:a16="http://schemas.microsoft.com/office/drawing/2014/main" id="{ECC9C23A-A168-3049-B267-416CC5FF5421}"/>
              </a:ext>
            </a:extLst>
          </p:cNvPr>
          <p:cNvSpPr>
            <a:spLocks noGrp="1"/>
          </p:cNvSpPr>
          <p:nvPr>
            <p:ph type="title"/>
          </p:nvPr>
        </p:nvSpPr>
        <p:spPr>
          <a:xfrm>
            <a:off x="0" y="213557"/>
            <a:ext cx="3953435" cy="647577"/>
          </a:xfrm>
        </p:spPr>
        <p:txBody>
          <a:bodyPr>
            <a:normAutofit/>
          </a:bodyPr>
          <a:lstStyle/>
          <a:p>
            <a:r>
              <a:rPr lang="en-GB" sz="2800" b="1" dirty="0">
                <a:solidFill>
                  <a:srgbClr val="FFFFFF"/>
                </a:solidFill>
              </a:rPr>
              <a:t>Tu vas comment ?</a:t>
            </a:r>
            <a:endParaRPr lang="en-US" sz="2800" dirty="0"/>
          </a:p>
        </p:txBody>
      </p:sp>
      <p:sp>
        <p:nvSpPr>
          <p:cNvPr id="15" name="Rounded Rectangle 46">
            <a:extLst>
              <a:ext uri="{FF2B5EF4-FFF2-40B4-BE49-F238E27FC236}">
                <a16:creationId xmlns:a16="http://schemas.microsoft.com/office/drawing/2014/main" id="{5EAE4A35-B80F-4DBD-9DD7-B9B69D488463}"/>
              </a:ext>
            </a:extLst>
          </p:cNvPr>
          <p:cNvSpPr/>
          <p:nvPr/>
        </p:nvSpPr>
        <p:spPr>
          <a:xfrm>
            <a:off x="10152529" y="195184"/>
            <a:ext cx="1788610" cy="389468"/>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vocabulaire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3335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6" grpId="0"/>
      <p:bldP spid="27" grpId="0"/>
      <p:bldP spid="28" grpId="0"/>
      <p:bldP spid="2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3" name="Rounded Rectangle 46">
            <a:extLst>
              <a:ext uri="{FF2B5EF4-FFF2-40B4-BE49-F238E27FC236}">
                <a16:creationId xmlns:a16="http://schemas.microsoft.com/office/drawing/2014/main" id="{01F03E95-CC49-4EA3-ADA4-970425A076B5}"/>
              </a:ext>
            </a:extLst>
          </p:cNvPr>
          <p:cNvSpPr/>
          <p:nvPr/>
        </p:nvSpPr>
        <p:spPr>
          <a:xfrm>
            <a:off x="10716118" y="104993"/>
            <a:ext cx="1281351" cy="400919"/>
          </a:xfrm>
          <a:prstGeom prst="roundRect">
            <a:avLst/>
          </a:prstGeom>
          <a:solidFill>
            <a:srgbClr val="3A5EAB"/>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42" name="TextBox 41">
            <a:extLst>
              <a:ext uri="{FF2B5EF4-FFF2-40B4-BE49-F238E27FC236}">
                <a16:creationId xmlns:a16="http://schemas.microsoft.com/office/drawing/2014/main" id="{F8157123-3466-44C7-93E7-072D17C9197F}"/>
              </a:ext>
            </a:extLst>
          </p:cNvPr>
          <p:cNvSpPr txBox="1"/>
          <p:nvPr/>
        </p:nvSpPr>
        <p:spPr>
          <a:xfrm>
            <a:off x="126831" y="1145843"/>
            <a:ext cx="1178538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Noura</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demande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à Amir. Tu vas </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comment</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et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quand</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b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b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Coche les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réponses</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correctes</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graphicFrame>
        <p:nvGraphicFramePr>
          <p:cNvPr id="43" name="Table 42">
            <a:extLst>
              <a:ext uri="{FF2B5EF4-FFF2-40B4-BE49-F238E27FC236}">
                <a16:creationId xmlns:a16="http://schemas.microsoft.com/office/drawing/2014/main" id="{4346B565-3E54-4499-9A38-988B18DD33AC}"/>
              </a:ext>
            </a:extLst>
          </p:cNvPr>
          <p:cNvGraphicFramePr>
            <a:graphicFrameLocks noGrp="1"/>
          </p:cNvGraphicFramePr>
          <p:nvPr>
            <p:extLst>
              <p:ext uri="{D42A27DB-BD31-4B8C-83A1-F6EECF244321}">
                <p14:modId xmlns:p14="http://schemas.microsoft.com/office/powerpoint/2010/main" val="99897876"/>
              </p:ext>
            </p:extLst>
          </p:nvPr>
        </p:nvGraphicFramePr>
        <p:xfrm>
          <a:off x="293452" y="2686449"/>
          <a:ext cx="5726070" cy="3290240"/>
        </p:xfrm>
        <a:graphic>
          <a:graphicData uri="http://schemas.openxmlformats.org/drawingml/2006/table">
            <a:tbl>
              <a:tblPr firstRow="1" bandRow="1"/>
              <a:tblGrid>
                <a:gridCol w="1244037">
                  <a:extLst>
                    <a:ext uri="{9D8B030D-6E8A-4147-A177-3AD203B41FA5}">
                      <a16:colId xmlns:a16="http://schemas.microsoft.com/office/drawing/2014/main" val="1977934646"/>
                    </a:ext>
                  </a:extLst>
                </a:gridCol>
                <a:gridCol w="1244037">
                  <a:extLst>
                    <a:ext uri="{9D8B030D-6E8A-4147-A177-3AD203B41FA5}">
                      <a16:colId xmlns:a16="http://schemas.microsoft.com/office/drawing/2014/main" val="480833392"/>
                    </a:ext>
                  </a:extLst>
                </a:gridCol>
                <a:gridCol w="1244037">
                  <a:extLst>
                    <a:ext uri="{9D8B030D-6E8A-4147-A177-3AD203B41FA5}">
                      <a16:colId xmlns:a16="http://schemas.microsoft.com/office/drawing/2014/main" val="3856904778"/>
                    </a:ext>
                  </a:extLst>
                </a:gridCol>
                <a:gridCol w="984739">
                  <a:extLst>
                    <a:ext uri="{9D8B030D-6E8A-4147-A177-3AD203B41FA5}">
                      <a16:colId xmlns:a16="http://schemas.microsoft.com/office/drawing/2014/main" val="2602992058"/>
                    </a:ext>
                  </a:extLst>
                </a:gridCol>
                <a:gridCol w="1009220">
                  <a:extLst>
                    <a:ext uri="{9D8B030D-6E8A-4147-A177-3AD203B41FA5}">
                      <a16:colId xmlns:a16="http://schemas.microsoft.com/office/drawing/2014/main" val="815285107"/>
                    </a:ext>
                  </a:extLst>
                </a:gridCol>
              </a:tblGrid>
              <a:tr h="949514">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latin typeface="Century Gothic" panose="020B0502020202020204" pitchFamily="34" charset="0"/>
                        </a:rPr>
                        <a:t>by</a:t>
                      </a:r>
                      <a:r>
                        <a:rPr lang="en-GB" sz="2000" b="1" baseline="0" dirty="0">
                          <a:solidFill>
                            <a:schemeClr val="accent1">
                              <a:lumMod val="50000"/>
                            </a:schemeClr>
                          </a:solidFill>
                          <a:latin typeface="Century Gothic" panose="020B0502020202020204" pitchFamily="34" charset="0"/>
                        </a:rPr>
                        <a:t> car</a:t>
                      </a:r>
                      <a:endParaRPr lang="en-GB" sz="2000" b="1"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latin typeface="Century Gothic" panose="020B0502020202020204" pitchFamily="34" charset="0"/>
                        </a:rPr>
                        <a:t>by train</a:t>
                      </a:r>
                      <a:endParaRPr lang="en-GB" sz="20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latin typeface="Century Gothic" panose="020B0502020202020204" pitchFamily="34" charset="0"/>
                        </a:rPr>
                        <a:t>every</a:t>
                      </a:r>
                      <a:r>
                        <a:rPr lang="en-GB" sz="2000" b="1" baseline="0" dirty="0">
                          <a:solidFill>
                            <a:schemeClr val="accent1">
                              <a:lumMod val="50000"/>
                            </a:schemeClr>
                          </a:solidFill>
                          <a:latin typeface="Century Gothic" panose="020B0502020202020204" pitchFamily="34" charset="0"/>
                        </a:rPr>
                        <a:t> week</a:t>
                      </a:r>
                      <a:endParaRPr lang="en-GB" sz="2000" b="1"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latin typeface="Century Gothic" panose="020B0502020202020204" pitchFamily="34" charset="0"/>
                        </a:rPr>
                        <a:t>today</a:t>
                      </a:r>
                      <a:endParaRPr lang="en-GB" sz="20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6948471"/>
                  </a:ext>
                </a:extLst>
              </a:tr>
              <a:tr h="780242">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7601140"/>
                  </a:ext>
                </a:extLst>
              </a:tr>
              <a:tr h="780242">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5414137"/>
                  </a:ext>
                </a:extLst>
              </a:tr>
              <a:tr h="780242">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6029213"/>
                  </a:ext>
                </a:extLst>
              </a:tr>
            </a:tbl>
          </a:graphicData>
        </a:graphic>
      </p:graphicFrame>
      <p:sp>
        <p:nvSpPr>
          <p:cNvPr id="44" name="Action Button: Custom 21">
            <a:hlinkClick r:id="" action="ppaction://noaction" highlightClick="1">
              <a:snd r:embed="rId3" name="Fr 2.2.1 Slide 1_1.wav"/>
            </a:hlinkClick>
            <a:extLst>
              <a:ext uri="{FF2B5EF4-FFF2-40B4-BE49-F238E27FC236}">
                <a16:creationId xmlns:a16="http://schemas.microsoft.com/office/drawing/2014/main" id="{9B8DD0CF-B6B8-460B-B44C-809C55C6AC3E}"/>
              </a:ext>
            </a:extLst>
          </p:cNvPr>
          <p:cNvSpPr/>
          <p:nvPr/>
        </p:nvSpPr>
        <p:spPr>
          <a:xfrm>
            <a:off x="697264" y="3746405"/>
            <a:ext cx="453788" cy="452927"/>
          </a:xfrm>
          <a:prstGeom prst="actionButtonBlank">
            <a:avLst/>
          </a:prstGeom>
          <a:solidFill>
            <a:srgbClr val="3A5EAB"/>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1</a:t>
            </a:r>
          </a:p>
        </p:txBody>
      </p:sp>
      <p:sp>
        <p:nvSpPr>
          <p:cNvPr id="48" name="Action Button: Custom 22">
            <a:hlinkClick r:id="" action="ppaction://noaction" highlightClick="1">
              <a:snd r:embed="rId4" name="Fr 2.2.1 Slide 1_2.wav"/>
            </a:hlinkClick>
            <a:extLst>
              <a:ext uri="{FF2B5EF4-FFF2-40B4-BE49-F238E27FC236}">
                <a16:creationId xmlns:a16="http://schemas.microsoft.com/office/drawing/2014/main" id="{89A4D9CF-17A8-412C-98C2-998446E963EB}"/>
              </a:ext>
            </a:extLst>
          </p:cNvPr>
          <p:cNvSpPr/>
          <p:nvPr/>
        </p:nvSpPr>
        <p:spPr>
          <a:xfrm>
            <a:off x="697264" y="4572507"/>
            <a:ext cx="453788" cy="452927"/>
          </a:xfrm>
          <a:prstGeom prst="actionButtonBlank">
            <a:avLst/>
          </a:prstGeom>
          <a:solidFill>
            <a:srgbClr val="3A5EAB"/>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2</a:t>
            </a:r>
          </a:p>
        </p:txBody>
      </p:sp>
      <p:sp>
        <p:nvSpPr>
          <p:cNvPr id="52" name="Action Button: Custom 23">
            <a:hlinkClick r:id="" action="ppaction://noaction" highlightClick="1">
              <a:snd r:embed="rId5" name="Fr 2.2.1 Slide 1_3.wav"/>
            </a:hlinkClick>
            <a:extLst>
              <a:ext uri="{FF2B5EF4-FFF2-40B4-BE49-F238E27FC236}">
                <a16:creationId xmlns:a16="http://schemas.microsoft.com/office/drawing/2014/main" id="{5401D5C7-7DCA-461C-A233-1693EA8DB4B1}"/>
              </a:ext>
            </a:extLst>
          </p:cNvPr>
          <p:cNvSpPr/>
          <p:nvPr/>
        </p:nvSpPr>
        <p:spPr>
          <a:xfrm>
            <a:off x="697264" y="5319759"/>
            <a:ext cx="453788" cy="452927"/>
          </a:xfrm>
          <a:prstGeom prst="actionButtonBlank">
            <a:avLst/>
          </a:prstGeom>
          <a:solidFill>
            <a:srgbClr val="3A5EAB"/>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3</a:t>
            </a:r>
          </a:p>
        </p:txBody>
      </p:sp>
      <p:sp>
        <p:nvSpPr>
          <p:cNvPr id="56" name="Action Button: Custom 24">
            <a:hlinkClick r:id="" action="ppaction://noaction" highlightClick="1">
              <a:snd r:embed="rId6" name="Fr 2.2.1 Slide 1_4.wav"/>
            </a:hlinkClick>
            <a:extLst>
              <a:ext uri="{FF2B5EF4-FFF2-40B4-BE49-F238E27FC236}">
                <a16:creationId xmlns:a16="http://schemas.microsoft.com/office/drawing/2014/main" id="{C2B0FB71-EA22-468B-897B-95910F9E89D2}"/>
              </a:ext>
            </a:extLst>
          </p:cNvPr>
          <p:cNvSpPr/>
          <p:nvPr/>
        </p:nvSpPr>
        <p:spPr>
          <a:xfrm>
            <a:off x="6412797" y="3684920"/>
            <a:ext cx="453788" cy="452927"/>
          </a:xfrm>
          <a:prstGeom prst="actionButtonBlank">
            <a:avLst/>
          </a:prstGeom>
          <a:solidFill>
            <a:srgbClr val="3A5EAB"/>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4</a:t>
            </a:r>
          </a:p>
        </p:txBody>
      </p:sp>
      <p:graphicFrame>
        <p:nvGraphicFramePr>
          <p:cNvPr id="93" name="Table 92">
            <a:extLst>
              <a:ext uri="{FF2B5EF4-FFF2-40B4-BE49-F238E27FC236}">
                <a16:creationId xmlns:a16="http://schemas.microsoft.com/office/drawing/2014/main" id="{FF18D2EE-1B26-453A-9F66-BD8D3DEAE79A}"/>
              </a:ext>
            </a:extLst>
          </p:cNvPr>
          <p:cNvGraphicFramePr>
            <a:graphicFrameLocks noGrp="1"/>
          </p:cNvGraphicFramePr>
          <p:nvPr>
            <p:extLst>
              <p:ext uri="{D42A27DB-BD31-4B8C-83A1-F6EECF244321}">
                <p14:modId xmlns:p14="http://schemas.microsoft.com/office/powerpoint/2010/main" val="3844228549"/>
              </p:ext>
            </p:extLst>
          </p:nvPr>
        </p:nvGraphicFramePr>
        <p:xfrm>
          <a:off x="6008985" y="2686451"/>
          <a:ext cx="5726070" cy="3289900"/>
        </p:xfrm>
        <a:graphic>
          <a:graphicData uri="http://schemas.openxmlformats.org/drawingml/2006/table">
            <a:tbl>
              <a:tblPr firstRow="1" bandRow="1"/>
              <a:tblGrid>
                <a:gridCol w="1186873">
                  <a:extLst>
                    <a:ext uri="{9D8B030D-6E8A-4147-A177-3AD203B41FA5}">
                      <a16:colId xmlns:a16="http://schemas.microsoft.com/office/drawing/2014/main" val="1977934646"/>
                    </a:ext>
                  </a:extLst>
                </a:gridCol>
                <a:gridCol w="1186873">
                  <a:extLst>
                    <a:ext uri="{9D8B030D-6E8A-4147-A177-3AD203B41FA5}">
                      <a16:colId xmlns:a16="http://schemas.microsoft.com/office/drawing/2014/main" val="2360729107"/>
                    </a:ext>
                  </a:extLst>
                </a:gridCol>
                <a:gridCol w="1186873">
                  <a:extLst>
                    <a:ext uri="{9D8B030D-6E8A-4147-A177-3AD203B41FA5}">
                      <a16:colId xmlns:a16="http://schemas.microsoft.com/office/drawing/2014/main" val="2959426343"/>
                    </a:ext>
                  </a:extLst>
                </a:gridCol>
                <a:gridCol w="1173282">
                  <a:extLst>
                    <a:ext uri="{9D8B030D-6E8A-4147-A177-3AD203B41FA5}">
                      <a16:colId xmlns:a16="http://schemas.microsoft.com/office/drawing/2014/main" val="2602992058"/>
                    </a:ext>
                  </a:extLst>
                </a:gridCol>
                <a:gridCol w="992169">
                  <a:extLst>
                    <a:ext uri="{9D8B030D-6E8A-4147-A177-3AD203B41FA5}">
                      <a16:colId xmlns:a16="http://schemas.microsoft.com/office/drawing/2014/main" val="2185861576"/>
                    </a:ext>
                  </a:extLst>
                </a:gridCol>
              </a:tblGrid>
              <a:tr h="948163">
                <a:tc>
                  <a:txBody>
                    <a:bodyPr/>
                    <a:lstStyle/>
                    <a:p>
                      <a:endParaRPr lang="en-GB" sz="2000"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latin typeface="Century Gothic" panose="020B0502020202020204" pitchFamily="34" charset="0"/>
                        </a:rPr>
                        <a:t>by</a:t>
                      </a:r>
                      <a:r>
                        <a:rPr lang="en-GB" sz="2000" b="1" baseline="0" dirty="0">
                          <a:solidFill>
                            <a:schemeClr val="accent1">
                              <a:lumMod val="50000"/>
                            </a:schemeClr>
                          </a:solidFill>
                          <a:latin typeface="Century Gothic" panose="020B0502020202020204" pitchFamily="34" charset="0"/>
                        </a:rPr>
                        <a:t> car</a:t>
                      </a:r>
                      <a:endParaRPr lang="en-GB" sz="2000" b="1"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latin typeface="Century Gothic" panose="020B0502020202020204" pitchFamily="34" charset="0"/>
                        </a:rPr>
                        <a:t>by train</a:t>
                      </a:r>
                      <a:endParaRPr lang="en-GB" sz="20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latin typeface="Century Gothic" panose="020B0502020202020204" pitchFamily="34" charset="0"/>
                        </a:rPr>
                        <a:t>every</a:t>
                      </a:r>
                      <a:r>
                        <a:rPr lang="en-GB" sz="2000" b="1" baseline="0" dirty="0">
                          <a:solidFill>
                            <a:schemeClr val="accent1">
                              <a:lumMod val="50000"/>
                            </a:schemeClr>
                          </a:solidFill>
                          <a:latin typeface="Century Gothic" panose="020B0502020202020204" pitchFamily="34" charset="0"/>
                        </a:rPr>
                        <a:t> week</a:t>
                      </a:r>
                      <a:endParaRPr lang="en-GB" sz="2000" b="1"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solidFill>
                            <a:schemeClr val="accent1">
                              <a:lumMod val="50000"/>
                            </a:schemeClr>
                          </a:solidFill>
                          <a:latin typeface="Century Gothic" panose="020B0502020202020204" pitchFamily="34" charset="0"/>
                        </a:rPr>
                        <a:t>today</a:t>
                      </a:r>
                      <a:endParaRPr lang="en-GB" sz="2000" dirty="0">
                        <a:solidFill>
                          <a:schemeClr val="accent1">
                            <a:lumMod val="50000"/>
                          </a:schemeClr>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6948471"/>
                  </a:ext>
                </a:extLst>
              </a:tr>
              <a:tr h="780579">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7601140"/>
                  </a:ext>
                </a:extLst>
              </a:tr>
              <a:tr h="780579">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5414137"/>
                  </a:ext>
                </a:extLst>
              </a:tr>
              <a:tr h="780579">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6029213"/>
                  </a:ext>
                </a:extLst>
              </a:tr>
            </a:tbl>
          </a:graphicData>
        </a:graphic>
      </p:graphicFrame>
      <p:sp>
        <p:nvSpPr>
          <p:cNvPr id="94" name="Action Button: Custom 21">
            <a:hlinkClick r:id="" action="ppaction://noaction" highlightClick="1">
              <a:snd r:embed="rId7" name="Fr 2.2.1 Slide 1_5.wav"/>
            </a:hlinkClick>
            <a:extLst>
              <a:ext uri="{FF2B5EF4-FFF2-40B4-BE49-F238E27FC236}">
                <a16:creationId xmlns:a16="http://schemas.microsoft.com/office/drawing/2014/main" id="{5D469A5D-0737-477F-8298-135610EE275B}"/>
              </a:ext>
            </a:extLst>
          </p:cNvPr>
          <p:cNvSpPr/>
          <p:nvPr/>
        </p:nvSpPr>
        <p:spPr>
          <a:xfrm>
            <a:off x="6382828" y="4580632"/>
            <a:ext cx="453788" cy="452927"/>
          </a:xfrm>
          <a:prstGeom prst="actionButtonBlank">
            <a:avLst/>
          </a:prstGeom>
          <a:solidFill>
            <a:srgbClr val="3A5EAB"/>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5</a:t>
            </a:r>
          </a:p>
        </p:txBody>
      </p:sp>
      <p:sp>
        <p:nvSpPr>
          <p:cNvPr id="95" name="Action Button: Custom 22">
            <a:hlinkClick r:id="" action="ppaction://noaction" highlightClick="1">
              <a:snd r:embed="rId8" name="Fr 2.2.1 Slide 1_6.wav"/>
            </a:hlinkClick>
            <a:extLst>
              <a:ext uri="{FF2B5EF4-FFF2-40B4-BE49-F238E27FC236}">
                <a16:creationId xmlns:a16="http://schemas.microsoft.com/office/drawing/2014/main" id="{7FA936DE-0B73-4B20-A6AC-6211E1413943}"/>
              </a:ext>
            </a:extLst>
          </p:cNvPr>
          <p:cNvSpPr/>
          <p:nvPr/>
        </p:nvSpPr>
        <p:spPr>
          <a:xfrm>
            <a:off x="6382828" y="5404351"/>
            <a:ext cx="453788" cy="452927"/>
          </a:xfrm>
          <a:prstGeom prst="actionButtonBlank">
            <a:avLst/>
          </a:prstGeom>
          <a:solidFill>
            <a:srgbClr val="3A5EAB"/>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6</a:t>
            </a:r>
          </a:p>
        </p:txBody>
      </p:sp>
      <p:pic>
        <p:nvPicPr>
          <p:cNvPr id="17" name="Picture 16">
            <a:extLst>
              <a:ext uri="{FF2B5EF4-FFF2-40B4-BE49-F238E27FC236}">
                <a16:creationId xmlns:a16="http://schemas.microsoft.com/office/drawing/2014/main" id="{0EA13F04-DE09-4000-B0A1-5CC09696221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02328" y="4532266"/>
            <a:ext cx="498794" cy="519576"/>
          </a:xfrm>
          <a:prstGeom prst="rect">
            <a:avLst/>
          </a:prstGeom>
        </p:spPr>
      </p:pic>
      <p:pic>
        <p:nvPicPr>
          <p:cNvPr id="18" name="Picture 17">
            <a:extLst>
              <a:ext uri="{FF2B5EF4-FFF2-40B4-BE49-F238E27FC236}">
                <a16:creationId xmlns:a16="http://schemas.microsoft.com/office/drawing/2014/main" id="{0EA13F04-DE09-4000-B0A1-5CC09696221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81928" y="4550504"/>
            <a:ext cx="498794" cy="519576"/>
          </a:xfrm>
          <a:prstGeom prst="rect">
            <a:avLst/>
          </a:prstGeom>
        </p:spPr>
      </p:pic>
      <p:pic>
        <p:nvPicPr>
          <p:cNvPr id="19" name="Picture 18">
            <a:extLst>
              <a:ext uri="{FF2B5EF4-FFF2-40B4-BE49-F238E27FC236}">
                <a16:creationId xmlns:a16="http://schemas.microsoft.com/office/drawing/2014/main" id="{0EA13F04-DE09-4000-B0A1-5CC09696221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02328" y="5390622"/>
            <a:ext cx="498794" cy="519576"/>
          </a:xfrm>
          <a:prstGeom prst="rect">
            <a:avLst/>
          </a:prstGeom>
        </p:spPr>
      </p:pic>
      <p:pic>
        <p:nvPicPr>
          <p:cNvPr id="20" name="Picture 19">
            <a:extLst>
              <a:ext uri="{FF2B5EF4-FFF2-40B4-BE49-F238E27FC236}">
                <a16:creationId xmlns:a16="http://schemas.microsoft.com/office/drawing/2014/main" id="{0EA13F04-DE09-4000-B0A1-5CC09696221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60143" y="5332503"/>
            <a:ext cx="498794" cy="519576"/>
          </a:xfrm>
          <a:prstGeom prst="rect">
            <a:avLst/>
          </a:prstGeom>
        </p:spPr>
      </p:pic>
      <p:pic>
        <p:nvPicPr>
          <p:cNvPr id="26" name="Picture 25">
            <a:extLst>
              <a:ext uri="{FF2B5EF4-FFF2-40B4-BE49-F238E27FC236}">
                <a16:creationId xmlns:a16="http://schemas.microsoft.com/office/drawing/2014/main" id="{0EA13F04-DE09-4000-B0A1-5CC09696221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27840" y="3767390"/>
            <a:ext cx="498794" cy="519576"/>
          </a:xfrm>
          <a:prstGeom prst="rect">
            <a:avLst/>
          </a:prstGeom>
        </p:spPr>
      </p:pic>
      <p:pic>
        <p:nvPicPr>
          <p:cNvPr id="27" name="Picture 26">
            <a:extLst>
              <a:ext uri="{FF2B5EF4-FFF2-40B4-BE49-F238E27FC236}">
                <a16:creationId xmlns:a16="http://schemas.microsoft.com/office/drawing/2014/main" id="{0EA13F04-DE09-4000-B0A1-5CC09696221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69956" y="3713080"/>
            <a:ext cx="498794" cy="519576"/>
          </a:xfrm>
          <a:prstGeom prst="rect">
            <a:avLst/>
          </a:prstGeom>
        </p:spPr>
      </p:pic>
      <p:pic>
        <p:nvPicPr>
          <p:cNvPr id="28" name="Picture 27">
            <a:extLst>
              <a:ext uri="{FF2B5EF4-FFF2-40B4-BE49-F238E27FC236}">
                <a16:creationId xmlns:a16="http://schemas.microsoft.com/office/drawing/2014/main" id="{0EA13F04-DE09-4000-B0A1-5CC09696221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32211" y="4505858"/>
            <a:ext cx="498794" cy="519576"/>
          </a:xfrm>
          <a:prstGeom prst="rect">
            <a:avLst/>
          </a:prstGeom>
        </p:spPr>
      </p:pic>
      <p:pic>
        <p:nvPicPr>
          <p:cNvPr id="29" name="Picture 28">
            <a:extLst>
              <a:ext uri="{FF2B5EF4-FFF2-40B4-BE49-F238E27FC236}">
                <a16:creationId xmlns:a16="http://schemas.microsoft.com/office/drawing/2014/main" id="{0EA13F04-DE09-4000-B0A1-5CC09696221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86795" y="4550504"/>
            <a:ext cx="498794" cy="519576"/>
          </a:xfrm>
          <a:prstGeom prst="rect">
            <a:avLst/>
          </a:prstGeom>
        </p:spPr>
      </p:pic>
      <p:pic>
        <p:nvPicPr>
          <p:cNvPr id="30" name="Picture 29">
            <a:extLst>
              <a:ext uri="{FF2B5EF4-FFF2-40B4-BE49-F238E27FC236}">
                <a16:creationId xmlns:a16="http://schemas.microsoft.com/office/drawing/2014/main" id="{0EA13F04-DE09-4000-B0A1-5CC09696221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69956" y="5348362"/>
            <a:ext cx="498794" cy="519576"/>
          </a:xfrm>
          <a:prstGeom prst="rect">
            <a:avLst/>
          </a:prstGeom>
        </p:spPr>
      </p:pic>
      <p:pic>
        <p:nvPicPr>
          <p:cNvPr id="31" name="Picture 30">
            <a:extLst>
              <a:ext uri="{FF2B5EF4-FFF2-40B4-BE49-F238E27FC236}">
                <a16:creationId xmlns:a16="http://schemas.microsoft.com/office/drawing/2014/main" id="{0EA13F04-DE09-4000-B0A1-5CC09696221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86435" y="5367907"/>
            <a:ext cx="498794" cy="519576"/>
          </a:xfrm>
          <a:prstGeom prst="rect">
            <a:avLst/>
          </a:prstGeom>
        </p:spPr>
      </p:pic>
      <p:pic>
        <p:nvPicPr>
          <p:cNvPr id="32" name="Picture 31">
            <a:extLst>
              <a:ext uri="{FF2B5EF4-FFF2-40B4-BE49-F238E27FC236}">
                <a16:creationId xmlns:a16="http://schemas.microsoft.com/office/drawing/2014/main" id="{0EA13F04-DE09-4000-B0A1-5CC09696221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47744" y="3718465"/>
            <a:ext cx="498794" cy="519576"/>
          </a:xfrm>
          <a:prstGeom prst="rect">
            <a:avLst/>
          </a:prstGeom>
        </p:spPr>
      </p:pic>
      <p:pic>
        <p:nvPicPr>
          <p:cNvPr id="33" name="Picture 32">
            <a:extLst>
              <a:ext uri="{FF2B5EF4-FFF2-40B4-BE49-F238E27FC236}">
                <a16:creationId xmlns:a16="http://schemas.microsoft.com/office/drawing/2014/main" id="{0EA13F04-DE09-4000-B0A1-5CC09696221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48797" y="3677572"/>
            <a:ext cx="498794" cy="519576"/>
          </a:xfrm>
          <a:prstGeom prst="rect">
            <a:avLst/>
          </a:prstGeom>
        </p:spPr>
      </p:pic>
      <p:sp>
        <p:nvSpPr>
          <p:cNvPr id="2" name="Title 1">
            <a:extLst>
              <a:ext uri="{FF2B5EF4-FFF2-40B4-BE49-F238E27FC236}">
                <a16:creationId xmlns:a16="http://schemas.microsoft.com/office/drawing/2014/main" id="{2C9207BF-0768-6845-9DB6-A465CC72A66B}"/>
              </a:ext>
            </a:extLst>
          </p:cNvPr>
          <p:cNvSpPr>
            <a:spLocks noGrp="1"/>
          </p:cNvSpPr>
          <p:nvPr>
            <p:ph type="title"/>
          </p:nvPr>
        </p:nvSpPr>
        <p:spPr/>
        <p:txBody>
          <a:bodyPr>
            <a:normAutofit/>
          </a:bodyPr>
          <a:lstStyle/>
          <a:p>
            <a:r>
              <a:rPr lang="en-GB" sz="2800" b="1" kern="0" dirty="0">
                <a:solidFill>
                  <a:srgbClr val="FFFFFF"/>
                </a:solidFill>
                <a:latin typeface="Century Gothic"/>
                <a:sym typeface="Century Gothic"/>
              </a:rPr>
              <a:t>Comment et </a:t>
            </a:r>
            <a:r>
              <a:rPr lang="en-GB" sz="2800" b="1" kern="0" dirty="0" err="1">
                <a:solidFill>
                  <a:srgbClr val="FFFFFF"/>
                </a:solidFill>
                <a:latin typeface="Century Gothic"/>
                <a:sym typeface="Century Gothic"/>
              </a:rPr>
              <a:t>quand</a:t>
            </a:r>
            <a:r>
              <a:rPr lang="en-GB" sz="2800" b="1" kern="0" dirty="0">
                <a:solidFill>
                  <a:srgbClr val="FFFFFF"/>
                </a:solidFill>
                <a:latin typeface="Century Gothic"/>
                <a:sym typeface="Century Gothic"/>
              </a:rPr>
              <a:t> ? </a:t>
            </a:r>
            <a:endParaRPr lang="en-US" sz="2800" dirty="0"/>
          </a:p>
        </p:txBody>
      </p:sp>
      <p:pic>
        <p:nvPicPr>
          <p:cNvPr id="4" name="Picture 3" descr="A cartoon of a child&#10;&#10;Description automatically generated">
            <a:extLst>
              <a:ext uri="{FF2B5EF4-FFF2-40B4-BE49-F238E27FC236}">
                <a16:creationId xmlns:a16="http://schemas.microsoft.com/office/drawing/2014/main" id="{7919762C-A5F4-47BD-8E30-88E1AF2E4F2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32655" y="-492796"/>
            <a:ext cx="3054975" cy="3054975"/>
          </a:xfrm>
          <a:prstGeom prst="rect">
            <a:avLst/>
          </a:prstGeom>
        </p:spPr>
      </p:pic>
    </p:spTree>
    <p:extLst>
      <p:ext uri="{BB962C8B-B14F-4D97-AF65-F5344CB8AC3E}">
        <p14:creationId xmlns:p14="http://schemas.microsoft.com/office/powerpoint/2010/main" val="327081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3A5EAB"/>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5" name="TextBox 4"/>
          <p:cNvSpPr txBox="1"/>
          <p:nvPr/>
        </p:nvSpPr>
        <p:spPr>
          <a:xfrm>
            <a:off x="372339" y="2083682"/>
            <a:ext cx="625716"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1.</a:t>
            </a:r>
          </a:p>
        </p:txBody>
      </p:sp>
      <p:sp>
        <p:nvSpPr>
          <p:cNvPr id="57" name="TextBox 56"/>
          <p:cNvSpPr txBox="1"/>
          <p:nvPr/>
        </p:nvSpPr>
        <p:spPr>
          <a:xfrm>
            <a:off x="998055" y="2093381"/>
            <a:ext cx="674473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How do you go to school?</a:t>
            </a:r>
          </a:p>
        </p:txBody>
      </p:sp>
      <p:sp>
        <p:nvSpPr>
          <p:cNvPr id="6" name="Rectangle 5"/>
          <p:cNvSpPr/>
          <p:nvPr/>
        </p:nvSpPr>
        <p:spPr>
          <a:xfrm>
            <a:off x="372339" y="1163992"/>
            <a:ext cx="11406190" cy="523220"/>
          </a:xfrm>
          <a:prstGeom prst="rect">
            <a:avLst/>
          </a:prstGeom>
        </p:spPr>
        <p:txBody>
          <a:bodyPr wrap="square">
            <a:spAutoFit/>
          </a:bodyPr>
          <a:lstStyle/>
          <a:p>
            <a:r>
              <a:rPr lang="en-GB" sz="2800" b="1" dirty="0">
                <a:solidFill>
                  <a:srgbClr val="002060"/>
                </a:solidFill>
                <a:latin typeface="Century Gothic" panose="020B0502020202020204" pitchFamily="34" charset="0"/>
              </a:rPr>
              <a:t>Translate these questions into French:</a:t>
            </a:r>
            <a:endParaRPr lang="en-GB" sz="2800" dirty="0">
              <a:solidFill>
                <a:srgbClr val="002060"/>
              </a:solidFill>
              <a:latin typeface="Century Gothic" panose="020B0502020202020204" pitchFamily="34" charset="0"/>
            </a:endParaRPr>
          </a:p>
        </p:txBody>
      </p:sp>
      <p:sp>
        <p:nvSpPr>
          <p:cNvPr id="7" name="TextBox 6"/>
          <p:cNvSpPr txBox="1"/>
          <p:nvPr/>
        </p:nvSpPr>
        <p:spPr>
          <a:xfrm>
            <a:off x="7004304" y="2093381"/>
            <a:ext cx="4774225" cy="461665"/>
          </a:xfrm>
          <a:prstGeom prst="rect">
            <a:avLst/>
          </a:prstGeom>
          <a:noFill/>
        </p:spPr>
        <p:txBody>
          <a:bodyPr wrap="square" rtlCol="0">
            <a:spAutoFit/>
          </a:bodyPr>
          <a:lstStyle/>
          <a:p>
            <a:r>
              <a:rPr lang="en-GB" sz="2400" b="1" dirty="0" err="1">
                <a:solidFill>
                  <a:srgbClr val="EF4136"/>
                </a:solidFill>
                <a:latin typeface="Century Gothic" panose="020B0502020202020204" pitchFamily="34" charset="0"/>
              </a:rPr>
              <a:t>Tu</a:t>
            </a:r>
            <a:r>
              <a:rPr lang="en-GB" sz="2400" b="1" dirty="0">
                <a:solidFill>
                  <a:srgbClr val="EF4136"/>
                </a:solidFill>
                <a:latin typeface="Century Gothic" panose="020B0502020202020204" pitchFamily="34" charset="0"/>
              </a:rPr>
              <a:t> vas au </a:t>
            </a:r>
            <a:r>
              <a:rPr lang="en-GB" sz="2400" b="1" dirty="0" err="1">
                <a:solidFill>
                  <a:srgbClr val="EF4136"/>
                </a:solidFill>
                <a:latin typeface="Century Gothic" panose="020B0502020202020204" pitchFamily="34" charset="0"/>
              </a:rPr>
              <a:t>coll</a:t>
            </a:r>
            <a:r>
              <a:rPr lang="en-GB" sz="2400" b="1" dirty="0" err="1">
                <a:solidFill>
                  <a:srgbClr val="EF4136"/>
                </a:solidFill>
                <a:latin typeface="Century Gothic" panose="020B0502020202020204" pitchFamily="34" charset="0"/>
                <a:cs typeface="Calibri" panose="020F0502020204030204" pitchFamily="34" charset="0"/>
              </a:rPr>
              <a:t>ège</a:t>
            </a:r>
            <a:r>
              <a:rPr lang="en-GB" sz="2400" b="1" dirty="0">
                <a:solidFill>
                  <a:srgbClr val="EF4136"/>
                </a:solidFill>
                <a:latin typeface="Century Gothic" panose="020B0502020202020204" pitchFamily="34" charset="0"/>
                <a:cs typeface="Calibri" panose="020F0502020204030204" pitchFamily="34" charset="0"/>
              </a:rPr>
              <a:t> comment ?</a:t>
            </a:r>
            <a:endParaRPr lang="en-GB" sz="2400" b="1" dirty="0">
              <a:solidFill>
                <a:srgbClr val="EF4136"/>
              </a:solidFill>
              <a:latin typeface="Century Gothic" panose="020B0502020202020204" pitchFamily="34" charset="0"/>
            </a:endParaRPr>
          </a:p>
        </p:txBody>
      </p:sp>
      <p:sp>
        <p:nvSpPr>
          <p:cNvPr id="18" name="TextBox 17"/>
          <p:cNvSpPr txBox="1"/>
          <p:nvPr/>
        </p:nvSpPr>
        <p:spPr>
          <a:xfrm>
            <a:off x="7004305" y="2810139"/>
            <a:ext cx="4765508" cy="461665"/>
          </a:xfrm>
          <a:prstGeom prst="rect">
            <a:avLst/>
          </a:prstGeom>
          <a:noFill/>
        </p:spPr>
        <p:txBody>
          <a:bodyPr wrap="square" rtlCol="0">
            <a:spAutoFit/>
          </a:bodyPr>
          <a:lstStyle/>
          <a:p>
            <a:r>
              <a:rPr lang="en-GB" sz="2400" b="1" dirty="0" err="1">
                <a:solidFill>
                  <a:srgbClr val="EF4136"/>
                </a:solidFill>
                <a:latin typeface="Century Gothic" panose="020B0502020202020204" pitchFamily="34" charset="0"/>
              </a:rPr>
              <a:t>Tu</a:t>
            </a:r>
            <a:r>
              <a:rPr lang="en-GB" sz="2400" b="1" dirty="0">
                <a:solidFill>
                  <a:srgbClr val="EF4136"/>
                </a:solidFill>
                <a:latin typeface="Century Gothic" panose="020B0502020202020204" pitchFamily="34" charset="0"/>
              </a:rPr>
              <a:t> vas au </a:t>
            </a:r>
            <a:r>
              <a:rPr lang="en-GB" sz="2400" b="1" dirty="0" err="1">
                <a:solidFill>
                  <a:srgbClr val="EF4136"/>
                </a:solidFill>
                <a:latin typeface="Century Gothic" panose="020B0502020202020204" pitchFamily="34" charset="0"/>
              </a:rPr>
              <a:t>magasin</a:t>
            </a:r>
            <a:r>
              <a:rPr lang="en-GB" sz="2400" b="1" dirty="0">
                <a:solidFill>
                  <a:srgbClr val="EF4136"/>
                </a:solidFill>
                <a:latin typeface="Century Gothic" panose="020B0502020202020204" pitchFamily="34" charset="0"/>
              </a:rPr>
              <a:t> </a:t>
            </a:r>
            <a:r>
              <a:rPr lang="en-GB" sz="2400" b="1" dirty="0" err="1">
                <a:solidFill>
                  <a:srgbClr val="EF4136"/>
                </a:solidFill>
                <a:latin typeface="Century Gothic" panose="020B0502020202020204" pitchFamily="34" charset="0"/>
              </a:rPr>
              <a:t>quand</a:t>
            </a:r>
            <a:r>
              <a:rPr lang="en-GB" sz="2400" b="1" dirty="0">
                <a:solidFill>
                  <a:srgbClr val="EF4136"/>
                </a:solidFill>
                <a:latin typeface="Century Gothic" panose="020B0502020202020204" pitchFamily="34" charset="0"/>
              </a:rPr>
              <a:t> ?</a:t>
            </a:r>
          </a:p>
        </p:txBody>
      </p:sp>
      <p:sp>
        <p:nvSpPr>
          <p:cNvPr id="20" name="TextBox 19"/>
          <p:cNvSpPr txBox="1"/>
          <p:nvPr/>
        </p:nvSpPr>
        <p:spPr>
          <a:xfrm>
            <a:off x="7004304" y="3509187"/>
            <a:ext cx="4765507" cy="461665"/>
          </a:xfrm>
          <a:prstGeom prst="rect">
            <a:avLst/>
          </a:prstGeom>
          <a:noFill/>
        </p:spPr>
        <p:txBody>
          <a:bodyPr wrap="square" rtlCol="0">
            <a:spAutoFit/>
          </a:bodyPr>
          <a:lstStyle/>
          <a:p>
            <a:r>
              <a:rPr lang="en-GB" sz="2400" b="1" dirty="0">
                <a:solidFill>
                  <a:srgbClr val="EF4136"/>
                </a:solidFill>
                <a:latin typeface="Century Gothic" panose="020B0502020202020204" pitchFamily="34" charset="0"/>
              </a:rPr>
              <a:t>Elle </a:t>
            </a:r>
            <a:r>
              <a:rPr lang="en-GB" sz="2400" b="1" dirty="0" err="1">
                <a:solidFill>
                  <a:srgbClr val="EF4136"/>
                </a:solidFill>
                <a:latin typeface="Century Gothic" panose="020B0502020202020204" pitchFamily="34" charset="0"/>
              </a:rPr>
              <a:t>va</a:t>
            </a:r>
            <a:r>
              <a:rPr lang="en-GB" sz="2400" b="1" dirty="0">
                <a:solidFill>
                  <a:srgbClr val="EF4136"/>
                </a:solidFill>
                <a:latin typeface="Century Gothic" panose="020B0502020202020204" pitchFamily="34" charset="0"/>
              </a:rPr>
              <a:t> à la poste comment ?</a:t>
            </a:r>
          </a:p>
        </p:txBody>
      </p:sp>
      <p:sp>
        <p:nvSpPr>
          <p:cNvPr id="21" name="TextBox 20"/>
          <p:cNvSpPr txBox="1"/>
          <p:nvPr/>
        </p:nvSpPr>
        <p:spPr>
          <a:xfrm>
            <a:off x="7004304" y="4193686"/>
            <a:ext cx="4774225" cy="461665"/>
          </a:xfrm>
          <a:prstGeom prst="rect">
            <a:avLst/>
          </a:prstGeom>
          <a:noFill/>
        </p:spPr>
        <p:txBody>
          <a:bodyPr wrap="square" rtlCol="0">
            <a:spAutoFit/>
          </a:bodyPr>
          <a:lstStyle/>
          <a:p>
            <a:r>
              <a:rPr lang="en-GB" sz="2400" b="1" dirty="0">
                <a:solidFill>
                  <a:srgbClr val="EF4136"/>
                </a:solidFill>
                <a:latin typeface="Century Gothic" panose="020B0502020202020204" pitchFamily="34" charset="0"/>
              </a:rPr>
              <a:t>Il </a:t>
            </a:r>
            <a:r>
              <a:rPr lang="en-GB" sz="2400" b="1" dirty="0" err="1">
                <a:solidFill>
                  <a:srgbClr val="EF4136"/>
                </a:solidFill>
                <a:latin typeface="Century Gothic" panose="020B0502020202020204" pitchFamily="34" charset="0"/>
              </a:rPr>
              <a:t>va</a:t>
            </a:r>
            <a:r>
              <a:rPr lang="en-GB" sz="2400" b="1" dirty="0">
                <a:solidFill>
                  <a:srgbClr val="EF4136"/>
                </a:solidFill>
                <a:latin typeface="Century Gothic" panose="020B0502020202020204" pitchFamily="34" charset="0"/>
              </a:rPr>
              <a:t> </a:t>
            </a:r>
            <a:r>
              <a:rPr lang="en-GB" sz="2400" b="1" dirty="0" err="1">
                <a:solidFill>
                  <a:srgbClr val="EF4136"/>
                </a:solidFill>
                <a:latin typeface="Century Gothic" panose="020B0502020202020204" pitchFamily="34" charset="0"/>
              </a:rPr>
              <a:t>où</a:t>
            </a:r>
            <a:r>
              <a:rPr lang="en-GB" sz="2400" b="1" dirty="0">
                <a:solidFill>
                  <a:srgbClr val="EF4136"/>
                </a:solidFill>
                <a:latin typeface="Century Gothic" panose="020B0502020202020204" pitchFamily="34" charset="0"/>
              </a:rPr>
              <a:t> </a:t>
            </a:r>
            <a:r>
              <a:rPr lang="en-GB" sz="2400" b="1" dirty="0" err="1">
                <a:solidFill>
                  <a:srgbClr val="EF4136"/>
                </a:solidFill>
                <a:latin typeface="Century Gothic" panose="020B0502020202020204" pitchFamily="34" charset="0"/>
              </a:rPr>
              <a:t>aujourd’hui</a:t>
            </a:r>
            <a:r>
              <a:rPr lang="en-GB" sz="2400" b="1" dirty="0">
                <a:solidFill>
                  <a:srgbClr val="EF4136"/>
                </a:solidFill>
                <a:latin typeface="Century Gothic" panose="020B0502020202020204" pitchFamily="34" charset="0"/>
              </a:rPr>
              <a:t> ?</a:t>
            </a:r>
          </a:p>
        </p:txBody>
      </p:sp>
      <p:sp>
        <p:nvSpPr>
          <p:cNvPr id="22" name="TextBox 21"/>
          <p:cNvSpPr txBox="1"/>
          <p:nvPr/>
        </p:nvSpPr>
        <p:spPr>
          <a:xfrm>
            <a:off x="7004305" y="5619629"/>
            <a:ext cx="4811654" cy="461665"/>
          </a:xfrm>
          <a:prstGeom prst="rect">
            <a:avLst/>
          </a:prstGeom>
          <a:noFill/>
        </p:spPr>
        <p:txBody>
          <a:bodyPr wrap="square" rtlCol="0">
            <a:spAutoFit/>
          </a:bodyPr>
          <a:lstStyle/>
          <a:p>
            <a:r>
              <a:rPr lang="en-GB" sz="2400" b="1" dirty="0">
                <a:solidFill>
                  <a:srgbClr val="EF4136"/>
                </a:solidFill>
                <a:latin typeface="Century Gothic" panose="020B0502020202020204" pitchFamily="34" charset="0"/>
              </a:rPr>
              <a:t>Je </a:t>
            </a:r>
            <a:r>
              <a:rPr lang="en-GB" sz="2400" b="1" dirty="0" err="1">
                <a:solidFill>
                  <a:srgbClr val="EF4136"/>
                </a:solidFill>
                <a:latin typeface="Century Gothic" panose="020B0502020202020204" pitchFamily="34" charset="0"/>
              </a:rPr>
              <a:t>vais</a:t>
            </a:r>
            <a:r>
              <a:rPr lang="en-GB" sz="2400" b="1" dirty="0">
                <a:solidFill>
                  <a:srgbClr val="EF4136"/>
                </a:solidFill>
                <a:latin typeface="Century Gothic" panose="020B0502020202020204" pitchFamily="34" charset="0"/>
              </a:rPr>
              <a:t> au parc </a:t>
            </a:r>
            <a:r>
              <a:rPr lang="en-GB" sz="2400" b="1" dirty="0" err="1">
                <a:solidFill>
                  <a:srgbClr val="EF4136"/>
                </a:solidFill>
                <a:latin typeface="Century Gothic" panose="020B0502020202020204" pitchFamily="34" charset="0"/>
              </a:rPr>
              <a:t>quand</a:t>
            </a:r>
            <a:r>
              <a:rPr lang="en-GB" sz="2400" b="1" dirty="0">
                <a:solidFill>
                  <a:srgbClr val="EF4136"/>
                </a:solidFill>
                <a:latin typeface="Century Gothic" panose="020B0502020202020204" pitchFamily="34" charset="0"/>
              </a:rPr>
              <a:t> ?</a:t>
            </a:r>
          </a:p>
        </p:txBody>
      </p:sp>
      <p:sp>
        <p:nvSpPr>
          <p:cNvPr id="14" name="TextBox 13"/>
          <p:cNvSpPr txBox="1"/>
          <p:nvPr/>
        </p:nvSpPr>
        <p:spPr>
          <a:xfrm>
            <a:off x="379794" y="2801234"/>
            <a:ext cx="625716"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2.</a:t>
            </a:r>
          </a:p>
        </p:txBody>
      </p:sp>
      <p:sp>
        <p:nvSpPr>
          <p:cNvPr id="15" name="TextBox 14"/>
          <p:cNvSpPr txBox="1"/>
          <p:nvPr/>
        </p:nvSpPr>
        <p:spPr>
          <a:xfrm>
            <a:off x="1005510" y="2810933"/>
            <a:ext cx="674473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When are you going to the shop?</a:t>
            </a:r>
          </a:p>
        </p:txBody>
      </p:sp>
      <p:sp>
        <p:nvSpPr>
          <p:cNvPr id="16" name="TextBox 15"/>
          <p:cNvSpPr txBox="1"/>
          <p:nvPr/>
        </p:nvSpPr>
        <p:spPr>
          <a:xfrm>
            <a:off x="379794" y="3495511"/>
            <a:ext cx="625716"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3.</a:t>
            </a:r>
          </a:p>
        </p:txBody>
      </p:sp>
      <p:sp>
        <p:nvSpPr>
          <p:cNvPr id="17" name="TextBox 16"/>
          <p:cNvSpPr txBox="1"/>
          <p:nvPr/>
        </p:nvSpPr>
        <p:spPr>
          <a:xfrm>
            <a:off x="1005510" y="3505210"/>
            <a:ext cx="674473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How is she going to the post office? </a:t>
            </a:r>
          </a:p>
        </p:txBody>
      </p:sp>
      <p:sp>
        <p:nvSpPr>
          <p:cNvPr id="23" name="TextBox 22"/>
          <p:cNvSpPr txBox="1"/>
          <p:nvPr/>
        </p:nvSpPr>
        <p:spPr>
          <a:xfrm>
            <a:off x="372339" y="4267152"/>
            <a:ext cx="625716"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4.</a:t>
            </a:r>
          </a:p>
        </p:txBody>
      </p:sp>
      <p:sp>
        <p:nvSpPr>
          <p:cNvPr id="24" name="TextBox 23"/>
          <p:cNvSpPr txBox="1"/>
          <p:nvPr/>
        </p:nvSpPr>
        <p:spPr>
          <a:xfrm>
            <a:off x="998055" y="4276851"/>
            <a:ext cx="674473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Where is he going today?</a:t>
            </a:r>
          </a:p>
        </p:txBody>
      </p:sp>
      <p:sp>
        <p:nvSpPr>
          <p:cNvPr id="25" name="TextBox 24"/>
          <p:cNvSpPr txBox="1"/>
          <p:nvPr/>
        </p:nvSpPr>
        <p:spPr>
          <a:xfrm>
            <a:off x="372339" y="4938541"/>
            <a:ext cx="625716"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5.</a:t>
            </a:r>
          </a:p>
        </p:txBody>
      </p:sp>
      <p:sp>
        <p:nvSpPr>
          <p:cNvPr id="26" name="TextBox 25"/>
          <p:cNvSpPr txBox="1"/>
          <p:nvPr/>
        </p:nvSpPr>
        <p:spPr>
          <a:xfrm>
            <a:off x="998055" y="4948240"/>
            <a:ext cx="674473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Where do you go each week?</a:t>
            </a:r>
          </a:p>
        </p:txBody>
      </p:sp>
      <p:sp>
        <p:nvSpPr>
          <p:cNvPr id="27" name="TextBox 26"/>
          <p:cNvSpPr txBox="1"/>
          <p:nvPr/>
        </p:nvSpPr>
        <p:spPr>
          <a:xfrm>
            <a:off x="356223" y="5693095"/>
            <a:ext cx="625716"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6.</a:t>
            </a:r>
          </a:p>
        </p:txBody>
      </p:sp>
      <p:sp>
        <p:nvSpPr>
          <p:cNvPr id="28" name="TextBox 27"/>
          <p:cNvSpPr txBox="1"/>
          <p:nvPr/>
        </p:nvSpPr>
        <p:spPr>
          <a:xfrm>
            <a:off x="981939" y="5702794"/>
            <a:ext cx="674473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When am I going to the park?</a:t>
            </a:r>
          </a:p>
        </p:txBody>
      </p:sp>
      <p:sp>
        <p:nvSpPr>
          <p:cNvPr id="31" name="TextBox 30"/>
          <p:cNvSpPr txBox="1"/>
          <p:nvPr/>
        </p:nvSpPr>
        <p:spPr>
          <a:xfrm>
            <a:off x="7004305" y="4936311"/>
            <a:ext cx="4756790" cy="461665"/>
          </a:xfrm>
          <a:prstGeom prst="rect">
            <a:avLst/>
          </a:prstGeom>
          <a:noFill/>
        </p:spPr>
        <p:txBody>
          <a:bodyPr wrap="square" rtlCol="0">
            <a:spAutoFit/>
          </a:bodyPr>
          <a:lstStyle/>
          <a:p>
            <a:r>
              <a:rPr lang="en-GB" sz="2400" b="1" dirty="0" err="1">
                <a:solidFill>
                  <a:srgbClr val="EF4136"/>
                </a:solidFill>
                <a:latin typeface="Century Gothic" panose="020B0502020202020204" pitchFamily="34" charset="0"/>
              </a:rPr>
              <a:t>Tu</a:t>
            </a:r>
            <a:r>
              <a:rPr lang="en-GB" sz="2400" b="1" dirty="0">
                <a:solidFill>
                  <a:srgbClr val="EF4136"/>
                </a:solidFill>
                <a:latin typeface="Century Gothic" panose="020B0502020202020204" pitchFamily="34" charset="0"/>
              </a:rPr>
              <a:t> vas </a:t>
            </a:r>
            <a:r>
              <a:rPr lang="en-GB" sz="2400" b="1" dirty="0" err="1">
                <a:solidFill>
                  <a:srgbClr val="EF4136"/>
                </a:solidFill>
                <a:latin typeface="Century Gothic" panose="020B0502020202020204" pitchFamily="34" charset="0"/>
              </a:rPr>
              <a:t>où</a:t>
            </a:r>
            <a:r>
              <a:rPr lang="en-GB" sz="2400" b="1" dirty="0">
                <a:solidFill>
                  <a:srgbClr val="EF4136"/>
                </a:solidFill>
                <a:latin typeface="Century Gothic" panose="020B0502020202020204" pitchFamily="34" charset="0"/>
              </a:rPr>
              <a:t> </a:t>
            </a:r>
            <a:r>
              <a:rPr lang="en-GB" sz="2400" b="1" dirty="0" err="1">
                <a:solidFill>
                  <a:srgbClr val="EF4136"/>
                </a:solidFill>
                <a:latin typeface="Century Gothic" panose="020B0502020202020204" pitchFamily="34" charset="0"/>
              </a:rPr>
              <a:t>chaque</a:t>
            </a:r>
            <a:r>
              <a:rPr lang="en-GB" sz="2400" b="1" dirty="0">
                <a:solidFill>
                  <a:srgbClr val="EF4136"/>
                </a:solidFill>
                <a:latin typeface="Century Gothic" panose="020B0502020202020204" pitchFamily="34" charset="0"/>
              </a:rPr>
              <a:t> </a:t>
            </a:r>
            <a:r>
              <a:rPr lang="en-GB" sz="2400" b="1" dirty="0" err="1">
                <a:solidFill>
                  <a:srgbClr val="EF4136"/>
                </a:solidFill>
                <a:latin typeface="Century Gothic" panose="020B0502020202020204" pitchFamily="34" charset="0"/>
              </a:rPr>
              <a:t>semaine</a:t>
            </a:r>
            <a:r>
              <a:rPr lang="en-GB" sz="2400" b="1" dirty="0">
                <a:solidFill>
                  <a:srgbClr val="EF4136"/>
                </a:solidFill>
                <a:latin typeface="Century Gothic" panose="020B0502020202020204" pitchFamily="34" charset="0"/>
              </a:rPr>
              <a:t> ?</a:t>
            </a:r>
          </a:p>
        </p:txBody>
      </p:sp>
      <p:sp>
        <p:nvSpPr>
          <p:cNvPr id="2" name="Title 1">
            <a:extLst>
              <a:ext uri="{FF2B5EF4-FFF2-40B4-BE49-F238E27FC236}">
                <a16:creationId xmlns:a16="http://schemas.microsoft.com/office/drawing/2014/main" id="{3ED7BDB2-A5C7-1240-9E7A-57BB5FD444FB}"/>
              </a:ext>
            </a:extLst>
          </p:cNvPr>
          <p:cNvSpPr>
            <a:spLocks noGrp="1"/>
          </p:cNvSpPr>
          <p:nvPr>
            <p:ph type="title"/>
          </p:nvPr>
        </p:nvSpPr>
        <p:spPr/>
        <p:txBody>
          <a:bodyPr>
            <a:normAutofit/>
          </a:bodyPr>
          <a:lstStyle/>
          <a:p>
            <a:r>
              <a:rPr lang="en-GB" sz="2800" b="1" dirty="0" err="1">
                <a:solidFill>
                  <a:srgbClr val="FFFFFF"/>
                </a:solidFill>
                <a:latin typeface="Century Gothic" panose="020B0502020202020204" pitchFamily="34" charset="0"/>
              </a:rPr>
              <a:t>Écris</a:t>
            </a:r>
            <a:r>
              <a:rPr lang="en-GB" sz="2800" b="1" dirty="0">
                <a:solidFill>
                  <a:srgbClr val="FFFFFF"/>
                </a:solidFill>
                <a:latin typeface="Century Gothic" panose="020B0502020202020204" pitchFamily="34" charset="0"/>
              </a:rPr>
              <a:t> </a:t>
            </a:r>
            <a:r>
              <a:rPr lang="en-GB" sz="2800" b="1" dirty="0" err="1">
                <a:solidFill>
                  <a:srgbClr val="FFFFFF"/>
                </a:solidFill>
                <a:latin typeface="Century Gothic" panose="020B0502020202020204" pitchFamily="34" charset="0"/>
              </a:rPr>
              <a:t>en</a:t>
            </a:r>
            <a:r>
              <a:rPr lang="en-GB" sz="2800" b="1" dirty="0">
                <a:solidFill>
                  <a:srgbClr val="FFFFFF"/>
                </a:solidFill>
                <a:latin typeface="Century Gothic" panose="020B0502020202020204" pitchFamily="34" charset="0"/>
              </a:rPr>
              <a:t> </a:t>
            </a:r>
            <a:r>
              <a:rPr lang="en-GB" sz="2800" b="1" dirty="0" err="1">
                <a:solidFill>
                  <a:srgbClr val="FFFFFF"/>
                </a:solidFill>
                <a:latin typeface="Century Gothic" panose="020B0502020202020204" pitchFamily="34" charset="0"/>
              </a:rPr>
              <a:t>fran</a:t>
            </a:r>
            <a:r>
              <a:rPr lang="en-GB" sz="2800" b="1" dirty="0" err="1">
                <a:solidFill>
                  <a:srgbClr val="FFFFFF"/>
                </a:solidFill>
                <a:latin typeface="Century Gothic" panose="020B0502020202020204" pitchFamily="34" charset="0"/>
                <a:cs typeface="Calibri" panose="020F0502020204030204" pitchFamily="34" charset="0"/>
              </a:rPr>
              <a:t>çais</a:t>
            </a:r>
            <a:r>
              <a:rPr lang="en-GB" sz="2800" b="1" dirty="0">
                <a:solidFill>
                  <a:srgbClr val="FFFFFF"/>
                </a:solidFill>
                <a:latin typeface="Century Gothic" panose="020B0502020202020204" pitchFamily="34" charset="0"/>
                <a:cs typeface="Calibri" panose="020F0502020204030204" pitchFamily="34" charset="0"/>
              </a:rPr>
              <a:t> !</a:t>
            </a:r>
            <a:endParaRPr lang="en-US" sz="2800" dirty="0"/>
          </a:p>
        </p:txBody>
      </p:sp>
    </p:spTree>
    <p:extLst>
      <p:ext uri="{BB962C8B-B14F-4D97-AF65-F5344CB8AC3E}">
        <p14:creationId xmlns:p14="http://schemas.microsoft.com/office/powerpoint/2010/main" val="271537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P spid="20" grpId="0"/>
      <p:bldP spid="21" grpId="0"/>
      <p:bldP spid="22" grpId="0"/>
      <p:bldP spid="3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492188" cy="647577"/>
          </a:xfrm>
        </p:spPr>
        <p:txBody>
          <a:bodyPr>
            <a:normAutofit/>
          </a:bodyPr>
          <a:lstStyle/>
          <a:p>
            <a:r>
              <a:rPr lang="en-GB" sz="3600" b="1" dirty="0">
                <a:solidFill>
                  <a:schemeClr val="bg1"/>
                </a:solidFill>
              </a:rPr>
              <a:t>Devoirs</a:t>
            </a:r>
          </a:p>
        </p:txBody>
      </p:sp>
      <p:sp>
        <p:nvSpPr>
          <p:cNvPr id="3" name="TextBox 2">
            <a:extLst>
              <a:ext uri="{FF2B5EF4-FFF2-40B4-BE49-F238E27FC236}">
                <a16:creationId xmlns:a16="http://schemas.microsoft.com/office/drawing/2014/main" id="{460DF8D2-68FD-4381-BCA5-55DDF56097FA}"/>
              </a:ext>
            </a:extLst>
          </p:cNvPr>
          <p:cNvSpPr txBox="1"/>
          <p:nvPr/>
        </p:nvSpPr>
        <p:spPr>
          <a:xfrm>
            <a:off x="-186636" y="120464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Term 2.2, Week 2)</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827CEB9C-3F70-432B-87AC-C3F9CB37A73A}"/>
              </a:ext>
            </a:extLst>
          </p:cNvPr>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3"/>
              </a:rPr>
              <a:t>Audio file</a:t>
            </a: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8F2E1964-8516-4D04-899B-4988B709E885}"/>
              </a:ext>
            </a:extLst>
          </p:cNvPr>
          <p:cNvSpPr txBox="1"/>
          <p:nvPr/>
        </p:nvSpPr>
        <p:spPr>
          <a:xfrm>
            <a:off x="175149" y="38498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4"/>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2" name="Rectangle 21">
            <a:extLst>
              <a:ext uri="{FF2B5EF4-FFF2-40B4-BE49-F238E27FC236}">
                <a16:creationId xmlns:a16="http://schemas.microsoft.com/office/drawing/2014/main" id="{C2F989B0-2639-4C0E-9320-39BA801B533B}"/>
              </a:ext>
            </a:extLst>
          </p:cNvPr>
          <p:cNvSpPr/>
          <p:nvPr/>
        </p:nvSpPr>
        <p:spPr>
          <a:xfrm>
            <a:off x="175149" y="5373936"/>
            <a:ext cx="1106680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addition, revisit:</a:t>
            </a: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Term 2.1 Week 3</a:t>
            </a:r>
            <a:b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Term 1.2 Week 5</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pic>
        <p:nvPicPr>
          <p:cNvPr id="12" name="Picture 11" descr="A blue cartoon face with orange headphones&#10;&#10;Description automatically generated">
            <a:extLst>
              <a:ext uri="{FF2B5EF4-FFF2-40B4-BE49-F238E27FC236}">
                <a16:creationId xmlns:a16="http://schemas.microsoft.com/office/drawing/2014/main" id="{4770EEEF-88FB-4C07-A529-EFFC7E6B9D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2660245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E349E9-AA68-4135-BC06-B6998845292E}"/>
              </a:ext>
            </a:extLst>
          </p:cNvPr>
          <p:cNvSpPr>
            <a:spLocks noGrp="1"/>
          </p:cNvSpPr>
          <p:nvPr>
            <p:ph type="title"/>
          </p:nvPr>
        </p:nvSpPr>
        <p:spPr>
          <a:xfrm>
            <a:off x="0" y="213557"/>
            <a:ext cx="2662177" cy="647577"/>
          </a:xfrm>
        </p:spPr>
        <p:txBody>
          <a:bodyPr>
            <a:normAutofit/>
          </a:bodyPr>
          <a:lstStyle/>
          <a:p>
            <a:r>
              <a:rPr lang="en-GB" sz="2800" dirty="0"/>
              <a:t>[u] </a:t>
            </a:r>
            <a:r>
              <a:rPr lang="en-GB" sz="2800" dirty="0" err="1"/>
              <a:t>ou</a:t>
            </a:r>
            <a:r>
              <a:rPr lang="en-GB" sz="2800" dirty="0"/>
              <a:t> [</a:t>
            </a:r>
            <a:r>
              <a:rPr lang="en-GB" sz="2800" dirty="0" err="1"/>
              <a:t>ou</a:t>
            </a:r>
            <a:r>
              <a:rPr lang="en-GB" sz="2800" dirty="0"/>
              <a:t>] ?</a:t>
            </a:r>
          </a:p>
        </p:txBody>
      </p:sp>
      <p:sp>
        <p:nvSpPr>
          <p:cNvPr id="5" name="Google Shape;147;p2">
            <a:extLst>
              <a:ext uri="{FF2B5EF4-FFF2-40B4-BE49-F238E27FC236}">
                <a16:creationId xmlns:a16="http://schemas.microsoft.com/office/drawing/2014/main" id="{C8462B80-92E9-4D7C-9D24-19C20772B3F6}"/>
              </a:ext>
            </a:extLst>
          </p:cNvPr>
          <p:cNvSpPr/>
          <p:nvPr/>
        </p:nvSpPr>
        <p:spPr>
          <a:xfrm>
            <a:off x="10232022" y="213557"/>
            <a:ext cx="1677900" cy="449585"/>
          </a:xfrm>
          <a:prstGeom prst="roundRect">
            <a:avLst>
              <a:gd name="adj" fmla="val 16667"/>
            </a:avLst>
          </a:prstGeom>
          <a:solidFill>
            <a:srgbClr val="0055A5"/>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lang="en-GB" sz="2000" b="1" dirty="0">
                <a:solidFill>
                  <a:srgbClr val="FFFFFF"/>
                </a:solidFill>
                <a:latin typeface="Century Gothic"/>
                <a:ea typeface="Century Gothic"/>
                <a:cs typeface="Century Gothic"/>
                <a:sym typeface="Century Gothic"/>
              </a:rPr>
              <a:t>l</a:t>
            </a: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ire  / </a:t>
            </a:r>
            <a:r>
              <a:rPr kumimoji="0" lang="en-GB" sz="20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parler</a:t>
            </a:r>
            <a:endParaRPr kumimoji="0"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34" name="TextBox 33">
            <a:hlinkClick r:id="" action="ppaction://noaction">
              <a:snd r:embed="rId3" name="toucher.wav"/>
            </a:hlinkClick>
            <a:extLst>
              <a:ext uri="{FF2B5EF4-FFF2-40B4-BE49-F238E27FC236}">
                <a16:creationId xmlns:a16="http://schemas.microsoft.com/office/drawing/2014/main" id="{264B2841-7B1B-41EF-A8D1-645BE7FFA01B}"/>
              </a:ext>
            </a:extLst>
          </p:cNvPr>
          <p:cNvSpPr txBox="1"/>
          <p:nvPr/>
        </p:nvSpPr>
        <p:spPr>
          <a:xfrm rot="522572">
            <a:off x="5662030" y="3287949"/>
            <a:ext cx="1408670" cy="430887"/>
          </a:xfrm>
          <a:prstGeom prst="rect">
            <a:avLst/>
          </a:prstGeom>
          <a:noFill/>
        </p:spPr>
        <p:txBody>
          <a:bodyPr wrap="square" rtlCol="0">
            <a:spAutoFit/>
          </a:bodyPr>
          <a:lstStyle/>
          <a:p>
            <a:pPr algn="ctr"/>
            <a:r>
              <a:rPr lang="en-GB" sz="2200" b="1" dirty="0">
                <a:solidFill>
                  <a:srgbClr val="FA6500"/>
                </a:solidFill>
                <a:latin typeface="Century Gothic" panose="020B0502020202020204" pitchFamily="34" charset="0"/>
              </a:rPr>
              <a:t>toucher</a:t>
            </a:r>
          </a:p>
        </p:txBody>
      </p:sp>
      <p:sp>
        <p:nvSpPr>
          <p:cNvPr id="35" name="TextBox 34">
            <a:hlinkClick r:id="" action="ppaction://noaction">
              <a:snd r:embed="rId4" name="ou.wav"/>
            </a:hlinkClick>
            <a:extLst>
              <a:ext uri="{FF2B5EF4-FFF2-40B4-BE49-F238E27FC236}">
                <a16:creationId xmlns:a16="http://schemas.microsoft.com/office/drawing/2014/main" id="{9E22E75E-1F0D-4251-9A20-DD6969594CC6}"/>
              </a:ext>
            </a:extLst>
          </p:cNvPr>
          <p:cNvSpPr txBox="1"/>
          <p:nvPr/>
        </p:nvSpPr>
        <p:spPr>
          <a:xfrm rot="20659958">
            <a:off x="5718068" y="4364241"/>
            <a:ext cx="1408670" cy="430887"/>
          </a:xfrm>
          <a:prstGeom prst="rect">
            <a:avLst/>
          </a:prstGeom>
          <a:noFill/>
        </p:spPr>
        <p:txBody>
          <a:bodyPr wrap="square" rtlCol="0">
            <a:spAutoFit/>
          </a:bodyPr>
          <a:lstStyle/>
          <a:p>
            <a:pPr algn="ctr"/>
            <a:r>
              <a:rPr lang="en-GB" sz="2200" b="1" dirty="0" err="1">
                <a:solidFill>
                  <a:srgbClr val="FA6500"/>
                </a:solidFill>
                <a:latin typeface="Century Gothic" panose="020B0502020202020204" pitchFamily="34" charset="0"/>
              </a:rPr>
              <a:t>ou</a:t>
            </a:r>
            <a:endParaRPr lang="en-GB" sz="2200" b="1" dirty="0">
              <a:solidFill>
                <a:srgbClr val="FA6500"/>
              </a:solidFill>
              <a:latin typeface="Century Gothic" panose="020B0502020202020204" pitchFamily="34" charset="0"/>
            </a:endParaRPr>
          </a:p>
        </p:txBody>
      </p:sp>
      <p:sp>
        <p:nvSpPr>
          <p:cNvPr id="36" name="TextBox 35">
            <a:hlinkClick r:id="" action="ppaction://noaction">
              <a:snd r:embed="rId5" name="gouvernement.wav"/>
            </a:hlinkClick>
            <a:extLst>
              <a:ext uri="{FF2B5EF4-FFF2-40B4-BE49-F238E27FC236}">
                <a16:creationId xmlns:a16="http://schemas.microsoft.com/office/drawing/2014/main" id="{DDC147C7-5654-4744-97DF-79FD24998EF7}"/>
              </a:ext>
            </a:extLst>
          </p:cNvPr>
          <p:cNvSpPr txBox="1"/>
          <p:nvPr/>
        </p:nvSpPr>
        <p:spPr>
          <a:xfrm rot="522572">
            <a:off x="705662" y="3353574"/>
            <a:ext cx="2275439" cy="430887"/>
          </a:xfrm>
          <a:prstGeom prst="rect">
            <a:avLst/>
          </a:prstGeom>
          <a:noFill/>
        </p:spPr>
        <p:txBody>
          <a:bodyPr wrap="square" rtlCol="0">
            <a:spAutoFit/>
          </a:bodyPr>
          <a:lstStyle/>
          <a:p>
            <a:r>
              <a:rPr lang="en-GB" sz="2200" b="1" dirty="0" err="1">
                <a:solidFill>
                  <a:srgbClr val="FA6500"/>
                </a:solidFill>
                <a:latin typeface="Century Gothic" panose="020B0502020202020204" pitchFamily="34" charset="0"/>
              </a:rPr>
              <a:t>gouvernement</a:t>
            </a:r>
            <a:endParaRPr lang="en-GB" sz="2200" b="1" dirty="0">
              <a:solidFill>
                <a:srgbClr val="FA6500"/>
              </a:solidFill>
              <a:latin typeface="Century Gothic" panose="020B0502020202020204" pitchFamily="34" charset="0"/>
            </a:endParaRPr>
          </a:p>
        </p:txBody>
      </p:sp>
      <p:sp>
        <p:nvSpPr>
          <p:cNvPr id="37" name="TextBox 36">
            <a:hlinkClick r:id="" action="ppaction://noaction">
              <a:snd r:embed="rId6" name="occupation.wav"/>
            </a:hlinkClick>
            <a:extLst>
              <a:ext uri="{FF2B5EF4-FFF2-40B4-BE49-F238E27FC236}">
                <a16:creationId xmlns:a16="http://schemas.microsoft.com/office/drawing/2014/main" id="{FCDEBAE9-21EF-47C3-913A-1A26B0D7EF85}"/>
              </a:ext>
            </a:extLst>
          </p:cNvPr>
          <p:cNvSpPr txBox="1"/>
          <p:nvPr/>
        </p:nvSpPr>
        <p:spPr>
          <a:xfrm rot="21271385">
            <a:off x="1714831" y="2226323"/>
            <a:ext cx="1852587" cy="430887"/>
          </a:xfrm>
          <a:prstGeom prst="rect">
            <a:avLst/>
          </a:prstGeom>
          <a:noFill/>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occupation</a:t>
            </a:r>
          </a:p>
        </p:txBody>
      </p:sp>
      <p:sp>
        <p:nvSpPr>
          <p:cNvPr id="38" name="TextBox 37">
            <a:hlinkClick r:id="" action="ppaction://noaction">
              <a:snd r:embed="rId7" name="courage[1].wav"/>
            </a:hlinkClick>
            <a:extLst>
              <a:ext uri="{FF2B5EF4-FFF2-40B4-BE49-F238E27FC236}">
                <a16:creationId xmlns:a16="http://schemas.microsoft.com/office/drawing/2014/main" id="{CF545DE8-B649-41D2-A60A-10BFE864DAE4}"/>
              </a:ext>
            </a:extLst>
          </p:cNvPr>
          <p:cNvSpPr txBox="1"/>
          <p:nvPr/>
        </p:nvSpPr>
        <p:spPr>
          <a:xfrm rot="522572">
            <a:off x="4300470" y="3717913"/>
            <a:ext cx="1408670" cy="430887"/>
          </a:xfrm>
          <a:prstGeom prst="rect">
            <a:avLst/>
          </a:prstGeom>
          <a:noFill/>
        </p:spPr>
        <p:txBody>
          <a:bodyPr wrap="square" rtlCol="0">
            <a:spAutoFit/>
          </a:bodyPr>
          <a:lstStyle/>
          <a:p>
            <a:pPr algn="ctr"/>
            <a:r>
              <a:rPr lang="en-GB" sz="2200" b="1" dirty="0">
                <a:solidFill>
                  <a:srgbClr val="FA6500"/>
                </a:solidFill>
                <a:latin typeface="Century Gothic" panose="020B0502020202020204" pitchFamily="34" charset="0"/>
              </a:rPr>
              <a:t>courage</a:t>
            </a:r>
          </a:p>
        </p:txBody>
      </p:sp>
      <p:sp>
        <p:nvSpPr>
          <p:cNvPr id="39" name="TextBox 38">
            <a:hlinkClick r:id="" action="ppaction://noaction">
              <a:snd r:embed="rId8" name="groupe.wav"/>
            </a:hlinkClick>
            <a:extLst>
              <a:ext uri="{FF2B5EF4-FFF2-40B4-BE49-F238E27FC236}">
                <a16:creationId xmlns:a16="http://schemas.microsoft.com/office/drawing/2014/main" id="{C0493EA9-8608-4DF4-BE12-096F8E2CB134}"/>
              </a:ext>
            </a:extLst>
          </p:cNvPr>
          <p:cNvSpPr txBox="1"/>
          <p:nvPr/>
        </p:nvSpPr>
        <p:spPr>
          <a:xfrm rot="522572">
            <a:off x="3320516" y="5421615"/>
            <a:ext cx="1408670" cy="430887"/>
          </a:xfrm>
          <a:prstGeom prst="rect">
            <a:avLst/>
          </a:prstGeom>
          <a:noFill/>
        </p:spPr>
        <p:txBody>
          <a:bodyPr wrap="square" rtlCol="0">
            <a:spAutoFit/>
          </a:bodyPr>
          <a:lstStyle/>
          <a:p>
            <a:pPr algn="ctr"/>
            <a:r>
              <a:rPr lang="en-GB" sz="2200" b="1" dirty="0" err="1">
                <a:solidFill>
                  <a:srgbClr val="FA6500"/>
                </a:solidFill>
                <a:latin typeface="Century Gothic" panose="020B0502020202020204" pitchFamily="34" charset="0"/>
              </a:rPr>
              <a:t>groupe</a:t>
            </a:r>
            <a:endParaRPr lang="en-GB" sz="2200" b="1" dirty="0">
              <a:solidFill>
                <a:srgbClr val="FA6500"/>
              </a:solidFill>
              <a:latin typeface="Century Gothic" panose="020B0502020202020204" pitchFamily="34" charset="0"/>
            </a:endParaRPr>
          </a:p>
        </p:txBody>
      </p:sp>
      <p:sp>
        <p:nvSpPr>
          <p:cNvPr id="40" name="TextBox 39">
            <a:hlinkClick r:id="" action="ppaction://noaction">
              <a:snd r:embed="rId9" name="urgent.wav"/>
            </a:hlinkClick>
            <a:extLst>
              <a:ext uri="{FF2B5EF4-FFF2-40B4-BE49-F238E27FC236}">
                <a16:creationId xmlns:a16="http://schemas.microsoft.com/office/drawing/2014/main" id="{8F33F789-96AD-4E41-8445-3D7A6B542889}"/>
              </a:ext>
            </a:extLst>
          </p:cNvPr>
          <p:cNvSpPr txBox="1"/>
          <p:nvPr/>
        </p:nvSpPr>
        <p:spPr>
          <a:xfrm rot="522572">
            <a:off x="4543285" y="4817526"/>
            <a:ext cx="1408670" cy="430887"/>
          </a:xfrm>
          <a:prstGeom prst="rect">
            <a:avLst/>
          </a:prstGeom>
          <a:noFill/>
        </p:spPr>
        <p:txBody>
          <a:bodyPr wrap="square" rtlCol="0">
            <a:spAutoFit/>
          </a:bodyPr>
          <a:lstStyle/>
          <a:p>
            <a:pPr algn="ctr"/>
            <a:r>
              <a:rPr lang="en-GB" sz="2200" b="1" dirty="0">
                <a:solidFill>
                  <a:schemeClr val="accent1">
                    <a:lumMod val="50000"/>
                  </a:schemeClr>
                </a:solidFill>
              </a:rPr>
              <a:t>urgent</a:t>
            </a:r>
          </a:p>
        </p:txBody>
      </p:sp>
      <p:sp>
        <p:nvSpPr>
          <p:cNvPr id="41" name="TextBox 40">
            <a:hlinkClick r:id="" action="ppaction://noaction">
              <a:snd r:embed="rId10" name="publicité.wav"/>
            </a:hlinkClick>
            <a:extLst>
              <a:ext uri="{FF2B5EF4-FFF2-40B4-BE49-F238E27FC236}">
                <a16:creationId xmlns:a16="http://schemas.microsoft.com/office/drawing/2014/main" id="{1EA7016E-3C41-4DC8-8F7C-504B4BD365F8}"/>
              </a:ext>
            </a:extLst>
          </p:cNvPr>
          <p:cNvSpPr txBox="1"/>
          <p:nvPr/>
        </p:nvSpPr>
        <p:spPr>
          <a:xfrm>
            <a:off x="3384043" y="2465597"/>
            <a:ext cx="3025707" cy="430887"/>
          </a:xfrm>
          <a:prstGeom prst="rect">
            <a:avLst/>
          </a:prstGeom>
          <a:noFill/>
        </p:spPr>
        <p:txBody>
          <a:bodyPr wrap="square" rtlCol="0">
            <a:spAutoFit/>
          </a:bodyPr>
          <a:lstStyle/>
          <a:p>
            <a:pPr algn="ctr"/>
            <a:r>
              <a:rPr lang="en-GB" sz="2200" b="1" dirty="0" err="1">
                <a:solidFill>
                  <a:schemeClr val="accent1">
                    <a:lumMod val="50000"/>
                  </a:schemeClr>
                </a:solidFill>
                <a:latin typeface="Century Gothic" panose="020B0502020202020204" pitchFamily="34" charset="0"/>
              </a:rPr>
              <a:t>publicité</a:t>
            </a:r>
            <a:endParaRPr lang="en-GB" sz="2200" b="1" dirty="0">
              <a:solidFill>
                <a:schemeClr val="accent1">
                  <a:lumMod val="50000"/>
                </a:schemeClr>
              </a:solidFill>
              <a:latin typeface="Century Gothic" panose="020B0502020202020204" pitchFamily="34" charset="0"/>
            </a:endParaRPr>
          </a:p>
        </p:txBody>
      </p:sp>
      <p:sp>
        <p:nvSpPr>
          <p:cNvPr id="42" name="TextBox 41">
            <a:hlinkClick r:id="" action="ppaction://noaction">
              <a:snd r:embed="rId11" name="aventure[1].wav"/>
            </a:hlinkClick>
            <a:extLst>
              <a:ext uri="{FF2B5EF4-FFF2-40B4-BE49-F238E27FC236}">
                <a16:creationId xmlns:a16="http://schemas.microsoft.com/office/drawing/2014/main" id="{92A0AD54-5DB9-4222-9C0B-CD82050EE8D0}"/>
              </a:ext>
            </a:extLst>
          </p:cNvPr>
          <p:cNvSpPr txBox="1"/>
          <p:nvPr/>
        </p:nvSpPr>
        <p:spPr>
          <a:xfrm rot="522572">
            <a:off x="10087572" y="1590707"/>
            <a:ext cx="1408670" cy="430887"/>
          </a:xfrm>
          <a:prstGeom prst="rect">
            <a:avLst/>
          </a:prstGeom>
          <a:noFill/>
        </p:spPr>
        <p:txBody>
          <a:bodyPr wrap="square" rtlCol="0">
            <a:spAutoFit/>
          </a:bodyPr>
          <a:lstStyle/>
          <a:p>
            <a:pPr algn="ctr"/>
            <a:r>
              <a:rPr lang="en-GB" sz="2200" b="1" dirty="0" err="1">
                <a:solidFill>
                  <a:schemeClr val="accent1">
                    <a:lumMod val="50000"/>
                  </a:schemeClr>
                </a:solidFill>
                <a:latin typeface="Century Gothic" panose="020B0502020202020204" pitchFamily="34" charset="0"/>
              </a:rPr>
              <a:t>aventure</a:t>
            </a:r>
            <a:endParaRPr lang="en-GB" sz="2200" b="1" dirty="0">
              <a:solidFill>
                <a:schemeClr val="accent1">
                  <a:lumMod val="50000"/>
                </a:schemeClr>
              </a:solidFill>
              <a:latin typeface="Century Gothic" panose="020B0502020202020204" pitchFamily="34" charset="0"/>
            </a:endParaRPr>
          </a:p>
        </p:txBody>
      </p:sp>
      <p:sp>
        <p:nvSpPr>
          <p:cNvPr id="43" name="TextBox 42">
            <a:hlinkClick r:id="" action="ppaction://noaction">
              <a:snd r:embed="rId12" name="humain.wav"/>
            </a:hlinkClick>
            <a:extLst>
              <a:ext uri="{FF2B5EF4-FFF2-40B4-BE49-F238E27FC236}">
                <a16:creationId xmlns:a16="http://schemas.microsoft.com/office/drawing/2014/main" id="{D55F53F0-2CD1-4F05-A832-765A8CB11958}"/>
              </a:ext>
            </a:extLst>
          </p:cNvPr>
          <p:cNvSpPr txBox="1"/>
          <p:nvPr/>
        </p:nvSpPr>
        <p:spPr>
          <a:xfrm rot="522572">
            <a:off x="6449236" y="2031186"/>
            <a:ext cx="1408670" cy="430887"/>
          </a:xfrm>
          <a:prstGeom prst="rect">
            <a:avLst/>
          </a:prstGeom>
          <a:noFill/>
        </p:spPr>
        <p:txBody>
          <a:bodyPr wrap="square" rtlCol="0">
            <a:spAutoFit/>
          </a:bodyPr>
          <a:lstStyle/>
          <a:p>
            <a:pPr algn="ctr"/>
            <a:r>
              <a:rPr lang="en-GB" sz="2200" b="1" dirty="0" err="1">
                <a:solidFill>
                  <a:schemeClr val="accent1">
                    <a:lumMod val="50000"/>
                  </a:schemeClr>
                </a:solidFill>
                <a:latin typeface="Century Gothic" panose="020B0502020202020204" pitchFamily="34" charset="0"/>
              </a:rPr>
              <a:t>humain</a:t>
            </a:r>
            <a:endParaRPr lang="en-GB" sz="2200" b="1" dirty="0">
              <a:solidFill>
                <a:schemeClr val="accent1">
                  <a:lumMod val="50000"/>
                </a:schemeClr>
              </a:solidFill>
              <a:latin typeface="Century Gothic" panose="020B0502020202020204" pitchFamily="34" charset="0"/>
            </a:endParaRPr>
          </a:p>
        </p:txBody>
      </p:sp>
      <p:sp>
        <p:nvSpPr>
          <p:cNvPr id="44" name="TextBox 43">
            <a:hlinkClick r:id="" action="ppaction://noaction">
              <a:snd r:embed="rId13" name="signature.wav"/>
            </a:hlinkClick>
            <a:extLst>
              <a:ext uri="{FF2B5EF4-FFF2-40B4-BE49-F238E27FC236}">
                <a16:creationId xmlns:a16="http://schemas.microsoft.com/office/drawing/2014/main" id="{8555AA5D-D144-4EFA-8A84-3D098F0C0BFC}"/>
              </a:ext>
            </a:extLst>
          </p:cNvPr>
          <p:cNvSpPr txBox="1"/>
          <p:nvPr/>
        </p:nvSpPr>
        <p:spPr>
          <a:xfrm rot="522572">
            <a:off x="8440490" y="2052270"/>
            <a:ext cx="1631864" cy="430887"/>
          </a:xfrm>
          <a:prstGeom prst="rect">
            <a:avLst/>
          </a:prstGeom>
          <a:noFill/>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signature</a:t>
            </a:r>
          </a:p>
        </p:txBody>
      </p:sp>
      <p:sp>
        <p:nvSpPr>
          <p:cNvPr id="45" name="TextBox 44">
            <a:hlinkClick r:id="" action="ppaction://noaction">
              <a:snd r:embed="rId14" name="univers.wav"/>
            </a:hlinkClick>
            <a:extLst>
              <a:ext uri="{FF2B5EF4-FFF2-40B4-BE49-F238E27FC236}">
                <a16:creationId xmlns:a16="http://schemas.microsoft.com/office/drawing/2014/main" id="{A9F6E0CE-6B0F-4DCE-9332-E34A43BF0ED9}"/>
              </a:ext>
            </a:extLst>
          </p:cNvPr>
          <p:cNvSpPr txBox="1"/>
          <p:nvPr/>
        </p:nvSpPr>
        <p:spPr>
          <a:xfrm rot="20549434">
            <a:off x="7465081" y="2884553"/>
            <a:ext cx="1447089" cy="430887"/>
          </a:xfrm>
          <a:prstGeom prst="rect">
            <a:avLst/>
          </a:prstGeom>
          <a:noFill/>
        </p:spPr>
        <p:txBody>
          <a:bodyPr wrap="square" rtlCol="0">
            <a:spAutoFit/>
          </a:bodyPr>
          <a:lstStyle/>
          <a:p>
            <a:pPr algn="ctr"/>
            <a:r>
              <a:rPr lang="en-GB" sz="2200" b="1" dirty="0" err="1">
                <a:solidFill>
                  <a:schemeClr val="accent1">
                    <a:lumMod val="50000"/>
                  </a:schemeClr>
                </a:solidFill>
                <a:latin typeface="Century Gothic" panose="020B0502020202020204" pitchFamily="34" charset="0"/>
              </a:rPr>
              <a:t>univers</a:t>
            </a:r>
            <a:endParaRPr lang="en-GB" sz="2200" b="1" dirty="0">
              <a:solidFill>
                <a:schemeClr val="accent1">
                  <a:lumMod val="50000"/>
                </a:schemeClr>
              </a:solidFill>
              <a:latin typeface="Century Gothic" panose="020B0502020202020204" pitchFamily="34" charset="0"/>
            </a:endParaRPr>
          </a:p>
        </p:txBody>
      </p:sp>
      <p:sp>
        <p:nvSpPr>
          <p:cNvPr id="46" name="TextBox 45">
            <a:hlinkClick r:id="" action="ppaction://noaction">
              <a:snd r:embed="rId15" name="ouvrir.wav"/>
            </a:hlinkClick>
            <a:extLst>
              <a:ext uri="{FF2B5EF4-FFF2-40B4-BE49-F238E27FC236}">
                <a16:creationId xmlns:a16="http://schemas.microsoft.com/office/drawing/2014/main" id="{98DE8475-83F0-4A7E-BA39-CEE26D2B22C0}"/>
              </a:ext>
            </a:extLst>
          </p:cNvPr>
          <p:cNvSpPr txBox="1"/>
          <p:nvPr/>
        </p:nvSpPr>
        <p:spPr>
          <a:xfrm rot="522572">
            <a:off x="8496272" y="3756725"/>
            <a:ext cx="1057499" cy="430887"/>
          </a:xfrm>
          <a:prstGeom prst="rect">
            <a:avLst/>
          </a:prstGeom>
          <a:noFill/>
        </p:spPr>
        <p:txBody>
          <a:bodyPr wrap="square" rtlCol="0">
            <a:spAutoFit/>
          </a:bodyPr>
          <a:lstStyle/>
          <a:p>
            <a:r>
              <a:rPr lang="en-GB" sz="2200" b="1" dirty="0" err="1">
                <a:solidFill>
                  <a:srgbClr val="FA6500"/>
                </a:solidFill>
                <a:latin typeface="Century Gothic" panose="020B0502020202020204" pitchFamily="34" charset="0"/>
              </a:rPr>
              <a:t>ouvrir</a:t>
            </a:r>
            <a:endParaRPr lang="en-GB" sz="2200" dirty="0">
              <a:solidFill>
                <a:srgbClr val="FA6500"/>
              </a:solidFill>
              <a:latin typeface="Century Gothic" panose="020B0502020202020204" pitchFamily="34" charset="0"/>
            </a:endParaRPr>
          </a:p>
        </p:txBody>
      </p:sp>
      <p:sp>
        <p:nvSpPr>
          <p:cNvPr id="47" name="TextBox 46">
            <a:hlinkClick r:id="" action="ppaction://noaction">
              <a:snd r:embed="rId16" name="trouver.wav"/>
            </a:hlinkClick>
            <a:extLst>
              <a:ext uri="{FF2B5EF4-FFF2-40B4-BE49-F238E27FC236}">
                <a16:creationId xmlns:a16="http://schemas.microsoft.com/office/drawing/2014/main" id="{8204C7A1-4BD8-403A-AB1C-0433CE6C2677}"/>
              </a:ext>
            </a:extLst>
          </p:cNvPr>
          <p:cNvSpPr txBox="1"/>
          <p:nvPr/>
        </p:nvSpPr>
        <p:spPr>
          <a:xfrm rot="522572">
            <a:off x="7341595" y="4664456"/>
            <a:ext cx="1408670" cy="430887"/>
          </a:xfrm>
          <a:prstGeom prst="rect">
            <a:avLst/>
          </a:prstGeom>
          <a:noFill/>
        </p:spPr>
        <p:txBody>
          <a:bodyPr wrap="square" rtlCol="0">
            <a:spAutoFit/>
          </a:bodyPr>
          <a:lstStyle/>
          <a:p>
            <a:pPr algn="ctr"/>
            <a:r>
              <a:rPr lang="en-GB" sz="2200" b="1" dirty="0" err="1">
                <a:solidFill>
                  <a:srgbClr val="FA6500"/>
                </a:solidFill>
                <a:latin typeface="Century Gothic" panose="020B0502020202020204" pitchFamily="34" charset="0"/>
              </a:rPr>
              <a:t>trouver</a:t>
            </a:r>
            <a:endParaRPr lang="en-GB" sz="2200" b="1" dirty="0">
              <a:solidFill>
                <a:srgbClr val="FA6500"/>
              </a:solidFill>
              <a:latin typeface="Century Gothic" panose="020B0502020202020204" pitchFamily="34" charset="0"/>
            </a:endParaRPr>
          </a:p>
        </p:txBody>
      </p:sp>
      <p:sp>
        <p:nvSpPr>
          <p:cNvPr id="48" name="TextBox 47">
            <a:hlinkClick r:id="" action="ppaction://noaction">
              <a:snd r:embed="rId17" name="public.wav"/>
            </a:hlinkClick>
            <a:extLst>
              <a:ext uri="{FF2B5EF4-FFF2-40B4-BE49-F238E27FC236}">
                <a16:creationId xmlns:a16="http://schemas.microsoft.com/office/drawing/2014/main" id="{209A9DD7-C099-4A61-A60D-CCD6199CF093}"/>
              </a:ext>
            </a:extLst>
          </p:cNvPr>
          <p:cNvSpPr txBox="1"/>
          <p:nvPr/>
        </p:nvSpPr>
        <p:spPr>
          <a:xfrm rot="522572">
            <a:off x="8977135" y="4914975"/>
            <a:ext cx="1408670" cy="430887"/>
          </a:xfrm>
          <a:prstGeom prst="rect">
            <a:avLst/>
          </a:prstGeom>
          <a:noFill/>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public</a:t>
            </a:r>
          </a:p>
        </p:txBody>
      </p:sp>
      <p:sp>
        <p:nvSpPr>
          <p:cNvPr id="49" name="TextBox 48">
            <a:hlinkClick r:id="" action="ppaction://noaction">
              <a:snd r:embed="rId18" name="calculer[1].wav"/>
            </a:hlinkClick>
            <a:extLst>
              <a:ext uri="{FF2B5EF4-FFF2-40B4-BE49-F238E27FC236}">
                <a16:creationId xmlns:a16="http://schemas.microsoft.com/office/drawing/2014/main" id="{B9E6F78E-01DC-4B87-AEAB-B5C02A3860C6}"/>
              </a:ext>
            </a:extLst>
          </p:cNvPr>
          <p:cNvSpPr txBox="1"/>
          <p:nvPr/>
        </p:nvSpPr>
        <p:spPr>
          <a:xfrm rot="522572">
            <a:off x="492207" y="5386161"/>
            <a:ext cx="1408670" cy="430887"/>
          </a:xfrm>
          <a:prstGeom prst="rect">
            <a:avLst/>
          </a:prstGeom>
          <a:noFill/>
        </p:spPr>
        <p:txBody>
          <a:bodyPr wrap="square" rtlCol="0">
            <a:spAutoFit/>
          </a:bodyPr>
          <a:lstStyle/>
          <a:p>
            <a:pPr algn="ctr"/>
            <a:r>
              <a:rPr lang="en-GB" sz="2200" b="1" dirty="0" err="1">
                <a:solidFill>
                  <a:schemeClr val="accent1">
                    <a:lumMod val="50000"/>
                  </a:schemeClr>
                </a:solidFill>
                <a:latin typeface="Century Gothic" panose="020B0502020202020204" pitchFamily="34" charset="0"/>
              </a:rPr>
              <a:t>calculer</a:t>
            </a:r>
            <a:endParaRPr lang="en-GB" sz="2200" b="1" dirty="0">
              <a:solidFill>
                <a:schemeClr val="accent1">
                  <a:lumMod val="50000"/>
                </a:schemeClr>
              </a:solidFill>
              <a:latin typeface="Century Gothic" panose="020B0502020202020204" pitchFamily="34" charset="0"/>
            </a:endParaRPr>
          </a:p>
        </p:txBody>
      </p:sp>
      <p:sp>
        <p:nvSpPr>
          <p:cNvPr id="50" name="Rectangle 49">
            <a:hlinkClick r:id="" action="ppaction://noaction">
              <a:snd r:embed="rId19" name="substance.wav"/>
            </a:hlinkClick>
            <a:extLst>
              <a:ext uri="{FF2B5EF4-FFF2-40B4-BE49-F238E27FC236}">
                <a16:creationId xmlns:a16="http://schemas.microsoft.com/office/drawing/2014/main" id="{D67FC741-F2D2-48BD-94A9-737B7D422A70}"/>
              </a:ext>
            </a:extLst>
          </p:cNvPr>
          <p:cNvSpPr/>
          <p:nvPr/>
        </p:nvSpPr>
        <p:spPr>
          <a:xfrm>
            <a:off x="6721563" y="5601605"/>
            <a:ext cx="2019246" cy="430887"/>
          </a:xfrm>
          <a:prstGeom prst="rect">
            <a:avLst/>
          </a:prstGeom>
        </p:spPr>
        <p:txBody>
          <a:bodyPr wrap="square">
            <a:spAutoFit/>
          </a:bodyPr>
          <a:lstStyle/>
          <a:p>
            <a:pPr algn="ctr"/>
            <a:r>
              <a:rPr lang="en-GB" sz="2200" b="1" dirty="0">
                <a:solidFill>
                  <a:schemeClr val="accent1">
                    <a:lumMod val="50000"/>
                  </a:schemeClr>
                </a:solidFill>
                <a:latin typeface="Century Gothic" panose="020B0502020202020204" pitchFamily="34" charset="0"/>
              </a:rPr>
              <a:t>substance</a:t>
            </a:r>
          </a:p>
        </p:txBody>
      </p:sp>
      <p:sp>
        <p:nvSpPr>
          <p:cNvPr id="51" name="TextBox 50">
            <a:hlinkClick r:id="" action="ppaction://noaction">
              <a:snd r:embed="rId20" name="refuser.wav"/>
            </a:hlinkClick>
            <a:extLst>
              <a:ext uri="{FF2B5EF4-FFF2-40B4-BE49-F238E27FC236}">
                <a16:creationId xmlns:a16="http://schemas.microsoft.com/office/drawing/2014/main" id="{26B07CBF-DC59-45D9-A984-9EC17EAFB06F}"/>
              </a:ext>
            </a:extLst>
          </p:cNvPr>
          <p:cNvSpPr txBox="1"/>
          <p:nvPr/>
        </p:nvSpPr>
        <p:spPr>
          <a:xfrm rot="522572">
            <a:off x="9552291" y="3011410"/>
            <a:ext cx="1408670" cy="430887"/>
          </a:xfrm>
          <a:prstGeom prst="rect">
            <a:avLst/>
          </a:prstGeom>
          <a:noFill/>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refuser</a:t>
            </a:r>
          </a:p>
        </p:txBody>
      </p:sp>
      <p:sp>
        <p:nvSpPr>
          <p:cNvPr id="52" name="TextBox 51">
            <a:hlinkClick r:id="" action="ppaction://noaction">
              <a:snd r:embed="rId21" name="mouvement.wav"/>
            </a:hlinkClick>
            <a:extLst>
              <a:ext uri="{FF2B5EF4-FFF2-40B4-BE49-F238E27FC236}">
                <a16:creationId xmlns:a16="http://schemas.microsoft.com/office/drawing/2014/main" id="{5FC10A3D-5610-4CCB-BE76-A9F3E2F5EEDD}"/>
              </a:ext>
            </a:extLst>
          </p:cNvPr>
          <p:cNvSpPr txBox="1"/>
          <p:nvPr/>
        </p:nvSpPr>
        <p:spPr>
          <a:xfrm rot="20549434">
            <a:off x="9730362" y="5421616"/>
            <a:ext cx="2024828" cy="430887"/>
          </a:xfrm>
          <a:prstGeom prst="rect">
            <a:avLst/>
          </a:prstGeom>
          <a:noFill/>
        </p:spPr>
        <p:txBody>
          <a:bodyPr wrap="square" rtlCol="0">
            <a:spAutoFit/>
          </a:bodyPr>
          <a:lstStyle/>
          <a:p>
            <a:pPr algn="ctr"/>
            <a:r>
              <a:rPr lang="en-GB" sz="2200" b="1" dirty="0" err="1">
                <a:solidFill>
                  <a:srgbClr val="FA6500"/>
                </a:solidFill>
                <a:latin typeface="Century Gothic" panose="020B0502020202020204" pitchFamily="34" charset="0"/>
              </a:rPr>
              <a:t>mouvement</a:t>
            </a:r>
            <a:endParaRPr lang="en-GB" sz="2200" b="1" dirty="0">
              <a:solidFill>
                <a:srgbClr val="FA6500"/>
              </a:solidFill>
              <a:latin typeface="Century Gothic" panose="020B0502020202020204" pitchFamily="34" charset="0"/>
            </a:endParaRPr>
          </a:p>
        </p:txBody>
      </p:sp>
      <p:sp>
        <p:nvSpPr>
          <p:cNvPr id="53" name="TextBox 52">
            <a:hlinkClick r:id="" action="ppaction://noaction">
              <a:snd r:embed="rId22" name="juste.wav"/>
            </a:hlinkClick>
            <a:extLst>
              <a:ext uri="{FF2B5EF4-FFF2-40B4-BE49-F238E27FC236}">
                <a16:creationId xmlns:a16="http://schemas.microsoft.com/office/drawing/2014/main" id="{7CD40584-BF14-44DC-8CB9-79E5DD666C3D}"/>
              </a:ext>
            </a:extLst>
          </p:cNvPr>
          <p:cNvSpPr txBox="1"/>
          <p:nvPr/>
        </p:nvSpPr>
        <p:spPr>
          <a:xfrm rot="20549434">
            <a:off x="53692" y="1643845"/>
            <a:ext cx="2024828" cy="430887"/>
          </a:xfrm>
          <a:prstGeom prst="rect">
            <a:avLst/>
          </a:prstGeom>
          <a:noFill/>
        </p:spPr>
        <p:txBody>
          <a:bodyPr wrap="square" rtlCol="0">
            <a:spAutoFit/>
          </a:bodyPr>
          <a:lstStyle/>
          <a:p>
            <a:pPr algn="ctr"/>
            <a:r>
              <a:rPr lang="en-GB" sz="2200" b="1" dirty="0" err="1">
                <a:solidFill>
                  <a:schemeClr val="accent1">
                    <a:lumMod val="50000"/>
                  </a:schemeClr>
                </a:solidFill>
                <a:latin typeface="Century Gothic" panose="020B0502020202020204" pitchFamily="34" charset="0"/>
              </a:rPr>
              <a:t>juste</a:t>
            </a:r>
            <a:endParaRPr lang="en-GB" sz="2200" b="1" dirty="0">
              <a:solidFill>
                <a:schemeClr val="accent1">
                  <a:lumMod val="50000"/>
                </a:schemeClr>
              </a:solidFill>
              <a:latin typeface="Century Gothic" panose="020B0502020202020204" pitchFamily="34" charset="0"/>
            </a:endParaRPr>
          </a:p>
        </p:txBody>
      </p:sp>
      <p:sp>
        <p:nvSpPr>
          <p:cNvPr id="54" name="TextBox 53">
            <a:hlinkClick r:id="" action="ppaction://noaction">
              <a:snd r:embed="rId23" name="jour.wav"/>
            </a:hlinkClick>
            <a:extLst>
              <a:ext uri="{FF2B5EF4-FFF2-40B4-BE49-F238E27FC236}">
                <a16:creationId xmlns:a16="http://schemas.microsoft.com/office/drawing/2014/main" id="{A2305033-A2FD-4892-922D-1E6B834C9C4A}"/>
              </a:ext>
            </a:extLst>
          </p:cNvPr>
          <p:cNvSpPr txBox="1"/>
          <p:nvPr/>
        </p:nvSpPr>
        <p:spPr>
          <a:xfrm rot="20928189">
            <a:off x="861790" y="4497913"/>
            <a:ext cx="1408670" cy="430887"/>
          </a:xfrm>
          <a:prstGeom prst="rect">
            <a:avLst/>
          </a:prstGeom>
          <a:noFill/>
        </p:spPr>
        <p:txBody>
          <a:bodyPr wrap="square" rtlCol="0">
            <a:spAutoFit/>
          </a:bodyPr>
          <a:lstStyle/>
          <a:p>
            <a:pPr algn="ctr"/>
            <a:r>
              <a:rPr lang="en-GB" sz="2200" b="1" dirty="0">
                <a:solidFill>
                  <a:srgbClr val="FA6500"/>
                </a:solidFill>
                <a:latin typeface="Century Gothic" panose="020B0502020202020204" pitchFamily="34" charset="0"/>
              </a:rPr>
              <a:t>jour</a:t>
            </a:r>
          </a:p>
        </p:txBody>
      </p:sp>
      <p:sp>
        <p:nvSpPr>
          <p:cNvPr id="55" name="TextBox 54">
            <a:hlinkClick r:id="" action="ppaction://noaction">
              <a:snd r:embed="rId24" name="situation.wav"/>
            </a:hlinkClick>
            <a:extLst>
              <a:ext uri="{FF2B5EF4-FFF2-40B4-BE49-F238E27FC236}">
                <a16:creationId xmlns:a16="http://schemas.microsoft.com/office/drawing/2014/main" id="{A874F339-7BC6-46F1-9EE6-9E0A17D00835}"/>
              </a:ext>
            </a:extLst>
          </p:cNvPr>
          <p:cNvSpPr txBox="1"/>
          <p:nvPr/>
        </p:nvSpPr>
        <p:spPr>
          <a:xfrm rot="20549434">
            <a:off x="9977965" y="4204035"/>
            <a:ext cx="2024828" cy="430887"/>
          </a:xfrm>
          <a:prstGeom prst="rect">
            <a:avLst/>
          </a:prstGeom>
          <a:noFill/>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situation</a:t>
            </a:r>
          </a:p>
        </p:txBody>
      </p:sp>
      <p:sp>
        <p:nvSpPr>
          <p:cNvPr id="56" name="Rectangle 55">
            <a:hlinkClick r:id="" action="ppaction://noaction">
              <a:snd r:embed="rId25" name="route.wav"/>
            </a:hlinkClick>
            <a:extLst>
              <a:ext uri="{FF2B5EF4-FFF2-40B4-BE49-F238E27FC236}">
                <a16:creationId xmlns:a16="http://schemas.microsoft.com/office/drawing/2014/main" id="{823352F5-7194-4440-AC1F-44DAFB06A949}"/>
              </a:ext>
            </a:extLst>
          </p:cNvPr>
          <p:cNvSpPr/>
          <p:nvPr/>
        </p:nvSpPr>
        <p:spPr>
          <a:xfrm>
            <a:off x="7623611" y="1177769"/>
            <a:ext cx="2019246" cy="430887"/>
          </a:xfrm>
          <a:prstGeom prst="rect">
            <a:avLst/>
          </a:prstGeom>
        </p:spPr>
        <p:txBody>
          <a:bodyPr wrap="square">
            <a:spAutoFit/>
          </a:bodyPr>
          <a:lstStyle/>
          <a:p>
            <a:pPr algn="ctr"/>
            <a:r>
              <a:rPr lang="en-GB" sz="2200" b="1" dirty="0">
                <a:solidFill>
                  <a:srgbClr val="FA6500"/>
                </a:solidFill>
                <a:latin typeface="Century Gothic" panose="020B0502020202020204" pitchFamily="34" charset="0"/>
              </a:rPr>
              <a:t>route</a:t>
            </a:r>
          </a:p>
        </p:txBody>
      </p:sp>
      <p:sp>
        <p:nvSpPr>
          <p:cNvPr id="57" name="TextBox 56">
            <a:hlinkClick r:id="" action="ppaction://noaction">
              <a:snd r:embed="rId26" name="double[1].wav"/>
            </a:hlinkClick>
            <a:extLst>
              <a:ext uri="{FF2B5EF4-FFF2-40B4-BE49-F238E27FC236}">
                <a16:creationId xmlns:a16="http://schemas.microsoft.com/office/drawing/2014/main" id="{C8B3806E-524E-47E7-9560-35E58363EDAD}"/>
              </a:ext>
            </a:extLst>
          </p:cNvPr>
          <p:cNvSpPr txBox="1"/>
          <p:nvPr/>
        </p:nvSpPr>
        <p:spPr>
          <a:xfrm>
            <a:off x="3454308" y="1393212"/>
            <a:ext cx="2128950" cy="430887"/>
          </a:xfrm>
          <a:prstGeom prst="rect">
            <a:avLst/>
          </a:prstGeom>
          <a:noFill/>
        </p:spPr>
        <p:txBody>
          <a:bodyPr wrap="square" rtlCol="0">
            <a:spAutoFit/>
          </a:bodyPr>
          <a:lstStyle/>
          <a:p>
            <a:pPr algn="ctr"/>
            <a:r>
              <a:rPr lang="en-GB" sz="2200" b="1" dirty="0">
                <a:solidFill>
                  <a:srgbClr val="FA6500"/>
                </a:solidFill>
                <a:latin typeface="Century Gothic" panose="020B0502020202020204" pitchFamily="34" charset="0"/>
              </a:rPr>
              <a:t>double</a:t>
            </a:r>
          </a:p>
        </p:txBody>
      </p:sp>
      <p:sp>
        <p:nvSpPr>
          <p:cNvPr id="58" name="TextBox 57">
            <a:hlinkClick r:id="" action="ppaction://noaction">
              <a:snd r:embed="rId27" name="tour.wav"/>
            </a:hlinkClick>
            <a:extLst>
              <a:ext uri="{FF2B5EF4-FFF2-40B4-BE49-F238E27FC236}">
                <a16:creationId xmlns:a16="http://schemas.microsoft.com/office/drawing/2014/main" id="{215E1577-B892-4240-A2FA-9563AC61D125}"/>
              </a:ext>
            </a:extLst>
          </p:cNvPr>
          <p:cNvSpPr txBox="1"/>
          <p:nvPr/>
        </p:nvSpPr>
        <p:spPr>
          <a:xfrm>
            <a:off x="10256626" y="2566243"/>
            <a:ext cx="2128950" cy="430887"/>
          </a:xfrm>
          <a:prstGeom prst="rect">
            <a:avLst/>
          </a:prstGeom>
          <a:noFill/>
        </p:spPr>
        <p:txBody>
          <a:bodyPr wrap="square" rtlCol="0">
            <a:spAutoFit/>
          </a:bodyPr>
          <a:lstStyle/>
          <a:p>
            <a:pPr algn="ctr"/>
            <a:r>
              <a:rPr lang="en-GB" sz="2200" b="1" dirty="0">
                <a:solidFill>
                  <a:srgbClr val="FA6500"/>
                </a:solidFill>
                <a:latin typeface="Century Gothic" panose="020B0502020202020204" pitchFamily="34" charset="0"/>
              </a:rPr>
              <a:t>tour</a:t>
            </a:r>
          </a:p>
        </p:txBody>
      </p:sp>
      <p:sp>
        <p:nvSpPr>
          <p:cNvPr id="59" name="TextBox 58">
            <a:hlinkClick r:id="" action="ppaction://noaction">
              <a:snd r:embed="rId28" name="souvenir.wav"/>
            </a:hlinkClick>
            <a:extLst>
              <a:ext uri="{FF2B5EF4-FFF2-40B4-BE49-F238E27FC236}">
                <a16:creationId xmlns:a16="http://schemas.microsoft.com/office/drawing/2014/main" id="{38F1F98F-5122-4CF3-B7F9-02221961EAC8}"/>
              </a:ext>
            </a:extLst>
          </p:cNvPr>
          <p:cNvSpPr txBox="1"/>
          <p:nvPr/>
        </p:nvSpPr>
        <p:spPr>
          <a:xfrm>
            <a:off x="2293191" y="4419478"/>
            <a:ext cx="2225592" cy="430887"/>
          </a:xfrm>
          <a:prstGeom prst="rect">
            <a:avLst/>
          </a:prstGeom>
          <a:noFill/>
        </p:spPr>
        <p:txBody>
          <a:bodyPr wrap="square" rtlCol="0">
            <a:spAutoFit/>
          </a:bodyPr>
          <a:lstStyle/>
          <a:p>
            <a:pPr algn="ctr"/>
            <a:r>
              <a:rPr lang="en-GB" sz="2200" b="1" dirty="0">
                <a:solidFill>
                  <a:srgbClr val="FA6500"/>
                </a:solidFill>
                <a:latin typeface="Century Gothic" panose="020B0502020202020204" pitchFamily="34" charset="0"/>
              </a:rPr>
              <a:t>souvenir</a:t>
            </a:r>
          </a:p>
        </p:txBody>
      </p:sp>
    </p:spTree>
    <p:extLst>
      <p:ext uri="{BB962C8B-B14F-4D97-AF65-F5344CB8AC3E}">
        <p14:creationId xmlns:p14="http://schemas.microsoft.com/office/powerpoint/2010/main" val="1501461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Table 37">
            <a:extLst>
              <a:ext uri="{FF2B5EF4-FFF2-40B4-BE49-F238E27FC236}">
                <a16:creationId xmlns:a16="http://schemas.microsoft.com/office/drawing/2014/main" id="{D6F87349-1354-4216-8A77-D9330F71AFCF}"/>
              </a:ext>
            </a:extLst>
          </p:cNvPr>
          <p:cNvGraphicFramePr>
            <a:graphicFrameLocks noGrp="1"/>
          </p:cNvGraphicFramePr>
          <p:nvPr/>
        </p:nvGraphicFramePr>
        <p:xfrm>
          <a:off x="239039" y="3002943"/>
          <a:ext cx="5726070" cy="3289900"/>
        </p:xfrm>
        <a:graphic>
          <a:graphicData uri="http://schemas.openxmlformats.org/drawingml/2006/table">
            <a:tbl>
              <a:tblPr firstRow="1" bandRow="1"/>
              <a:tblGrid>
                <a:gridCol w="624655">
                  <a:extLst>
                    <a:ext uri="{9D8B030D-6E8A-4147-A177-3AD203B41FA5}">
                      <a16:colId xmlns:a16="http://schemas.microsoft.com/office/drawing/2014/main" val="1977934646"/>
                    </a:ext>
                  </a:extLst>
                </a:gridCol>
                <a:gridCol w="3449549">
                  <a:extLst>
                    <a:ext uri="{9D8B030D-6E8A-4147-A177-3AD203B41FA5}">
                      <a16:colId xmlns:a16="http://schemas.microsoft.com/office/drawing/2014/main" val="2869389137"/>
                    </a:ext>
                  </a:extLst>
                </a:gridCol>
                <a:gridCol w="825933">
                  <a:extLst>
                    <a:ext uri="{9D8B030D-6E8A-4147-A177-3AD203B41FA5}">
                      <a16:colId xmlns:a16="http://schemas.microsoft.com/office/drawing/2014/main" val="2602992058"/>
                    </a:ext>
                  </a:extLst>
                </a:gridCol>
                <a:gridCol w="825933">
                  <a:extLst>
                    <a:ext uri="{9D8B030D-6E8A-4147-A177-3AD203B41FA5}">
                      <a16:colId xmlns:a16="http://schemas.microsoft.com/office/drawing/2014/main" val="815285107"/>
                    </a:ext>
                  </a:extLst>
                </a:gridCol>
              </a:tblGrid>
              <a:tr h="948163">
                <a:tc gridSpan="2">
                  <a:txBody>
                    <a:bodyPr/>
                    <a:lstStyle/>
                    <a:p>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lang="en-GB" sz="2000" dirty="0">
                        <a:solidFill>
                          <a:schemeClr val="accent1">
                            <a:lumMod val="50000"/>
                          </a:schemeClr>
                        </a:solidFill>
                      </a:endParaRPr>
                    </a:p>
                  </a:txBody>
                  <a:tcPr/>
                </a:tc>
                <a:tc>
                  <a:txBody>
                    <a:bodyPr/>
                    <a:lstStyle/>
                    <a:p>
                      <a:pPr algn="ctr"/>
                      <a:r>
                        <a:rPr lang="en-GB" sz="2800" b="1" dirty="0">
                          <a:solidFill>
                            <a:schemeClr val="accent1">
                              <a:lumMod val="50000"/>
                            </a:schemeClr>
                          </a:solidFill>
                          <a:latin typeface="Century Gothic" panose="020B0502020202020204" pitchFamily="34" charset="0"/>
                        </a:rPr>
                        <a:t>je</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GB" sz="2800" b="1" dirty="0" err="1">
                          <a:solidFill>
                            <a:schemeClr val="accent1">
                              <a:lumMod val="50000"/>
                            </a:schemeClr>
                          </a:solidFill>
                          <a:latin typeface="Century Gothic" panose="020B0502020202020204" pitchFamily="34" charset="0"/>
                        </a:rPr>
                        <a:t>tu</a:t>
                      </a:r>
                      <a:endParaRPr lang="en-GB" sz="280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036948471"/>
                  </a:ext>
                </a:extLst>
              </a:tr>
              <a:tr h="780579">
                <a:tc>
                  <a:txBody>
                    <a:bodyPr/>
                    <a:lstStyle/>
                    <a:p>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577601140"/>
                  </a:ext>
                </a:extLst>
              </a:tr>
              <a:tr h="780579">
                <a:tc>
                  <a:txBody>
                    <a:bodyPr/>
                    <a:lstStyle/>
                    <a:p>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495414137"/>
                  </a:ext>
                </a:extLst>
              </a:tr>
              <a:tr h="780579">
                <a:tc>
                  <a:txBody>
                    <a:bodyPr/>
                    <a:lstStyle/>
                    <a:p>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346029213"/>
                  </a:ext>
                </a:extLst>
              </a:tr>
            </a:tbl>
          </a:graphicData>
        </a:graphic>
      </p:graphicFrame>
      <p:sp>
        <p:nvSpPr>
          <p:cNvPr id="39" name="Action Button: Custom 21">
            <a:hlinkClick r:id="" action="ppaction://noaction" highlightClick="1"/>
            <a:extLst>
              <a:ext uri="{FF2B5EF4-FFF2-40B4-BE49-F238E27FC236}">
                <a16:creationId xmlns:a16="http://schemas.microsoft.com/office/drawing/2014/main" id="{2AA6297F-2BDD-4C26-BD4E-525489A5BDCA}"/>
              </a:ext>
            </a:extLst>
          </p:cNvPr>
          <p:cNvSpPr/>
          <p:nvPr/>
        </p:nvSpPr>
        <p:spPr>
          <a:xfrm>
            <a:off x="324102" y="4062897"/>
            <a:ext cx="453788" cy="452927"/>
          </a:xfrm>
          <a:prstGeom prst="actionButtonBlank">
            <a:avLst/>
          </a:prstGeom>
          <a:solidFill>
            <a:srgbClr val="3A5EAB"/>
          </a:solidFill>
          <a:ln w="28575">
            <a:solidFill>
              <a:srgbClr val="E3EAF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1</a:t>
            </a:r>
          </a:p>
        </p:txBody>
      </p:sp>
      <p:sp>
        <p:nvSpPr>
          <p:cNvPr id="40" name="Action Button: Custom 22">
            <a:hlinkClick r:id="" action="ppaction://noaction" highlightClick="1"/>
            <a:extLst>
              <a:ext uri="{FF2B5EF4-FFF2-40B4-BE49-F238E27FC236}">
                <a16:creationId xmlns:a16="http://schemas.microsoft.com/office/drawing/2014/main" id="{90F31AB5-EB10-496C-B43A-6E157A17E4A6}"/>
              </a:ext>
            </a:extLst>
          </p:cNvPr>
          <p:cNvSpPr/>
          <p:nvPr/>
        </p:nvSpPr>
        <p:spPr>
          <a:xfrm>
            <a:off x="324102" y="4861122"/>
            <a:ext cx="453788" cy="452927"/>
          </a:xfrm>
          <a:prstGeom prst="actionButtonBlank">
            <a:avLst/>
          </a:prstGeom>
          <a:solidFill>
            <a:srgbClr val="3A5EAB"/>
          </a:solidFill>
          <a:ln w="28575">
            <a:solidFill>
              <a:srgbClr val="E3EAF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2</a:t>
            </a:r>
          </a:p>
        </p:txBody>
      </p:sp>
      <p:sp>
        <p:nvSpPr>
          <p:cNvPr id="44" name="Action Button: Custom 23">
            <a:hlinkClick r:id="" action="ppaction://noaction" highlightClick="1"/>
            <a:extLst>
              <a:ext uri="{FF2B5EF4-FFF2-40B4-BE49-F238E27FC236}">
                <a16:creationId xmlns:a16="http://schemas.microsoft.com/office/drawing/2014/main" id="{1A94D21D-728F-4475-A1EF-F31384826943}"/>
              </a:ext>
            </a:extLst>
          </p:cNvPr>
          <p:cNvSpPr/>
          <p:nvPr/>
        </p:nvSpPr>
        <p:spPr>
          <a:xfrm>
            <a:off x="324102" y="5659347"/>
            <a:ext cx="453788" cy="452927"/>
          </a:xfrm>
          <a:prstGeom prst="actionButtonBlank">
            <a:avLst/>
          </a:prstGeom>
          <a:solidFill>
            <a:srgbClr val="3A5EAB"/>
          </a:solidFill>
          <a:ln w="28575">
            <a:solidFill>
              <a:srgbClr val="E3EAF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3</a:t>
            </a:r>
          </a:p>
        </p:txBody>
      </p:sp>
      <p:graphicFrame>
        <p:nvGraphicFramePr>
          <p:cNvPr id="48" name="Table 47">
            <a:extLst>
              <a:ext uri="{FF2B5EF4-FFF2-40B4-BE49-F238E27FC236}">
                <a16:creationId xmlns:a16="http://schemas.microsoft.com/office/drawing/2014/main" id="{DA2D1723-DE3E-430E-A52F-CE9FEC5EDDE1}"/>
              </a:ext>
            </a:extLst>
          </p:cNvPr>
          <p:cNvGraphicFramePr>
            <a:graphicFrameLocks noGrp="1"/>
          </p:cNvGraphicFramePr>
          <p:nvPr/>
        </p:nvGraphicFramePr>
        <p:xfrm>
          <a:off x="6096000" y="3002943"/>
          <a:ext cx="5726070" cy="3289900"/>
        </p:xfrm>
        <a:graphic>
          <a:graphicData uri="http://schemas.openxmlformats.org/drawingml/2006/table">
            <a:tbl>
              <a:tblPr firstRow="1" bandRow="1"/>
              <a:tblGrid>
                <a:gridCol w="624655">
                  <a:extLst>
                    <a:ext uri="{9D8B030D-6E8A-4147-A177-3AD203B41FA5}">
                      <a16:colId xmlns:a16="http://schemas.microsoft.com/office/drawing/2014/main" val="1977934646"/>
                    </a:ext>
                  </a:extLst>
                </a:gridCol>
                <a:gridCol w="3449549">
                  <a:extLst>
                    <a:ext uri="{9D8B030D-6E8A-4147-A177-3AD203B41FA5}">
                      <a16:colId xmlns:a16="http://schemas.microsoft.com/office/drawing/2014/main" val="2869389137"/>
                    </a:ext>
                  </a:extLst>
                </a:gridCol>
                <a:gridCol w="825933">
                  <a:extLst>
                    <a:ext uri="{9D8B030D-6E8A-4147-A177-3AD203B41FA5}">
                      <a16:colId xmlns:a16="http://schemas.microsoft.com/office/drawing/2014/main" val="2602992058"/>
                    </a:ext>
                  </a:extLst>
                </a:gridCol>
                <a:gridCol w="825933">
                  <a:extLst>
                    <a:ext uri="{9D8B030D-6E8A-4147-A177-3AD203B41FA5}">
                      <a16:colId xmlns:a16="http://schemas.microsoft.com/office/drawing/2014/main" val="815285107"/>
                    </a:ext>
                  </a:extLst>
                </a:gridCol>
              </a:tblGrid>
              <a:tr h="948163">
                <a:tc gridSpan="2">
                  <a:txBody>
                    <a:bodyPr/>
                    <a:lstStyle/>
                    <a:p>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lang="en-GB" sz="2000" dirty="0">
                        <a:solidFill>
                          <a:schemeClr val="accent1">
                            <a:lumMod val="50000"/>
                          </a:schemeClr>
                        </a:solidFill>
                      </a:endParaRPr>
                    </a:p>
                  </a:txBody>
                  <a:tcPr/>
                </a:tc>
                <a:tc>
                  <a:txBody>
                    <a:bodyPr/>
                    <a:lstStyle/>
                    <a:p>
                      <a:pPr algn="ctr"/>
                      <a:r>
                        <a:rPr lang="en-GB" sz="2800" b="1" dirty="0">
                          <a:solidFill>
                            <a:schemeClr val="accent1">
                              <a:lumMod val="50000"/>
                            </a:schemeClr>
                          </a:solidFill>
                          <a:latin typeface="Century Gothic" panose="020B0502020202020204" pitchFamily="34" charset="0"/>
                        </a:rPr>
                        <a:t>je</a:t>
                      </a: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en-GB" sz="2800" b="1" dirty="0" err="1">
                          <a:solidFill>
                            <a:schemeClr val="accent1">
                              <a:lumMod val="50000"/>
                            </a:schemeClr>
                          </a:solidFill>
                          <a:latin typeface="Century Gothic" panose="020B0502020202020204" pitchFamily="34" charset="0"/>
                        </a:rPr>
                        <a:t>tu</a:t>
                      </a:r>
                      <a:endParaRPr lang="en-GB" sz="2800" dirty="0">
                        <a:solidFill>
                          <a:schemeClr val="accent1">
                            <a:lumMod val="50000"/>
                          </a:schemeClr>
                        </a:solidFill>
                        <a:latin typeface="Century Gothic" panose="020B0502020202020204" pitchFamily="34" charset="0"/>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036948471"/>
                  </a:ext>
                </a:extLst>
              </a:tr>
              <a:tr h="780579">
                <a:tc>
                  <a:txBody>
                    <a:bodyPr/>
                    <a:lstStyle/>
                    <a:p>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577601140"/>
                  </a:ext>
                </a:extLst>
              </a:tr>
              <a:tr h="780579">
                <a:tc>
                  <a:txBody>
                    <a:bodyPr/>
                    <a:lstStyle/>
                    <a:p>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495414137"/>
                  </a:ext>
                </a:extLst>
              </a:tr>
              <a:tr h="780579">
                <a:tc>
                  <a:txBody>
                    <a:bodyPr/>
                    <a:lstStyle/>
                    <a:p>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endParaRPr lang="en-GB" sz="2000" dirty="0">
                        <a:solidFill>
                          <a:schemeClr val="accent1">
                            <a:lumMod val="50000"/>
                          </a:schemeClr>
                        </a:solidFill>
                      </a:endParaRPr>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346029213"/>
                  </a:ext>
                </a:extLst>
              </a:tr>
            </a:tbl>
          </a:graphicData>
        </a:graphic>
      </p:graphicFrame>
      <p:sp>
        <p:nvSpPr>
          <p:cNvPr id="49" name="Action Button: Custom 21">
            <a:hlinkClick r:id="" action="ppaction://noaction" highlightClick="1"/>
            <a:extLst>
              <a:ext uri="{FF2B5EF4-FFF2-40B4-BE49-F238E27FC236}">
                <a16:creationId xmlns:a16="http://schemas.microsoft.com/office/drawing/2014/main" id="{5330F739-6F55-47F2-9488-925B1986585C}"/>
              </a:ext>
            </a:extLst>
          </p:cNvPr>
          <p:cNvSpPr/>
          <p:nvPr/>
        </p:nvSpPr>
        <p:spPr>
          <a:xfrm>
            <a:off x="6181063" y="4062897"/>
            <a:ext cx="453788" cy="452927"/>
          </a:xfrm>
          <a:prstGeom prst="actionButtonBlank">
            <a:avLst/>
          </a:prstGeom>
          <a:solidFill>
            <a:srgbClr val="3A5EAB"/>
          </a:solidFill>
          <a:ln w="28575">
            <a:solidFill>
              <a:srgbClr val="E3EAF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4</a:t>
            </a:r>
          </a:p>
        </p:txBody>
      </p:sp>
      <p:sp>
        <p:nvSpPr>
          <p:cNvPr id="50" name="Action Button: Custom 22">
            <a:hlinkClick r:id="" action="ppaction://noaction" highlightClick="1"/>
            <a:extLst>
              <a:ext uri="{FF2B5EF4-FFF2-40B4-BE49-F238E27FC236}">
                <a16:creationId xmlns:a16="http://schemas.microsoft.com/office/drawing/2014/main" id="{8596A083-8C16-45FF-B321-A1302EDA7A47}"/>
              </a:ext>
            </a:extLst>
          </p:cNvPr>
          <p:cNvSpPr/>
          <p:nvPr/>
        </p:nvSpPr>
        <p:spPr>
          <a:xfrm>
            <a:off x="6181063" y="4861122"/>
            <a:ext cx="453788" cy="452927"/>
          </a:xfrm>
          <a:prstGeom prst="actionButtonBlank">
            <a:avLst/>
          </a:prstGeom>
          <a:solidFill>
            <a:srgbClr val="3A5EAB"/>
          </a:solidFill>
          <a:ln w="28575">
            <a:solidFill>
              <a:srgbClr val="E3EAF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5</a:t>
            </a:r>
          </a:p>
        </p:txBody>
      </p:sp>
      <p:sp>
        <p:nvSpPr>
          <p:cNvPr id="51" name="Action Button: Custom 23">
            <a:hlinkClick r:id="" action="ppaction://noaction" highlightClick="1"/>
            <a:extLst>
              <a:ext uri="{FF2B5EF4-FFF2-40B4-BE49-F238E27FC236}">
                <a16:creationId xmlns:a16="http://schemas.microsoft.com/office/drawing/2014/main" id="{8DCA1DF1-D8AE-411E-8AA3-6512AF400412}"/>
              </a:ext>
            </a:extLst>
          </p:cNvPr>
          <p:cNvSpPr/>
          <p:nvPr/>
        </p:nvSpPr>
        <p:spPr>
          <a:xfrm>
            <a:off x="6181063" y="5659347"/>
            <a:ext cx="453788" cy="452927"/>
          </a:xfrm>
          <a:prstGeom prst="actionButtonBlank">
            <a:avLst/>
          </a:prstGeom>
          <a:solidFill>
            <a:srgbClr val="3A5EAB"/>
          </a:solidFill>
          <a:ln w="28575">
            <a:solidFill>
              <a:srgbClr val="E3EAF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mn-cs"/>
                <a:sym typeface="Arial"/>
              </a:rPr>
              <a:t>6</a:t>
            </a:r>
          </a:p>
        </p:txBody>
      </p:sp>
      <p:sp>
        <p:nvSpPr>
          <p:cNvPr id="54" name="TextBox 53">
            <a:extLst>
              <a:ext uri="{FF2B5EF4-FFF2-40B4-BE49-F238E27FC236}">
                <a16:creationId xmlns:a16="http://schemas.microsoft.com/office/drawing/2014/main" id="{51D5C608-2017-4BBB-B6D5-2F217B6AB7BF}"/>
              </a:ext>
            </a:extLst>
          </p:cNvPr>
          <p:cNvSpPr txBox="1"/>
          <p:nvPr/>
        </p:nvSpPr>
        <p:spPr>
          <a:xfrm>
            <a:off x="1314681" y="4086442"/>
            <a:ext cx="2996935"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vas à 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maison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70" name="Picture 69">
            <a:extLst>
              <a:ext uri="{FF2B5EF4-FFF2-40B4-BE49-F238E27FC236}">
                <a16:creationId xmlns:a16="http://schemas.microsoft.com/office/drawing/2014/main" id="{B7BCE5D0-51A3-4881-A9F2-E0786ABE0D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7025" y="4070866"/>
            <a:ext cx="498794" cy="519576"/>
          </a:xfrm>
          <a:prstGeom prst="rect">
            <a:avLst/>
          </a:prstGeom>
        </p:spPr>
      </p:pic>
      <p:pic>
        <p:nvPicPr>
          <p:cNvPr id="71" name="Picture 70">
            <a:extLst>
              <a:ext uri="{FF2B5EF4-FFF2-40B4-BE49-F238E27FC236}">
                <a16:creationId xmlns:a16="http://schemas.microsoft.com/office/drawing/2014/main" id="{4A614037-9C80-449F-8BE1-651EF17B5E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8677" y="4841339"/>
            <a:ext cx="498794" cy="519576"/>
          </a:xfrm>
          <a:prstGeom prst="rect">
            <a:avLst/>
          </a:prstGeom>
        </p:spPr>
      </p:pic>
      <p:pic>
        <p:nvPicPr>
          <p:cNvPr id="72" name="Picture 71">
            <a:extLst>
              <a:ext uri="{FF2B5EF4-FFF2-40B4-BE49-F238E27FC236}">
                <a16:creationId xmlns:a16="http://schemas.microsoft.com/office/drawing/2014/main" id="{E822775A-4413-4C6A-860F-49E6440F76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8677" y="5612609"/>
            <a:ext cx="498794" cy="519576"/>
          </a:xfrm>
          <a:prstGeom prst="rect">
            <a:avLst/>
          </a:prstGeom>
        </p:spPr>
      </p:pic>
      <p:pic>
        <p:nvPicPr>
          <p:cNvPr id="74" name="Picture 73">
            <a:extLst>
              <a:ext uri="{FF2B5EF4-FFF2-40B4-BE49-F238E27FC236}">
                <a16:creationId xmlns:a16="http://schemas.microsoft.com/office/drawing/2014/main" id="{5902B75F-0CF4-4716-B241-BBA5405F86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8814" y="4077638"/>
            <a:ext cx="498794" cy="519576"/>
          </a:xfrm>
          <a:prstGeom prst="rect">
            <a:avLst/>
          </a:prstGeom>
        </p:spPr>
      </p:pic>
      <p:pic>
        <p:nvPicPr>
          <p:cNvPr id="75" name="Picture 74">
            <a:extLst>
              <a:ext uri="{FF2B5EF4-FFF2-40B4-BE49-F238E27FC236}">
                <a16:creationId xmlns:a16="http://schemas.microsoft.com/office/drawing/2014/main" id="{7EC97A67-CE17-4A2C-B928-80992DFA42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8814" y="4820349"/>
            <a:ext cx="498794" cy="519576"/>
          </a:xfrm>
          <a:prstGeom prst="rect">
            <a:avLst/>
          </a:prstGeom>
        </p:spPr>
      </p:pic>
      <p:pic>
        <p:nvPicPr>
          <p:cNvPr id="76" name="Picture 75">
            <a:extLst>
              <a:ext uri="{FF2B5EF4-FFF2-40B4-BE49-F238E27FC236}">
                <a16:creationId xmlns:a16="http://schemas.microsoft.com/office/drawing/2014/main" id="{43F3F0CF-0AA6-41D3-A7AE-A370DFE38A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9479" y="5626022"/>
            <a:ext cx="498794" cy="519576"/>
          </a:xfrm>
          <a:prstGeom prst="rect">
            <a:avLst/>
          </a:prstGeom>
        </p:spPr>
      </p:pic>
      <p:sp>
        <p:nvSpPr>
          <p:cNvPr id="34" name="Rounded Rectangle 46">
            <a:extLst>
              <a:ext uri="{FF2B5EF4-FFF2-40B4-BE49-F238E27FC236}">
                <a16:creationId xmlns:a16="http://schemas.microsoft.com/office/drawing/2014/main" id="{CB238838-6A9D-47A3-BE4F-676D1EC3BD53}"/>
              </a:ext>
            </a:extLst>
          </p:cNvPr>
          <p:cNvSpPr/>
          <p:nvPr/>
        </p:nvSpPr>
        <p:spPr>
          <a:xfrm>
            <a:off x="10836067" y="104993"/>
            <a:ext cx="1161402" cy="400919"/>
          </a:xfrm>
          <a:prstGeom prst="roundRect">
            <a:avLst/>
          </a:prstGeom>
          <a:solidFill>
            <a:srgbClr val="3A5EAB"/>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lire</a:t>
            </a:r>
          </a:p>
        </p:txBody>
      </p:sp>
      <p:sp>
        <p:nvSpPr>
          <p:cNvPr id="78" name="Rectangle 77">
            <a:extLst>
              <a:ext uri="{FF2B5EF4-FFF2-40B4-BE49-F238E27FC236}">
                <a16:creationId xmlns:a16="http://schemas.microsoft.com/office/drawing/2014/main" id="{CD44EB49-86FD-42A5-9C14-94FB295C54D4}"/>
              </a:ext>
            </a:extLst>
          </p:cNvPr>
          <p:cNvSpPr/>
          <p:nvPr/>
        </p:nvSpPr>
        <p:spPr>
          <a:xfrm>
            <a:off x="63626" y="861134"/>
            <a:ext cx="10551461"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Amir écrit un message. </a:t>
            </a:r>
            <a:b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b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Qui va où? </a:t>
            </a:r>
            <a:r>
              <a:rPr kumimoji="0" lang="fr-FR"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Amir</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fr-FR"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je</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ou </a:t>
            </a:r>
            <a:r>
              <a:rPr kumimoji="0" lang="fr-FR"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Abdel</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fr-FR"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tu</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r>
              <a:rPr kumimoji="0" lang="fr-FR"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fr-F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9" name="TextBox 78">
            <a:extLst>
              <a:ext uri="{FF2B5EF4-FFF2-40B4-BE49-F238E27FC236}">
                <a16:creationId xmlns:a16="http://schemas.microsoft.com/office/drawing/2014/main" id="{36714345-5AC5-441F-8A9F-F969643EACEC}"/>
              </a:ext>
            </a:extLst>
          </p:cNvPr>
          <p:cNvSpPr txBox="1"/>
          <p:nvPr/>
        </p:nvSpPr>
        <p:spPr>
          <a:xfrm>
            <a:off x="1314681" y="4860634"/>
            <a:ext cx="2996935"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au tableau.</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80" name="TextBox 79">
            <a:extLst>
              <a:ext uri="{FF2B5EF4-FFF2-40B4-BE49-F238E27FC236}">
                <a16:creationId xmlns:a16="http://schemas.microsoft.com/office/drawing/2014/main" id="{36979FFD-0842-4FF5-8262-25E94D895548}"/>
              </a:ext>
            </a:extLst>
          </p:cNvPr>
          <p:cNvSpPr txBox="1"/>
          <p:nvPr/>
        </p:nvSpPr>
        <p:spPr>
          <a:xfrm>
            <a:off x="1297140" y="5634826"/>
            <a:ext cx="2996935"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à 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caisse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81" name="TextBox 80">
            <a:extLst>
              <a:ext uri="{FF2B5EF4-FFF2-40B4-BE49-F238E27FC236}">
                <a16:creationId xmlns:a16="http://schemas.microsoft.com/office/drawing/2014/main" id="{DD31FB70-6384-4180-87EA-0A72E85DE375}"/>
              </a:ext>
            </a:extLst>
          </p:cNvPr>
          <p:cNvSpPr txBox="1"/>
          <p:nvPr/>
        </p:nvSpPr>
        <p:spPr>
          <a:xfrm>
            <a:off x="7570237" y="4135549"/>
            <a:ext cx="28801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vas au parc.</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82" name="TextBox 81">
            <a:extLst>
              <a:ext uri="{FF2B5EF4-FFF2-40B4-BE49-F238E27FC236}">
                <a16:creationId xmlns:a16="http://schemas.microsoft.com/office/drawing/2014/main" id="{E77E7C3A-B6EE-4A99-BFDF-495E7D4439FD}"/>
              </a:ext>
            </a:extLst>
          </p:cNvPr>
          <p:cNvSpPr txBox="1"/>
          <p:nvPr/>
        </p:nvSpPr>
        <p:spPr>
          <a:xfrm>
            <a:off x="7570237" y="4909741"/>
            <a:ext cx="28801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vas au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magasin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83" name="TextBox 82">
            <a:extLst>
              <a:ext uri="{FF2B5EF4-FFF2-40B4-BE49-F238E27FC236}">
                <a16:creationId xmlns:a16="http://schemas.microsoft.com/office/drawing/2014/main" id="{E1C074E4-EAF3-4208-A978-AFED5DF1748A}"/>
              </a:ext>
            </a:extLst>
          </p:cNvPr>
          <p:cNvSpPr txBox="1"/>
          <p:nvPr/>
        </p:nvSpPr>
        <p:spPr>
          <a:xfrm>
            <a:off x="7552696" y="5683933"/>
            <a:ext cx="28801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à la poste.</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84" name="Picture 83">
            <a:extLst>
              <a:ext uri="{FF2B5EF4-FFF2-40B4-BE49-F238E27FC236}">
                <a16:creationId xmlns:a16="http://schemas.microsoft.com/office/drawing/2014/main" id="{376D6FCC-6911-4DDF-8003-AF65FDD1382B}"/>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15943" y="4011893"/>
            <a:ext cx="767356" cy="726156"/>
          </a:xfrm>
          <a:prstGeom prst="rect">
            <a:avLst/>
          </a:prstGeom>
        </p:spPr>
      </p:pic>
      <p:pic>
        <p:nvPicPr>
          <p:cNvPr id="85" name="Picture 84">
            <a:extLst>
              <a:ext uri="{FF2B5EF4-FFF2-40B4-BE49-F238E27FC236}">
                <a16:creationId xmlns:a16="http://schemas.microsoft.com/office/drawing/2014/main" id="{3177499E-7C9C-44E2-987D-EB437A5D5615}"/>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15943" y="4775594"/>
            <a:ext cx="767356" cy="726156"/>
          </a:xfrm>
          <a:prstGeom prst="rect">
            <a:avLst/>
          </a:prstGeom>
        </p:spPr>
      </p:pic>
      <p:pic>
        <p:nvPicPr>
          <p:cNvPr id="86" name="Picture 85">
            <a:extLst>
              <a:ext uri="{FF2B5EF4-FFF2-40B4-BE49-F238E27FC236}">
                <a16:creationId xmlns:a16="http://schemas.microsoft.com/office/drawing/2014/main" id="{A7C8DF34-1FF0-4050-B37F-A645103BBF41}"/>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15943" y="5560277"/>
            <a:ext cx="767356" cy="726156"/>
          </a:xfrm>
          <a:prstGeom prst="rect">
            <a:avLst/>
          </a:prstGeom>
        </p:spPr>
      </p:pic>
      <p:pic>
        <p:nvPicPr>
          <p:cNvPr id="87" name="Picture 86">
            <a:extLst>
              <a:ext uri="{FF2B5EF4-FFF2-40B4-BE49-F238E27FC236}">
                <a16:creationId xmlns:a16="http://schemas.microsoft.com/office/drawing/2014/main" id="{2C3AFB3E-F2A4-498F-8D9A-3C9436EC6FC5}"/>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869510" y="3949194"/>
            <a:ext cx="767356" cy="726156"/>
          </a:xfrm>
          <a:prstGeom prst="rect">
            <a:avLst/>
          </a:prstGeom>
        </p:spPr>
      </p:pic>
      <p:pic>
        <p:nvPicPr>
          <p:cNvPr id="88" name="Picture 87">
            <a:extLst>
              <a:ext uri="{FF2B5EF4-FFF2-40B4-BE49-F238E27FC236}">
                <a16:creationId xmlns:a16="http://schemas.microsoft.com/office/drawing/2014/main" id="{1F37257F-5465-42C3-9DB1-22CF35775BC9}"/>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869510" y="4719667"/>
            <a:ext cx="767356" cy="726156"/>
          </a:xfrm>
          <a:prstGeom prst="rect">
            <a:avLst/>
          </a:prstGeom>
        </p:spPr>
      </p:pic>
      <p:pic>
        <p:nvPicPr>
          <p:cNvPr id="89" name="Picture 88">
            <a:extLst>
              <a:ext uri="{FF2B5EF4-FFF2-40B4-BE49-F238E27FC236}">
                <a16:creationId xmlns:a16="http://schemas.microsoft.com/office/drawing/2014/main" id="{A5A6C182-C709-4623-8509-E6C6FD088EA4}"/>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866202" y="5508386"/>
            <a:ext cx="767356" cy="726156"/>
          </a:xfrm>
          <a:prstGeom prst="rect">
            <a:avLst/>
          </a:prstGeom>
        </p:spPr>
      </p:pic>
      <p:sp>
        <p:nvSpPr>
          <p:cNvPr id="2" name="Title 1">
            <a:extLst>
              <a:ext uri="{FF2B5EF4-FFF2-40B4-BE49-F238E27FC236}">
                <a16:creationId xmlns:a16="http://schemas.microsoft.com/office/drawing/2014/main" id="{809D53F2-CBFE-664C-8DAA-9464CC471DE0}"/>
              </a:ext>
            </a:extLst>
          </p:cNvPr>
          <p:cNvSpPr>
            <a:spLocks noGrp="1"/>
          </p:cNvSpPr>
          <p:nvPr>
            <p:ph type="title"/>
          </p:nvPr>
        </p:nvSpPr>
        <p:spPr>
          <a:xfrm>
            <a:off x="0" y="213557"/>
            <a:ext cx="2622176" cy="647577"/>
          </a:xfrm>
        </p:spPr>
        <p:txBody>
          <a:bodyPr>
            <a:normAutofit/>
          </a:bodyPr>
          <a:lstStyle/>
          <a:p>
            <a:r>
              <a:rPr lang="en-GB" sz="2800" b="1" dirty="0">
                <a:solidFill>
                  <a:srgbClr val="FFFFFF"/>
                </a:solidFill>
              </a:rPr>
              <a:t>Qui </a:t>
            </a:r>
            <a:r>
              <a:rPr lang="en-GB" sz="2800" b="1" dirty="0" err="1">
                <a:solidFill>
                  <a:srgbClr val="FFFFFF"/>
                </a:solidFill>
              </a:rPr>
              <a:t>va</a:t>
            </a:r>
            <a:r>
              <a:rPr lang="en-GB" sz="2800" b="1" dirty="0">
                <a:solidFill>
                  <a:srgbClr val="FFFFFF"/>
                </a:solidFill>
              </a:rPr>
              <a:t> </a:t>
            </a:r>
            <a:r>
              <a:rPr lang="en-GB" sz="2800" b="1" dirty="0" err="1">
                <a:solidFill>
                  <a:srgbClr val="FFFFFF"/>
                </a:solidFill>
              </a:rPr>
              <a:t>où</a:t>
            </a:r>
            <a:r>
              <a:rPr lang="en-GB" sz="2800" b="1" dirty="0">
                <a:solidFill>
                  <a:srgbClr val="FFFFFF"/>
                </a:solidFill>
              </a:rPr>
              <a:t> ? </a:t>
            </a:r>
            <a:endParaRPr lang="en-US" sz="2800" dirty="0"/>
          </a:p>
        </p:txBody>
      </p:sp>
      <p:pic>
        <p:nvPicPr>
          <p:cNvPr id="32" name="Picture 31" descr="A child standing on a beach&#10;&#10;Description automatically generated">
            <a:extLst>
              <a:ext uri="{FF2B5EF4-FFF2-40B4-BE49-F238E27FC236}">
                <a16:creationId xmlns:a16="http://schemas.microsoft.com/office/drawing/2014/main" id="{8BF5FA03-BF85-4045-9DF1-DEF014CC71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4890" y="393175"/>
            <a:ext cx="1518163" cy="1518163"/>
          </a:xfrm>
          <a:prstGeom prst="ellipse">
            <a:avLst/>
          </a:prstGeom>
        </p:spPr>
      </p:pic>
      <p:pic>
        <p:nvPicPr>
          <p:cNvPr id="5" name="Picture 4" descr="A person with black hair and a cat&#10;&#10;Description automatically generated">
            <a:extLst>
              <a:ext uri="{FF2B5EF4-FFF2-40B4-BE49-F238E27FC236}">
                <a16:creationId xmlns:a16="http://schemas.microsoft.com/office/drawing/2014/main" id="{3FD14B65-DF06-4F36-8D7C-BBCBC672F6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99827" y="456025"/>
            <a:ext cx="1518163" cy="1518163"/>
          </a:xfrm>
          <a:prstGeom prst="ellipse">
            <a:avLst/>
          </a:prstGeom>
        </p:spPr>
      </p:pic>
      <p:pic>
        <p:nvPicPr>
          <p:cNvPr id="36" name="Picture 35" descr="A person with dark hair and a yellow shirt&#10;&#10;Description automatically generated">
            <a:extLst>
              <a:ext uri="{FF2B5EF4-FFF2-40B4-BE49-F238E27FC236}">
                <a16:creationId xmlns:a16="http://schemas.microsoft.com/office/drawing/2014/main" id="{8237D07E-C2F6-444B-849D-CD2C5D2911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72511" y="1819615"/>
            <a:ext cx="1200330" cy="1200330"/>
          </a:xfrm>
          <a:prstGeom prst="rect">
            <a:avLst/>
          </a:prstGeom>
        </p:spPr>
      </p:pic>
      <p:pic>
        <p:nvPicPr>
          <p:cNvPr id="37" name="Picture 36" descr="A child with short hair wearing a purple shirt&#10;&#10;Description automatically generated">
            <a:extLst>
              <a:ext uri="{FF2B5EF4-FFF2-40B4-BE49-F238E27FC236}">
                <a16:creationId xmlns:a16="http://schemas.microsoft.com/office/drawing/2014/main" id="{EC219F70-65F6-4BCE-8602-42EB06926C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40913" y="1781409"/>
            <a:ext cx="1237129" cy="1237129"/>
          </a:xfrm>
          <a:prstGeom prst="rect">
            <a:avLst/>
          </a:prstGeom>
        </p:spPr>
      </p:pic>
      <p:pic>
        <p:nvPicPr>
          <p:cNvPr id="41" name="Picture 40" descr="A person with dark hair and a yellow shirt&#10;&#10;Description automatically generated">
            <a:extLst>
              <a:ext uri="{FF2B5EF4-FFF2-40B4-BE49-F238E27FC236}">
                <a16:creationId xmlns:a16="http://schemas.microsoft.com/office/drawing/2014/main" id="{27A83D0C-6DF4-41F2-967B-12957E1C9B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98918" y="1811025"/>
            <a:ext cx="1200330" cy="1200330"/>
          </a:xfrm>
          <a:prstGeom prst="rect">
            <a:avLst/>
          </a:prstGeom>
        </p:spPr>
      </p:pic>
      <p:pic>
        <p:nvPicPr>
          <p:cNvPr id="42" name="Picture 41" descr="A child with short hair wearing a purple shirt&#10;&#10;Description automatically generated">
            <a:extLst>
              <a:ext uri="{FF2B5EF4-FFF2-40B4-BE49-F238E27FC236}">
                <a16:creationId xmlns:a16="http://schemas.microsoft.com/office/drawing/2014/main" id="{EC85FBCF-D52A-4336-AB82-8E8576C77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67320" y="1772819"/>
            <a:ext cx="1237129" cy="1237129"/>
          </a:xfrm>
          <a:prstGeom prst="rect">
            <a:avLst/>
          </a:prstGeom>
        </p:spPr>
      </p:pic>
    </p:spTree>
    <p:extLst>
      <p:ext uri="{BB962C8B-B14F-4D97-AF65-F5344CB8AC3E}">
        <p14:creationId xmlns:p14="http://schemas.microsoft.com/office/powerpoint/2010/main" val="296447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peech Bubble: Rectangle with Corners Rounded 10">
            <a:extLst>
              <a:ext uri="{FF2B5EF4-FFF2-40B4-BE49-F238E27FC236}">
                <a16:creationId xmlns:a16="http://schemas.microsoft.com/office/drawing/2014/main" id="{9C808193-45EC-4ACD-904C-1743325D42D1}"/>
              </a:ext>
            </a:extLst>
          </p:cNvPr>
          <p:cNvSpPr/>
          <p:nvPr/>
        </p:nvSpPr>
        <p:spPr>
          <a:xfrm>
            <a:off x="4329465" y="227981"/>
            <a:ext cx="5094678" cy="518040"/>
          </a:xfrm>
          <a:prstGeom prst="wedgeRoundRectCallout">
            <a:avLst>
              <a:gd name="adj1" fmla="val -54991"/>
              <a:gd name="adj2" fmla="val -7585"/>
              <a:gd name="adj3" fmla="val 16667"/>
            </a:avLst>
          </a:prstGeom>
          <a:solidFill>
            <a:srgbClr val="0055A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2" name="Graphic 11" descr="Teacher">
            <a:extLst>
              <a:ext uri="{FF2B5EF4-FFF2-40B4-BE49-F238E27FC236}">
                <a16:creationId xmlns:a16="http://schemas.microsoft.com/office/drawing/2014/main" id="{46F02B8B-0ED4-442C-8336-2CCCFBF634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20752" y="111215"/>
            <a:ext cx="914400" cy="914400"/>
          </a:xfrm>
          <a:prstGeom prst="rect">
            <a:avLst/>
          </a:prstGeom>
        </p:spPr>
      </p:pic>
      <p:sp>
        <p:nvSpPr>
          <p:cNvPr id="13" name="Google Shape;108;p3">
            <a:extLst>
              <a:ext uri="{FF2B5EF4-FFF2-40B4-BE49-F238E27FC236}">
                <a16:creationId xmlns:a16="http://schemas.microsoft.com/office/drawing/2014/main" id="{A13FBA02-E3E7-4B3F-B00B-90BBC8093EA1}"/>
              </a:ext>
            </a:extLst>
          </p:cNvPr>
          <p:cNvSpPr txBox="1"/>
          <p:nvPr/>
        </p:nvSpPr>
        <p:spPr>
          <a:xfrm>
            <a:off x="4411467" y="273870"/>
            <a:ext cx="509467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Comment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dit</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-on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ça</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français</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aphicFrame>
        <p:nvGraphicFramePr>
          <p:cNvPr id="3" name="Table 3">
            <a:extLst>
              <a:ext uri="{FF2B5EF4-FFF2-40B4-BE49-F238E27FC236}">
                <a16:creationId xmlns:a16="http://schemas.microsoft.com/office/drawing/2014/main" id="{7A779059-75BA-4E3B-98AF-BE5F73CB3B4F}"/>
              </a:ext>
            </a:extLst>
          </p:cNvPr>
          <p:cNvGraphicFramePr>
            <a:graphicFrameLocks noGrp="1"/>
          </p:cNvGraphicFramePr>
          <p:nvPr>
            <p:extLst>
              <p:ext uri="{D42A27DB-BD31-4B8C-83A1-F6EECF244321}">
                <p14:modId xmlns:p14="http://schemas.microsoft.com/office/powerpoint/2010/main" val="3248893392"/>
              </p:ext>
            </p:extLst>
          </p:nvPr>
        </p:nvGraphicFramePr>
        <p:xfrm>
          <a:off x="214915" y="1367100"/>
          <a:ext cx="11762170" cy="3625912"/>
        </p:xfrm>
        <a:graphic>
          <a:graphicData uri="http://schemas.openxmlformats.org/drawingml/2006/table">
            <a:tbl>
              <a:tblPr firstRow="1" bandRow="1">
                <a:tableStyleId>{5940675A-B579-460E-94D1-54222C63F5DA}</a:tableStyleId>
              </a:tblPr>
              <a:tblGrid>
                <a:gridCol w="2352434">
                  <a:extLst>
                    <a:ext uri="{9D8B030D-6E8A-4147-A177-3AD203B41FA5}">
                      <a16:colId xmlns:a16="http://schemas.microsoft.com/office/drawing/2014/main" val="1369646778"/>
                    </a:ext>
                  </a:extLst>
                </a:gridCol>
                <a:gridCol w="2352434">
                  <a:extLst>
                    <a:ext uri="{9D8B030D-6E8A-4147-A177-3AD203B41FA5}">
                      <a16:colId xmlns:a16="http://schemas.microsoft.com/office/drawing/2014/main" val="3828758490"/>
                    </a:ext>
                  </a:extLst>
                </a:gridCol>
                <a:gridCol w="2352434">
                  <a:extLst>
                    <a:ext uri="{9D8B030D-6E8A-4147-A177-3AD203B41FA5}">
                      <a16:colId xmlns:a16="http://schemas.microsoft.com/office/drawing/2014/main" val="4083932608"/>
                    </a:ext>
                  </a:extLst>
                </a:gridCol>
                <a:gridCol w="2352434">
                  <a:extLst>
                    <a:ext uri="{9D8B030D-6E8A-4147-A177-3AD203B41FA5}">
                      <a16:colId xmlns:a16="http://schemas.microsoft.com/office/drawing/2014/main" val="3673066663"/>
                    </a:ext>
                  </a:extLst>
                </a:gridCol>
                <a:gridCol w="2352434">
                  <a:extLst>
                    <a:ext uri="{9D8B030D-6E8A-4147-A177-3AD203B41FA5}">
                      <a16:colId xmlns:a16="http://schemas.microsoft.com/office/drawing/2014/main" val="3000332108"/>
                    </a:ext>
                  </a:extLst>
                </a:gridCol>
              </a:tblGrid>
              <a:tr h="1812956">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624759632"/>
                  </a:ext>
                </a:extLst>
              </a:tr>
              <a:tr h="1812956">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66001905"/>
                  </a:ext>
                </a:extLst>
              </a:tr>
            </a:tbl>
          </a:graphicData>
        </a:graphic>
      </p:graphicFrame>
      <p:sp>
        <p:nvSpPr>
          <p:cNvPr id="5" name="TextBox 4">
            <a:extLst>
              <a:ext uri="{FF2B5EF4-FFF2-40B4-BE49-F238E27FC236}">
                <a16:creationId xmlns:a16="http://schemas.microsoft.com/office/drawing/2014/main" id="{FE1D2F33-F9A1-48BC-A981-3254ECF24F2C}"/>
              </a:ext>
            </a:extLst>
          </p:cNvPr>
          <p:cNvSpPr txBox="1"/>
          <p:nvPr/>
        </p:nvSpPr>
        <p:spPr>
          <a:xfrm>
            <a:off x="214915" y="2667712"/>
            <a:ext cx="2365000"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comment?</a:t>
            </a:r>
          </a:p>
        </p:txBody>
      </p:sp>
      <p:sp>
        <p:nvSpPr>
          <p:cNvPr id="17" name="TextBox 16">
            <a:extLst>
              <a:ext uri="{FF2B5EF4-FFF2-40B4-BE49-F238E27FC236}">
                <a16:creationId xmlns:a16="http://schemas.microsoft.com/office/drawing/2014/main" id="{D62470CF-B894-400C-87D7-F1D96C1DED05}"/>
              </a:ext>
            </a:extLst>
          </p:cNvPr>
          <p:cNvSpPr txBox="1"/>
          <p:nvPr/>
        </p:nvSpPr>
        <p:spPr>
          <a:xfrm>
            <a:off x="2579915" y="2634702"/>
            <a:ext cx="2365000"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le train</a:t>
            </a:r>
          </a:p>
        </p:txBody>
      </p:sp>
      <p:sp>
        <p:nvSpPr>
          <p:cNvPr id="18" name="TextBox 17">
            <a:extLst>
              <a:ext uri="{FF2B5EF4-FFF2-40B4-BE49-F238E27FC236}">
                <a16:creationId xmlns:a16="http://schemas.microsoft.com/office/drawing/2014/main" id="{4CB47676-6E15-4C10-8A8A-DE85DA6270DF}"/>
              </a:ext>
            </a:extLst>
          </p:cNvPr>
          <p:cNvSpPr txBox="1"/>
          <p:nvPr/>
        </p:nvSpPr>
        <p:spPr>
          <a:xfrm>
            <a:off x="4913500" y="2667712"/>
            <a:ext cx="2365000"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la poste</a:t>
            </a:r>
          </a:p>
        </p:txBody>
      </p:sp>
      <p:sp>
        <p:nvSpPr>
          <p:cNvPr id="19" name="TextBox 18">
            <a:extLst>
              <a:ext uri="{FF2B5EF4-FFF2-40B4-BE49-F238E27FC236}">
                <a16:creationId xmlns:a16="http://schemas.microsoft.com/office/drawing/2014/main" id="{D1AB7BB1-B82C-4E31-B138-9B94FC9F7F98}"/>
              </a:ext>
            </a:extLst>
          </p:cNvPr>
          <p:cNvSpPr txBox="1"/>
          <p:nvPr/>
        </p:nvSpPr>
        <p:spPr>
          <a:xfrm>
            <a:off x="7309915" y="2667712"/>
            <a:ext cx="2365000" cy="523220"/>
          </a:xfrm>
          <a:prstGeom prst="rect">
            <a:avLst/>
          </a:prstGeom>
          <a:noFill/>
        </p:spPr>
        <p:txBody>
          <a:bodyPr wrap="square" rtlCol="0">
            <a:spAutoFit/>
          </a:bodyPr>
          <a:lstStyle/>
          <a:p>
            <a:pPr algn="ctr"/>
            <a:r>
              <a:rPr lang="en-GB" sz="2800" b="0" i="0" dirty="0" err="1">
                <a:solidFill>
                  <a:srgbClr val="002060"/>
                </a:solidFill>
              </a:rPr>
              <a:t>où</a:t>
            </a:r>
            <a:r>
              <a:rPr lang="en-GB" sz="2800" b="0" i="0" dirty="0">
                <a:solidFill>
                  <a:srgbClr val="002060"/>
                </a:solidFill>
              </a:rPr>
              <a:t>?</a:t>
            </a:r>
            <a:endParaRPr lang="en-GB" sz="2800" dirty="0">
              <a:solidFill>
                <a:srgbClr val="002060"/>
              </a:solidFill>
              <a:latin typeface="Century Gothic" panose="020B0502020202020204" pitchFamily="34" charset="0"/>
            </a:endParaRPr>
          </a:p>
        </p:txBody>
      </p:sp>
      <p:sp>
        <p:nvSpPr>
          <p:cNvPr id="20" name="TextBox 19">
            <a:extLst>
              <a:ext uri="{FF2B5EF4-FFF2-40B4-BE49-F238E27FC236}">
                <a16:creationId xmlns:a16="http://schemas.microsoft.com/office/drawing/2014/main" id="{26744566-B0A5-4AAD-806F-FD1B2D52A7E2}"/>
              </a:ext>
            </a:extLst>
          </p:cNvPr>
          <p:cNvSpPr txBox="1"/>
          <p:nvPr/>
        </p:nvSpPr>
        <p:spPr>
          <a:xfrm>
            <a:off x="9706330" y="2634349"/>
            <a:ext cx="2365000"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le parc</a:t>
            </a:r>
          </a:p>
        </p:txBody>
      </p:sp>
      <p:sp>
        <p:nvSpPr>
          <p:cNvPr id="26" name="TextBox 25">
            <a:extLst>
              <a:ext uri="{FF2B5EF4-FFF2-40B4-BE49-F238E27FC236}">
                <a16:creationId xmlns:a16="http://schemas.microsoft.com/office/drawing/2014/main" id="{CCFCFC60-9D49-4565-8E1D-E459165EE1AB}"/>
              </a:ext>
            </a:extLst>
          </p:cNvPr>
          <p:cNvSpPr txBox="1"/>
          <p:nvPr/>
        </p:nvSpPr>
        <p:spPr>
          <a:xfrm>
            <a:off x="148485" y="4426936"/>
            <a:ext cx="2365000"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le jour</a:t>
            </a:r>
          </a:p>
        </p:txBody>
      </p:sp>
      <p:sp>
        <p:nvSpPr>
          <p:cNvPr id="27" name="TextBox 26">
            <a:extLst>
              <a:ext uri="{FF2B5EF4-FFF2-40B4-BE49-F238E27FC236}">
                <a16:creationId xmlns:a16="http://schemas.microsoft.com/office/drawing/2014/main" id="{456206A8-E059-480A-8E74-584AF89841E8}"/>
              </a:ext>
            </a:extLst>
          </p:cNvPr>
          <p:cNvSpPr txBox="1"/>
          <p:nvPr/>
        </p:nvSpPr>
        <p:spPr>
          <a:xfrm>
            <a:off x="2513485" y="4393926"/>
            <a:ext cx="2365000"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le </a:t>
            </a:r>
            <a:r>
              <a:rPr lang="en-GB" sz="2800" dirty="0" err="1">
                <a:solidFill>
                  <a:srgbClr val="002060"/>
                </a:solidFill>
                <a:latin typeface="Century Gothic" panose="020B0502020202020204" pitchFamily="34" charset="0"/>
              </a:rPr>
              <a:t>samedi</a:t>
            </a:r>
            <a:endParaRPr lang="en-GB" sz="2800" dirty="0">
              <a:solidFill>
                <a:srgbClr val="002060"/>
              </a:solidFill>
              <a:latin typeface="Century Gothic" panose="020B0502020202020204" pitchFamily="34" charset="0"/>
            </a:endParaRPr>
          </a:p>
        </p:txBody>
      </p:sp>
      <p:sp>
        <p:nvSpPr>
          <p:cNvPr id="28" name="TextBox 27">
            <a:extLst>
              <a:ext uri="{FF2B5EF4-FFF2-40B4-BE49-F238E27FC236}">
                <a16:creationId xmlns:a16="http://schemas.microsoft.com/office/drawing/2014/main" id="{7F14F37A-A906-46CF-A084-C7A804A7965D}"/>
              </a:ext>
            </a:extLst>
          </p:cNvPr>
          <p:cNvSpPr txBox="1"/>
          <p:nvPr/>
        </p:nvSpPr>
        <p:spPr>
          <a:xfrm>
            <a:off x="4944915" y="4458534"/>
            <a:ext cx="2365000"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la </a:t>
            </a:r>
            <a:r>
              <a:rPr lang="en-GB" sz="2800" dirty="0" err="1">
                <a:solidFill>
                  <a:srgbClr val="002060"/>
                </a:solidFill>
                <a:latin typeface="Century Gothic" panose="020B0502020202020204" pitchFamily="34" charset="0"/>
              </a:rPr>
              <a:t>caisse</a:t>
            </a:r>
            <a:endParaRPr lang="en-GB" sz="2800" dirty="0">
              <a:solidFill>
                <a:srgbClr val="002060"/>
              </a:solidFill>
              <a:latin typeface="Century Gothic" panose="020B0502020202020204" pitchFamily="34" charset="0"/>
            </a:endParaRPr>
          </a:p>
        </p:txBody>
      </p:sp>
      <p:sp>
        <p:nvSpPr>
          <p:cNvPr id="29" name="TextBox 28">
            <a:extLst>
              <a:ext uri="{FF2B5EF4-FFF2-40B4-BE49-F238E27FC236}">
                <a16:creationId xmlns:a16="http://schemas.microsoft.com/office/drawing/2014/main" id="{4D55ECB8-AC94-434A-B2E6-BEC9F77662C0}"/>
              </a:ext>
            </a:extLst>
          </p:cNvPr>
          <p:cNvSpPr txBox="1"/>
          <p:nvPr/>
        </p:nvSpPr>
        <p:spPr>
          <a:xfrm>
            <a:off x="7243485" y="4426936"/>
            <a:ext cx="2365000" cy="523220"/>
          </a:xfrm>
          <a:prstGeom prst="rect">
            <a:avLst/>
          </a:prstGeom>
          <a:noFill/>
        </p:spPr>
        <p:txBody>
          <a:bodyPr wrap="square" rtlCol="0">
            <a:spAutoFit/>
          </a:bodyPr>
          <a:lstStyle/>
          <a:p>
            <a:pPr algn="ctr"/>
            <a:r>
              <a:rPr lang="en-GB" sz="2800" dirty="0">
                <a:solidFill>
                  <a:srgbClr val="002060"/>
                </a:solidFill>
                <a:latin typeface="Century Gothic" panose="020B0502020202020204" pitchFamily="34" charset="0"/>
              </a:rPr>
              <a:t>le </a:t>
            </a:r>
            <a:r>
              <a:rPr lang="en-GB" sz="2800" dirty="0" err="1">
                <a:solidFill>
                  <a:srgbClr val="002060"/>
                </a:solidFill>
                <a:latin typeface="Century Gothic" panose="020B0502020202020204" pitchFamily="34" charset="0"/>
              </a:rPr>
              <a:t>collège</a:t>
            </a:r>
            <a:endParaRPr lang="en-GB" sz="2800" dirty="0">
              <a:solidFill>
                <a:srgbClr val="002060"/>
              </a:solidFill>
              <a:latin typeface="Century Gothic" panose="020B0502020202020204" pitchFamily="34" charset="0"/>
            </a:endParaRPr>
          </a:p>
        </p:txBody>
      </p:sp>
      <p:sp>
        <p:nvSpPr>
          <p:cNvPr id="30" name="TextBox 29">
            <a:extLst>
              <a:ext uri="{FF2B5EF4-FFF2-40B4-BE49-F238E27FC236}">
                <a16:creationId xmlns:a16="http://schemas.microsoft.com/office/drawing/2014/main" id="{7382D21D-EC54-4AE6-9236-372A3B4BDDDF}"/>
              </a:ext>
            </a:extLst>
          </p:cNvPr>
          <p:cNvSpPr txBox="1"/>
          <p:nvPr/>
        </p:nvSpPr>
        <p:spPr>
          <a:xfrm>
            <a:off x="9674915" y="4458534"/>
            <a:ext cx="2365000" cy="523220"/>
          </a:xfrm>
          <a:prstGeom prst="rect">
            <a:avLst/>
          </a:prstGeom>
          <a:noFill/>
        </p:spPr>
        <p:txBody>
          <a:bodyPr wrap="square" rtlCol="0">
            <a:spAutoFit/>
          </a:bodyPr>
          <a:lstStyle/>
          <a:p>
            <a:pPr algn="ctr"/>
            <a:r>
              <a:rPr lang="en-GB" sz="2800" dirty="0" err="1">
                <a:solidFill>
                  <a:srgbClr val="002060"/>
                </a:solidFill>
                <a:latin typeface="Century Gothic" panose="020B0502020202020204" pitchFamily="34" charset="0"/>
              </a:rPr>
              <a:t>quand</a:t>
            </a:r>
            <a:r>
              <a:rPr lang="en-GB" sz="2800" dirty="0">
                <a:solidFill>
                  <a:srgbClr val="002060"/>
                </a:solidFill>
                <a:latin typeface="Century Gothic" panose="020B0502020202020204" pitchFamily="34" charset="0"/>
              </a:rPr>
              <a:t>?</a:t>
            </a:r>
          </a:p>
        </p:txBody>
      </p:sp>
      <p:sp>
        <p:nvSpPr>
          <p:cNvPr id="9" name="Rectangle: Rounded Corners 8">
            <a:extLst>
              <a:ext uri="{FF2B5EF4-FFF2-40B4-BE49-F238E27FC236}">
                <a16:creationId xmlns:a16="http://schemas.microsoft.com/office/drawing/2014/main" id="{1B01312C-5FEC-4AFE-83AD-97569F49293E}"/>
              </a:ext>
            </a:extLst>
          </p:cNvPr>
          <p:cNvSpPr/>
          <p:nvPr/>
        </p:nvSpPr>
        <p:spPr>
          <a:xfrm>
            <a:off x="3509359" y="5245611"/>
            <a:ext cx="5236111" cy="94873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latin typeface="Century Gothic" panose="020B0502020202020204" pitchFamily="34" charset="0"/>
              </a:rPr>
              <a:t>where?</a:t>
            </a:r>
          </a:p>
        </p:txBody>
      </p:sp>
      <p:sp>
        <p:nvSpPr>
          <p:cNvPr id="31" name="Rectangle: Rounded Corners 30">
            <a:extLst>
              <a:ext uri="{FF2B5EF4-FFF2-40B4-BE49-F238E27FC236}">
                <a16:creationId xmlns:a16="http://schemas.microsoft.com/office/drawing/2014/main" id="{481F94C3-55E5-4A7F-9651-1FFF86D28167}"/>
              </a:ext>
            </a:extLst>
          </p:cNvPr>
          <p:cNvSpPr/>
          <p:nvPr/>
        </p:nvSpPr>
        <p:spPr>
          <a:xfrm>
            <a:off x="3509359" y="5252390"/>
            <a:ext cx="5236111" cy="94873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latin typeface="Century Gothic" panose="020B0502020202020204" pitchFamily="34" charset="0"/>
              </a:rPr>
              <a:t>when?</a:t>
            </a:r>
          </a:p>
        </p:txBody>
      </p:sp>
      <p:pic>
        <p:nvPicPr>
          <p:cNvPr id="34" name="Picture 33">
            <a:extLst>
              <a:ext uri="{FF2B5EF4-FFF2-40B4-BE49-F238E27FC236}">
                <a16:creationId xmlns:a16="http://schemas.microsoft.com/office/drawing/2014/main" id="{4699CDE9-CF98-4053-97E5-6ACB7F8950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4253" y="1409207"/>
            <a:ext cx="1735641" cy="1327940"/>
          </a:xfrm>
          <a:prstGeom prst="rect">
            <a:avLst/>
          </a:prstGeom>
        </p:spPr>
      </p:pic>
      <p:pic>
        <p:nvPicPr>
          <p:cNvPr id="35" name="Picture 34">
            <a:extLst>
              <a:ext uri="{FF2B5EF4-FFF2-40B4-BE49-F238E27FC236}">
                <a16:creationId xmlns:a16="http://schemas.microsoft.com/office/drawing/2014/main" id="{C5D7D925-9E8B-49D3-9BF3-92E83A9AA5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50037" y="1854097"/>
            <a:ext cx="581539" cy="884499"/>
          </a:xfrm>
          <a:prstGeom prst="rect">
            <a:avLst/>
          </a:prstGeom>
        </p:spPr>
      </p:pic>
      <p:pic>
        <p:nvPicPr>
          <p:cNvPr id="55" name="Picture 54" descr="Graphical user interface&#10;&#10;Description automatically generated">
            <a:extLst>
              <a:ext uri="{FF2B5EF4-FFF2-40B4-BE49-F238E27FC236}">
                <a16:creationId xmlns:a16="http://schemas.microsoft.com/office/drawing/2014/main" id="{B9A98CA0-3E29-4857-AB5D-DEE73BAF0755}"/>
              </a:ext>
            </a:extLst>
          </p:cNvPr>
          <p:cNvPicPr>
            <a:picLocks noChangeAspect="1"/>
          </p:cNvPicPr>
          <p:nvPr/>
        </p:nvPicPr>
        <p:blipFill rotWithShape="1">
          <a:blip r:embed="rId7">
            <a:extLst>
              <a:ext uri="{28A0092B-C50C-407E-A947-70E740481C1C}">
                <a14:useLocalDpi xmlns:a14="http://schemas.microsoft.com/office/drawing/2010/main" val="0"/>
              </a:ext>
            </a:extLst>
          </a:blip>
          <a:srcRect b="25455"/>
          <a:stretch/>
        </p:blipFill>
        <p:spPr>
          <a:xfrm>
            <a:off x="9631947" y="1447757"/>
            <a:ext cx="2294990" cy="1152117"/>
          </a:xfrm>
          <a:prstGeom prst="rect">
            <a:avLst/>
          </a:prstGeom>
        </p:spPr>
      </p:pic>
      <p:sp>
        <p:nvSpPr>
          <p:cNvPr id="56" name="Rectangle: Rounded Corners 55">
            <a:extLst>
              <a:ext uri="{FF2B5EF4-FFF2-40B4-BE49-F238E27FC236}">
                <a16:creationId xmlns:a16="http://schemas.microsoft.com/office/drawing/2014/main" id="{8ED78437-EAB1-4EAC-B219-45367F34D606}"/>
              </a:ext>
            </a:extLst>
          </p:cNvPr>
          <p:cNvSpPr/>
          <p:nvPr/>
        </p:nvSpPr>
        <p:spPr>
          <a:xfrm>
            <a:off x="3472097" y="5243242"/>
            <a:ext cx="5236111" cy="94873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latin typeface="Century Gothic" panose="020B0502020202020204" pitchFamily="34" charset="0"/>
              </a:rPr>
              <a:t>post office</a:t>
            </a:r>
          </a:p>
        </p:txBody>
      </p:sp>
      <p:sp>
        <p:nvSpPr>
          <p:cNvPr id="57" name="Rectangle 56">
            <a:extLst>
              <a:ext uri="{FF2B5EF4-FFF2-40B4-BE49-F238E27FC236}">
                <a16:creationId xmlns:a16="http://schemas.microsoft.com/office/drawing/2014/main" id="{06094735-ACAC-43B5-B4E4-04892F3A9F51}"/>
              </a:ext>
            </a:extLst>
          </p:cNvPr>
          <p:cNvSpPr/>
          <p:nvPr/>
        </p:nvSpPr>
        <p:spPr>
          <a:xfrm>
            <a:off x="4927269" y="1365670"/>
            <a:ext cx="2326156" cy="1790469"/>
          </a:xfrm>
          <a:prstGeom prst="rect">
            <a:avLst/>
          </a:prstGeom>
          <a:solidFill>
            <a:schemeClr val="accent4">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Rounded Corners 57">
            <a:extLst>
              <a:ext uri="{FF2B5EF4-FFF2-40B4-BE49-F238E27FC236}">
                <a16:creationId xmlns:a16="http://schemas.microsoft.com/office/drawing/2014/main" id="{285A7C5D-80B1-444A-BA3F-A154FCB3D86C}"/>
              </a:ext>
            </a:extLst>
          </p:cNvPr>
          <p:cNvSpPr/>
          <p:nvPr/>
        </p:nvSpPr>
        <p:spPr>
          <a:xfrm>
            <a:off x="3503512" y="5273065"/>
            <a:ext cx="5236111" cy="94873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latin typeface="Century Gothic" panose="020B0502020202020204" pitchFamily="34" charset="0"/>
              </a:rPr>
              <a:t>how?</a:t>
            </a:r>
          </a:p>
        </p:txBody>
      </p:sp>
      <p:sp>
        <p:nvSpPr>
          <p:cNvPr id="60" name="Rectangle: Rounded Corners 59">
            <a:extLst>
              <a:ext uri="{FF2B5EF4-FFF2-40B4-BE49-F238E27FC236}">
                <a16:creationId xmlns:a16="http://schemas.microsoft.com/office/drawing/2014/main" id="{44A64834-349F-4F1A-B451-5AF77957C4D9}"/>
              </a:ext>
            </a:extLst>
          </p:cNvPr>
          <p:cNvSpPr/>
          <p:nvPr/>
        </p:nvSpPr>
        <p:spPr>
          <a:xfrm>
            <a:off x="3485297" y="5242543"/>
            <a:ext cx="5236111" cy="94873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latin typeface="Century Gothic" panose="020B0502020202020204" pitchFamily="34" charset="0"/>
              </a:rPr>
              <a:t>park</a:t>
            </a:r>
          </a:p>
        </p:txBody>
      </p:sp>
      <p:sp>
        <p:nvSpPr>
          <p:cNvPr id="61" name="Rectangle 60">
            <a:extLst>
              <a:ext uri="{FF2B5EF4-FFF2-40B4-BE49-F238E27FC236}">
                <a16:creationId xmlns:a16="http://schemas.microsoft.com/office/drawing/2014/main" id="{D2B47D28-D7EB-4799-89BA-02EF12DE3B19}"/>
              </a:ext>
            </a:extLst>
          </p:cNvPr>
          <p:cNvSpPr/>
          <p:nvPr/>
        </p:nvSpPr>
        <p:spPr>
          <a:xfrm>
            <a:off x="9580900" y="1365669"/>
            <a:ext cx="2400015" cy="1790469"/>
          </a:xfrm>
          <a:prstGeom prst="rect">
            <a:avLst/>
          </a:prstGeom>
          <a:solidFill>
            <a:schemeClr val="accent4">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Rounded Corners 61">
            <a:extLst>
              <a:ext uri="{FF2B5EF4-FFF2-40B4-BE49-F238E27FC236}">
                <a16:creationId xmlns:a16="http://schemas.microsoft.com/office/drawing/2014/main" id="{D84B7C9B-A084-4615-A854-65CE7B411963}"/>
              </a:ext>
            </a:extLst>
          </p:cNvPr>
          <p:cNvSpPr/>
          <p:nvPr/>
        </p:nvSpPr>
        <p:spPr>
          <a:xfrm>
            <a:off x="3506062" y="5243633"/>
            <a:ext cx="5236111" cy="94873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latin typeface="Century Gothic" panose="020B0502020202020204" pitchFamily="34" charset="0"/>
              </a:rPr>
              <a:t>Saturday</a:t>
            </a:r>
          </a:p>
        </p:txBody>
      </p:sp>
      <p:sp>
        <p:nvSpPr>
          <p:cNvPr id="64" name="Rectangle: Rounded Corners 63">
            <a:extLst>
              <a:ext uri="{FF2B5EF4-FFF2-40B4-BE49-F238E27FC236}">
                <a16:creationId xmlns:a16="http://schemas.microsoft.com/office/drawing/2014/main" id="{A4CA84B6-974D-4CAB-A407-FF02113AEDF6}"/>
              </a:ext>
            </a:extLst>
          </p:cNvPr>
          <p:cNvSpPr/>
          <p:nvPr/>
        </p:nvSpPr>
        <p:spPr>
          <a:xfrm>
            <a:off x="3506945" y="5229986"/>
            <a:ext cx="5236111" cy="94873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latin typeface="Century Gothic" panose="020B0502020202020204" pitchFamily="34" charset="0"/>
              </a:rPr>
              <a:t>checkout</a:t>
            </a:r>
          </a:p>
        </p:txBody>
      </p:sp>
      <p:sp>
        <p:nvSpPr>
          <p:cNvPr id="66" name="Rectangle: Rounded Corners 65">
            <a:extLst>
              <a:ext uri="{FF2B5EF4-FFF2-40B4-BE49-F238E27FC236}">
                <a16:creationId xmlns:a16="http://schemas.microsoft.com/office/drawing/2014/main" id="{BCD9651C-61F3-4B00-9672-60F960AE34F5}"/>
              </a:ext>
            </a:extLst>
          </p:cNvPr>
          <p:cNvSpPr/>
          <p:nvPr/>
        </p:nvSpPr>
        <p:spPr>
          <a:xfrm>
            <a:off x="3481086" y="5249471"/>
            <a:ext cx="5236111" cy="94873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latin typeface="Century Gothic" panose="020B0502020202020204" pitchFamily="34" charset="0"/>
              </a:rPr>
              <a:t>day</a:t>
            </a:r>
          </a:p>
        </p:txBody>
      </p:sp>
      <p:sp>
        <p:nvSpPr>
          <p:cNvPr id="68" name="Rectangle: Rounded Corners 67">
            <a:extLst>
              <a:ext uri="{FF2B5EF4-FFF2-40B4-BE49-F238E27FC236}">
                <a16:creationId xmlns:a16="http://schemas.microsoft.com/office/drawing/2014/main" id="{BC78EE61-443F-49A0-9FD0-EFE6C74E4FFB}"/>
              </a:ext>
            </a:extLst>
          </p:cNvPr>
          <p:cNvSpPr/>
          <p:nvPr/>
        </p:nvSpPr>
        <p:spPr>
          <a:xfrm>
            <a:off x="3503115" y="5239340"/>
            <a:ext cx="5236111" cy="94873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latin typeface="Century Gothic" panose="020B0502020202020204" pitchFamily="34" charset="0"/>
              </a:rPr>
              <a:t>school</a:t>
            </a:r>
          </a:p>
        </p:txBody>
      </p:sp>
      <p:sp>
        <p:nvSpPr>
          <p:cNvPr id="70" name="Rectangle: Rounded Corners 69">
            <a:extLst>
              <a:ext uri="{FF2B5EF4-FFF2-40B4-BE49-F238E27FC236}">
                <a16:creationId xmlns:a16="http://schemas.microsoft.com/office/drawing/2014/main" id="{A0A544EB-3135-4C2F-A935-3032AB871C6C}"/>
              </a:ext>
            </a:extLst>
          </p:cNvPr>
          <p:cNvSpPr/>
          <p:nvPr/>
        </p:nvSpPr>
        <p:spPr>
          <a:xfrm>
            <a:off x="3503115" y="5246552"/>
            <a:ext cx="5236111" cy="94873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latin typeface="Century Gothic" panose="020B0502020202020204" pitchFamily="34" charset="0"/>
              </a:rPr>
              <a:t>train</a:t>
            </a:r>
          </a:p>
        </p:txBody>
      </p:sp>
      <p:sp>
        <p:nvSpPr>
          <p:cNvPr id="8" name="Title 7">
            <a:extLst>
              <a:ext uri="{FF2B5EF4-FFF2-40B4-BE49-F238E27FC236}">
                <a16:creationId xmlns:a16="http://schemas.microsoft.com/office/drawing/2014/main" id="{15A86A93-70F7-4C34-A2B0-149ACED85DAE}"/>
              </a:ext>
            </a:extLst>
          </p:cNvPr>
          <p:cNvSpPr>
            <a:spLocks noGrp="1"/>
          </p:cNvSpPr>
          <p:nvPr>
            <p:ph type="title"/>
          </p:nvPr>
        </p:nvSpPr>
        <p:spPr>
          <a:xfrm>
            <a:off x="0" y="213557"/>
            <a:ext cx="3129909" cy="647577"/>
          </a:xfrm>
        </p:spPr>
        <p:txBody>
          <a:bodyPr>
            <a:normAutofit/>
          </a:bodyPr>
          <a:lstStyle/>
          <a:p>
            <a:r>
              <a:rPr lang="en-GB" sz="2800" dirty="0" err="1"/>
              <a:t>Vocabulaire</a:t>
            </a:r>
            <a:endParaRPr lang="en-GB" sz="2800" dirty="0"/>
          </a:p>
        </p:txBody>
      </p:sp>
      <p:pic>
        <p:nvPicPr>
          <p:cNvPr id="75" name="Picture 74">
            <a:extLst>
              <a:ext uri="{FF2B5EF4-FFF2-40B4-BE49-F238E27FC236}">
                <a16:creationId xmlns:a16="http://schemas.microsoft.com/office/drawing/2014/main" id="{0E2635D2-DB89-478E-8A64-5C9AF52494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11818" y="3314329"/>
            <a:ext cx="1564764" cy="1173573"/>
          </a:xfrm>
          <a:prstGeom prst="rect">
            <a:avLst/>
          </a:prstGeom>
        </p:spPr>
      </p:pic>
      <p:pic>
        <p:nvPicPr>
          <p:cNvPr id="76" name="Picture 75">
            <a:extLst>
              <a:ext uri="{FF2B5EF4-FFF2-40B4-BE49-F238E27FC236}">
                <a16:creationId xmlns:a16="http://schemas.microsoft.com/office/drawing/2014/main" id="{A0B406AA-E6AB-47D1-8690-008AB93DF59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51445" y="1669401"/>
            <a:ext cx="2175470" cy="663000"/>
          </a:xfrm>
          <a:prstGeom prst="rect">
            <a:avLst/>
          </a:prstGeom>
        </p:spPr>
      </p:pic>
      <p:grpSp>
        <p:nvGrpSpPr>
          <p:cNvPr id="77" name="Group 76">
            <a:extLst>
              <a:ext uri="{FF2B5EF4-FFF2-40B4-BE49-F238E27FC236}">
                <a16:creationId xmlns:a16="http://schemas.microsoft.com/office/drawing/2014/main" id="{3148BE47-8562-45B3-BE8C-01D0135C7B5F}"/>
              </a:ext>
            </a:extLst>
          </p:cNvPr>
          <p:cNvGrpSpPr/>
          <p:nvPr/>
        </p:nvGrpSpPr>
        <p:grpSpPr>
          <a:xfrm>
            <a:off x="636114" y="3284068"/>
            <a:ext cx="1516086" cy="1133177"/>
            <a:chOff x="-3304463" y="737034"/>
            <a:chExt cx="5802987" cy="4545870"/>
          </a:xfrm>
        </p:grpSpPr>
        <p:grpSp>
          <p:nvGrpSpPr>
            <p:cNvPr id="78" name="Group 77">
              <a:extLst>
                <a:ext uri="{FF2B5EF4-FFF2-40B4-BE49-F238E27FC236}">
                  <a16:creationId xmlns:a16="http://schemas.microsoft.com/office/drawing/2014/main" id="{7C1998DB-CE8F-4EA6-B774-61AA6992C521}"/>
                </a:ext>
              </a:extLst>
            </p:cNvPr>
            <p:cNvGrpSpPr/>
            <p:nvPr/>
          </p:nvGrpSpPr>
          <p:grpSpPr>
            <a:xfrm>
              <a:off x="-3304463" y="2607477"/>
              <a:ext cx="5802987" cy="2675427"/>
              <a:chOff x="-3144443" y="1837857"/>
              <a:chExt cx="5802987" cy="2675427"/>
            </a:xfrm>
          </p:grpSpPr>
          <p:pic>
            <p:nvPicPr>
              <p:cNvPr id="80" name="Picture 79">
                <a:extLst>
                  <a:ext uri="{FF2B5EF4-FFF2-40B4-BE49-F238E27FC236}">
                    <a16:creationId xmlns:a16="http://schemas.microsoft.com/office/drawing/2014/main" id="{5488DB68-9FEA-45A7-B18E-0A99690BC06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7903" y="1837857"/>
                <a:ext cx="3006447" cy="2675427"/>
              </a:xfrm>
              <a:prstGeom prst="rect">
                <a:avLst/>
              </a:prstGeom>
            </p:spPr>
          </p:pic>
          <p:pic>
            <p:nvPicPr>
              <p:cNvPr id="81" name="Picture 80">
                <a:extLst>
                  <a:ext uri="{FF2B5EF4-FFF2-40B4-BE49-F238E27FC236}">
                    <a16:creationId xmlns:a16="http://schemas.microsoft.com/office/drawing/2014/main" id="{EE4D85C2-D42A-4622-A214-AC10A17FA35C}"/>
                  </a:ext>
                </a:extLst>
              </p:cNvPr>
              <p:cNvPicPr>
                <a:picLocks noChangeAspect="1"/>
              </p:cNvPicPr>
              <p:nvPr/>
            </p:nvPicPr>
            <p:blipFill>
              <a:blip r:embed="rId11"/>
              <a:stretch>
                <a:fillRect/>
              </a:stretch>
            </p:blipFill>
            <p:spPr>
              <a:xfrm>
                <a:off x="-3144443" y="1837857"/>
                <a:ext cx="2735580" cy="2672330"/>
              </a:xfrm>
              <a:prstGeom prst="rect">
                <a:avLst/>
              </a:prstGeom>
            </p:spPr>
          </p:pic>
        </p:grpSp>
        <p:sp>
          <p:nvSpPr>
            <p:cNvPr id="79" name="Arrow: Down 78">
              <a:extLst>
                <a:ext uri="{FF2B5EF4-FFF2-40B4-BE49-F238E27FC236}">
                  <a16:creationId xmlns:a16="http://schemas.microsoft.com/office/drawing/2014/main" id="{3D36583E-AD93-4D31-AD81-58053A8E0932}"/>
                </a:ext>
              </a:extLst>
            </p:cNvPr>
            <p:cNvSpPr/>
            <p:nvPr/>
          </p:nvSpPr>
          <p:spPr>
            <a:xfrm>
              <a:off x="-2278797" y="737034"/>
              <a:ext cx="1023516" cy="1750737"/>
            </a:xfrm>
            <a:prstGeom prst="down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2" name="Rounded Rectangle 11">
            <a:extLst>
              <a:ext uri="{FF2B5EF4-FFF2-40B4-BE49-F238E27FC236}">
                <a16:creationId xmlns:a16="http://schemas.microsoft.com/office/drawing/2014/main" id="{B4F7889E-A1CA-4E57-BA4E-99146AB61F7D}"/>
              </a:ext>
            </a:extLst>
          </p:cNvPr>
          <p:cNvSpPr/>
          <p:nvPr/>
        </p:nvSpPr>
        <p:spPr>
          <a:xfrm>
            <a:off x="10210800" y="258166"/>
            <a:ext cx="1717343" cy="421314"/>
          </a:xfrm>
          <a:prstGeom prst="roundRect">
            <a:avLst/>
          </a:prstGeom>
          <a:solidFill>
            <a:srgbClr val="0055A5"/>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1" name="Rectangle 70">
            <a:extLst>
              <a:ext uri="{FF2B5EF4-FFF2-40B4-BE49-F238E27FC236}">
                <a16:creationId xmlns:a16="http://schemas.microsoft.com/office/drawing/2014/main" id="{82D0F0BC-AF38-45D0-9D90-9DECD30F8C25}"/>
              </a:ext>
            </a:extLst>
          </p:cNvPr>
          <p:cNvSpPr/>
          <p:nvPr/>
        </p:nvSpPr>
        <p:spPr>
          <a:xfrm>
            <a:off x="2577222" y="1375922"/>
            <a:ext cx="2326156" cy="1790469"/>
          </a:xfrm>
          <a:prstGeom prst="rect">
            <a:avLst/>
          </a:prstGeom>
          <a:solidFill>
            <a:schemeClr val="accent4">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99C9F25C-BF0C-47D1-AB04-90E7CE2E42F6}"/>
              </a:ext>
            </a:extLst>
          </p:cNvPr>
          <p:cNvSpPr/>
          <p:nvPr/>
        </p:nvSpPr>
        <p:spPr>
          <a:xfrm>
            <a:off x="213426" y="3175213"/>
            <a:ext cx="2337356" cy="1790469"/>
          </a:xfrm>
          <a:prstGeom prst="rect">
            <a:avLst/>
          </a:prstGeom>
          <a:solidFill>
            <a:schemeClr val="accent4">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B2AEF98F-1E7F-42A1-B5E0-94DD310ADAF7}"/>
              </a:ext>
            </a:extLst>
          </p:cNvPr>
          <p:cNvSpPr/>
          <p:nvPr/>
        </p:nvSpPr>
        <p:spPr>
          <a:xfrm>
            <a:off x="4924854" y="3193544"/>
            <a:ext cx="2326156" cy="1790469"/>
          </a:xfrm>
          <a:prstGeom prst="rect">
            <a:avLst/>
          </a:prstGeom>
          <a:solidFill>
            <a:schemeClr val="accent4">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1" name="Group 40">
            <a:extLst>
              <a:ext uri="{FF2B5EF4-FFF2-40B4-BE49-F238E27FC236}">
                <a16:creationId xmlns:a16="http://schemas.microsoft.com/office/drawing/2014/main" id="{A739E58C-D3BA-4258-BF4F-9C5E045810E0}"/>
              </a:ext>
            </a:extLst>
          </p:cNvPr>
          <p:cNvGrpSpPr/>
          <p:nvPr/>
        </p:nvGrpSpPr>
        <p:grpSpPr>
          <a:xfrm>
            <a:off x="3099824" y="3284068"/>
            <a:ext cx="1208722" cy="1198563"/>
            <a:chOff x="13119766" y="2807199"/>
            <a:chExt cx="1208722" cy="1198563"/>
          </a:xfrm>
        </p:grpSpPr>
        <p:pic>
          <p:nvPicPr>
            <p:cNvPr id="38" name="Graphic 37" descr="Flip calendar with solid fill">
              <a:extLst>
                <a:ext uri="{FF2B5EF4-FFF2-40B4-BE49-F238E27FC236}">
                  <a16:creationId xmlns:a16="http://schemas.microsoft.com/office/drawing/2014/main" id="{1E311755-7125-4E3F-8C1A-16A5F571F42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119766" y="2807199"/>
              <a:ext cx="1198563" cy="1198563"/>
            </a:xfrm>
            <a:prstGeom prst="rect">
              <a:avLst/>
            </a:prstGeom>
          </p:spPr>
        </p:pic>
        <p:sp>
          <p:nvSpPr>
            <p:cNvPr id="39" name="TextBox 38">
              <a:extLst>
                <a:ext uri="{FF2B5EF4-FFF2-40B4-BE49-F238E27FC236}">
                  <a16:creationId xmlns:a16="http://schemas.microsoft.com/office/drawing/2014/main" id="{2AA7188E-D848-40CF-AC6A-A989AA46D8C4}"/>
                </a:ext>
              </a:extLst>
            </p:cNvPr>
            <p:cNvSpPr txBox="1"/>
            <p:nvPr/>
          </p:nvSpPr>
          <p:spPr>
            <a:xfrm>
              <a:off x="13465945" y="3271443"/>
              <a:ext cx="862543" cy="461665"/>
            </a:xfrm>
            <a:prstGeom prst="rect">
              <a:avLst/>
            </a:prstGeom>
            <a:noFill/>
          </p:spPr>
          <p:txBody>
            <a:bodyPr wrap="square" rtlCol="0">
              <a:spAutoFit/>
            </a:bodyPr>
            <a:lstStyle/>
            <a:p>
              <a:r>
                <a:rPr lang="en-GB" sz="2400" b="1" dirty="0" err="1"/>
                <a:t>sa</a:t>
              </a:r>
              <a:r>
                <a:rPr lang="en-GB" sz="2400" b="1" dirty="0"/>
                <a:t>.</a:t>
              </a:r>
            </a:p>
          </p:txBody>
        </p:sp>
      </p:grpSp>
      <p:sp>
        <p:nvSpPr>
          <p:cNvPr id="63" name="Rectangle 62">
            <a:extLst>
              <a:ext uri="{FF2B5EF4-FFF2-40B4-BE49-F238E27FC236}">
                <a16:creationId xmlns:a16="http://schemas.microsoft.com/office/drawing/2014/main" id="{04276490-E4C3-43B1-906A-CCE75F2A4E68}"/>
              </a:ext>
            </a:extLst>
          </p:cNvPr>
          <p:cNvSpPr/>
          <p:nvPr/>
        </p:nvSpPr>
        <p:spPr>
          <a:xfrm>
            <a:off x="2544900" y="3175212"/>
            <a:ext cx="2382197" cy="1790469"/>
          </a:xfrm>
          <a:prstGeom prst="rect">
            <a:avLst/>
          </a:prstGeom>
          <a:solidFill>
            <a:schemeClr val="accent4">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Picture 44" descr="A group of children standing in front of a chalkboard&#10;&#10;Description automatically generated">
            <a:extLst>
              <a:ext uri="{FF2B5EF4-FFF2-40B4-BE49-F238E27FC236}">
                <a16:creationId xmlns:a16="http://schemas.microsoft.com/office/drawing/2014/main" id="{56314FAD-9616-4A98-AD55-5283E6302E1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99795" y="3325533"/>
            <a:ext cx="1748791" cy="1118953"/>
          </a:xfrm>
          <a:prstGeom prst="rect">
            <a:avLst/>
          </a:prstGeom>
        </p:spPr>
      </p:pic>
      <p:sp>
        <p:nvSpPr>
          <p:cNvPr id="69" name="Rectangle 68">
            <a:extLst>
              <a:ext uri="{FF2B5EF4-FFF2-40B4-BE49-F238E27FC236}">
                <a16:creationId xmlns:a16="http://schemas.microsoft.com/office/drawing/2014/main" id="{002EA261-57FB-4097-8745-9CBAF3E5F151}"/>
              </a:ext>
            </a:extLst>
          </p:cNvPr>
          <p:cNvSpPr/>
          <p:nvPr/>
        </p:nvSpPr>
        <p:spPr>
          <a:xfrm>
            <a:off x="7281375" y="3185162"/>
            <a:ext cx="2332991" cy="1790469"/>
          </a:xfrm>
          <a:prstGeom prst="rect">
            <a:avLst/>
          </a:prstGeom>
          <a:solidFill>
            <a:schemeClr val="accent4">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7" name="Picture 46" descr="Cartoon child holding a calendar and a watch&#10;&#10;Description automatically generated">
            <a:extLst>
              <a:ext uri="{FF2B5EF4-FFF2-40B4-BE49-F238E27FC236}">
                <a16:creationId xmlns:a16="http://schemas.microsoft.com/office/drawing/2014/main" id="{755B5015-837A-4AAC-A85C-907967667A8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974034" y="3443697"/>
            <a:ext cx="1702458" cy="1218298"/>
          </a:xfrm>
          <a:prstGeom prst="rect">
            <a:avLst/>
          </a:prstGeom>
        </p:spPr>
      </p:pic>
      <p:pic>
        <p:nvPicPr>
          <p:cNvPr id="50" name="Picture 49" descr="Cartoon of a person with a question mark&#10;&#10;Description automatically generated">
            <a:extLst>
              <a:ext uri="{FF2B5EF4-FFF2-40B4-BE49-F238E27FC236}">
                <a16:creationId xmlns:a16="http://schemas.microsoft.com/office/drawing/2014/main" id="{37638F6A-F85C-4EA1-AF55-245AF3DFB19C}"/>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7921" y="1486182"/>
            <a:ext cx="1319411" cy="1259109"/>
          </a:xfrm>
          <a:prstGeom prst="rect">
            <a:avLst/>
          </a:prstGeom>
        </p:spPr>
      </p:pic>
      <p:sp>
        <p:nvSpPr>
          <p:cNvPr id="59" name="Rectangle 58">
            <a:extLst>
              <a:ext uri="{FF2B5EF4-FFF2-40B4-BE49-F238E27FC236}">
                <a16:creationId xmlns:a16="http://schemas.microsoft.com/office/drawing/2014/main" id="{2B21FA7D-2A21-4A82-B055-1412F6E551B3}"/>
              </a:ext>
            </a:extLst>
          </p:cNvPr>
          <p:cNvSpPr/>
          <p:nvPr/>
        </p:nvSpPr>
        <p:spPr>
          <a:xfrm>
            <a:off x="230115" y="1365668"/>
            <a:ext cx="2326156" cy="1790469"/>
          </a:xfrm>
          <a:prstGeom prst="rect">
            <a:avLst/>
          </a:prstGeom>
          <a:solidFill>
            <a:schemeClr val="accent4">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18C0A668-D07E-4DAC-9330-73C6AA15B117}"/>
              </a:ext>
            </a:extLst>
          </p:cNvPr>
          <p:cNvSpPr/>
          <p:nvPr/>
        </p:nvSpPr>
        <p:spPr>
          <a:xfrm>
            <a:off x="9598085" y="3191677"/>
            <a:ext cx="2382197" cy="1790469"/>
          </a:xfrm>
          <a:prstGeom prst="rect">
            <a:avLst/>
          </a:prstGeom>
          <a:solidFill>
            <a:schemeClr val="accent4">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2" name="Picture 51" descr="Cartoon a cartoon of a child&#10;&#10;Description automatically generated">
            <a:extLst>
              <a:ext uri="{FF2B5EF4-FFF2-40B4-BE49-F238E27FC236}">
                <a16:creationId xmlns:a16="http://schemas.microsoft.com/office/drawing/2014/main" id="{68EBF7BB-91B0-4573-88DC-54342EC27E1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841864" y="1466877"/>
            <a:ext cx="1389667" cy="1181168"/>
          </a:xfrm>
          <a:prstGeom prst="rect">
            <a:avLst/>
          </a:prstGeom>
        </p:spPr>
      </p:pic>
      <p:sp>
        <p:nvSpPr>
          <p:cNvPr id="14" name="Rectangle 13">
            <a:extLst>
              <a:ext uri="{FF2B5EF4-FFF2-40B4-BE49-F238E27FC236}">
                <a16:creationId xmlns:a16="http://schemas.microsoft.com/office/drawing/2014/main" id="{8F308C6A-88F1-44CE-9E32-AE699F6DCF86}"/>
              </a:ext>
            </a:extLst>
          </p:cNvPr>
          <p:cNvSpPr/>
          <p:nvPr/>
        </p:nvSpPr>
        <p:spPr>
          <a:xfrm>
            <a:off x="7263389" y="1365697"/>
            <a:ext cx="2332990" cy="1790469"/>
          </a:xfrm>
          <a:prstGeom prst="rect">
            <a:avLst/>
          </a:prstGeom>
          <a:solidFill>
            <a:schemeClr val="accent4">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804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out)">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6" presetClass="entr" presetSubtype="32"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circle(out)">
                                      <p:cBhvr>
                                        <p:cTn id="19" dur="20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32"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circle(out)">
                                      <p:cBhvr>
                                        <p:cTn id="24" dur="20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31"/>
                                        </p:tgtEl>
                                        <p:attrNameLst>
                                          <p:attrName>style.visibility</p:attrName>
                                        </p:attrNameLst>
                                      </p:cBhvr>
                                      <p:to>
                                        <p:strVal val="hidden"/>
                                      </p:to>
                                    </p:set>
                                  </p:childTnLst>
                                </p:cTn>
                              </p:par>
                              <p:par>
                                <p:cTn id="29" presetID="6" presetClass="entr" presetSubtype="32"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circle(out)">
                                      <p:cBhvr>
                                        <p:cTn id="31" dur="2000"/>
                                        <p:tgtEl>
                                          <p:spTgt spid="56"/>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circle(out)">
                                      <p:cBhvr>
                                        <p:cTn id="36" dur="2000"/>
                                        <p:tgtEl>
                                          <p:spTgt spid="57"/>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56"/>
                                        </p:tgtEl>
                                        <p:attrNameLst>
                                          <p:attrName>style.visibility</p:attrName>
                                        </p:attrNameLst>
                                      </p:cBhvr>
                                      <p:to>
                                        <p:strVal val="hidden"/>
                                      </p:to>
                                    </p:set>
                                  </p:childTnLst>
                                </p:cTn>
                              </p:par>
                              <p:par>
                                <p:cTn id="41" presetID="6" presetClass="entr" presetSubtype="32" fill="hold" grpId="0" nodeType="with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circle(out)">
                                      <p:cBhvr>
                                        <p:cTn id="43" dur="2000"/>
                                        <p:tgtEl>
                                          <p:spTgt spid="58"/>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32" fill="hold" grpId="0" nodeType="clickEffect">
                                  <p:stCondLst>
                                    <p:cond delay="0"/>
                                  </p:stCondLst>
                                  <p:childTnLst>
                                    <p:set>
                                      <p:cBhvr>
                                        <p:cTn id="47" dur="1" fill="hold">
                                          <p:stCondLst>
                                            <p:cond delay="0"/>
                                          </p:stCondLst>
                                        </p:cTn>
                                        <p:tgtEl>
                                          <p:spTgt spid="59"/>
                                        </p:tgtEl>
                                        <p:attrNameLst>
                                          <p:attrName>style.visibility</p:attrName>
                                        </p:attrNameLst>
                                      </p:cBhvr>
                                      <p:to>
                                        <p:strVal val="visible"/>
                                      </p:to>
                                    </p:set>
                                    <p:animEffect transition="in" filter="circle(out)">
                                      <p:cBhvr>
                                        <p:cTn id="48" dur="2000"/>
                                        <p:tgtEl>
                                          <p:spTgt spid="59"/>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58"/>
                                        </p:tgtEl>
                                        <p:attrNameLst>
                                          <p:attrName>style.visibility</p:attrName>
                                        </p:attrNameLst>
                                      </p:cBhvr>
                                      <p:to>
                                        <p:strVal val="hidden"/>
                                      </p:to>
                                    </p:set>
                                  </p:childTnLst>
                                </p:cTn>
                              </p:par>
                              <p:par>
                                <p:cTn id="53" presetID="6" presetClass="entr" presetSubtype="32" fill="hold" grpId="0" nodeType="with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circle(out)">
                                      <p:cBhvr>
                                        <p:cTn id="55" dur="2000"/>
                                        <p:tgtEl>
                                          <p:spTgt spid="60"/>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32" fill="hold" grpId="0" nodeType="clickEffect">
                                  <p:stCondLst>
                                    <p:cond delay="0"/>
                                  </p:stCondLst>
                                  <p:childTnLst>
                                    <p:set>
                                      <p:cBhvr>
                                        <p:cTn id="59" dur="1" fill="hold">
                                          <p:stCondLst>
                                            <p:cond delay="0"/>
                                          </p:stCondLst>
                                        </p:cTn>
                                        <p:tgtEl>
                                          <p:spTgt spid="61"/>
                                        </p:tgtEl>
                                        <p:attrNameLst>
                                          <p:attrName>style.visibility</p:attrName>
                                        </p:attrNameLst>
                                      </p:cBhvr>
                                      <p:to>
                                        <p:strVal val="visible"/>
                                      </p:to>
                                    </p:set>
                                    <p:animEffect transition="in" filter="circle(out)">
                                      <p:cBhvr>
                                        <p:cTn id="60" dur="2000"/>
                                        <p:tgtEl>
                                          <p:spTgt spid="61"/>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60"/>
                                        </p:tgtEl>
                                        <p:attrNameLst>
                                          <p:attrName>style.visibility</p:attrName>
                                        </p:attrNameLst>
                                      </p:cBhvr>
                                      <p:to>
                                        <p:strVal val="hidden"/>
                                      </p:to>
                                    </p:set>
                                  </p:childTnLst>
                                </p:cTn>
                              </p:par>
                              <p:par>
                                <p:cTn id="65" presetID="6" presetClass="entr" presetSubtype="32" fill="hold" grpId="0" nodeType="withEffect">
                                  <p:stCondLst>
                                    <p:cond delay="0"/>
                                  </p:stCondLst>
                                  <p:childTnLst>
                                    <p:set>
                                      <p:cBhvr>
                                        <p:cTn id="66" dur="1" fill="hold">
                                          <p:stCondLst>
                                            <p:cond delay="0"/>
                                          </p:stCondLst>
                                        </p:cTn>
                                        <p:tgtEl>
                                          <p:spTgt spid="62"/>
                                        </p:tgtEl>
                                        <p:attrNameLst>
                                          <p:attrName>style.visibility</p:attrName>
                                        </p:attrNameLst>
                                      </p:cBhvr>
                                      <p:to>
                                        <p:strVal val="visible"/>
                                      </p:to>
                                    </p:set>
                                    <p:animEffect transition="in" filter="circle(out)">
                                      <p:cBhvr>
                                        <p:cTn id="67" dur="2000"/>
                                        <p:tgtEl>
                                          <p:spTgt spid="62"/>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32" fill="hold" grpId="0" nodeType="clickEffect">
                                  <p:stCondLst>
                                    <p:cond delay="0"/>
                                  </p:stCondLst>
                                  <p:childTnLst>
                                    <p:set>
                                      <p:cBhvr>
                                        <p:cTn id="71" dur="1" fill="hold">
                                          <p:stCondLst>
                                            <p:cond delay="0"/>
                                          </p:stCondLst>
                                        </p:cTn>
                                        <p:tgtEl>
                                          <p:spTgt spid="63"/>
                                        </p:tgtEl>
                                        <p:attrNameLst>
                                          <p:attrName>style.visibility</p:attrName>
                                        </p:attrNameLst>
                                      </p:cBhvr>
                                      <p:to>
                                        <p:strVal val="visible"/>
                                      </p:to>
                                    </p:set>
                                    <p:animEffect transition="in" filter="circle(out)">
                                      <p:cBhvr>
                                        <p:cTn id="72" dur="2000"/>
                                        <p:tgtEl>
                                          <p:spTgt spid="63"/>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62"/>
                                        </p:tgtEl>
                                        <p:attrNameLst>
                                          <p:attrName>style.visibility</p:attrName>
                                        </p:attrNameLst>
                                      </p:cBhvr>
                                      <p:to>
                                        <p:strVal val="hidden"/>
                                      </p:to>
                                    </p:set>
                                  </p:childTnLst>
                                </p:cTn>
                              </p:par>
                              <p:par>
                                <p:cTn id="77" presetID="6" presetClass="entr" presetSubtype="32" fill="hold" grpId="0" nodeType="withEffect">
                                  <p:stCondLst>
                                    <p:cond delay="0"/>
                                  </p:stCondLst>
                                  <p:childTnLst>
                                    <p:set>
                                      <p:cBhvr>
                                        <p:cTn id="78" dur="1" fill="hold">
                                          <p:stCondLst>
                                            <p:cond delay="0"/>
                                          </p:stCondLst>
                                        </p:cTn>
                                        <p:tgtEl>
                                          <p:spTgt spid="64"/>
                                        </p:tgtEl>
                                        <p:attrNameLst>
                                          <p:attrName>style.visibility</p:attrName>
                                        </p:attrNameLst>
                                      </p:cBhvr>
                                      <p:to>
                                        <p:strVal val="visible"/>
                                      </p:to>
                                    </p:set>
                                    <p:animEffect transition="in" filter="circle(out)">
                                      <p:cBhvr>
                                        <p:cTn id="79" dur="2000"/>
                                        <p:tgtEl>
                                          <p:spTgt spid="64"/>
                                        </p:tgtEl>
                                      </p:cBhvr>
                                    </p:animEffect>
                                  </p:childTnLst>
                                </p:cTn>
                              </p:par>
                            </p:childTnLst>
                          </p:cTn>
                        </p:par>
                      </p:childTnLst>
                    </p:cTn>
                  </p:par>
                  <p:par>
                    <p:cTn id="80" fill="hold">
                      <p:stCondLst>
                        <p:cond delay="indefinite"/>
                      </p:stCondLst>
                      <p:childTnLst>
                        <p:par>
                          <p:cTn id="81" fill="hold">
                            <p:stCondLst>
                              <p:cond delay="0"/>
                            </p:stCondLst>
                            <p:childTnLst>
                              <p:par>
                                <p:cTn id="82" presetID="6" presetClass="entr" presetSubtype="32" fill="hold" grpId="0" nodeType="clickEffect">
                                  <p:stCondLst>
                                    <p:cond delay="0"/>
                                  </p:stCondLst>
                                  <p:childTnLst>
                                    <p:set>
                                      <p:cBhvr>
                                        <p:cTn id="83" dur="1" fill="hold">
                                          <p:stCondLst>
                                            <p:cond delay="0"/>
                                          </p:stCondLst>
                                        </p:cTn>
                                        <p:tgtEl>
                                          <p:spTgt spid="65"/>
                                        </p:tgtEl>
                                        <p:attrNameLst>
                                          <p:attrName>style.visibility</p:attrName>
                                        </p:attrNameLst>
                                      </p:cBhvr>
                                      <p:to>
                                        <p:strVal val="visible"/>
                                      </p:to>
                                    </p:set>
                                    <p:animEffect transition="in" filter="circle(out)">
                                      <p:cBhvr>
                                        <p:cTn id="84" dur="2000"/>
                                        <p:tgtEl>
                                          <p:spTgt spid="65"/>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1" nodeType="clickEffect">
                                  <p:stCondLst>
                                    <p:cond delay="0"/>
                                  </p:stCondLst>
                                  <p:childTnLst>
                                    <p:set>
                                      <p:cBhvr>
                                        <p:cTn id="88" dur="1" fill="hold">
                                          <p:stCondLst>
                                            <p:cond delay="0"/>
                                          </p:stCondLst>
                                        </p:cTn>
                                        <p:tgtEl>
                                          <p:spTgt spid="64"/>
                                        </p:tgtEl>
                                        <p:attrNameLst>
                                          <p:attrName>style.visibility</p:attrName>
                                        </p:attrNameLst>
                                      </p:cBhvr>
                                      <p:to>
                                        <p:strVal val="hidden"/>
                                      </p:to>
                                    </p:set>
                                  </p:childTnLst>
                                </p:cTn>
                              </p:par>
                              <p:par>
                                <p:cTn id="89" presetID="6" presetClass="entr" presetSubtype="32" fill="hold" grpId="0" nodeType="withEffect">
                                  <p:stCondLst>
                                    <p:cond delay="0"/>
                                  </p:stCondLst>
                                  <p:childTnLst>
                                    <p:set>
                                      <p:cBhvr>
                                        <p:cTn id="90" dur="1" fill="hold">
                                          <p:stCondLst>
                                            <p:cond delay="0"/>
                                          </p:stCondLst>
                                        </p:cTn>
                                        <p:tgtEl>
                                          <p:spTgt spid="66"/>
                                        </p:tgtEl>
                                        <p:attrNameLst>
                                          <p:attrName>style.visibility</p:attrName>
                                        </p:attrNameLst>
                                      </p:cBhvr>
                                      <p:to>
                                        <p:strVal val="visible"/>
                                      </p:to>
                                    </p:set>
                                    <p:animEffect transition="in" filter="circle(out)">
                                      <p:cBhvr>
                                        <p:cTn id="91" dur="2000"/>
                                        <p:tgtEl>
                                          <p:spTgt spid="66"/>
                                        </p:tgtEl>
                                      </p:cBhvr>
                                    </p:animEffect>
                                  </p:childTnLst>
                                </p:cTn>
                              </p:par>
                            </p:childTnLst>
                          </p:cTn>
                        </p:par>
                      </p:childTnLst>
                    </p:cTn>
                  </p:par>
                  <p:par>
                    <p:cTn id="92" fill="hold">
                      <p:stCondLst>
                        <p:cond delay="indefinite"/>
                      </p:stCondLst>
                      <p:childTnLst>
                        <p:par>
                          <p:cTn id="93" fill="hold">
                            <p:stCondLst>
                              <p:cond delay="0"/>
                            </p:stCondLst>
                            <p:childTnLst>
                              <p:par>
                                <p:cTn id="94" presetID="6" presetClass="entr" presetSubtype="32" fill="hold" grpId="0" nodeType="clickEffect">
                                  <p:stCondLst>
                                    <p:cond delay="0"/>
                                  </p:stCondLst>
                                  <p:childTnLst>
                                    <p:set>
                                      <p:cBhvr>
                                        <p:cTn id="95" dur="1" fill="hold">
                                          <p:stCondLst>
                                            <p:cond delay="0"/>
                                          </p:stCondLst>
                                        </p:cTn>
                                        <p:tgtEl>
                                          <p:spTgt spid="67"/>
                                        </p:tgtEl>
                                        <p:attrNameLst>
                                          <p:attrName>style.visibility</p:attrName>
                                        </p:attrNameLst>
                                      </p:cBhvr>
                                      <p:to>
                                        <p:strVal val="visible"/>
                                      </p:to>
                                    </p:set>
                                    <p:animEffect transition="in" filter="circle(out)">
                                      <p:cBhvr>
                                        <p:cTn id="96" dur="2000"/>
                                        <p:tgtEl>
                                          <p:spTgt spid="67"/>
                                        </p:tgtEl>
                                      </p:cBhvr>
                                    </p:animEffec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1" nodeType="clickEffect">
                                  <p:stCondLst>
                                    <p:cond delay="0"/>
                                  </p:stCondLst>
                                  <p:childTnLst>
                                    <p:set>
                                      <p:cBhvr>
                                        <p:cTn id="100" dur="1" fill="hold">
                                          <p:stCondLst>
                                            <p:cond delay="0"/>
                                          </p:stCondLst>
                                        </p:cTn>
                                        <p:tgtEl>
                                          <p:spTgt spid="66"/>
                                        </p:tgtEl>
                                        <p:attrNameLst>
                                          <p:attrName>style.visibility</p:attrName>
                                        </p:attrNameLst>
                                      </p:cBhvr>
                                      <p:to>
                                        <p:strVal val="hidden"/>
                                      </p:to>
                                    </p:set>
                                  </p:childTnLst>
                                </p:cTn>
                              </p:par>
                              <p:par>
                                <p:cTn id="101" presetID="6" presetClass="entr" presetSubtype="32" fill="hold" grpId="0" nodeType="withEffect">
                                  <p:stCondLst>
                                    <p:cond delay="0"/>
                                  </p:stCondLst>
                                  <p:childTnLst>
                                    <p:set>
                                      <p:cBhvr>
                                        <p:cTn id="102" dur="1" fill="hold">
                                          <p:stCondLst>
                                            <p:cond delay="0"/>
                                          </p:stCondLst>
                                        </p:cTn>
                                        <p:tgtEl>
                                          <p:spTgt spid="68"/>
                                        </p:tgtEl>
                                        <p:attrNameLst>
                                          <p:attrName>style.visibility</p:attrName>
                                        </p:attrNameLst>
                                      </p:cBhvr>
                                      <p:to>
                                        <p:strVal val="visible"/>
                                      </p:to>
                                    </p:set>
                                    <p:animEffect transition="in" filter="circle(out)">
                                      <p:cBhvr>
                                        <p:cTn id="103" dur="2000"/>
                                        <p:tgtEl>
                                          <p:spTgt spid="68"/>
                                        </p:tgtEl>
                                      </p:cBhvr>
                                    </p:animEffect>
                                  </p:childTnLst>
                                </p:cTn>
                              </p:par>
                            </p:childTnLst>
                          </p:cTn>
                        </p:par>
                      </p:childTnLst>
                    </p:cTn>
                  </p:par>
                  <p:par>
                    <p:cTn id="104" fill="hold">
                      <p:stCondLst>
                        <p:cond delay="indefinite"/>
                      </p:stCondLst>
                      <p:childTnLst>
                        <p:par>
                          <p:cTn id="105" fill="hold">
                            <p:stCondLst>
                              <p:cond delay="0"/>
                            </p:stCondLst>
                            <p:childTnLst>
                              <p:par>
                                <p:cTn id="106" presetID="6" presetClass="entr" presetSubtype="32" fill="hold" grpId="0" nodeType="clickEffect">
                                  <p:stCondLst>
                                    <p:cond delay="0"/>
                                  </p:stCondLst>
                                  <p:childTnLst>
                                    <p:set>
                                      <p:cBhvr>
                                        <p:cTn id="107" dur="1" fill="hold">
                                          <p:stCondLst>
                                            <p:cond delay="0"/>
                                          </p:stCondLst>
                                        </p:cTn>
                                        <p:tgtEl>
                                          <p:spTgt spid="69"/>
                                        </p:tgtEl>
                                        <p:attrNameLst>
                                          <p:attrName>style.visibility</p:attrName>
                                        </p:attrNameLst>
                                      </p:cBhvr>
                                      <p:to>
                                        <p:strVal val="visible"/>
                                      </p:to>
                                    </p:set>
                                    <p:animEffect transition="in" filter="circle(out)">
                                      <p:cBhvr>
                                        <p:cTn id="108" dur="2000"/>
                                        <p:tgtEl>
                                          <p:spTgt spid="69"/>
                                        </p:tgtEl>
                                      </p:cBhvr>
                                    </p:animEffec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grpId="1" nodeType="clickEffect">
                                  <p:stCondLst>
                                    <p:cond delay="0"/>
                                  </p:stCondLst>
                                  <p:childTnLst>
                                    <p:set>
                                      <p:cBhvr>
                                        <p:cTn id="112" dur="1" fill="hold">
                                          <p:stCondLst>
                                            <p:cond delay="0"/>
                                          </p:stCondLst>
                                        </p:cTn>
                                        <p:tgtEl>
                                          <p:spTgt spid="68"/>
                                        </p:tgtEl>
                                        <p:attrNameLst>
                                          <p:attrName>style.visibility</p:attrName>
                                        </p:attrNameLst>
                                      </p:cBhvr>
                                      <p:to>
                                        <p:strVal val="hidden"/>
                                      </p:to>
                                    </p:set>
                                  </p:childTnLst>
                                </p:cTn>
                              </p:par>
                              <p:par>
                                <p:cTn id="113" presetID="6" presetClass="entr" presetSubtype="32" fill="hold" grpId="0" nodeType="withEffect">
                                  <p:stCondLst>
                                    <p:cond delay="0"/>
                                  </p:stCondLst>
                                  <p:childTnLst>
                                    <p:set>
                                      <p:cBhvr>
                                        <p:cTn id="114" dur="1" fill="hold">
                                          <p:stCondLst>
                                            <p:cond delay="0"/>
                                          </p:stCondLst>
                                        </p:cTn>
                                        <p:tgtEl>
                                          <p:spTgt spid="70"/>
                                        </p:tgtEl>
                                        <p:attrNameLst>
                                          <p:attrName>style.visibility</p:attrName>
                                        </p:attrNameLst>
                                      </p:cBhvr>
                                      <p:to>
                                        <p:strVal val="visible"/>
                                      </p:to>
                                    </p:set>
                                    <p:animEffect transition="in" filter="circle(out)">
                                      <p:cBhvr>
                                        <p:cTn id="115" dur="2000"/>
                                        <p:tgtEl>
                                          <p:spTgt spid="70"/>
                                        </p:tgtEl>
                                      </p:cBhvr>
                                    </p:animEffect>
                                  </p:childTnLst>
                                </p:cTn>
                              </p:par>
                            </p:childTnLst>
                          </p:cTn>
                        </p:par>
                      </p:childTnLst>
                    </p:cTn>
                  </p:par>
                  <p:par>
                    <p:cTn id="116" fill="hold">
                      <p:stCondLst>
                        <p:cond delay="indefinite"/>
                      </p:stCondLst>
                      <p:childTnLst>
                        <p:par>
                          <p:cTn id="117" fill="hold">
                            <p:stCondLst>
                              <p:cond delay="0"/>
                            </p:stCondLst>
                            <p:childTnLst>
                              <p:par>
                                <p:cTn id="118" presetID="6" presetClass="entr" presetSubtype="32" fill="hold" grpId="0" nodeType="clickEffect">
                                  <p:stCondLst>
                                    <p:cond delay="0"/>
                                  </p:stCondLst>
                                  <p:childTnLst>
                                    <p:set>
                                      <p:cBhvr>
                                        <p:cTn id="119" dur="1" fill="hold">
                                          <p:stCondLst>
                                            <p:cond delay="0"/>
                                          </p:stCondLst>
                                        </p:cTn>
                                        <p:tgtEl>
                                          <p:spTgt spid="71"/>
                                        </p:tgtEl>
                                        <p:attrNameLst>
                                          <p:attrName>style.visibility</p:attrName>
                                        </p:attrNameLst>
                                      </p:cBhvr>
                                      <p:to>
                                        <p:strVal val="visible"/>
                                      </p:to>
                                    </p:set>
                                    <p:animEffect transition="in" filter="circle(out)">
                                      <p:cBhvr>
                                        <p:cTn id="120" dur="2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31" grpId="0" animBg="1"/>
      <p:bldP spid="31" grpId="1" animBg="1"/>
      <p:bldP spid="56" grpId="0" animBg="1"/>
      <p:bldP spid="56" grpId="1" animBg="1"/>
      <p:bldP spid="57" grpId="0" animBg="1"/>
      <p:bldP spid="58" grpId="0" animBg="1"/>
      <p:bldP spid="58" grpId="1" animBg="1"/>
      <p:bldP spid="60" grpId="0" animBg="1"/>
      <p:bldP spid="60" grpId="1" animBg="1"/>
      <p:bldP spid="61" grpId="0" animBg="1"/>
      <p:bldP spid="62" grpId="0" animBg="1"/>
      <p:bldP spid="62" grpId="1" animBg="1"/>
      <p:bldP spid="64" grpId="0" animBg="1"/>
      <p:bldP spid="64" grpId="1" animBg="1"/>
      <p:bldP spid="66" grpId="0" animBg="1"/>
      <p:bldP spid="66" grpId="1" animBg="1"/>
      <p:bldP spid="68" grpId="0" animBg="1"/>
      <p:bldP spid="68" grpId="1" animBg="1"/>
      <p:bldP spid="70" grpId="0" animBg="1"/>
      <p:bldP spid="71" grpId="0" animBg="1"/>
      <p:bldP spid="67" grpId="0" animBg="1"/>
      <p:bldP spid="65" grpId="0" animBg="1"/>
      <p:bldP spid="63" grpId="0" animBg="1"/>
      <p:bldP spid="69" grpId="0" animBg="1"/>
      <p:bldP spid="59" grpId="0" animBg="1"/>
      <p:bldP spid="32"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 name="Title 3">
            <a:extLst>
              <a:ext uri="{FF2B5EF4-FFF2-40B4-BE49-F238E27FC236}">
                <a16:creationId xmlns:a16="http://schemas.microsoft.com/office/drawing/2014/main" id="{8A0583BB-06C9-41CD-A5B5-80F1218C220A}"/>
              </a:ext>
            </a:extLst>
          </p:cNvPr>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 name="Title 3">
            <a:extLst>
              <a:ext uri="{FF2B5EF4-FFF2-40B4-BE49-F238E27FC236}">
                <a16:creationId xmlns:a16="http://schemas.microsoft.com/office/drawing/2014/main" id="{44103E98-E3CD-4C63-85AF-9D4E844CEE3A}"/>
              </a:ext>
            </a:extLst>
          </p:cNvPr>
          <p:cNvSpPr txBox="1">
            <a:spLocks/>
          </p:cNvSpPr>
          <p:nvPr/>
        </p:nvSpPr>
        <p:spPr>
          <a:xfrm>
            <a:off x="127564" y="375091"/>
            <a:ext cx="5370867"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Was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ist</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total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falsch</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t>
            </a:r>
          </a:p>
        </p:txBody>
      </p:sp>
      <p:sp>
        <p:nvSpPr>
          <p:cNvPr id="4" name="TextBox 3">
            <a:extLst>
              <a:ext uri="{FF2B5EF4-FFF2-40B4-BE49-F238E27FC236}">
                <a16:creationId xmlns:a16="http://schemas.microsoft.com/office/drawing/2014/main" id="{5A51DD48-FF32-4FC2-B38F-AD0C6236CDD5}"/>
              </a:ext>
            </a:extLst>
          </p:cNvPr>
          <p:cNvSpPr txBox="1"/>
          <p:nvPr/>
        </p:nvSpPr>
        <p:spPr>
          <a:xfrm>
            <a:off x="2193150" y="1782039"/>
            <a:ext cx="8783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t>
            </a:r>
          </a:p>
        </p:txBody>
      </p:sp>
      <p:sp>
        <p:nvSpPr>
          <p:cNvPr id="5" name="TextBox 4">
            <a:extLst>
              <a:ext uri="{FF2B5EF4-FFF2-40B4-BE49-F238E27FC236}">
                <a16:creationId xmlns:a16="http://schemas.microsoft.com/office/drawing/2014/main" id="{401840D9-9148-401C-A1FA-015FF511CBE4}"/>
              </a:ext>
            </a:extLst>
          </p:cNvPr>
          <p:cNvSpPr txBox="1"/>
          <p:nvPr/>
        </p:nvSpPr>
        <p:spPr>
          <a:xfrm>
            <a:off x="3071456" y="1782039"/>
            <a:ext cx="8783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a:t>
            </a:r>
          </a:p>
        </p:txBody>
      </p:sp>
      <p:sp>
        <p:nvSpPr>
          <p:cNvPr id="6" name="TextBox 5">
            <a:extLst>
              <a:ext uri="{FF2B5EF4-FFF2-40B4-BE49-F238E27FC236}">
                <a16:creationId xmlns:a16="http://schemas.microsoft.com/office/drawing/2014/main" id="{55E3438B-0561-43E1-821E-32D7D2DE15EE}"/>
              </a:ext>
            </a:extLst>
          </p:cNvPr>
          <p:cNvSpPr txBox="1"/>
          <p:nvPr/>
        </p:nvSpPr>
        <p:spPr>
          <a:xfrm>
            <a:off x="3949762" y="1782039"/>
            <a:ext cx="8783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t>
            </a:r>
          </a:p>
        </p:txBody>
      </p:sp>
      <p:pic>
        <p:nvPicPr>
          <p:cNvPr id="7" name="Picture 6">
            <a:extLst>
              <a:ext uri="{FF2B5EF4-FFF2-40B4-BE49-F238E27FC236}">
                <a16:creationId xmlns:a16="http://schemas.microsoft.com/office/drawing/2014/main" id="{340D66CD-CDBB-4B94-90D1-A621FF255D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1297" y="1694228"/>
            <a:ext cx="752777" cy="858504"/>
          </a:xfrm>
          <a:prstGeom prst="rect">
            <a:avLst/>
          </a:prstGeom>
        </p:spPr>
      </p:pic>
      <p:sp>
        <p:nvSpPr>
          <p:cNvPr id="13" name="TextBox 12">
            <a:extLst>
              <a:ext uri="{FF2B5EF4-FFF2-40B4-BE49-F238E27FC236}">
                <a16:creationId xmlns:a16="http://schemas.microsoft.com/office/drawing/2014/main" id="{09FC2CA0-E503-4469-B8BF-C6519F66C628}"/>
              </a:ext>
            </a:extLst>
          </p:cNvPr>
          <p:cNvSpPr txBox="1"/>
          <p:nvPr/>
        </p:nvSpPr>
        <p:spPr>
          <a:xfrm>
            <a:off x="2514600" y="3329233"/>
            <a:ext cx="8783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F85E2ED1-C4F5-4791-9766-1B4E5E65384D}"/>
              </a:ext>
            </a:extLst>
          </p:cNvPr>
          <p:cNvSpPr txBox="1"/>
          <p:nvPr/>
        </p:nvSpPr>
        <p:spPr>
          <a:xfrm>
            <a:off x="3392906" y="3329233"/>
            <a:ext cx="8783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a:t>
            </a:r>
          </a:p>
        </p:txBody>
      </p:sp>
      <p:sp>
        <p:nvSpPr>
          <p:cNvPr id="15" name="TextBox 14">
            <a:extLst>
              <a:ext uri="{FF2B5EF4-FFF2-40B4-BE49-F238E27FC236}">
                <a16:creationId xmlns:a16="http://schemas.microsoft.com/office/drawing/2014/main" id="{2D49A56B-2212-4127-B6A3-C7ED578250F7}"/>
              </a:ext>
            </a:extLst>
          </p:cNvPr>
          <p:cNvSpPr txBox="1"/>
          <p:nvPr/>
        </p:nvSpPr>
        <p:spPr>
          <a:xfrm>
            <a:off x="4271211" y="3329233"/>
            <a:ext cx="122721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t>
            </a:r>
          </a:p>
        </p:txBody>
      </p:sp>
      <p:pic>
        <p:nvPicPr>
          <p:cNvPr id="16" name="Picture 15">
            <a:extLst>
              <a:ext uri="{FF2B5EF4-FFF2-40B4-BE49-F238E27FC236}">
                <a16:creationId xmlns:a16="http://schemas.microsoft.com/office/drawing/2014/main" id="{A6EB6F29-72E8-4152-9DE2-E5A1919832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8432" y="3161591"/>
            <a:ext cx="752777" cy="858504"/>
          </a:xfrm>
          <a:prstGeom prst="rect">
            <a:avLst/>
          </a:prstGeom>
        </p:spPr>
      </p:pic>
      <p:sp>
        <p:nvSpPr>
          <p:cNvPr id="17" name="TextBox 16">
            <a:extLst>
              <a:ext uri="{FF2B5EF4-FFF2-40B4-BE49-F238E27FC236}">
                <a16:creationId xmlns:a16="http://schemas.microsoft.com/office/drawing/2014/main" id="{F481EDDF-F161-4881-8B2C-89FCF5F2CC89}"/>
              </a:ext>
            </a:extLst>
          </p:cNvPr>
          <p:cNvSpPr txBox="1"/>
          <p:nvPr/>
        </p:nvSpPr>
        <p:spPr>
          <a:xfrm>
            <a:off x="2431646" y="5213259"/>
            <a:ext cx="98256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a:t>
            </a:r>
          </a:p>
        </p:txBody>
      </p:sp>
      <p:sp>
        <p:nvSpPr>
          <p:cNvPr id="18" name="TextBox 17">
            <a:extLst>
              <a:ext uri="{FF2B5EF4-FFF2-40B4-BE49-F238E27FC236}">
                <a16:creationId xmlns:a16="http://schemas.microsoft.com/office/drawing/2014/main" id="{A5DF207C-E0F9-4A06-B7DC-322F6145A78B}"/>
              </a:ext>
            </a:extLst>
          </p:cNvPr>
          <p:cNvSpPr txBox="1"/>
          <p:nvPr/>
        </p:nvSpPr>
        <p:spPr>
          <a:xfrm>
            <a:off x="3451967" y="5213258"/>
            <a:ext cx="8783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t>
            </a:r>
          </a:p>
        </p:txBody>
      </p:sp>
      <p:sp>
        <p:nvSpPr>
          <p:cNvPr id="19" name="TextBox 18">
            <a:extLst>
              <a:ext uri="{FF2B5EF4-FFF2-40B4-BE49-F238E27FC236}">
                <a16:creationId xmlns:a16="http://schemas.microsoft.com/office/drawing/2014/main" id="{6CE36C06-775A-47B7-B50E-2E1497740BCB}"/>
              </a:ext>
            </a:extLst>
          </p:cNvPr>
          <p:cNvSpPr txBox="1"/>
          <p:nvPr/>
        </p:nvSpPr>
        <p:spPr>
          <a:xfrm>
            <a:off x="4188258" y="5213259"/>
            <a:ext cx="122721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t>
            </a:r>
          </a:p>
        </p:txBody>
      </p:sp>
      <p:pic>
        <p:nvPicPr>
          <p:cNvPr id="20" name="Picture 19">
            <a:extLst>
              <a:ext uri="{FF2B5EF4-FFF2-40B4-BE49-F238E27FC236}">
                <a16:creationId xmlns:a16="http://schemas.microsoft.com/office/drawing/2014/main" id="{EC70742D-B69C-43A0-85A6-02027661A0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0180" y="5122679"/>
            <a:ext cx="752777" cy="858504"/>
          </a:xfrm>
          <a:prstGeom prst="rect">
            <a:avLst/>
          </a:prstGeom>
        </p:spPr>
      </p:pic>
      <p:sp>
        <p:nvSpPr>
          <p:cNvPr id="21" name="TextBox 20">
            <a:extLst>
              <a:ext uri="{FF2B5EF4-FFF2-40B4-BE49-F238E27FC236}">
                <a16:creationId xmlns:a16="http://schemas.microsoft.com/office/drawing/2014/main" id="{CE41E0D3-9F2A-458A-AA9B-94274FDA26B6}"/>
              </a:ext>
            </a:extLst>
          </p:cNvPr>
          <p:cNvSpPr txBox="1"/>
          <p:nvPr/>
        </p:nvSpPr>
        <p:spPr>
          <a:xfrm>
            <a:off x="8430883" y="1614397"/>
            <a:ext cx="8783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90F7DF47-162B-4203-B964-50CEA57E0BD2}"/>
              </a:ext>
            </a:extLst>
          </p:cNvPr>
          <p:cNvSpPr txBox="1"/>
          <p:nvPr/>
        </p:nvSpPr>
        <p:spPr>
          <a:xfrm>
            <a:off x="9309189" y="1614397"/>
            <a:ext cx="8783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t>
            </a:r>
          </a:p>
        </p:txBody>
      </p:sp>
      <p:sp>
        <p:nvSpPr>
          <p:cNvPr id="23" name="TextBox 22">
            <a:extLst>
              <a:ext uri="{FF2B5EF4-FFF2-40B4-BE49-F238E27FC236}">
                <a16:creationId xmlns:a16="http://schemas.microsoft.com/office/drawing/2014/main" id="{894B6BB6-7123-4701-BE92-80B856EFD377}"/>
              </a:ext>
            </a:extLst>
          </p:cNvPr>
          <p:cNvSpPr txBox="1"/>
          <p:nvPr/>
        </p:nvSpPr>
        <p:spPr>
          <a:xfrm>
            <a:off x="10187494" y="1614397"/>
            <a:ext cx="122721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t>
            </a:r>
          </a:p>
        </p:txBody>
      </p:sp>
      <p:pic>
        <p:nvPicPr>
          <p:cNvPr id="24" name="Picture 23">
            <a:extLst>
              <a:ext uri="{FF2B5EF4-FFF2-40B4-BE49-F238E27FC236}">
                <a16:creationId xmlns:a16="http://schemas.microsoft.com/office/drawing/2014/main" id="{D0B99F53-9D2A-4ED8-9DB3-816AA105AE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2486" y="1532868"/>
            <a:ext cx="752777" cy="858504"/>
          </a:xfrm>
          <a:prstGeom prst="rect">
            <a:avLst/>
          </a:prstGeom>
        </p:spPr>
      </p:pic>
      <p:sp>
        <p:nvSpPr>
          <p:cNvPr id="25" name="TextBox 24">
            <a:extLst>
              <a:ext uri="{FF2B5EF4-FFF2-40B4-BE49-F238E27FC236}">
                <a16:creationId xmlns:a16="http://schemas.microsoft.com/office/drawing/2014/main" id="{BB2FF28D-5F62-4EC4-9DF1-F91E2819219A}"/>
              </a:ext>
            </a:extLst>
          </p:cNvPr>
          <p:cNvSpPr txBox="1"/>
          <p:nvPr/>
        </p:nvSpPr>
        <p:spPr>
          <a:xfrm>
            <a:off x="8159424" y="3241904"/>
            <a:ext cx="8783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a:t>
            </a:r>
          </a:p>
        </p:txBody>
      </p:sp>
      <p:sp>
        <p:nvSpPr>
          <p:cNvPr id="26" name="TextBox 25">
            <a:extLst>
              <a:ext uri="{FF2B5EF4-FFF2-40B4-BE49-F238E27FC236}">
                <a16:creationId xmlns:a16="http://schemas.microsoft.com/office/drawing/2014/main" id="{6222CC34-84CF-4A14-B70A-EC8C2380EDB6}"/>
              </a:ext>
            </a:extLst>
          </p:cNvPr>
          <p:cNvSpPr txBox="1"/>
          <p:nvPr/>
        </p:nvSpPr>
        <p:spPr>
          <a:xfrm>
            <a:off x="9037730" y="3241904"/>
            <a:ext cx="8783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t>
            </a:r>
          </a:p>
        </p:txBody>
      </p:sp>
      <p:sp>
        <p:nvSpPr>
          <p:cNvPr id="27" name="TextBox 26">
            <a:extLst>
              <a:ext uri="{FF2B5EF4-FFF2-40B4-BE49-F238E27FC236}">
                <a16:creationId xmlns:a16="http://schemas.microsoft.com/office/drawing/2014/main" id="{888DD74F-F61F-434F-B39E-D1335F3ED660}"/>
              </a:ext>
            </a:extLst>
          </p:cNvPr>
          <p:cNvSpPr txBox="1"/>
          <p:nvPr/>
        </p:nvSpPr>
        <p:spPr>
          <a:xfrm>
            <a:off x="9916035" y="3241904"/>
            <a:ext cx="122721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8" name="Picture 27">
            <a:extLst>
              <a:ext uri="{FF2B5EF4-FFF2-40B4-BE49-F238E27FC236}">
                <a16:creationId xmlns:a16="http://schemas.microsoft.com/office/drawing/2014/main" id="{FB5AD559-4BC7-4C05-884D-B1B567323C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435" y="3134846"/>
            <a:ext cx="752777" cy="858504"/>
          </a:xfrm>
          <a:prstGeom prst="rect">
            <a:avLst/>
          </a:prstGeom>
        </p:spPr>
      </p:pic>
      <p:sp>
        <p:nvSpPr>
          <p:cNvPr id="29" name="TextBox 28">
            <a:extLst>
              <a:ext uri="{FF2B5EF4-FFF2-40B4-BE49-F238E27FC236}">
                <a16:creationId xmlns:a16="http://schemas.microsoft.com/office/drawing/2014/main" id="{39314F26-3CF4-4E57-BF52-E669A85ABB8F}"/>
              </a:ext>
            </a:extLst>
          </p:cNvPr>
          <p:cNvSpPr txBox="1"/>
          <p:nvPr/>
        </p:nvSpPr>
        <p:spPr>
          <a:xfrm>
            <a:off x="8481453" y="4891047"/>
            <a:ext cx="103617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t>
            </a:r>
          </a:p>
        </p:txBody>
      </p:sp>
      <p:sp>
        <p:nvSpPr>
          <p:cNvPr id="30" name="TextBox 29">
            <a:extLst>
              <a:ext uri="{FF2B5EF4-FFF2-40B4-BE49-F238E27FC236}">
                <a16:creationId xmlns:a16="http://schemas.microsoft.com/office/drawing/2014/main" id="{63B660FD-7408-490C-A6B4-7A757F5A326D}"/>
              </a:ext>
            </a:extLst>
          </p:cNvPr>
          <p:cNvSpPr txBox="1"/>
          <p:nvPr/>
        </p:nvSpPr>
        <p:spPr>
          <a:xfrm>
            <a:off x="9508499" y="4891047"/>
            <a:ext cx="8783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t>
            </a:r>
          </a:p>
        </p:txBody>
      </p:sp>
      <p:sp>
        <p:nvSpPr>
          <p:cNvPr id="31" name="TextBox 30">
            <a:extLst>
              <a:ext uri="{FF2B5EF4-FFF2-40B4-BE49-F238E27FC236}">
                <a16:creationId xmlns:a16="http://schemas.microsoft.com/office/drawing/2014/main" id="{3F80200F-41D6-472F-8455-3DBBA660985F}"/>
              </a:ext>
            </a:extLst>
          </p:cNvPr>
          <p:cNvSpPr txBox="1"/>
          <p:nvPr/>
        </p:nvSpPr>
        <p:spPr>
          <a:xfrm>
            <a:off x="10238064" y="4891047"/>
            <a:ext cx="122721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2" name="Picture 31">
            <a:extLst>
              <a:ext uri="{FF2B5EF4-FFF2-40B4-BE49-F238E27FC236}">
                <a16:creationId xmlns:a16="http://schemas.microsoft.com/office/drawing/2014/main" id="{22FBF2D6-49F3-4D82-8D95-38F8128FBE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5674" y="4808994"/>
            <a:ext cx="752777" cy="858504"/>
          </a:xfrm>
          <a:prstGeom prst="rect">
            <a:avLst/>
          </a:prstGeom>
        </p:spPr>
      </p:pic>
      <p:pic>
        <p:nvPicPr>
          <p:cNvPr id="36" name="Picture 35">
            <a:extLst>
              <a:ext uri="{FF2B5EF4-FFF2-40B4-BE49-F238E27FC236}">
                <a16:creationId xmlns:a16="http://schemas.microsoft.com/office/drawing/2014/main" id="{FCC97C51-9D10-49C8-A467-3BD9093ACB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449" y="2926873"/>
            <a:ext cx="1735641" cy="1327940"/>
          </a:xfrm>
          <a:prstGeom prst="rect">
            <a:avLst/>
          </a:prstGeom>
        </p:spPr>
      </p:pic>
      <p:pic>
        <p:nvPicPr>
          <p:cNvPr id="37" name="Picture 36">
            <a:extLst>
              <a:ext uri="{FF2B5EF4-FFF2-40B4-BE49-F238E27FC236}">
                <a16:creationId xmlns:a16="http://schemas.microsoft.com/office/drawing/2014/main" id="{F2678531-D559-48B6-9EA4-5C1FA5AFA0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1437" y="3410203"/>
            <a:ext cx="581539" cy="884499"/>
          </a:xfrm>
          <a:prstGeom prst="rect">
            <a:avLst/>
          </a:prstGeom>
        </p:spPr>
      </p:pic>
      <p:pic>
        <p:nvPicPr>
          <p:cNvPr id="39" name="Picture 38">
            <a:extLst>
              <a:ext uri="{FF2B5EF4-FFF2-40B4-BE49-F238E27FC236}">
                <a16:creationId xmlns:a16="http://schemas.microsoft.com/office/drawing/2014/main" id="{76693D1D-19E3-42DC-ABDA-012F1BE71A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3093" y="2916727"/>
            <a:ext cx="1564764" cy="1173573"/>
          </a:xfrm>
          <a:prstGeom prst="rect">
            <a:avLst/>
          </a:prstGeom>
        </p:spPr>
      </p:pic>
      <p:pic>
        <p:nvPicPr>
          <p:cNvPr id="40" name="Picture 39">
            <a:extLst>
              <a:ext uri="{FF2B5EF4-FFF2-40B4-BE49-F238E27FC236}">
                <a16:creationId xmlns:a16="http://schemas.microsoft.com/office/drawing/2014/main" id="{6521F42D-80B5-41FB-BEDA-8A177280C20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69325" y="4723649"/>
            <a:ext cx="2618634" cy="798060"/>
          </a:xfrm>
          <a:prstGeom prst="rect">
            <a:avLst/>
          </a:prstGeom>
        </p:spPr>
      </p:pic>
      <p:grpSp>
        <p:nvGrpSpPr>
          <p:cNvPr id="43" name="Group 42">
            <a:extLst>
              <a:ext uri="{FF2B5EF4-FFF2-40B4-BE49-F238E27FC236}">
                <a16:creationId xmlns:a16="http://schemas.microsoft.com/office/drawing/2014/main" id="{0F3B5F65-CE87-4DC5-9274-2732125541D8}"/>
              </a:ext>
            </a:extLst>
          </p:cNvPr>
          <p:cNvGrpSpPr/>
          <p:nvPr/>
        </p:nvGrpSpPr>
        <p:grpSpPr>
          <a:xfrm>
            <a:off x="6438760" y="1046074"/>
            <a:ext cx="1683538" cy="1391391"/>
            <a:chOff x="-3304463" y="737034"/>
            <a:chExt cx="5802987" cy="4545870"/>
          </a:xfrm>
        </p:grpSpPr>
        <p:grpSp>
          <p:nvGrpSpPr>
            <p:cNvPr id="44" name="Group 43">
              <a:extLst>
                <a:ext uri="{FF2B5EF4-FFF2-40B4-BE49-F238E27FC236}">
                  <a16:creationId xmlns:a16="http://schemas.microsoft.com/office/drawing/2014/main" id="{68554CFA-E5F9-43D5-AE2B-7ADE681CED70}"/>
                </a:ext>
              </a:extLst>
            </p:cNvPr>
            <p:cNvGrpSpPr/>
            <p:nvPr/>
          </p:nvGrpSpPr>
          <p:grpSpPr>
            <a:xfrm>
              <a:off x="-3304463" y="2607477"/>
              <a:ext cx="5802987" cy="2675427"/>
              <a:chOff x="-3144443" y="1837857"/>
              <a:chExt cx="5802987" cy="2675427"/>
            </a:xfrm>
          </p:grpSpPr>
          <p:pic>
            <p:nvPicPr>
              <p:cNvPr id="46" name="Picture 45">
                <a:extLst>
                  <a:ext uri="{FF2B5EF4-FFF2-40B4-BE49-F238E27FC236}">
                    <a16:creationId xmlns:a16="http://schemas.microsoft.com/office/drawing/2014/main" id="{B4545C85-947F-437B-86C5-12E6B8E5AEB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7903" y="1837857"/>
                <a:ext cx="3006447" cy="2675427"/>
              </a:xfrm>
              <a:prstGeom prst="rect">
                <a:avLst/>
              </a:prstGeom>
            </p:spPr>
          </p:pic>
          <p:pic>
            <p:nvPicPr>
              <p:cNvPr id="47" name="Picture 46">
                <a:extLst>
                  <a:ext uri="{FF2B5EF4-FFF2-40B4-BE49-F238E27FC236}">
                    <a16:creationId xmlns:a16="http://schemas.microsoft.com/office/drawing/2014/main" id="{B844747C-6A72-4306-9D16-72EA0813B434}"/>
                  </a:ext>
                </a:extLst>
              </p:cNvPr>
              <p:cNvPicPr>
                <a:picLocks noChangeAspect="1"/>
              </p:cNvPicPr>
              <p:nvPr/>
            </p:nvPicPr>
            <p:blipFill>
              <a:blip r:embed="rId9"/>
              <a:stretch>
                <a:fillRect/>
              </a:stretch>
            </p:blipFill>
            <p:spPr>
              <a:xfrm>
                <a:off x="-3144443" y="1837857"/>
                <a:ext cx="2735580" cy="2672330"/>
              </a:xfrm>
              <a:prstGeom prst="rect">
                <a:avLst/>
              </a:prstGeom>
            </p:spPr>
          </p:pic>
        </p:grpSp>
        <p:sp>
          <p:nvSpPr>
            <p:cNvPr id="45" name="Arrow: Down 44">
              <a:extLst>
                <a:ext uri="{FF2B5EF4-FFF2-40B4-BE49-F238E27FC236}">
                  <a16:creationId xmlns:a16="http://schemas.microsoft.com/office/drawing/2014/main" id="{DCB0F30F-F010-429E-A2E5-38E9A3C3B5EE}"/>
                </a:ext>
              </a:extLst>
            </p:cNvPr>
            <p:cNvSpPr/>
            <p:nvPr/>
          </p:nvSpPr>
          <p:spPr>
            <a:xfrm>
              <a:off x="-2278797" y="737034"/>
              <a:ext cx="1023516" cy="1750737"/>
            </a:xfrm>
            <a:prstGeom prst="down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endParaRPr>
            </a:p>
          </p:txBody>
        </p:sp>
      </p:grpSp>
      <p:sp>
        <p:nvSpPr>
          <p:cNvPr id="8" name="Title 7">
            <a:extLst>
              <a:ext uri="{FF2B5EF4-FFF2-40B4-BE49-F238E27FC236}">
                <a16:creationId xmlns:a16="http://schemas.microsoft.com/office/drawing/2014/main" id="{455EBEF8-E653-0D48-887D-AC67E1B11CAE}"/>
              </a:ext>
            </a:extLst>
          </p:cNvPr>
          <p:cNvSpPr>
            <a:spLocks noGrp="1"/>
          </p:cNvSpPr>
          <p:nvPr>
            <p:ph type="title"/>
          </p:nvPr>
        </p:nvSpPr>
        <p:spPr>
          <a:xfrm>
            <a:off x="-1" y="213557"/>
            <a:ext cx="5261209" cy="647577"/>
          </a:xfrm>
        </p:spPr>
        <p:txBody>
          <a:bodyPr>
            <a:noAutofit/>
          </a:bodyPr>
          <a:lstStyle/>
          <a:p>
            <a:r>
              <a:rPr lang="en-GB" sz="2800" b="1" dirty="0" err="1">
                <a:solidFill>
                  <a:prstClr val="white"/>
                </a:solidFill>
              </a:rPr>
              <a:t>Trouve</a:t>
            </a:r>
            <a:r>
              <a:rPr lang="en-GB" sz="2800" b="1" dirty="0">
                <a:solidFill>
                  <a:prstClr val="white"/>
                </a:solidFill>
              </a:rPr>
              <a:t> le mot impossible!</a:t>
            </a:r>
            <a:endParaRPr lang="en-US" sz="2800" dirty="0"/>
          </a:p>
        </p:txBody>
      </p:sp>
      <p:pic>
        <p:nvPicPr>
          <p:cNvPr id="48" name="Picture 47" descr="A group of children standing in front of a chalkboard&#10;&#10;Description automatically generated">
            <a:extLst>
              <a:ext uri="{FF2B5EF4-FFF2-40B4-BE49-F238E27FC236}">
                <a16:creationId xmlns:a16="http://schemas.microsoft.com/office/drawing/2014/main" id="{EEA7F99C-8591-4400-8CE5-814F465ED3B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6201" y="4915391"/>
            <a:ext cx="1748791" cy="1118953"/>
          </a:xfrm>
          <a:prstGeom prst="rect">
            <a:avLst/>
          </a:prstGeom>
        </p:spPr>
      </p:pic>
      <p:pic>
        <p:nvPicPr>
          <p:cNvPr id="50" name="Picture 49" descr="Graphical user interface&#10;&#10;Description automatically generated">
            <a:extLst>
              <a:ext uri="{FF2B5EF4-FFF2-40B4-BE49-F238E27FC236}">
                <a16:creationId xmlns:a16="http://schemas.microsoft.com/office/drawing/2014/main" id="{4C71DE73-5B4C-4D6A-98E9-E1DE508BD47F}"/>
              </a:ext>
            </a:extLst>
          </p:cNvPr>
          <p:cNvPicPr>
            <a:picLocks noChangeAspect="1"/>
          </p:cNvPicPr>
          <p:nvPr/>
        </p:nvPicPr>
        <p:blipFill rotWithShape="1">
          <a:blip r:embed="rId11">
            <a:extLst>
              <a:ext uri="{28A0092B-C50C-407E-A947-70E740481C1C}">
                <a14:useLocalDpi xmlns:a14="http://schemas.microsoft.com/office/drawing/2010/main" val="0"/>
              </a:ext>
            </a:extLst>
          </a:blip>
          <a:srcRect b="25455"/>
          <a:stretch/>
        </p:blipFill>
        <p:spPr>
          <a:xfrm>
            <a:off x="102720" y="1314005"/>
            <a:ext cx="2294990" cy="1152117"/>
          </a:xfrm>
          <a:prstGeom prst="rect">
            <a:avLst/>
          </a:prstGeom>
        </p:spPr>
      </p:pic>
      <p:sp>
        <p:nvSpPr>
          <p:cNvPr id="51" name="Rounded Rectangle 11">
            <a:extLst>
              <a:ext uri="{FF2B5EF4-FFF2-40B4-BE49-F238E27FC236}">
                <a16:creationId xmlns:a16="http://schemas.microsoft.com/office/drawing/2014/main" id="{F3EE7268-4436-4CCD-9175-1E3030DA088A}"/>
              </a:ext>
            </a:extLst>
          </p:cNvPr>
          <p:cNvSpPr/>
          <p:nvPr/>
        </p:nvSpPr>
        <p:spPr>
          <a:xfrm>
            <a:off x="10210800" y="258166"/>
            <a:ext cx="1717343" cy="421314"/>
          </a:xfrm>
          <a:prstGeom prst="roundRect">
            <a:avLst/>
          </a:prstGeom>
          <a:solidFill>
            <a:srgbClr val="0055A5"/>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3581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500"/>
                                        <p:tgtEl>
                                          <p:spTgt spid="26"/>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5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fade">
                                      <p:cBhvr>
                                        <p:cTn id="71" dur="500"/>
                                        <p:tgtEl>
                                          <p:spTgt spid="28"/>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fade">
                                      <p:cBhvr>
                                        <p:cTn id="76" dur="500"/>
                                        <p:tgtEl>
                                          <p:spTgt spid="2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500"/>
                                        <p:tgtEl>
                                          <p:spTgt spid="30"/>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500"/>
                                        <p:tgtEl>
                                          <p:spTgt spid="31"/>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fade">
                                      <p:cBhvr>
                                        <p:cTn id="8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p:bldP spid="18" grpId="0"/>
      <p:bldP spid="19" grpId="0"/>
      <p:bldP spid="21" grpId="0"/>
      <p:bldP spid="22" grpId="0"/>
      <p:bldP spid="23" grpId="0"/>
      <p:bldP spid="25" grpId="0"/>
      <p:bldP spid="26" grpId="0"/>
      <p:bldP spid="27" grpId="0"/>
      <p:bldP spid="29" grpId="0"/>
      <p:bldP spid="30"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2" name="Picture 1">
            <a:extLst>
              <a:ext uri="{FF2B5EF4-FFF2-40B4-BE49-F238E27FC236}">
                <a16:creationId xmlns:a16="http://schemas.microsoft.com/office/drawing/2014/main" id="{1582E5EA-9CF6-4889-854E-E15ED28CD4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4513" y="503162"/>
            <a:ext cx="5206923" cy="3983820"/>
          </a:xfrm>
          <a:prstGeom prst="rect">
            <a:avLst/>
          </a:prstGeom>
        </p:spPr>
      </p:pic>
      <p:pic>
        <p:nvPicPr>
          <p:cNvPr id="3" name="Picture 2">
            <a:extLst>
              <a:ext uri="{FF2B5EF4-FFF2-40B4-BE49-F238E27FC236}">
                <a16:creationId xmlns:a16="http://schemas.microsoft.com/office/drawing/2014/main" id="{16634910-0836-4F7F-BA5F-BE0D282941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2974" y="1777010"/>
            <a:ext cx="1938462" cy="3473077"/>
          </a:xfrm>
          <a:prstGeom prst="rect">
            <a:avLst/>
          </a:prstGeom>
        </p:spPr>
      </p:pic>
      <p:sp>
        <p:nvSpPr>
          <p:cNvPr id="4" name="Rectangle 3">
            <a:extLst>
              <a:ext uri="{FF2B5EF4-FFF2-40B4-BE49-F238E27FC236}">
                <a16:creationId xmlns:a16="http://schemas.microsoft.com/office/drawing/2014/main" id="{4F838876-FE07-406C-8BEC-DCC5A11672C6}"/>
              </a:ext>
            </a:extLst>
          </p:cNvPr>
          <p:cNvSpPr/>
          <p:nvPr/>
        </p:nvSpPr>
        <p:spPr>
          <a:xfrm>
            <a:off x="0" y="149219"/>
            <a:ext cx="2776538" cy="707886"/>
          </a:xfrm>
          <a:prstGeom prst="rect">
            <a:avLst/>
          </a:prstGeom>
          <a:solidFill>
            <a:srgbClr val="0055A5"/>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C’est</a:t>
            </a: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a:t>
            </a:r>
          </a:p>
        </p:txBody>
      </p:sp>
      <p:sp>
        <p:nvSpPr>
          <p:cNvPr id="5" name="Rectangle 4">
            <a:extLst>
              <a:ext uri="{FF2B5EF4-FFF2-40B4-BE49-F238E27FC236}">
                <a16:creationId xmlns:a16="http://schemas.microsoft.com/office/drawing/2014/main" id="{4497F2DE-E6B1-4F22-8F8B-95CC22F35899}"/>
              </a:ext>
            </a:extLst>
          </p:cNvPr>
          <p:cNvSpPr/>
          <p:nvPr/>
        </p:nvSpPr>
        <p:spPr>
          <a:xfrm>
            <a:off x="3418681" y="4651743"/>
            <a:ext cx="6478588" cy="1446550"/>
          </a:xfrm>
          <a:prstGeom prst="rect">
            <a:avLst/>
          </a:prstGeom>
          <a:solidFill>
            <a:srgbClr val="0055A5"/>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 </a:t>
            </a: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la poste</a:t>
            </a:r>
          </a:p>
        </p:txBody>
      </p:sp>
      <p:sp>
        <p:nvSpPr>
          <p:cNvPr id="6" name="Rectangle 5">
            <a:extLst>
              <a:ext uri="{FF2B5EF4-FFF2-40B4-BE49-F238E27FC236}">
                <a16:creationId xmlns:a16="http://schemas.microsoft.com/office/drawing/2014/main" id="{25A227DD-784D-47A0-91D7-57D95F6F8567}"/>
              </a:ext>
            </a:extLst>
          </p:cNvPr>
          <p:cNvSpPr/>
          <p:nvPr/>
        </p:nvSpPr>
        <p:spPr>
          <a:xfrm>
            <a:off x="5486400" y="210370"/>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 name="Rectangle 6">
            <a:extLst>
              <a:ext uri="{FF2B5EF4-FFF2-40B4-BE49-F238E27FC236}">
                <a16:creationId xmlns:a16="http://schemas.microsoft.com/office/drawing/2014/main" id="{1208C14B-A513-471B-86BA-023C1892D142}"/>
              </a:ext>
            </a:extLst>
          </p:cNvPr>
          <p:cNvSpPr/>
          <p:nvPr/>
        </p:nvSpPr>
        <p:spPr>
          <a:xfrm>
            <a:off x="3169262" y="210370"/>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 name="Rectangle 7">
            <a:extLst>
              <a:ext uri="{FF2B5EF4-FFF2-40B4-BE49-F238E27FC236}">
                <a16:creationId xmlns:a16="http://schemas.microsoft.com/office/drawing/2014/main" id="{F9CAD10D-E065-4B0B-8BDF-F6412117EE08}"/>
              </a:ext>
            </a:extLst>
          </p:cNvPr>
          <p:cNvSpPr/>
          <p:nvPr/>
        </p:nvSpPr>
        <p:spPr>
          <a:xfrm>
            <a:off x="7829550" y="210370"/>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 name="Rectangle 8">
            <a:extLst>
              <a:ext uri="{FF2B5EF4-FFF2-40B4-BE49-F238E27FC236}">
                <a16:creationId xmlns:a16="http://schemas.microsoft.com/office/drawing/2014/main" id="{FFDAC927-E2CB-4FBE-BE7E-89E45EB67B39}"/>
              </a:ext>
            </a:extLst>
          </p:cNvPr>
          <p:cNvSpPr/>
          <p:nvPr/>
        </p:nvSpPr>
        <p:spPr>
          <a:xfrm>
            <a:off x="3160183" y="2194978"/>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Rectangle 9">
            <a:extLst>
              <a:ext uri="{FF2B5EF4-FFF2-40B4-BE49-F238E27FC236}">
                <a16:creationId xmlns:a16="http://schemas.microsoft.com/office/drawing/2014/main" id="{5491022B-3115-4B2C-8EA3-3F21C913B90C}"/>
              </a:ext>
            </a:extLst>
          </p:cNvPr>
          <p:cNvSpPr/>
          <p:nvPr/>
        </p:nvSpPr>
        <p:spPr>
          <a:xfrm>
            <a:off x="7829550" y="2194978"/>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 name="Rectangle 10">
            <a:extLst>
              <a:ext uri="{FF2B5EF4-FFF2-40B4-BE49-F238E27FC236}">
                <a16:creationId xmlns:a16="http://schemas.microsoft.com/office/drawing/2014/main" id="{EDB3BBFE-0358-4083-A50B-619DBAB1FF05}"/>
              </a:ext>
            </a:extLst>
          </p:cNvPr>
          <p:cNvSpPr/>
          <p:nvPr/>
        </p:nvSpPr>
        <p:spPr>
          <a:xfrm>
            <a:off x="3160183" y="4177257"/>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 name="Rectangle 11">
            <a:extLst>
              <a:ext uri="{FF2B5EF4-FFF2-40B4-BE49-F238E27FC236}">
                <a16:creationId xmlns:a16="http://schemas.microsoft.com/office/drawing/2014/main" id="{A5355911-9A28-4F9A-9758-39B794D27056}"/>
              </a:ext>
            </a:extLst>
          </p:cNvPr>
          <p:cNvSpPr/>
          <p:nvPr/>
        </p:nvSpPr>
        <p:spPr>
          <a:xfrm>
            <a:off x="5486400" y="4179586"/>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 name="Rectangle 12">
            <a:extLst>
              <a:ext uri="{FF2B5EF4-FFF2-40B4-BE49-F238E27FC236}">
                <a16:creationId xmlns:a16="http://schemas.microsoft.com/office/drawing/2014/main" id="{A90B8075-4151-4C5A-8ECC-CA3C39EB2EAA}"/>
              </a:ext>
            </a:extLst>
          </p:cNvPr>
          <p:cNvSpPr/>
          <p:nvPr/>
        </p:nvSpPr>
        <p:spPr>
          <a:xfrm>
            <a:off x="7829550" y="4179586"/>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 name="Rectangle 13">
            <a:extLst>
              <a:ext uri="{FF2B5EF4-FFF2-40B4-BE49-F238E27FC236}">
                <a16:creationId xmlns:a16="http://schemas.microsoft.com/office/drawing/2014/main" id="{FD3F335A-4437-4A1C-8304-9800067727C4}"/>
              </a:ext>
            </a:extLst>
          </p:cNvPr>
          <p:cNvSpPr/>
          <p:nvPr/>
        </p:nvSpPr>
        <p:spPr>
          <a:xfrm>
            <a:off x="5486400" y="2194978"/>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411257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grpId="0" nodeType="clickEffect">
                                  <p:stCondLst>
                                    <p:cond delay="0"/>
                                  </p:stCondLst>
                                  <p:childTnLst>
                                    <p:animEffect transition="out" filter="wipe(down)">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xit" presetSubtype="4" fill="hold" grpId="0" nodeType="clickEffect">
                                  <p:stCondLst>
                                    <p:cond delay="0"/>
                                  </p:stCondLst>
                                  <p:childTnLst>
                                    <p:animEffect transition="out" filter="wipe(down)">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xit" presetSubtype="4" fill="hold" grpId="0" nodeType="clickEffect">
                                  <p:stCondLst>
                                    <p:cond delay="0"/>
                                  </p:stCondLst>
                                  <p:childTnLst>
                                    <p:animEffect transition="out" filter="wipe(down)">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xit" presetSubtype="4" fill="hold" grpId="0" nodeType="clickEffect">
                                  <p:stCondLst>
                                    <p:cond delay="0"/>
                                  </p:stCondLst>
                                  <p:childTnLst>
                                    <p:animEffect transition="out" filter="wipe(down)">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xit" presetSubtype="4" fill="hold" grpId="0" nodeType="clickEffect">
                                  <p:stCondLst>
                                    <p:cond delay="0"/>
                                  </p:stCondLst>
                                  <p:childTnLst>
                                    <p:animEffect transition="out" filter="wipe(down)">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xit" presetSubtype="4" fill="hold" grpId="0" nodeType="clickEffect">
                                  <p:stCondLst>
                                    <p:cond delay="0"/>
                                  </p:stCondLst>
                                  <p:childTnLst>
                                    <p:animEffect transition="out" filter="wipe(down)">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xit" presetSubtype="4" fill="hold" grpId="0" nodeType="clickEffect">
                                  <p:stCondLst>
                                    <p:cond delay="0"/>
                                  </p:stCondLst>
                                  <p:childTnLst>
                                    <p:animEffect transition="out" filter="wipe(down)">
                                      <p:cBhvr>
                                        <p:cTn id="40" dur="500"/>
                                        <p:tgtEl>
                                          <p:spTgt spid="14"/>
                                        </p:tgtEl>
                                      </p:cBhvr>
                                    </p:animEffect>
                                    <p:set>
                                      <p:cBhvr>
                                        <p:cTn id="41" dur="1" fill="hold">
                                          <p:stCondLst>
                                            <p:cond delay="499"/>
                                          </p:stCondLst>
                                        </p:cTn>
                                        <p:tgtEl>
                                          <p:spTgt spid="14"/>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xit" presetSubtype="4" fill="hold" grpId="0" nodeType="clickEffect">
                                  <p:stCondLst>
                                    <p:cond delay="0"/>
                                  </p:stCondLst>
                                  <p:childTnLst>
                                    <p:animEffect transition="out" filter="wipe(down)">
                                      <p:cBhvr>
                                        <p:cTn id="45" dur="500"/>
                                        <p:tgtEl>
                                          <p:spTgt spid="12"/>
                                        </p:tgtEl>
                                      </p:cBhvr>
                                    </p:animEffect>
                                    <p:set>
                                      <p:cBhvr>
                                        <p:cTn id="46" dur="1" fill="hold">
                                          <p:stCondLst>
                                            <p:cond delay="499"/>
                                          </p:stCondLst>
                                        </p:cTn>
                                        <p:tgtEl>
                                          <p:spTgt spid="1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2" presetClass="exit" presetSubtype="4" fill="hold" grpId="0" nodeType="clickEffect">
                                  <p:stCondLst>
                                    <p:cond delay="0"/>
                                  </p:stCondLst>
                                  <p:childTnLst>
                                    <p:animEffect transition="out" filter="wipe(down)">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 name="Rectangle 13">
            <a:extLst>
              <a:ext uri="{FF2B5EF4-FFF2-40B4-BE49-F238E27FC236}">
                <a16:creationId xmlns:a16="http://schemas.microsoft.com/office/drawing/2014/main" id="{32D1202B-228A-4B71-9E07-FCE193D85407}"/>
              </a:ext>
            </a:extLst>
          </p:cNvPr>
          <p:cNvSpPr/>
          <p:nvPr/>
        </p:nvSpPr>
        <p:spPr>
          <a:xfrm>
            <a:off x="0" y="149219"/>
            <a:ext cx="2776538" cy="707886"/>
          </a:xfrm>
          <a:prstGeom prst="rect">
            <a:avLst/>
          </a:prstGeom>
          <a:solidFill>
            <a:srgbClr val="0055A5"/>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C’est</a:t>
            </a: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a:t>
            </a:r>
          </a:p>
        </p:txBody>
      </p:sp>
      <p:grpSp>
        <p:nvGrpSpPr>
          <p:cNvPr id="31" name="Group 30">
            <a:extLst>
              <a:ext uri="{FF2B5EF4-FFF2-40B4-BE49-F238E27FC236}">
                <a16:creationId xmlns:a16="http://schemas.microsoft.com/office/drawing/2014/main" id="{66EE70F6-25CF-4E94-8A9A-71C3E1DE2E66}"/>
              </a:ext>
            </a:extLst>
          </p:cNvPr>
          <p:cNvGrpSpPr/>
          <p:nvPr/>
        </p:nvGrpSpPr>
        <p:grpSpPr>
          <a:xfrm>
            <a:off x="3718562" y="609599"/>
            <a:ext cx="5802987" cy="4319362"/>
            <a:chOff x="3909062" y="1033866"/>
            <a:chExt cx="5802987" cy="4319362"/>
          </a:xfrm>
        </p:grpSpPr>
        <p:sp>
          <p:nvSpPr>
            <p:cNvPr id="30" name="Arrow: Down 29">
              <a:extLst>
                <a:ext uri="{FF2B5EF4-FFF2-40B4-BE49-F238E27FC236}">
                  <a16:creationId xmlns:a16="http://schemas.microsoft.com/office/drawing/2014/main" id="{C71DDCFA-7D9F-4DD7-86C0-F4760C1C6AB1}"/>
                </a:ext>
              </a:extLst>
            </p:cNvPr>
            <p:cNvSpPr/>
            <p:nvPr/>
          </p:nvSpPr>
          <p:spPr>
            <a:xfrm>
              <a:off x="4934727" y="1033866"/>
              <a:ext cx="784860" cy="1524227"/>
            </a:xfrm>
            <a:prstGeom prst="down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9" name="Group 28">
              <a:extLst>
                <a:ext uri="{FF2B5EF4-FFF2-40B4-BE49-F238E27FC236}">
                  <a16:creationId xmlns:a16="http://schemas.microsoft.com/office/drawing/2014/main" id="{9936FE60-0DE1-4ED5-B2D0-BF5FD4788A05}"/>
                </a:ext>
              </a:extLst>
            </p:cNvPr>
            <p:cNvGrpSpPr/>
            <p:nvPr/>
          </p:nvGrpSpPr>
          <p:grpSpPr>
            <a:xfrm>
              <a:off x="3909062" y="2677801"/>
              <a:ext cx="5802987" cy="2675427"/>
              <a:chOff x="4069082" y="1908181"/>
              <a:chExt cx="5802987" cy="2675427"/>
            </a:xfrm>
          </p:grpSpPr>
          <p:pic>
            <p:nvPicPr>
              <p:cNvPr id="4" name="Picture 3">
                <a:extLst>
                  <a:ext uri="{FF2B5EF4-FFF2-40B4-BE49-F238E27FC236}">
                    <a16:creationId xmlns:a16="http://schemas.microsoft.com/office/drawing/2014/main" id="{948119FA-0362-4309-A264-733A95DE06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5622" y="1908181"/>
                <a:ext cx="3006447" cy="2675427"/>
              </a:xfrm>
              <a:prstGeom prst="rect">
                <a:avLst/>
              </a:prstGeom>
            </p:spPr>
          </p:pic>
          <p:pic>
            <p:nvPicPr>
              <p:cNvPr id="28" name="Picture 27">
                <a:extLst>
                  <a:ext uri="{FF2B5EF4-FFF2-40B4-BE49-F238E27FC236}">
                    <a16:creationId xmlns:a16="http://schemas.microsoft.com/office/drawing/2014/main" id="{89F001E3-59FF-419B-BA2A-5F2F7B8FF612}"/>
                  </a:ext>
                </a:extLst>
              </p:cNvPr>
              <p:cNvPicPr>
                <a:picLocks noChangeAspect="1"/>
              </p:cNvPicPr>
              <p:nvPr/>
            </p:nvPicPr>
            <p:blipFill>
              <a:blip r:embed="rId4"/>
              <a:stretch>
                <a:fillRect/>
              </a:stretch>
            </p:blipFill>
            <p:spPr>
              <a:xfrm>
                <a:off x="4069082" y="1908181"/>
                <a:ext cx="2735580" cy="2672330"/>
              </a:xfrm>
              <a:prstGeom prst="rect">
                <a:avLst/>
              </a:prstGeom>
            </p:spPr>
          </p:pic>
        </p:grpSp>
      </p:grpSp>
      <p:sp>
        <p:nvSpPr>
          <p:cNvPr id="13" name="Rectangle 12">
            <a:extLst>
              <a:ext uri="{FF2B5EF4-FFF2-40B4-BE49-F238E27FC236}">
                <a16:creationId xmlns:a16="http://schemas.microsoft.com/office/drawing/2014/main" id="{777DFF3A-122F-4820-A1C9-DAA92D07CE9C}"/>
              </a:ext>
            </a:extLst>
          </p:cNvPr>
          <p:cNvSpPr/>
          <p:nvPr/>
        </p:nvSpPr>
        <p:spPr>
          <a:xfrm>
            <a:off x="3418681" y="4651743"/>
            <a:ext cx="6478588" cy="1446550"/>
          </a:xfrm>
          <a:prstGeom prst="rect">
            <a:avLst/>
          </a:prstGeom>
          <a:solidFill>
            <a:srgbClr val="0055A5"/>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 </a:t>
            </a: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le jour</a:t>
            </a:r>
          </a:p>
        </p:txBody>
      </p:sp>
      <p:sp>
        <p:nvSpPr>
          <p:cNvPr id="32" name="Rectangle 31">
            <a:extLst>
              <a:ext uri="{FF2B5EF4-FFF2-40B4-BE49-F238E27FC236}">
                <a16:creationId xmlns:a16="http://schemas.microsoft.com/office/drawing/2014/main" id="{2A192104-32DA-417F-9D2F-30806BD9653E}"/>
              </a:ext>
            </a:extLst>
          </p:cNvPr>
          <p:cNvSpPr/>
          <p:nvPr/>
        </p:nvSpPr>
        <p:spPr>
          <a:xfrm>
            <a:off x="5486400" y="210370"/>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3" name="Rectangle 32">
            <a:extLst>
              <a:ext uri="{FF2B5EF4-FFF2-40B4-BE49-F238E27FC236}">
                <a16:creationId xmlns:a16="http://schemas.microsoft.com/office/drawing/2014/main" id="{484714A0-C48A-4DE2-941F-016027D07798}"/>
              </a:ext>
            </a:extLst>
          </p:cNvPr>
          <p:cNvSpPr/>
          <p:nvPr/>
        </p:nvSpPr>
        <p:spPr>
          <a:xfrm>
            <a:off x="7829550" y="210370"/>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4" name="Rectangle 33">
            <a:extLst>
              <a:ext uri="{FF2B5EF4-FFF2-40B4-BE49-F238E27FC236}">
                <a16:creationId xmlns:a16="http://schemas.microsoft.com/office/drawing/2014/main" id="{78ECA1FA-8308-4E3C-AE40-6DE26C718AE0}"/>
              </a:ext>
            </a:extLst>
          </p:cNvPr>
          <p:cNvSpPr/>
          <p:nvPr/>
        </p:nvSpPr>
        <p:spPr>
          <a:xfrm>
            <a:off x="3143250" y="2194978"/>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5" name="Rectangle 34">
            <a:extLst>
              <a:ext uri="{FF2B5EF4-FFF2-40B4-BE49-F238E27FC236}">
                <a16:creationId xmlns:a16="http://schemas.microsoft.com/office/drawing/2014/main" id="{95590E46-9666-43DC-AA5C-8EC6D5A18195}"/>
              </a:ext>
            </a:extLst>
          </p:cNvPr>
          <p:cNvSpPr/>
          <p:nvPr/>
        </p:nvSpPr>
        <p:spPr>
          <a:xfrm>
            <a:off x="5486400" y="2194978"/>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6" name="Rectangle 35">
            <a:extLst>
              <a:ext uri="{FF2B5EF4-FFF2-40B4-BE49-F238E27FC236}">
                <a16:creationId xmlns:a16="http://schemas.microsoft.com/office/drawing/2014/main" id="{244EE75C-CC47-4D69-9EBE-77628F102A7D}"/>
              </a:ext>
            </a:extLst>
          </p:cNvPr>
          <p:cNvSpPr/>
          <p:nvPr/>
        </p:nvSpPr>
        <p:spPr>
          <a:xfrm>
            <a:off x="7829550" y="2194978"/>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7" name="Rectangle 36">
            <a:extLst>
              <a:ext uri="{FF2B5EF4-FFF2-40B4-BE49-F238E27FC236}">
                <a16:creationId xmlns:a16="http://schemas.microsoft.com/office/drawing/2014/main" id="{BE867EC7-AF03-46B2-B398-1808BA81604F}"/>
              </a:ext>
            </a:extLst>
          </p:cNvPr>
          <p:cNvSpPr/>
          <p:nvPr/>
        </p:nvSpPr>
        <p:spPr>
          <a:xfrm>
            <a:off x="3143250" y="210370"/>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8" name="Rectangle 37">
            <a:extLst>
              <a:ext uri="{FF2B5EF4-FFF2-40B4-BE49-F238E27FC236}">
                <a16:creationId xmlns:a16="http://schemas.microsoft.com/office/drawing/2014/main" id="{2BCCEE37-F58D-486A-A4BE-8C1252777F46}"/>
              </a:ext>
            </a:extLst>
          </p:cNvPr>
          <p:cNvSpPr/>
          <p:nvPr/>
        </p:nvSpPr>
        <p:spPr>
          <a:xfrm>
            <a:off x="7829550" y="4179586"/>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9" name="Rectangle 38">
            <a:extLst>
              <a:ext uri="{FF2B5EF4-FFF2-40B4-BE49-F238E27FC236}">
                <a16:creationId xmlns:a16="http://schemas.microsoft.com/office/drawing/2014/main" id="{8C1B3284-AA2E-4172-9627-108DCBF39051}"/>
              </a:ext>
            </a:extLst>
          </p:cNvPr>
          <p:cNvSpPr/>
          <p:nvPr/>
        </p:nvSpPr>
        <p:spPr>
          <a:xfrm>
            <a:off x="5486400" y="4179586"/>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0" name="Rectangle 39">
            <a:extLst>
              <a:ext uri="{FF2B5EF4-FFF2-40B4-BE49-F238E27FC236}">
                <a16:creationId xmlns:a16="http://schemas.microsoft.com/office/drawing/2014/main" id="{A40CF4E0-399E-4365-BC64-537C8B0510D7}"/>
              </a:ext>
            </a:extLst>
          </p:cNvPr>
          <p:cNvSpPr/>
          <p:nvPr/>
        </p:nvSpPr>
        <p:spPr>
          <a:xfrm>
            <a:off x="3144210" y="4179586"/>
            <a:ext cx="2343150" cy="1984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47048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xit" presetSubtype="4" fill="hold" grpId="0" nodeType="clickEffect">
                                  <p:stCondLst>
                                    <p:cond delay="0"/>
                                  </p:stCondLst>
                                  <p:childTnLst>
                                    <p:animEffect transition="out" filter="wipe(down)">
                                      <p:cBhvr>
                                        <p:cTn id="14" dur="500"/>
                                        <p:tgtEl>
                                          <p:spTgt spid="40"/>
                                        </p:tgtEl>
                                      </p:cBhvr>
                                    </p:animEffect>
                                    <p:set>
                                      <p:cBhvr>
                                        <p:cTn id="15" dur="1" fill="hold">
                                          <p:stCondLst>
                                            <p:cond delay="499"/>
                                          </p:stCondLst>
                                        </p:cTn>
                                        <p:tgtEl>
                                          <p:spTgt spid="4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xit" presetSubtype="4" fill="hold" grpId="0" nodeType="clickEffect">
                                  <p:stCondLst>
                                    <p:cond delay="0"/>
                                  </p:stCondLst>
                                  <p:childTnLst>
                                    <p:animEffect transition="out" filter="wipe(down)">
                                      <p:cBhvr>
                                        <p:cTn id="19" dur="500"/>
                                        <p:tgtEl>
                                          <p:spTgt spid="33"/>
                                        </p:tgtEl>
                                      </p:cBhvr>
                                    </p:animEffect>
                                    <p:set>
                                      <p:cBhvr>
                                        <p:cTn id="20" dur="1" fill="hold">
                                          <p:stCondLst>
                                            <p:cond delay="499"/>
                                          </p:stCondLst>
                                        </p:cTn>
                                        <p:tgtEl>
                                          <p:spTgt spid="3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xit" presetSubtype="4" fill="hold" grpId="0" nodeType="clickEffect">
                                  <p:stCondLst>
                                    <p:cond delay="0"/>
                                  </p:stCondLst>
                                  <p:childTnLst>
                                    <p:animEffect transition="out" filter="wipe(down)">
                                      <p:cBhvr>
                                        <p:cTn id="24" dur="500"/>
                                        <p:tgtEl>
                                          <p:spTgt spid="37"/>
                                        </p:tgtEl>
                                      </p:cBhvr>
                                    </p:animEffect>
                                    <p:set>
                                      <p:cBhvr>
                                        <p:cTn id="25" dur="1" fill="hold">
                                          <p:stCondLst>
                                            <p:cond delay="499"/>
                                          </p:stCondLst>
                                        </p:cTn>
                                        <p:tgtEl>
                                          <p:spTgt spid="3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xit" presetSubtype="4" fill="hold" grpId="0" nodeType="clickEffect">
                                  <p:stCondLst>
                                    <p:cond delay="0"/>
                                  </p:stCondLst>
                                  <p:childTnLst>
                                    <p:animEffect transition="out" filter="wipe(down)">
                                      <p:cBhvr>
                                        <p:cTn id="29" dur="500"/>
                                        <p:tgtEl>
                                          <p:spTgt spid="38"/>
                                        </p:tgtEl>
                                      </p:cBhvr>
                                    </p:animEffect>
                                    <p:set>
                                      <p:cBhvr>
                                        <p:cTn id="30" dur="1" fill="hold">
                                          <p:stCondLst>
                                            <p:cond delay="499"/>
                                          </p:stCondLst>
                                        </p:cTn>
                                        <p:tgtEl>
                                          <p:spTgt spid="3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xit" presetSubtype="4" fill="hold" grpId="0" nodeType="clickEffect">
                                  <p:stCondLst>
                                    <p:cond delay="0"/>
                                  </p:stCondLst>
                                  <p:childTnLst>
                                    <p:animEffect transition="out" filter="wipe(down)">
                                      <p:cBhvr>
                                        <p:cTn id="34" dur="500"/>
                                        <p:tgtEl>
                                          <p:spTgt spid="34"/>
                                        </p:tgtEl>
                                      </p:cBhvr>
                                    </p:animEffect>
                                    <p:set>
                                      <p:cBhvr>
                                        <p:cTn id="35" dur="1" fill="hold">
                                          <p:stCondLst>
                                            <p:cond delay="499"/>
                                          </p:stCondLst>
                                        </p:cTn>
                                        <p:tgtEl>
                                          <p:spTgt spid="34"/>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2" presetClass="exit" presetSubtype="4" fill="hold" grpId="0" nodeType="clickEffect">
                                  <p:stCondLst>
                                    <p:cond delay="0"/>
                                  </p:stCondLst>
                                  <p:childTnLst>
                                    <p:animEffect transition="out" filter="wipe(down)">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xit" presetSubtype="4" fill="hold" grpId="0" nodeType="clickEffect">
                                  <p:stCondLst>
                                    <p:cond delay="0"/>
                                  </p:stCondLst>
                                  <p:childTnLst>
                                    <p:animEffect transition="out" filter="wipe(down)">
                                      <p:cBhvr>
                                        <p:cTn id="44" dur="500"/>
                                        <p:tgtEl>
                                          <p:spTgt spid="35"/>
                                        </p:tgtEl>
                                      </p:cBhvr>
                                    </p:animEffect>
                                    <p:set>
                                      <p:cBhvr>
                                        <p:cTn id="45" dur="1" fill="hold">
                                          <p:stCondLst>
                                            <p:cond delay="499"/>
                                          </p:stCondLst>
                                        </p:cTn>
                                        <p:tgtEl>
                                          <p:spTgt spid="35"/>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2" presetClass="exit" presetSubtype="4" fill="hold" grpId="0" nodeType="clickEffect">
                                  <p:stCondLst>
                                    <p:cond delay="0"/>
                                  </p:stCondLst>
                                  <p:childTnLst>
                                    <p:animEffect transition="out" filter="wipe(down)">
                                      <p:cBhvr>
                                        <p:cTn id="49" dur="500"/>
                                        <p:tgtEl>
                                          <p:spTgt spid="39"/>
                                        </p:tgtEl>
                                      </p:cBhvr>
                                    </p:animEffect>
                                    <p:set>
                                      <p:cBhvr>
                                        <p:cTn id="50" dur="1" fill="hold">
                                          <p:stCondLst>
                                            <p:cond delay="499"/>
                                          </p:stCondLst>
                                        </p:cTn>
                                        <p:tgtEl>
                                          <p:spTgt spid="3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2" presetClass="exit" presetSubtype="4" fill="hold" grpId="0" nodeType="clickEffect">
                                  <p:stCondLst>
                                    <p:cond delay="0"/>
                                  </p:stCondLst>
                                  <p:childTnLst>
                                    <p:animEffect transition="out" filter="wipe(down)">
                                      <p:cBhvr>
                                        <p:cTn id="54" dur="500"/>
                                        <p:tgtEl>
                                          <p:spTgt spid="32"/>
                                        </p:tgtEl>
                                      </p:cBhvr>
                                    </p:animEffect>
                                    <p:set>
                                      <p:cBhvr>
                                        <p:cTn id="55"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theme/theme1.xml><?xml version="1.0" encoding="utf-8"?>
<a:theme xmlns:a="http://schemas.openxmlformats.org/drawingml/2006/main" name="NCELP_German_2022">
  <a:themeElements>
    <a:clrScheme name="NCELP_French">
      <a:dk1>
        <a:srgbClr val="525050"/>
      </a:dk1>
      <a:lt1>
        <a:srgbClr val="FFFFFF"/>
      </a:lt1>
      <a:dk2>
        <a:srgbClr val="0055A4"/>
      </a:dk2>
      <a:lt2>
        <a:srgbClr val="FFFFFF"/>
      </a:lt2>
      <a:accent1>
        <a:srgbClr val="0060B8"/>
      </a:accent1>
      <a:accent2>
        <a:srgbClr val="EF4135"/>
      </a:accent2>
      <a:accent3>
        <a:srgbClr val="979595"/>
      </a:accent3>
      <a:accent4>
        <a:srgbClr val="2F9AFF"/>
      </a:accent4>
      <a:accent5>
        <a:srgbClr val="F7A59F"/>
      </a:accent5>
      <a:accent6>
        <a:srgbClr val="CCE7FE"/>
      </a:accent6>
      <a:hlink>
        <a:srgbClr val="00B0F0"/>
      </a:hlink>
      <a:folHlink>
        <a:srgbClr val="B87999"/>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A8DF4FE-C177-42F6-AAC1-1275032E0A1E}" vid="{4930E79D-0927-4688-8080-95CF1F63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2604</TotalTime>
  <Words>7759</Words>
  <Application>Microsoft Office PowerPoint</Application>
  <PresentationFormat>Widescreen</PresentationFormat>
  <Paragraphs>1157</Paragraphs>
  <Slides>50</Slides>
  <Notes>50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57" baseType="lpstr">
      <vt:lpstr>Arial</vt:lpstr>
      <vt:lpstr>Arial</vt:lpstr>
      <vt:lpstr>Calibri</vt:lpstr>
      <vt:lpstr>Century Gothic</vt:lpstr>
      <vt:lpstr>Tw Cen MT</vt:lpstr>
      <vt:lpstr>NCELP_German_2022</vt:lpstr>
      <vt:lpstr>Bitmap Image</vt:lpstr>
      <vt:lpstr>PowerPoint Presentation</vt:lpstr>
      <vt:lpstr>ou</vt:lpstr>
      <vt:lpstr>ou</vt:lpstr>
      <vt:lpstr>[u] ou [ou] ?</vt:lpstr>
      <vt:lpstr>[u] ou [ou] ?</vt:lpstr>
      <vt:lpstr>Vocabulaire</vt:lpstr>
      <vt:lpstr>Trouve le mot impossible!</vt:lpstr>
      <vt:lpstr>PowerPoint Presentation</vt:lpstr>
      <vt:lpstr>PowerPoint Presentation</vt:lpstr>
      <vt:lpstr>PowerPoint Presentation</vt:lpstr>
      <vt:lpstr>PowerPoint Presentation</vt:lpstr>
      <vt:lpstr>PowerPoint Presentation</vt:lpstr>
      <vt:lpstr>aller</vt:lpstr>
      <vt:lpstr>aller </vt:lpstr>
      <vt:lpstr>va</vt:lpstr>
      <vt:lpstr>aller </vt:lpstr>
      <vt:lpstr>va</vt:lpstr>
      <vt:lpstr>aller</vt:lpstr>
      <vt:lpstr>The verb ‘aller’ – to go</vt:lpstr>
      <vt:lpstr>La liaison</vt:lpstr>
      <vt:lpstr>Say where people go: Je vais… (1/3)</vt:lpstr>
      <vt:lpstr>Say where people go: Je vais… (2/3)</vt:lpstr>
      <vt:lpstr>Say where people go: Je vais… (3/3)</vt:lpstr>
      <vt:lpstr>Qui va où ? (je/il) </vt:lpstr>
      <vt:lpstr>Saying ‘to (the)..’ in French</vt:lpstr>
      <vt:lpstr>le ou la ?</vt:lpstr>
      <vt:lpstr>Qui va où ? (au/à la) </vt:lpstr>
      <vt:lpstr>Vocabulaire</vt:lpstr>
      <vt:lpstr>PowerPoint Presentation</vt:lpstr>
      <vt:lpstr>Vocabulaire</vt:lpstr>
      <vt:lpstr>Les pirates (1/3) </vt:lpstr>
      <vt:lpstr>Les pirates (2/3)</vt:lpstr>
      <vt:lpstr>Les pirates (3/3)</vt:lpstr>
      <vt:lpstr>Comment dit-on ça ?</vt:lpstr>
      <vt:lpstr>The verb ‘aller’ – to go</vt:lpstr>
      <vt:lpstr>La liaison</vt:lpstr>
      <vt:lpstr>Say where people go: Tu vas… (1/3)</vt:lpstr>
      <vt:lpstr>Say where people go: Tu vas… (2/3)</vt:lpstr>
      <vt:lpstr>Say where people go: Tu vas… (3/3)</vt:lpstr>
      <vt:lpstr>Qui va où ? (je/tu) </vt:lpstr>
      <vt:lpstr>Questions with où </vt:lpstr>
      <vt:lpstr>Tu vas où ? Je vais…  (1/2)</vt:lpstr>
      <vt:lpstr>Tu vas où ? Je vais…  (1/2)</vt:lpstr>
      <vt:lpstr>Tu vas où ? Je vais…  (2/2)</vt:lpstr>
      <vt:lpstr>Other question words </vt:lpstr>
      <vt:lpstr>Tu vas comment ?</vt:lpstr>
      <vt:lpstr>Comment et quand ? </vt:lpstr>
      <vt:lpstr>Écris en français !</vt:lpstr>
      <vt:lpstr>Devoirs</vt:lpstr>
      <vt:lpstr>Qui va où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45</cp:revision>
  <dcterms:created xsi:type="dcterms:W3CDTF">2024-02-20T11:24:51Z</dcterms:created>
  <dcterms:modified xsi:type="dcterms:W3CDTF">2024-02-22T06:50:56Z</dcterms:modified>
</cp:coreProperties>
</file>