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316" r:id="rId3"/>
    <p:sldId id="31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36536-3D21-43F8-A9EA-543A463F23E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87EC9-1ED2-4A27-B755-E84A0AB17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4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5979824"/>
            <a:ext cx="1337616" cy="947465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437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7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486051-81AD-43B6-AD4C-7A61DE5F9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04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233030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9994A4A-D944-41F2-8DEA-F17F60432A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246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BE1EE79E-FB38-4A37-BA9B-631DCFF801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401" y="1327778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A3CECB09-ECFC-4213-8BBB-5E3A94F6E4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72836" y="2374699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599634D-BD6D-4834-A7C9-980C8B48934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66210" y="3481256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6DC617B-6FDE-4A8F-B7D5-282D64FD78F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79462" y="4697143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A456C8A-BE46-4D0F-8213-46E52C20CD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98993" y="1341030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5766683-7AC3-4E4F-A9A7-9EDC76C39CE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82428" y="2387951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65416C-6A60-4818-972A-2F8D549106C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75802" y="3494508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B48A780-5959-4411-94B3-5C6A479C2B6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89054" y="4710395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8586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5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0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7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5626083-07F5-422B-BAF9-8C03F4F10D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08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2BAD87-395B-431E-B3EE-E8110C1FE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45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9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1C96604B-D187-48EB-B216-EF8EB1032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84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49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75DCF8-1088-417D-A2D4-5DAC15A25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82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6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F1845DD9-7927-41B5-B99B-A5818AE9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32657"/>
              </p:ext>
            </p:extLst>
          </p:nvPr>
        </p:nvGraphicFramePr>
        <p:xfrm>
          <a:off x="194733" y="409305"/>
          <a:ext cx="11802533" cy="5782489"/>
        </p:xfrm>
        <a:graphic>
          <a:graphicData uri="http://schemas.openxmlformats.org/drawingml/2006/table">
            <a:tbl>
              <a:tblPr firstRow="1"/>
              <a:tblGrid>
                <a:gridCol w="1155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9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18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6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Identity: meeting and greeting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1-2)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Identity: description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3-4)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Greetings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i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i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person</a:t>
                      </a:r>
                      <a:endParaRPr lang="en-US" sz="1050" i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68288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singular, and </a:t>
                      </a:r>
                      <a:r>
                        <a:rPr lang="en-GB" sz="105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c’est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-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adjective agreement (as complement to verb)</a:t>
                      </a:r>
                    </a:p>
                    <a:p>
                      <a:pPr marL="87313" indent="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Yes/No (intonation) questions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consonant (SFC)</a:t>
                      </a:r>
                    </a:p>
                    <a:p>
                      <a:pPr marL="8731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[a]</a:t>
                      </a:r>
                    </a:p>
                    <a:p>
                      <a:pPr marL="8731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[i] [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Learning what it means to know a word from recognition, to pronunciation, spelling and using the word in a sentence.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Mixed word class vocabulary sets (average 10 words per week) </a:t>
                      </a:r>
                      <a:r>
                        <a:rPr lang="en-GB" sz="100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each week of the Y7 course.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Introduction to personalising your vocabulary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5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Identity: belongings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5-8)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people have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people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 persons)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AVOIR 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Indefinite, singular articles –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un, </a:t>
                      </a:r>
                      <a:r>
                        <a:rPr lang="en-GB" sz="105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une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gender</a:t>
                      </a:r>
                    </a:p>
                    <a:p>
                      <a:pPr marL="184150" marR="0" lvl="1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Post-nominal position of adjectives</a:t>
                      </a:r>
                    </a:p>
                    <a:p>
                      <a:pPr marL="184150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Liaison (t-)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[e] and [(e)au]</a:t>
                      </a:r>
                    </a:p>
                    <a:p>
                      <a:pPr marL="8731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[u] [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ou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9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Identity: describing a friend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9-10)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specific person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11-12)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friend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Letter to a penfriend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i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i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 &amp; being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(singular persons)</a:t>
                      </a:r>
                    </a:p>
                    <a:p>
                      <a:pPr marL="447675" marR="0" lvl="2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-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AVOIR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(singular)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Feminisation of job titles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ubject pronouns 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il/</a:t>
                      </a:r>
                      <a:r>
                        <a:rPr lang="en-GB" sz="10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</a:t>
                      </a:r>
                      <a:r>
                        <a:rPr lang="en-GB" sz="10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meaning 'it’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Definite articles (le, la, l’, les)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plural nouns (-s)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‘e’ [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Sfe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and  [é|-er|-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ez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Liaison (s-)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/an] [on]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28996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B3AEC84-8AC8-443D-8849-7214455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8" y="103279"/>
            <a:ext cx="10515600" cy="245064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Y7 scheme of work overview: Term 1.1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8902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Y7 scheme of work overview: Term 1.2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42655"/>
              </p:ext>
            </p:extLst>
          </p:nvPr>
        </p:nvGraphicFramePr>
        <p:xfrm>
          <a:off x="125064" y="446592"/>
          <a:ext cx="11802533" cy="5884539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23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9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 at home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13-16)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doing and making things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Reading a poem (Sept Couleurs </a:t>
                      </a:r>
                      <a:r>
                        <a:rPr lang="en-GB" sz="105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Magiques</a:t>
                      </a: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Writing a poem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 persons)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do, make – </a:t>
                      </a: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FAIRE</a:t>
                      </a:r>
                      <a:endParaRPr lang="en-GB" sz="10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Intonation questions with question word </a:t>
                      </a:r>
                      <a:r>
                        <a:rPr lang="en-GB" sz="10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quoi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[(a)in]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è|ê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j|soft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 </a:t>
                      </a:r>
                      <a:b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(-ER regular verbs)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knowledge through work with a challenging text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Activities: on trips, in class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17-22)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do and like doing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actions to others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 person we admire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</a:t>
                      </a: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FAIRE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mean ‘go’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-ER verbs 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</a:t>
                      </a:r>
                      <a:r>
                        <a:rPr lang="en-GB" sz="105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05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05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singular)</a:t>
                      </a:r>
                      <a:b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(used with simple present and present continuous meaning)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Preposition à with certain verbs meaning at /to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Two-verb structures with </a:t>
                      </a:r>
                      <a:r>
                        <a:rPr lang="en-GB" sz="1050" b="0" i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aimer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ç|soft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[ai] [oi]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[-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tion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[-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ien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Activities: home, school, holidays</a:t>
                      </a:r>
                      <a:b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(Lessons 23-28)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activities with others 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(at home, on a school exchange)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</a:t>
                      </a:r>
                      <a:r>
                        <a:rPr lang="en-GB" sz="1050" b="1" i="0" u="none" strike="noStrike" kern="120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favourite things 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i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activities in the holidays</a:t>
                      </a:r>
                      <a:endParaRPr lang="en-GB" sz="1050" i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doing with others</a:t>
                      </a:r>
                      <a:b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-ER verbs 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000" b="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plural)</a:t>
                      </a:r>
                      <a:b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(used with simple present and present continuous meaning)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Intonation questions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SFC (revisited)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[a] (revisited)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SSC [i] (revisited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/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French">
      <a:dk1>
        <a:srgbClr val="525050"/>
      </a:dk1>
      <a:lt1>
        <a:srgbClr val="FFFFFF"/>
      </a:lt1>
      <a:dk2>
        <a:srgbClr val="0055A4"/>
      </a:dk2>
      <a:lt2>
        <a:srgbClr val="FFFFFF"/>
      </a:lt2>
      <a:accent1>
        <a:srgbClr val="0060B8"/>
      </a:accent1>
      <a:accent2>
        <a:srgbClr val="EF4135"/>
      </a:accent2>
      <a:accent3>
        <a:srgbClr val="979595"/>
      </a:accent3>
      <a:accent4>
        <a:srgbClr val="2F9AFF"/>
      </a:accent4>
      <a:accent5>
        <a:srgbClr val="F7A59F"/>
      </a:accent5>
      <a:accent6>
        <a:srgbClr val="CCE7FE"/>
      </a:accent6>
      <a:hlink>
        <a:srgbClr val="00B0F0"/>
      </a:hlink>
      <a:folHlink>
        <a:srgbClr val="B87999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A8DF4FE-C177-42F6-AAC1-1275032E0A1E}" vid="{4930E79D-0927-4688-8080-95CF1F63D9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1356</Words>
  <Application>Microsoft Office PowerPoint</Application>
  <PresentationFormat>Widescreen</PresentationFormat>
  <Paragraphs>186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NCELP_German_2022</vt:lpstr>
      <vt:lpstr>French Y7 scheme of work overview: Term 1.1</vt:lpstr>
      <vt:lpstr>French Y7 scheme of work overview: Term 1.2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11</cp:revision>
  <dcterms:created xsi:type="dcterms:W3CDTF">2023-09-05T14:24:48Z</dcterms:created>
  <dcterms:modified xsi:type="dcterms:W3CDTF">2023-09-05T16:12:20Z</dcterms:modified>
</cp:coreProperties>
</file>