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61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934" autoAdjust="0"/>
  </p:normalViewPr>
  <p:slideViewPr>
    <p:cSldViewPr snapToGrid="0">
      <p:cViewPr varScale="1">
        <p:scale>
          <a:sx n="59" d="100"/>
          <a:sy n="59" d="100"/>
        </p:scale>
        <p:origin x="9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Moss" userId="635a8712-2fa3-4fac-8927-10587cdfe00c" providerId="ADAL" clId="{F07F474F-3CBA-43D8-AE3F-AAB2A9A9DFA7}"/>
    <pc:docChg chg="modSld">
      <pc:chgData name="Charlotte Moss" userId="635a8712-2fa3-4fac-8927-10587cdfe00c" providerId="ADAL" clId="{F07F474F-3CBA-43D8-AE3F-AAB2A9A9DFA7}" dt="2023-01-30T15:15:58.575" v="0" actId="20577"/>
      <pc:docMkLst>
        <pc:docMk/>
      </pc:docMkLst>
      <pc:sldChg chg="modNotesTx">
        <pc:chgData name="Charlotte Moss" userId="635a8712-2fa3-4fac-8927-10587cdfe00c" providerId="ADAL" clId="{F07F474F-3CBA-43D8-AE3F-AAB2A9A9DFA7}" dt="2023-01-30T15:15:58.575" v="0" actId="20577"/>
        <pc:sldMkLst>
          <pc:docMk/>
          <pc:sldMk cId="3695548777" sldId="61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9733F-B6D7-4C41-AAF5-BF1C95841754}" type="datetimeFigureOut">
              <a:rPr lang="en-GB" smtClean="0"/>
              <a:t>30/01/2023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3854A-9FE1-4868-9C06-D4AA502549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299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2843D9-4757-4631-B0CD-BAA271821DF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993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2571446-7954-414E-9DB8-BF1D36218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3141575F-F2C1-4566-A851-BE20CB6C51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30" y="161531"/>
            <a:ext cx="921940" cy="11807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67F76C-DA5B-49DF-A177-918DB6A6C2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478" y="6483598"/>
            <a:ext cx="2274092" cy="212871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FFCC4F5-9CCC-4717-BE70-2F72AABF9B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3538" y="5329486"/>
            <a:ext cx="2974975" cy="115411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2FBAE8-A440-4E2A-AF34-22068D446A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538" y="2796466"/>
            <a:ext cx="4864546" cy="479394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555EDF1-BA5E-4B1D-BBC1-D461B67A84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3538" y="1952625"/>
            <a:ext cx="6640512" cy="844550"/>
          </a:xfrm>
        </p:spPr>
        <p:txBody>
          <a:bodyPr>
            <a:normAutofit/>
          </a:bodyPr>
          <a:lstStyle>
            <a:lvl1pPr marL="0" indent="0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746569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_Box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66587BCE-A7F1-4179-89F8-2398719317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4261" y="1951024"/>
            <a:ext cx="4826664" cy="2645545"/>
          </a:xfrm>
          <a:prstGeom prst="round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352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4126FFC4-E941-4B9B-8000-255A16B3978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34193" y="1260306"/>
            <a:ext cx="11123613" cy="46878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/>
              <a:t>Click icon to edit chart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50B88E75-CE60-479E-AE59-FAAE8CABA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411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4126FFC4-E941-4B9B-8000-255A16B3978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8800" y="461639"/>
            <a:ext cx="11123613" cy="5433134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icon to edit chart</a:t>
            </a:r>
          </a:p>
        </p:txBody>
      </p:sp>
    </p:spTree>
    <p:extLst>
      <p:ext uri="{BB962C8B-B14F-4D97-AF65-F5344CB8AC3E}">
        <p14:creationId xmlns:p14="http://schemas.microsoft.com/office/powerpoint/2010/main" val="3238144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36ABA6E-0756-48F7-A625-8EA2220E62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128" y="1707156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F06B0192-1A5A-4B80-AF1C-5C776E39E9D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82563" y="2754077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E0221A15-F26C-497D-8296-4787B600AC2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75937" y="3860634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9D6B932B-8B45-4FFA-BDD8-9AB30FB5BCB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89189" y="5076521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C27C6324-C464-44F5-B791-ACE63B3AC4C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608720" y="1720408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60" name="Text Placeholder 15">
            <a:extLst>
              <a:ext uri="{FF2B5EF4-FFF2-40B4-BE49-F238E27FC236}">
                <a16:creationId xmlns:a16="http://schemas.microsoft.com/office/drawing/2014/main" id="{0A13D7AE-E34F-4CDB-AAF4-C132357CC51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92155" y="2767329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6</a:t>
            </a:r>
          </a:p>
        </p:txBody>
      </p:sp>
      <p:sp>
        <p:nvSpPr>
          <p:cNvPr id="61" name="Text Placeholder 15">
            <a:extLst>
              <a:ext uri="{FF2B5EF4-FFF2-40B4-BE49-F238E27FC236}">
                <a16:creationId xmlns:a16="http://schemas.microsoft.com/office/drawing/2014/main" id="{964E7422-ADB1-4670-A633-1C8F2D04D7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85529" y="3873886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7</a:t>
            </a:r>
          </a:p>
        </p:txBody>
      </p:sp>
      <p:sp>
        <p:nvSpPr>
          <p:cNvPr id="62" name="Text Placeholder 15">
            <a:extLst>
              <a:ext uri="{FF2B5EF4-FFF2-40B4-BE49-F238E27FC236}">
                <a16:creationId xmlns:a16="http://schemas.microsoft.com/office/drawing/2014/main" id="{C3ECA795-2EFA-4A36-949F-E8B4DE4C841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598781" y="5089773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8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F8F179C9-7747-4DA5-BE58-0FD87A2A60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4357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E75A78C3-3EF9-4031-834A-4A152180AD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128" y="1240017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51" name="Text Placeholder 15">
            <a:extLst>
              <a:ext uri="{FF2B5EF4-FFF2-40B4-BE49-F238E27FC236}">
                <a16:creationId xmlns:a16="http://schemas.microsoft.com/office/drawing/2014/main" id="{80C6423B-4D1B-4C13-B607-9F8641A841F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82563" y="2286938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52" name="Text Placeholder 15">
            <a:extLst>
              <a:ext uri="{FF2B5EF4-FFF2-40B4-BE49-F238E27FC236}">
                <a16:creationId xmlns:a16="http://schemas.microsoft.com/office/drawing/2014/main" id="{33483B4E-89A7-4CAD-AB6E-9B7D9C1A800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75937" y="3393495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53" name="Text Placeholder 15">
            <a:extLst>
              <a:ext uri="{FF2B5EF4-FFF2-40B4-BE49-F238E27FC236}">
                <a16:creationId xmlns:a16="http://schemas.microsoft.com/office/drawing/2014/main" id="{E024F041-31DA-4FF4-B7FC-4B081D82E4C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89189" y="4609382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54" name="Text Placeholder 15">
            <a:extLst>
              <a:ext uri="{FF2B5EF4-FFF2-40B4-BE49-F238E27FC236}">
                <a16:creationId xmlns:a16="http://schemas.microsoft.com/office/drawing/2014/main" id="{DDBCC5C5-AE2D-4CEC-8340-38F909376B0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608720" y="1253269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55" name="Text Placeholder 15">
            <a:extLst>
              <a:ext uri="{FF2B5EF4-FFF2-40B4-BE49-F238E27FC236}">
                <a16:creationId xmlns:a16="http://schemas.microsoft.com/office/drawing/2014/main" id="{EE11F52F-BA8C-49A7-AB78-242ECCE09DA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92155" y="2300190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6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C88B6196-AD7E-4C72-A796-2011CA63D0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85529" y="3406747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7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21A0D542-98BB-4D26-B7AD-027CB98AE0F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598781" y="4622634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046464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915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3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9AA6F7-5009-43DA-A5BA-A7357987A6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42799C8-81C0-4519-88E3-F9A241FAF1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3063" y="1065213"/>
            <a:ext cx="11514137" cy="5105400"/>
          </a:xfrm>
        </p:spPr>
        <p:txBody>
          <a:bodyPr/>
          <a:lstStyle>
            <a:lvl1pPr marL="0" indent="0">
              <a:buNone/>
              <a:defRPr sz="2400">
                <a:solidFill>
                  <a:srgbClr val="525050"/>
                </a:solidFill>
              </a:defRPr>
            </a:lvl1pPr>
            <a:lvl2pPr marL="457200" indent="0">
              <a:buNone/>
              <a:defRPr sz="2200">
                <a:solidFill>
                  <a:srgbClr val="525050"/>
                </a:solidFill>
              </a:defRPr>
            </a:lvl2pPr>
            <a:lvl3pPr marL="914400" indent="0">
              <a:buNone/>
              <a:defRPr>
                <a:solidFill>
                  <a:srgbClr val="525050"/>
                </a:solidFill>
              </a:defRPr>
            </a:lvl3pPr>
            <a:lvl4pPr marL="1371600" indent="0">
              <a:buNone/>
              <a:defRPr>
                <a:solidFill>
                  <a:srgbClr val="525050"/>
                </a:solidFill>
              </a:defRPr>
            </a:lvl4pPr>
            <a:lvl5pPr marL="1828800" indent="0">
              <a:buNone/>
              <a:defRPr sz="1600">
                <a:solidFill>
                  <a:srgbClr val="525050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700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Box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0C91D381-37F9-4BE8-A2AB-C70829F37D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531" y="212956"/>
            <a:ext cx="11691690" cy="601916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2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1908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29D7E454-4825-4E11-9D97-AC88417DE89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728663" y="1198563"/>
            <a:ext cx="10733087" cy="464343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/>
              <a:t>Click icon to edit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C98375E-B78B-4EF2-9183-21DDF299CF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5772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29D7E454-4825-4E11-9D97-AC88417DE89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728663" y="479394"/>
            <a:ext cx="10733087" cy="5362606"/>
          </a:xfrm>
        </p:spPr>
        <p:txBody>
          <a:bodyPr/>
          <a:lstStyle>
            <a:lvl1pPr>
              <a:defRPr sz="2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icon to edit table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808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7445599D-3087-4CD8-84AE-3226DD4183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49850" y="1757778"/>
            <a:ext cx="3681444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A4D76083-378C-4F18-A41A-DF691C5BBE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6991927" y="1790106"/>
            <a:ext cx="3694546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C7ECA85-28B6-4349-80F0-9A682E4EFD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800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BCBF304C-CE99-40D8-AB7A-30072AC4CF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49850" y="1757778"/>
            <a:ext cx="3681444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E1024D67-5226-41E5-A06A-E4C244D078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6991927" y="1790106"/>
            <a:ext cx="3694546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96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Gloss_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535C424-5B8D-4C9E-A5A7-5D9ABAD23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4261" y="1951024"/>
            <a:ext cx="4826664" cy="2645545"/>
          </a:xfrm>
          <a:prstGeom prst="round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334B27DC-A959-421A-92EF-A2685612DD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4317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4307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44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52505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2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83CA0FB-3353-4B1A-9812-7AE72BB0E462}"/>
              </a:ext>
            </a:extLst>
          </p:cNvPr>
          <p:cNvGraphicFramePr>
            <a:graphicFrameLocks noGrp="1"/>
          </p:cNvGraphicFramePr>
          <p:nvPr/>
        </p:nvGraphicFramePr>
        <p:xfrm>
          <a:off x="6710195" y="601339"/>
          <a:ext cx="5296837" cy="555909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64893">
                  <a:extLst>
                    <a:ext uri="{9D8B030D-6E8A-4147-A177-3AD203B41FA5}">
                      <a16:colId xmlns:a16="http://schemas.microsoft.com/office/drawing/2014/main" val="2707976010"/>
                    </a:ext>
                  </a:extLst>
                </a:gridCol>
                <a:gridCol w="2474640">
                  <a:extLst>
                    <a:ext uri="{9D8B030D-6E8A-4147-A177-3AD203B41FA5}">
                      <a16:colId xmlns:a16="http://schemas.microsoft.com/office/drawing/2014/main" val="614538447"/>
                    </a:ext>
                  </a:extLst>
                </a:gridCol>
                <a:gridCol w="2457304">
                  <a:extLst>
                    <a:ext uri="{9D8B030D-6E8A-4147-A177-3AD203B41FA5}">
                      <a16:colId xmlns:a16="http://schemas.microsoft.com/office/drawing/2014/main" val="4052351916"/>
                    </a:ext>
                  </a:extLst>
                </a:gridCol>
              </a:tblGrid>
              <a:tr h="549894"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du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sagst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/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fragst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:</a:t>
                      </a:r>
                      <a:endParaRPr lang="en-GB" sz="20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du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</a:rPr>
                        <a:t>antwortest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en-GB" sz="20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1571109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ten heads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1576946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two stones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7203793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three pupils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0224318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four bodies</a:t>
                      </a:r>
                    </a:p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2794217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sixteen suns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888800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             x 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five religions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1951630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CDC5FB8D-8AB8-403D-860E-4ACDE149270E}"/>
              </a:ext>
            </a:extLst>
          </p:cNvPr>
          <p:cNvGraphicFramePr>
            <a:graphicFrameLocks noGrp="1"/>
          </p:cNvGraphicFramePr>
          <p:nvPr/>
        </p:nvGraphicFramePr>
        <p:xfrm>
          <a:off x="433555" y="601339"/>
          <a:ext cx="5296837" cy="555909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64893">
                  <a:extLst>
                    <a:ext uri="{9D8B030D-6E8A-4147-A177-3AD203B41FA5}">
                      <a16:colId xmlns:a16="http://schemas.microsoft.com/office/drawing/2014/main" val="2707976010"/>
                    </a:ext>
                  </a:extLst>
                </a:gridCol>
                <a:gridCol w="2429015">
                  <a:extLst>
                    <a:ext uri="{9D8B030D-6E8A-4147-A177-3AD203B41FA5}">
                      <a16:colId xmlns:a16="http://schemas.microsoft.com/office/drawing/2014/main" val="614538447"/>
                    </a:ext>
                  </a:extLst>
                </a:gridCol>
                <a:gridCol w="2502929">
                  <a:extLst>
                    <a:ext uri="{9D8B030D-6E8A-4147-A177-3AD203B41FA5}">
                      <a16:colId xmlns:a16="http://schemas.microsoft.com/office/drawing/2014/main" val="4052351916"/>
                    </a:ext>
                  </a:extLst>
                </a:gridCol>
              </a:tblGrid>
              <a:tr h="549894">
                <a:tc>
                  <a:txBody>
                    <a:bodyPr/>
                    <a:lstStyle/>
                    <a:p>
                      <a:endParaRPr lang="en-GB" sz="2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du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sagst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/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fragst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:</a:t>
                      </a:r>
                      <a:endParaRPr lang="en-GB" sz="20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du </a:t>
                      </a:r>
                      <a:r>
                        <a:rPr lang="en-GB" sz="2000" dirty="0" err="1">
                          <a:solidFill>
                            <a:schemeClr val="tx1"/>
                          </a:solidFill>
                        </a:rPr>
                        <a:t>antwortest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en-GB" sz="20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1571109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six worlds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1576946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ten churches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7203793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x13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two windows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0224318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               x 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eight schnitzels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2794217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eleven tables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888800"/>
                  </a:ext>
                </a:extLst>
              </a:tr>
              <a:tr h="834866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20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nine arms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1951630"/>
                  </a:ext>
                </a:extLst>
              </a:tr>
            </a:tbl>
          </a:graphicData>
        </a:graphic>
      </p:graphicFrame>
      <p:sp>
        <p:nvSpPr>
          <p:cNvPr id="6" name="CuadroTexto 4">
            <a:extLst>
              <a:ext uri="{FF2B5EF4-FFF2-40B4-BE49-F238E27FC236}">
                <a16:creationId xmlns:a16="http://schemas.microsoft.com/office/drawing/2014/main" id="{B58B79F3-5363-43FC-92F2-16F15342C315}"/>
              </a:ext>
            </a:extLst>
          </p:cNvPr>
          <p:cNvSpPr txBox="1"/>
          <p:nvPr/>
        </p:nvSpPr>
        <p:spPr>
          <a:xfrm>
            <a:off x="2344960" y="166894"/>
            <a:ext cx="1265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B" sz="2000" b="1" i="0" u="none" strike="noStrike" kern="1200" cap="none" spc="0" normalizeH="0" baseline="0" noProof="0" dirty="0">
                <a:ln>
                  <a:noFill/>
                </a:ln>
                <a:solidFill>
                  <a:srgbClr val="52505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Person A</a:t>
            </a:r>
          </a:p>
        </p:txBody>
      </p:sp>
      <p:sp>
        <p:nvSpPr>
          <p:cNvPr id="8" name="CuadroTexto 4">
            <a:extLst>
              <a:ext uri="{FF2B5EF4-FFF2-40B4-BE49-F238E27FC236}">
                <a16:creationId xmlns:a16="http://schemas.microsoft.com/office/drawing/2014/main" id="{A8D422D2-9DB1-4255-9265-4350AD001900}"/>
              </a:ext>
            </a:extLst>
          </p:cNvPr>
          <p:cNvSpPr txBox="1"/>
          <p:nvPr/>
        </p:nvSpPr>
        <p:spPr>
          <a:xfrm>
            <a:off x="9023787" y="119830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GB" sz="2000" b="1" i="0" u="none" strike="noStrike" kern="1200" cap="none" spc="0" normalizeH="0" baseline="0" noProof="0" dirty="0">
                <a:ln>
                  <a:noFill/>
                </a:ln>
                <a:solidFill>
                  <a:srgbClr val="52505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Person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2505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B</a:t>
            </a:r>
            <a:endParaRPr kumimoji="0" lang="es-GB" sz="2000" b="1" i="0" u="none" strike="noStrike" kern="1200" cap="none" spc="0" normalizeH="0" baseline="0" noProof="0" dirty="0">
              <a:ln>
                <a:noFill/>
              </a:ln>
              <a:solidFill>
                <a:srgbClr val="52505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13" name="Picture 2" descr="Free photos of Chicken schnitzel">
            <a:extLst>
              <a:ext uri="{FF2B5EF4-FFF2-40B4-BE49-F238E27FC236}">
                <a16:creationId xmlns:a16="http://schemas.microsoft.com/office/drawing/2014/main" id="{A8390F1A-F5F3-A7DA-8D57-181D8D996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75" b="90000" l="1875" r="94063">
                        <a14:foregroundMark x1="6875" y1="36563" x2="6875" y2="36563"/>
                        <a14:foregroundMark x1="3021" y1="41250" x2="3021" y2="41250"/>
                        <a14:foregroundMark x1="1979" y1="34844" x2="1979" y2="34844"/>
                        <a14:foregroundMark x1="56354" y1="6875" x2="56354" y2="6875"/>
                        <a14:foregroundMark x1="91146" y1="41406" x2="91146" y2="41406"/>
                        <a14:foregroundMark x1="92604" y1="63438" x2="92604" y2="63438"/>
                        <a14:foregroundMark x1="94063" y1="56406" x2="94063" y2="5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690" y="2136632"/>
            <a:ext cx="961857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Free vector graphics of Rock">
            <a:extLst>
              <a:ext uri="{FF2B5EF4-FFF2-40B4-BE49-F238E27FC236}">
                <a16:creationId xmlns:a16="http://schemas.microsoft.com/office/drawing/2014/main" id="{DEAF84AA-E680-E816-151F-5F26A0103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05" y="3884662"/>
            <a:ext cx="820146" cy="5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Free vector graphics of World">
            <a:extLst>
              <a:ext uri="{FF2B5EF4-FFF2-40B4-BE49-F238E27FC236}">
                <a16:creationId xmlns:a16="http://schemas.microsoft.com/office/drawing/2014/main" id="{32A03DD7-5435-C6F0-556D-AA1A9CB87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087" y="4655036"/>
            <a:ext cx="539460" cy="53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Free vector graphics of World">
            <a:extLst>
              <a:ext uri="{FF2B5EF4-FFF2-40B4-BE49-F238E27FC236}">
                <a16:creationId xmlns:a16="http://schemas.microsoft.com/office/drawing/2014/main" id="{B656FDF9-E76C-380A-F3D1-85F030ABE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718" y="4655036"/>
            <a:ext cx="539460" cy="53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Free photos of Chicken schnitzel">
            <a:extLst>
              <a:ext uri="{FF2B5EF4-FFF2-40B4-BE49-F238E27FC236}">
                <a16:creationId xmlns:a16="http://schemas.microsoft.com/office/drawing/2014/main" id="{37A805D6-C8AF-91E4-310E-39979C6D9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75" b="90000" l="1875" r="94063">
                        <a14:foregroundMark x1="6875" y1="36563" x2="6875" y2="36563"/>
                        <a14:foregroundMark x1="3021" y1="41250" x2="3021" y2="41250"/>
                        <a14:foregroundMark x1="1979" y1="34844" x2="1979" y2="34844"/>
                        <a14:foregroundMark x1="56354" y1="6875" x2="56354" y2="6875"/>
                        <a14:foregroundMark x1="91146" y1="41406" x2="91146" y2="41406"/>
                        <a14:foregroundMark x1="92604" y1="63438" x2="92604" y2="63438"/>
                        <a14:foregroundMark x1="94063" y1="56406" x2="94063" y2="5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604" y="2136632"/>
            <a:ext cx="961857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ree photos of Chicken schnitzel">
            <a:extLst>
              <a:ext uri="{FF2B5EF4-FFF2-40B4-BE49-F238E27FC236}">
                <a16:creationId xmlns:a16="http://schemas.microsoft.com/office/drawing/2014/main" id="{EE209346-9DC3-36B2-0EDC-722343CF7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75" b="90000" l="1875" r="94063">
                        <a14:foregroundMark x1="6875" y1="36563" x2="6875" y2="36563"/>
                        <a14:foregroundMark x1="3021" y1="41250" x2="3021" y2="41250"/>
                        <a14:foregroundMark x1="1979" y1="34844" x2="1979" y2="34844"/>
                        <a14:foregroundMark x1="56354" y1="6875" x2="56354" y2="6875"/>
                        <a14:foregroundMark x1="91146" y1="41406" x2="91146" y2="41406"/>
                        <a14:foregroundMark x1="92604" y1="63438" x2="92604" y2="63438"/>
                        <a14:foregroundMark x1="94063" y1="56406" x2="94063" y2="5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392" y="2136632"/>
            <a:ext cx="961857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Free vector graphics of Symbol">
            <a:extLst>
              <a:ext uri="{FF2B5EF4-FFF2-40B4-BE49-F238E27FC236}">
                <a16:creationId xmlns:a16="http://schemas.microsoft.com/office/drawing/2014/main" id="{BCB63BCF-529D-973A-8D95-D998FB73B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05" y="5352663"/>
            <a:ext cx="641567" cy="641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Free vector graphics of Cross">
            <a:extLst>
              <a:ext uri="{FF2B5EF4-FFF2-40B4-BE49-F238E27FC236}">
                <a16:creationId xmlns:a16="http://schemas.microsoft.com/office/drawing/2014/main" id="{48EAA763-DEFB-D617-D5A4-BC996716F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739" y="5473431"/>
            <a:ext cx="310531" cy="47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Free vector graphics of Crescent">
            <a:extLst>
              <a:ext uri="{FF2B5EF4-FFF2-40B4-BE49-F238E27FC236}">
                <a16:creationId xmlns:a16="http://schemas.microsoft.com/office/drawing/2014/main" id="{3587C74E-5686-9805-89CF-E2632770E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865" y="5436015"/>
            <a:ext cx="541303" cy="5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Free vector graphics of Cranium">
            <a:extLst>
              <a:ext uri="{FF2B5EF4-FFF2-40B4-BE49-F238E27FC236}">
                <a16:creationId xmlns:a16="http://schemas.microsoft.com/office/drawing/2014/main" id="{E7639EF0-2399-0E2C-02CE-840BB886D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527" y="2174154"/>
            <a:ext cx="473722" cy="50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Free vector graphics of Cranium">
            <a:extLst>
              <a:ext uri="{FF2B5EF4-FFF2-40B4-BE49-F238E27FC236}">
                <a16:creationId xmlns:a16="http://schemas.microsoft.com/office/drawing/2014/main" id="{4CE561A4-FC5D-5182-720C-347BC9C9B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270" y="2174154"/>
            <a:ext cx="473722" cy="50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 descr="Free vector graphics of Window">
            <a:extLst>
              <a:ext uri="{FF2B5EF4-FFF2-40B4-BE49-F238E27FC236}">
                <a16:creationId xmlns:a16="http://schemas.microsoft.com/office/drawing/2014/main" id="{D92CEF24-A6FF-69E3-24B5-CFB7B230F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173" y="3006511"/>
            <a:ext cx="528431" cy="50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vector graphics of Muscle">
            <a:extLst>
              <a:ext uri="{FF2B5EF4-FFF2-40B4-BE49-F238E27FC236}">
                <a16:creationId xmlns:a16="http://schemas.microsoft.com/office/drawing/2014/main" id="{F380FDF3-8F22-4A15-20D7-E15A4FF00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997" y="1266753"/>
            <a:ext cx="597598" cy="64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vector graphics of Table">
            <a:extLst>
              <a:ext uri="{FF2B5EF4-FFF2-40B4-BE49-F238E27FC236}">
                <a16:creationId xmlns:a16="http://schemas.microsoft.com/office/drawing/2014/main" id="{77043025-AF6A-AA5A-49A7-6287F5A4D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941" y="3785157"/>
            <a:ext cx="647353" cy="53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Free vector graphics of Table">
            <a:extLst>
              <a:ext uri="{FF2B5EF4-FFF2-40B4-BE49-F238E27FC236}">
                <a16:creationId xmlns:a16="http://schemas.microsoft.com/office/drawing/2014/main" id="{75E99C41-34AF-6FD8-F611-7F2C77F53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041" y="3805145"/>
            <a:ext cx="647353" cy="53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ree vector graphics of Table">
            <a:extLst>
              <a:ext uri="{FF2B5EF4-FFF2-40B4-BE49-F238E27FC236}">
                <a16:creationId xmlns:a16="http://schemas.microsoft.com/office/drawing/2014/main" id="{3424FC1F-CA90-2AE1-B883-1CDBE281F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182" y="3819020"/>
            <a:ext cx="647353" cy="53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ree vector graphics of Boy">
            <a:extLst>
              <a:ext uri="{FF2B5EF4-FFF2-40B4-BE49-F238E27FC236}">
                <a16:creationId xmlns:a16="http://schemas.microsoft.com/office/drawing/2014/main" id="{942153E1-BB2B-F944-FB2A-2EC784E7B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64" y="4510719"/>
            <a:ext cx="553614" cy="79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Free vector graphics of Boy">
            <a:extLst>
              <a:ext uri="{FF2B5EF4-FFF2-40B4-BE49-F238E27FC236}">
                <a16:creationId xmlns:a16="http://schemas.microsoft.com/office/drawing/2014/main" id="{EDE4D8E2-D8C8-2443-27B2-E54588F50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678" y="4515611"/>
            <a:ext cx="553614" cy="79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Free vector graphics of Boy">
            <a:extLst>
              <a:ext uri="{FF2B5EF4-FFF2-40B4-BE49-F238E27FC236}">
                <a16:creationId xmlns:a16="http://schemas.microsoft.com/office/drawing/2014/main" id="{B5B61259-ACB4-05FB-D479-2CCCFD9ED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09" y="4515611"/>
            <a:ext cx="553614" cy="79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vector graphics of Sun">
            <a:extLst>
              <a:ext uri="{FF2B5EF4-FFF2-40B4-BE49-F238E27FC236}">
                <a16:creationId xmlns:a16="http://schemas.microsoft.com/office/drawing/2014/main" id="{FFA00365-B157-0AFA-145E-CE42ADDFE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03" y="2729768"/>
            <a:ext cx="969009" cy="97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ree vector graphics of Church">
            <a:extLst>
              <a:ext uri="{FF2B5EF4-FFF2-40B4-BE49-F238E27FC236}">
                <a16:creationId xmlns:a16="http://schemas.microsoft.com/office/drawing/2014/main" id="{1FF7B1EC-ABFB-0AB2-642E-AF01D5A05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134" y="5309523"/>
            <a:ext cx="544966" cy="80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phic 11" descr="Skeleton with solid fill">
            <a:extLst>
              <a:ext uri="{FF2B5EF4-FFF2-40B4-BE49-F238E27FC236}">
                <a16:creationId xmlns:a16="http://schemas.microsoft.com/office/drawing/2014/main" id="{D7E980FB-A6DA-4F4B-8457-AC56D2D5973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67903" y="1203278"/>
            <a:ext cx="721324" cy="721324"/>
          </a:xfrm>
          <a:prstGeom prst="rect">
            <a:avLst/>
          </a:prstGeom>
        </p:spPr>
      </p:pic>
      <p:pic>
        <p:nvPicPr>
          <p:cNvPr id="37" name="Graphic 36" descr="Skeleton with solid fill">
            <a:extLst>
              <a:ext uri="{FF2B5EF4-FFF2-40B4-BE49-F238E27FC236}">
                <a16:creationId xmlns:a16="http://schemas.microsoft.com/office/drawing/2014/main" id="{5F1FF82B-40CD-46CA-929A-6F3A340E976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28565" y="1203278"/>
            <a:ext cx="721324" cy="721324"/>
          </a:xfrm>
          <a:prstGeom prst="rect">
            <a:avLst/>
          </a:prstGeom>
        </p:spPr>
      </p:pic>
      <p:pic>
        <p:nvPicPr>
          <p:cNvPr id="38" name="Graphic 37" descr="Skeleton with solid fill">
            <a:extLst>
              <a:ext uri="{FF2B5EF4-FFF2-40B4-BE49-F238E27FC236}">
                <a16:creationId xmlns:a16="http://schemas.microsoft.com/office/drawing/2014/main" id="{958A474C-E6A8-4E81-B693-B55065E193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619192" y="1205728"/>
            <a:ext cx="721324" cy="721324"/>
          </a:xfrm>
          <a:prstGeom prst="rect">
            <a:avLst/>
          </a:prstGeom>
        </p:spPr>
      </p:pic>
      <p:pic>
        <p:nvPicPr>
          <p:cNvPr id="39" name="Graphic 38" descr="Skeleton with solid fill">
            <a:extLst>
              <a:ext uri="{FF2B5EF4-FFF2-40B4-BE49-F238E27FC236}">
                <a16:creationId xmlns:a16="http://schemas.microsoft.com/office/drawing/2014/main" id="{E5CA6A4F-A544-47CF-8BA9-02FE0ACD74E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009819" y="1203278"/>
            <a:ext cx="721324" cy="72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48777"/>
      </p:ext>
    </p:extLst>
  </p:cSld>
  <p:clrMapOvr>
    <a:masterClrMapping/>
  </p:clrMapOvr>
</p:sld>
</file>

<file path=ppt/theme/theme1.xml><?xml version="1.0" encoding="utf-8"?>
<a:theme xmlns:a="http://schemas.openxmlformats.org/drawingml/2006/main" name="NCELP_German_2022">
  <a:themeElements>
    <a:clrScheme name="NCELP_German">
      <a:dk1>
        <a:srgbClr val="525050"/>
      </a:dk1>
      <a:lt1>
        <a:srgbClr val="3D3C3C"/>
      </a:lt1>
      <a:dk2>
        <a:srgbClr val="FFCC00"/>
      </a:dk2>
      <a:lt2>
        <a:srgbClr val="FFFFFF"/>
      </a:lt2>
      <a:accent1>
        <a:srgbClr val="FFCC00"/>
      </a:accent1>
      <a:accent2>
        <a:srgbClr val="AD1519"/>
      </a:accent2>
      <a:accent3>
        <a:srgbClr val="525050"/>
      </a:accent3>
      <a:accent4>
        <a:srgbClr val="FEE599"/>
      </a:accent4>
      <a:accent5>
        <a:srgbClr val="EA5559"/>
      </a:accent5>
      <a:accent6>
        <a:srgbClr val="FFF2CC"/>
      </a:accent6>
      <a:hlink>
        <a:srgbClr val="0071DC"/>
      </a:hlink>
      <a:folHlink>
        <a:srgbClr val="6F3B55"/>
      </a:folHlink>
    </a:clrScheme>
    <a:fontScheme name="NCELP_Default_Fon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4" id="{982F5CE2-D3F8-4AFF-9576-D0A58E8991B0}" vid="{6453D56B-A987-4921-9ADA-D227D4A262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</Words>
  <Application>Microsoft Office PowerPoint</Application>
  <PresentationFormat>Widescreen</PresentationFormat>
  <Paragraphs>36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Century Gothic</vt:lpstr>
      <vt:lpstr>NCELP_German_2022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Moss</dc:creator>
  <cp:lastModifiedBy>Charlotte Moss</cp:lastModifiedBy>
  <cp:revision>2</cp:revision>
  <dcterms:created xsi:type="dcterms:W3CDTF">2022-11-21T14:35:01Z</dcterms:created>
  <dcterms:modified xsi:type="dcterms:W3CDTF">2023-01-30T15:16:01Z</dcterms:modified>
</cp:coreProperties>
</file>