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7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37143B-D486-4D19-9FD0-F953F3D77701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4596BE-E0AF-4E6F-9CC1-849C5DE427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1564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SAM 2011 </a:t>
            </a:r>
            <a:r>
              <a:rPr lang="en-GB" dirty="0" smtClean="0"/>
              <a:t>Q4</a:t>
            </a:r>
            <a:r>
              <a:rPr lang="en-GB" smtClean="0"/>
              <a:t/>
            </a:r>
            <a:br>
              <a:rPr lang="en-GB" smtClean="0"/>
            </a:br>
            <a:r>
              <a:rPr lang="en-GB" smtClean="0"/>
              <a:t>Level 5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163DAB-A715-4C9B-9B1D-47B390891B7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2361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26485-00E2-42CE-BD1D-4E96E7059D72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86984-2C80-4D33-A6E9-28DF061DDBC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1254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26485-00E2-42CE-BD1D-4E96E7059D72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86984-2C80-4D33-A6E9-28DF061DDBC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7860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26485-00E2-42CE-BD1D-4E96E7059D72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86984-2C80-4D33-A6E9-28DF061DDBC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9646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26485-00E2-42CE-BD1D-4E96E7059D72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86984-2C80-4D33-A6E9-28DF061DDBC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4812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26485-00E2-42CE-BD1D-4E96E7059D72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86984-2C80-4D33-A6E9-28DF061DDBC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669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26485-00E2-42CE-BD1D-4E96E7059D72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86984-2C80-4D33-A6E9-28DF061DDBC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248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26485-00E2-42CE-BD1D-4E96E7059D72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86984-2C80-4D33-A6E9-28DF061DDBC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1574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26485-00E2-42CE-BD1D-4E96E7059D72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86984-2C80-4D33-A6E9-28DF061DDBC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939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26485-00E2-42CE-BD1D-4E96E7059D72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86984-2C80-4D33-A6E9-28DF061DDBC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1744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26485-00E2-42CE-BD1D-4E96E7059D72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86984-2C80-4D33-A6E9-28DF061DDBC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6335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26485-00E2-42CE-BD1D-4E96E7059D72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86984-2C80-4D33-A6E9-28DF061DDBC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549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C26485-00E2-42CE-BD1D-4E96E7059D72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86984-2C80-4D33-A6E9-28DF061DDBC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0147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504" y="107340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1  </a:t>
            </a:r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Maria’s </a:t>
            </a:r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life</a:t>
            </a:r>
            <a:endParaRPr lang="en-GB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7504" y="467380"/>
            <a:ext cx="6192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Read this email from </a:t>
            </a:r>
            <a:r>
              <a:rPr lang="en-GB" b="1" dirty="0" err="1" smtClean="0">
                <a:latin typeface="Times New Roman" pitchFamily="18" charset="0"/>
                <a:cs typeface="Times New Roman" pitchFamily="18" charset="0"/>
              </a:rPr>
              <a:t>María</a:t>
            </a:r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GB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1268760"/>
            <a:ext cx="8208912" cy="22467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¡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Hola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!  Soy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una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chica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de Zaragoza. 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Allí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nací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el 10 de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febrero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de 1990. 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Ahora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estudio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arquitectura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en la Universidad de Valencia. 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Es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una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carrera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muy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exigente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.  El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año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pasado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terminé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el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bachillerato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estudié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inglés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francés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en el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Instituto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Idiomas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Ahora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no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tengo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tiempo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.  Me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gusta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much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nadar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en el mar y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siempre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que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puedo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me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voy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a la playa.</a:t>
            </a:r>
            <a:br>
              <a:rPr lang="en-GB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Cuando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termine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carrera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me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gustaría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montar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mi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propia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empresa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construir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villas de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lujo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en la costa.</a:t>
            </a:r>
            <a:endParaRPr lang="en-GB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172400" y="215062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/4</a:t>
            </a:r>
            <a:endParaRPr lang="en-GB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6212417"/>
              </p:ext>
            </p:extLst>
          </p:nvPr>
        </p:nvGraphicFramePr>
        <p:xfrm>
          <a:off x="827584" y="4293096"/>
          <a:ext cx="7080446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79750"/>
                <a:gridCol w="1352424"/>
                <a:gridCol w="1412648"/>
                <a:gridCol w="1035624"/>
              </a:tblGrid>
              <a:tr h="370840">
                <a:tc>
                  <a:txBody>
                    <a:bodyPr/>
                    <a:lstStyle/>
                    <a:p>
                      <a:endParaRPr lang="en-GB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latin typeface="Times New Roman" pitchFamily="18" charset="0"/>
                          <a:cs typeface="Times New Roman" pitchFamily="18" charset="0"/>
                        </a:rPr>
                        <a:t>past</a:t>
                      </a:r>
                      <a:endParaRPr lang="en-GB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latin typeface="Times New Roman" pitchFamily="18" charset="0"/>
                          <a:cs typeface="Times New Roman" pitchFamily="18" charset="0"/>
                        </a:rPr>
                        <a:t>present</a:t>
                      </a:r>
                      <a:endParaRPr lang="en-GB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latin typeface="Times New Roman" pitchFamily="18" charset="0"/>
                          <a:cs typeface="Times New Roman" pitchFamily="18" charset="0"/>
                        </a:rPr>
                        <a:t>future</a:t>
                      </a:r>
                      <a:endParaRPr lang="en-GB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latin typeface="Times New Roman" pitchFamily="18" charset="0"/>
                          <a:cs typeface="Times New Roman" pitchFamily="18" charset="0"/>
                        </a:rPr>
                        <a:t>Example</a:t>
                      </a:r>
                      <a:r>
                        <a:rPr lang="en-GB" dirty="0" smtClean="0">
                          <a:latin typeface="Times New Roman" pitchFamily="18" charset="0"/>
                          <a:cs typeface="Times New Roman" pitchFamily="18" charset="0"/>
                        </a:rPr>
                        <a:t>:  Zaragoza</a:t>
                      </a:r>
                      <a:endParaRPr lang="en-GB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lang="en-GB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AutoNum type="alphaLcParenBoth"/>
                      </a:pPr>
                      <a:r>
                        <a:rPr lang="en-GB" dirty="0" smtClean="0">
                          <a:latin typeface="Times New Roman" pitchFamily="18" charset="0"/>
                          <a:cs typeface="Times New Roman" pitchFamily="18" charset="0"/>
                        </a:rPr>
                        <a:t>Swimming</a:t>
                      </a:r>
                      <a:endParaRPr lang="en-GB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itchFamily="18" charset="0"/>
                          <a:cs typeface="Times New Roman" pitchFamily="18" charset="0"/>
                        </a:rPr>
                        <a:t>(b) French and English</a:t>
                      </a:r>
                      <a:endParaRPr lang="en-GB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itchFamily="18" charset="0"/>
                          <a:cs typeface="Times New Roman" pitchFamily="18" charset="0"/>
                        </a:rPr>
                        <a:t>(c)</a:t>
                      </a:r>
                      <a:r>
                        <a:rPr lang="en-GB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Architecture</a:t>
                      </a:r>
                      <a:endParaRPr lang="en-GB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Times New Roman" pitchFamily="18" charset="0"/>
                          <a:cs typeface="Times New Roman" pitchFamily="18" charset="0"/>
                        </a:rPr>
                        <a:t>(d) Luxury</a:t>
                      </a:r>
                      <a:r>
                        <a:rPr lang="en-GB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villas</a:t>
                      </a:r>
                      <a:endParaRPr lang="en-GB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79512" y="3607242"/>
            <a:ext cx="61926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What did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María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do, what does she do now and what will she do?</a:t>
            </a:r>
            <a:br>
              <a:rPr lang="en-GB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Put a </a:t>
            </a:r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in the </a:t>
            </a:r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four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correct boxes.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0538" y="107340"/>
            <a:ext cx="1543324" cy="1213093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80039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127</Words>
  <Application>Microsoft Office PowerPoint</Application>
  <PresentationFormat>On-screen Show (4:3)</PresentationFormat>
  <Paragraphs>16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Dawes</dc:creator>
  <cp:lastModifiedBy>Mark Dawes</cp:lastModifiedBy>
  <cp:revision>1</cp:revision>
  <dcterms:created xsi:type="dcterms:W3CDTF">2012-04-12T17:31:47Z</dcterms:created>
  <dcterms:modified xsi:type="dcterms:W3CDTF">2012-04-12T17:32:52Z</dcterms:modified>
</cp:coreProperties>
</file>