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0" autoAdjust="0"/>
  </p:normalViewPr>
  <p:slideViewPr>
    <p:cSldViewPr>
      <p:cViewPr varScale="1">
        <p:scale>
          <a:sx n="89" d="100"/>
          <a:sy n="89" d="100"/>
        </p:scale>
        <p:origin x="-23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BAB2-532C-45D9-987B-CC6A9051F0DB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9CDA3-AA29-4C8B-8DA2-33CBFACB37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Q3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THINGS ARE IMPORTANT?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Answers: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Health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Fashion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Money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Fame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Andrés, ¿Qué cosas son importantes para ti?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quiero tener buenos amigos, nada más.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3(a)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tú, Vanessa, ¿qué me puedes decir?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F1 Para mi lo más importante es tener buena salud.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3(b)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Juan, ¿y tú 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Creo que es importante vestir bien. Me gusta ir siempre a la moda.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3(c)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Mari Carmen, ¿qué me dices?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F2 Pienso que es importante tener dinero suficiente para vivir bien.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3(d)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 Alfredo, ¿qué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pienso en ser famoso. ¡Nada más!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6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 WITH A RACING DRIVER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5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– (ii)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– (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¡Buenos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días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Hoy tenemos en nuestro programa un doble campeón del mundo de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Fórmula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¿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empezaste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A los siete empecé a competir y gané mi primera carrera.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fácil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No, fue muy difícil. No teníamos mucho dinero, así que mi padre fue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mecánico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Ya veo, y ahora ¿cómo es tu vida?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Estoy feliz porque tengo todo lo que necesito y solo he de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concentrarme en ganar las carreras.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2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13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6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68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0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37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2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00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7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369C-86DA-4B62-B6F1-8E36629305F3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6324-7204-489A-B46E-B131FEEE2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64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  What things are important?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" y="1998027"/>
            <a:ext cx="8860916" cy="46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8832" y="1122010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" y="568588"/>
            <a:ext cx="6858347" cy="14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Y9_Term3_importan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6688" y="293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He has been world champion…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once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b="1" u="sng" dirty="0" err="1">
                <a:latin typeface="Times New Roman" pitchFamily="18" charset="0"/>
                <a:cs typeface="Times New Roman" pitchFamily="18" charset="0"/>
              </a:rPr>
              <a:t>twice</a:t>
            </a:r>
            <a:endParaRPr lang="fr-FR" sz="21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times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(a) He won his first race when he was…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thirteen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no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lots of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money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(c) His father was his…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coach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engineer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mechanic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Fernando’s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life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happy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stressful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relaxed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416" y="1052736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2  Interview with a racing driver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You are listening to a radio interview with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driver.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Select the correct answer for each question.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40" y="3645024"/>
            <a:ext cx="4468688" cy="24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56376" y="6066874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9_Term3_EntrevistaCampe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677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(4:3)</PresentationFormat>
  <Paragraphs>69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2</cp:revision>
  <dcterms:created xsi:type="dcterms:W3CDTF">2012-04-11T23:00:57Z</dcterms:created>
  <dcterms:modified xsi:type="dcterms:W3CDTF">2012-04-12T15:20:23Z</dcterms:modified>
</cp:coreProperties>
</file>