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1B82A-40A1-4227-B7B0-9B8A1ED5EBE5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C580C-EF34-409A-9B9B-A266380971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3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2011 Edexcel Foundation Q9</a:t>
            </a:r>
          </a:p>
          <a:p>
            <a:endParaRPr lang="en-GB" dirty="0" smtClean="0"/>
          </a:p>
          <a:p>
            <a:r>
              <a:rPr lang="en-GB" dirty="0" smtClean="0"/>
              <a:t>Answers</a:t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 err="1" smtClean="0"/>
              <a:t>i</a:t>
            </a:r>
            <a:r>
              <a:rPr lang="en-GB" dirty="0" smtClean="0"/>
              <a:t>) – B</a:t>
            </a:r>
            <a:br>
              <a:rPr lang="en-GB" dirty="0" smtClean="0"/>
            </a:br>
            <a:r>
              <a:rPr lang="en-GB" dirty="0" smtClean="0"/>
              <a:t>(ii) – C</a:t>
            </a:r>
            <a:br>
              <a:rPr lang="en-GB" dirty="0" smtClean="0"/>
            </a:br>
            <a:r>
              <a:rPr lang="en-GB" dirty="0" smtClean="0"/>
              <a:t>(iii)</a:t>
            </a:r>
            <a:r>
              <a:rPr lang="en-GB" baseline="0" dirty="0" smtClean="0"/>
              <a:t> – A</a:t>
            </a:r>
            <a:br>
              <a:rPr lang="en-GB" baseline="0" dirty="0" smtClean="0"/>
            </a:br>
            <a:r>
              <a:rPr lang="en-GB" baseline="0" dirty="0" smtClean="0"/>
              <a:t>(iv) - C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B5571-F131-4843-A111-B35A68B6BC5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022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2010 legacy Edexcel Foundation 23 a &amp; b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Answers</a:t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 err="1" smtClean="0"/>
              <a:t>i</a:t>
            </a:r>
            <a:r>
              <a:rPr lang="en-GB" dirty="0" smtClean="0"/>
              <a:t>)</a:t>
            </a:r>
            <a:r>
              <a:rPr lang="en-GB" baseline="0" dirty="0" smtClean="0"/>
              <a:t> – A</a:t>
            </a:r>
            <a:br>
              <a:rPr lang="en-GB" baseline="0" dirty="0" smtClean="0"/>
            </a:br>
            <a:r>
              <a:rPr lang="en-GB" baseline="0" dirty="0" smtClean="0"/>
              <a:t>(ii) – C</a:t>
            </a:r>
            <a:br>
              <a:rPr lang="en-GB" baseline="0" dirty="0" smtClean="0"/>
            </a:br>
            <a:r>
              <a:rPr lang="en-GB" baseline="0" dirty="0" smtClean="0"/>
              <a:t>(iii) – A</a:t>
            </a:r>
            <a:br>
              <a:rPr lang="en-GB" baseline="0" dirty="0" smtClean="0"/>
            </a:br>
            <a:r>
              <a:rPr lang="en-GB" baseline="0" dirty="0" smtClean="0"/>
              <a:t>(iv) – C</a:t>
            </a:r>
            <a:br>
              <a:rPr lang="en-GB" baseline="0" dirty="0" smtClean="0"/>
            </a:br>
            <a:r>
              <a:rPr lang="en-GB" baseline="0" dirty="0" smtClean="0"/>
              <a:t>(v) – B</a:t>
            </a:r>
          </a:p>
          <a:p>
            <a:endParaRPr lang="en-GB" baseline="0" dirty="0" smtClean="0"/>
          </a:p>
          <a:p>
            <a:r>
              <a:rPr lang="en-GB" baseline="0" dirty="0" smtClean="0"/>
              <a:t>Total points = 18</a:t>
            </a:r>
            <a:br>
              <a:rPr lang="en-GB" baseline="0" dirty="0" smtClean="0"/>
            </a:b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smtClean="0"/>
              <a:t>16/18 = Level 5</a:t>
            </a:r>
            <a:br>
              <a:rPr lang="en-GB" baseline="0" dirty="0" smtClean="0"/>
            </a:br>
            <a:r>
              <a:rPr lang="en-GB" baseline="0" dirty="0" smtClean="0"/>
              <a:t>12/18 </a:t>
            </a:r>
            <a:r>
              <a:rPr lang="en-GB" baseline="0" smtClean="0"/>
              <a:t>= Level 4</a:t>
            </a:r>
            <a:br>
              <a:rPr lang="en-GB" baseline="0" smtClean="0"/>
            </a:br>
            <a:r>
              <a:rPr lang="en-GB" baseline="0" smtClean="0"/>
              <a:t/>
            </a:r>
            <a:br>
              <a:rPr lang="en-GB" baseline="0" smtClean="0"/>
            </a:br>
            <a:endParaRPr lang="en-GB" baseline="0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B5571-F131-4843-A111-B35A68B6BC5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718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CE5B-A779-4069-8D4C-89C7DE8B8780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4B4C-C85A-409B-9AD8-3EC9EC2903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82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CE5B-A779-4069-8D4C-89C7DE8B8780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4B4C-C85A-409B-9AD8-3EC9EC2903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53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CE5B-A779-4069-8D4C-89C7DE8B8780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4B4C-C85A-409B-9AD8-3EC9EC2903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3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CE5B-A779-4069-8D4C-89C7DE8B8780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4B4C-C85A-409B-9AD8-3EC9EC2903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160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CE5B-A779-4069-8D4C-89C7DE8B8780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4B4C-C85A-409B-9AD8-3EC9EC2903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430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CE5B-A779-4069-8D4C-89C7DE8B8780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4B4C-C85A-409B-9AD8-3EC9EC2903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11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CE5B-A779-4069-8D4C-89C7DE8B8780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4B4C-C85A-409B-9AD8-3EC9EC2903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026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CE5B-A779-4069-8D4C-89C7DE8B8780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4B4C-C85A-409B-9AD8-3EC9EC2903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17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CE5B-A779-4069-8D4C-89C7DE8B8780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4B4C-C85A-409B-9AD8-3EC9EC2903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58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CE5B-A779-4069-8D4C-89C7DE8B8780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4B4C-C85A-409B-9AD8-3EC9EC2903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51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CE5B-A779-4069-8D4C-89C7DE8B8780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4B4C-C85A-409B-9AD8-3EC9EC2903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74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1CE5B-A779-4069-8D4C-89C7DE8B8780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14B4C-C85A-409B-9AD8-3EC9EC2903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20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8"/>
          <a:stretch/>
        </p:blipFill>
        <p:spPr bwMode="auto">
          <a:xfrm>
            <a:off x="107504" y="1597794"/>
            <a:ext cx="5137836" cy="399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76808"/>
            <a:ext cx="5042152" cy="4363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Y9_Term2_Listening_HaciendoPlan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00392" y="332656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816" y="188640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3  Going out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Jorge has left a message on Andrea’s mobile.</a:t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Put a cross X in the correct box.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4408" y="218442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/ 4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89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4"/>
          <a:stretch/>
        </p:blipFill>
        <p:spPr bwMode="auto">
          <a:xfrm>
            <a:off x="107504" y="1556792"/>
            <a:ext cx="7743328" cy="500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Y9_Term3_PlanesExcursi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68344" y="260648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9816" y="188640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excursión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Juan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habla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de sus planes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día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Put a cross X in the correct boxes.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6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7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136904" cy="547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34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334325" cy="580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Y9_Term3_PlanesExcursion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260648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61176" y="508518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/ 5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39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25</Words>
  <Application>Microsoft Office PowerPoint</Application>
  <PresentationFormat>On-screen Show (4:3)</PresentationFormat>
  <Paragraphs>12</Paragraphs>
  <Slides>4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Dawes</dc:creator>
  <cp:lastModifiedBy>Mark Dawes</cp:lastModifiedBy>
  <cp:revision>2</cp:revision>
  <dcterms:created xsi:type="dcterms:W3CDTF">2012-04-11T21:52:12Z</dcterms:created>
  <dcterms:modified xsi:type="dcterms:W3CDTF">2012-04-11T22:10:30Z</dcterms:modified>
</cp:coreProperties>
</file>