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00" autoAdjust="0"/>
  </p:normalViewPr>
  <p:slideViewPr>
    <p:cSldViewPr>
      <p:cViewPr varScale="1">
        <p:scale>
          <a:sx n="81" d="100"/>
          <a:sy n="81" d="100"/>
        </p:scale>
        <p:origin x="-25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95B41-309B-4BD5-A85A-B1FF82F1646B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34F2-5BC0-488B-98B0-A979675F6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2009 Edexcel Higher Q8</a:t>
            </a:r>
            <a:br>
              <a:rPr lang="en-GB" dirty="0" smtClean="0"/>
            </a:br>
            <a:r>
              <a:rPr lang="en-GB" dirty="0" smtClean="0"/>
              <a:t>Level 5/6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Answers:</a:t>
            </a:r>
            <a:br>
              <a:rPr lang="en-GB" dirty="0" smtClean="0"/>
            </a:br>
            <a:r>
              <a:rPr lang="en-GB" dirty="0" smtClean="0"/>
              <a:t>1.</a:t>
            </a:r>
            <a:r>
              <a:rPr lang="en-GB" baseline="0" dirty="0" smtClean="0"/>
              <a:t>  available all year / games last less than 2 hours / very exciting</a:t>
            </a:r>
            <a:br>
              <a:rPr lang="en-GB" baseline="0" dirty="0" smtClean="0"/>
            </a:br>
            <a:r>
              <a:rPr lang="en-GB" baseline="0" dirty="0" smtClean="0"/>
              <a:t>2.  very slow / is boring (it bores him / he gets bored)</a:t>
            </a:r>
            <a:br>
              <a:rPr lang="en-GB" baseline="0" dirty="0" smtClean="0"/>
            </a:br>
            <a:r>
              <a:rPr lang="en-GB" baseline="0" dirty="0" smtClean="0"/>
              <a:t>3.  only available in the summer</a:t>
            </a:r>
            <a:br>
              <a:rPr lang="en-GB" baseline="0" dirty="0" smtClean="0"/>
            </a:br>
            <a:r>
              <a:rPr lang="en-GB" baseline="0" dirty="0" smtClean="0"/>
              <a:t>4.  football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Total / 7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6/7 = Level 6 </a:t>
            </a:r>
          </a:p>
          <a:p>
            <a:r>
              <a:rPr lang="en-GB" baseline="0" dirty="0" smtClean="0"/>
              <a:t>4/7 = Level 5 </a:t>
            </a:r>
          </a:p>
          <a:p>
            <a:r>
              <a:rPr lang="en-GB" baseline="0" dirty="0" smtClean="0"/>
              <a:t>2/7 = level 4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5571-F131-4843-A111-B35A68B6BC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83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97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3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82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45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30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51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15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3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95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6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8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839F-BB82-44F9-B86D-A58D9E8ADA7D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62A3-5E9E-439B-B2BA-4F6AA9D7C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63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CSE_DeporteEnLaTe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320477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44824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Give 3 reasons why one of the friends thinks that football is the best sport to watch on TV. (3)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2.  What is the problem with watching tennis on TV? (2)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3.   What is the disadvantage about watching athletics? (1)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</a:t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Which sport do all 3 friends agree is the best one to watch? (1)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</a:t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67" y="27342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  El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deporte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en la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televisión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Three friends are talking about sport on TV.  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Answer the questions in English.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Total    / 7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</Words>
  <Application>Microsoft Office PowerPoint</Application>
  <PresentationFormat>On-screen Show (4:3)</PresentationFormat>
  <Paragraphs>18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Dawes</dc:creator>
  <cp:lastModifiedBy>Mark Dawes</cp:lastModifiedBy>
  <cp:revision>4</cp:revision>
  <dcterms:created xsi:type="dcterms:W3CDTF">2012-02-11T16:39:30Z</dcterms:created>
  <dcterms:modified xsi:type="dcterms:W3CDTF">2012-04-12T15:31:04Z</dcterms:modified>
</cp:coreProperties>
</file>