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BE602-69E2-46A0-A77C-021856D88CAA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C1DBB-6F36-4B21-AAB1-BB5374DA029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72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Open</a:t>
            </a:r>
            <a:r>
              <a:rPr lang="en-GB" baseline="0" dirty="0" smtClean="0"/>
              <a:t> book assessment task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F0A70-506C-40A0-A7EE-3A4AAEEA143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967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6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61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87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60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100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463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7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1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89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4093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049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AC0E9-CD08-485A-B205-9936FA86B07C}" type="datetimeFigureOut">
              <a:rPr lang="fr-FR" smtClean="0"/>
              <a:t>12/04/2012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C8FD9-3DA4-4D47-81D9-C3CCF77A295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70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Autofit/>
          </a:bodyPr>
          <a:lstStyle/>
          <a:p>
            <a:r>
              <a:rPr lang="en-GB" sz="9600" b="1" dirty="0" err="1" smtClean="0"/>
              <a:t>Repaso</a:t>
            </a:r>
            <a:endParaRPr lang="fr-FR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14" y="4869160"/>
            <a:ext cx="7644753" cy="1752600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Hoy </a:t>
            </a:r>
            <a:r>
              <a:rPr lang="en-GB" b="1" dirty="0" err="1" smtClean="0">
                <a:solidFill>
                  <a:srgbClr val="0070C0"/>
                </a:solidFill>
              </a:rPr>
              <a:t>vamos</a:t>
            </a:r>
            <a:r>
              <a:rPr lang="en-GB" b="1" dirty="0" smtClean="0">
                <a:solidFill>
                  <a:srgbClr val="0070C0"/>
                </a:solidFill>
              </a:rPr>
              <a:t> a </a:t>
            </a:r>
            <a:r>
              <a:rPr lang="en-GB" b="1" dirty="0" err="1" smtClean="0">
                <a:solidFill>
                  <a:srgbClr val="0070C0"/>
                </a:solidFill>
              </a:rPr>
              <a:t>repasar</a:t>
            </a:r>
            <a:r>
              <a:rPr lang="en-GB" b="1" dirty="0" smtClean="0">
                <a:solidFill>
                  <a:srgbClr val="0070C0"/>
                </a:solidFill>
              </a:rPr>
              <a:t>:</a:t>
            </a:r>
            <a:endParaRPr lang="fr-FR" b="1" dirty="0" smtClean="0">
              <a:solidFill>
                <a:srgbClr val="0070C0"/>
              </a:solidFill>
            </a:endParaRPr>
          </a:p>
          <a:p>
            <a:pPr marL="457200" indent="-457200" algn="l">
              <a:buFont typeface="Wingdings" pitchFamily="2" charset="2"/>
              <a:buChar char="§"/>
            </a:pPr>
            <a:r>
              <a:rPr lang="en-GB" b="1" dirty="0" err="1" smtClean="0">
                <a:solidFill>
                  <a:srgbClr val="0070C0"/>
                </a:solidFill>
              </a:rPr>
              <a:t>cómo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escribir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sobre</a:t>
            </a:r>
            <a:r>
              <a:rPr lang="en-GB" b="1" dirty="0" smtClean="0">
                <a:solidFill>
                  <a:srgbClr val="0070C0"/>
                </a:solidFill>
              </a:rPr>
              <a:t> el </a:t>
            </a:r>
            <a:r>
              <a:rPr lang="en-GB" b="1" dirty="0" err="1" smtClean="0">
                <a:solidFill>
                  <a:srgbClr val="0070C0"/>
                </a:solidFill>
              </a:rPr>
              <a:t>tiempo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libre</a:t>
            </a:r>
            <a:endParaRPr lang="en-GB" b="1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1331120">
            <a:off x="406761" y="3425885"/>
            <a:ext cx="8271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 smtClean="0"/>
              <a:t>usar</a:t>
            </a:r>
            <a:r>
              <a:rPr lang="en-GB" sz="4800" b="1" dirty="0" smtClean="0"/>
              <a:t> </a:t>
            </a:r>
            <a:r>
              <a:rPr lang="en-GB" sz="4800" b="1" dirty="0" err="1" smtClean="0"/>
              <a:t>apuntes</a:t>
            </a:r>
            <a:endParaRPr lang="fr-FR" sz="4800" b="1" dirty="0"/>
          </a:p>
        </p:txBody>
      </p:sp>
      <p:sp>
        <p:nvSpPr>
          <p:cNvPr id="5" name="TextBox 4"/>
          <p:cNvSpPr txBox="1"/>
          <p:nvPr/>
        </p:nvSpPr>
        <p:spPr>
          <a:xfrm rot="613790">
            <a:off x="1220269" y="1130342"/>
            <a:ext cx="82713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 err="1" smtClean="0"/>
              <a:t>planear</a:t>
            </a:r>
            <a:r>
              <a:rPr lang="en-GB" sz="6600" b="1" dirty="0" smtClean="0"/>
              <a:t> </a:t>
            </a:r>
            <a:r>
              <a:rPr lang="en-GB" sz="6600" b="1" dirty="0" err="1" smtClean="0"/>
              <a:t>bien</a:t>
            </a:r>
            <a:endParaRPr lang="fr-FR" sz="66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772816"/>
            <a:ext cx="1790700" cy="1866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1096453">
            <a:off x="4349694" y="1534756"/>
            <a:ext cx="8271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 smtClean="0"/>
              <a:t>comprobar</a:t>
            </a:r>
            <a:endParaRPr lang="fr-FR" sz="4800" b="1" dirty="0"/>
          </a:p>
        </p:txBody>
      </p:sp>
      <p:sp>
        <p:nvSpPr>
          <p:cNvPr id="9" name="TextBox 8"/>
          <p:cNvSpPr txBox="1"/>
          <p:nvPr/>
        </p:nvSpPr>
        <p:spPr>
          <a:xfrm rot="906510">
            <a:off x="4177305" y="4348575"/>
            <a:ext cx="82713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err="1" smtClean="0"/>
              <a:t>usar</a:t>
            </a:r>
            <a:r>
              <a:rPr lang="en-GB" sz="4800" b="1" dirty="0" smtClean="0"/>
              <a:t> el </a:t>
            </a:r>
            <a:r>
              <a:rPr lang="en-GB" sz="4800" b="1" dirty="0" err="1" smtClean="0"/>
              <a:t>diccionario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64549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548680"/>
            <a:ext cx="756084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/>
              <a:t>Task</a:t>
            </a:r>
            <a:r>
              <a:rPr lang="en-GB" sz="2800" b="1" u="sng" dirty="0"/>
              <a:t>:</a:t>
            </a:r>
            <a:r>
              <a:rPr lang="en-GB" sz="2800" dirty="0"/>
              <a:t>	</a:t>
            </a:r>
            <a:r>
              <a:rPr lang="en-GB" sz="2800" dirty="0" smtClean="0"/>
              <a:t>Open book assessment</a:t>
            </a:r>
            <a:r>
              <a:rPr lang="en-GB" sz="2800" dirty="0"/>
              <a:t>	</a:t>
            </a:r>
          </a:p>
          <a:p>
            <a:r>
              <a:rPr lang="en-GB" sz="2800" dirty="0"/>
              <a:t> </a:t>
            </a:r>
          </a:p>
          <a:p>
            <a:r>
              <a:rPr lang="en-GB" sz="2800" dirty="0" smtClean="0"/>
              <a:t>Write a letter </a:t>
            </a:r>
            <a:r>
              <a:rPr lang="en-GB" sz="2800" dirty="0"/>
              <a:t>about what you like to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do </a:t>
            </a:r>
            <a:r>
              <a:rPr lang="en-GB" sz="2800" dirty="0"/>
              <a:t>in your free time.</a:t>
            </a:r>
          </a:p>
          <a:p>
            <a:r>
              <a:rPr lang="en-GB" sz="2800" dirty="0"/>
              <a:t> </a:t>
            </a:r>
          </a:p>
          <a:p>
            <a:r>
              <a:rPr lang="en-GB" sz="2800" dirty="0"/>
              <a:t>You could mention:</a:t>
            </a:r>
          </a:p>
          <a:p>
            <a:r>
              <a:rPr lang="en-GB" sz="2800" dirty="0"/>
              <a:t> 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GB" sz="2800" dirty="0"/>
              <a:t>What different activities you do 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GB" sz="2800" dirty="0"/>
              <a:t>Your favourite thing to do in your free time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GB" sz="2800" dirty="0" smtClean="0"/>
              <a:t>Why you like some things and dislike others</a:t>
            </a:r>
            <a:endParaRPr lang="en-GB" sz="2800" dirty="0"/>
          </a:p>
          <a:p>
            <a:pPr marL="285750" lvl="0" indent="-285750">
              <a:buFont typeface="Wingdings" pitchFamily="2" charset="2"/>
              <a:buChar char="ü"/>
            </a:pPr>
            <a:r>
              <a:rPr lang="en-GB" sz="2800" dirty="0"/>
              <a:t>What you generally do at the weekends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GB" sz="2800" dirty="0"/>
              <a:t>Activities you have done recently/ in the past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GB" sz="2800" dirty="0"/>
              <a:t>Any </a:t>
            </a:r>
            <a:r>
              <a:rPr lang="en-GB" sz="2800" dirty="0" smtClean="0"/>
              <a:t>things </a:t>
            </a:r>
            <a:r>
              <a:rPr lang="en-GB" sz="2800" dirty="0"/>
              <a:t>you would like to try in the </a:t>
            </a:r>
            <a:r>
              <a:rPr lang="en-GB" sz="2800" dirty="0" smtClean="0"/>
              <a:t>future</a:t>
            </a:r>
            <a:br>
              <a:rPr lang="en-GB" sz="2800" dirty="0" smtClean="0"/>
            </a:br>
            <a:r>
              <a:rPr lang="en-GB" sz="2800" b="1" dirty="0" smtClean="0"/>
              <a:t>NB:  Try to write </a:t>
            </a:r>
            <a:r>
              <a:rPr lang="en-GB" sz="2800" b="1" dirty="0" smtClean="0"/>
              <a:t>20</a:t>
            </a:r>
            <a:r>
              <a:rPr lang="en-GB" sz="2800" b="1" dirty="0" smtClean="0"/>
              <a:t>-35 </a:t>
            </a:r>
            <a:r>
              <a:rPr lang="en-GB" sz="2800" b="1" dirty="0" smtClean="0"/>
              <a:t>words per bullet point.</a:t>
            </a:r>
            <a:endParaRPr lang="en-GB" sz="28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764704"/>
            <a:ext cx="2444097" cy="2285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70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548680"/>
            <a:ext cx="8640960" cy="1728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251520" y="2780928"/>
            <a:ext cx="8640960" cy="1728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51520" y="5085184"/>
            <a:ext cx="8640960" cy="1728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51520" y="116632"/>
            <a:ext cx="3481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en-GB" dirty="0"/>
              <a:t>What different activities you do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0577" y="2348880"/>
            <a:ext cx="4487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en-GB" dirty="0"/>
              <a:t>Your favourite thing to do in your free time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4653136"/>
            <a:ext cx="4555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en-GB" dirty="0"/>
              <a:t>Why you like some things and dislike others</a:t>
            </a:r>
          </a:p>
        </p:txBody>
      </p:sp>
    </p:spTree>
    <p:extLst>
      <p:ext uri="{BB962C8B-B14F-4D97-AF65-F5344CB8AC3E}">
        <p14:creationId xmlns:p14="http://schemas.microsoft.com/office/powerpoint/2010/main" val="342356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548680"/>
            <a:ext cx="8640960" cy="1728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251520" y="2780928"/>
            <a:ext cx="8640960" cy="1728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251520" y="5085184"/>
            <a:ext cx="8640960" cy="1728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51520" y="136196"/>
            <a:ext cx="4186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en-GB" dirty="0"/>
              <a:t>What you generally do at the weekends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2411596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en-GB" dirty="0"/>
              <a:t>Activities you have done recently/ in the past</a:t>
            </a:r>
          </a:p>
        </p:txBody>
      </p:sp>
      <p:sp>
        <p:nvSpPr>
          <p:cNvPr id="8" name="Rectangle 7"/>
          <p:cNvSpPr/>
          <p:nvPr/>
        </p:nvSpPr>
        <p:spPr>
          <a:xfrm>
            <a:off x="251520" y="4653136"/>
            <a:ext cx="4652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GB" dirty="0"/>
              <a:t>Any things you would like to try in the future</a:t>
            </a:r>
          </a:p>
        </p:txBody>
      </p:sp>
    </p:spTree>
    <p:extLst>
      <p:ext uri="{BB962C8B-B14F-4D97-AF65-F5344CB8AC3E}">
        <p14:creationId xmlns:p14="http://schemas.microsoft.com/office/powerpoint/2010/main" val="2144243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75</Words>
  <Application>Microsoft Office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Repaso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</dc:title>
  <dc:creator>Mark Dawes</dc:creator>
  <cp:lastModifiedBy>Mark Dawes</cp:lastModifiedBy>
  <cp:revision>1</cp:revision>
  <dcterms:created xsi:type="dcterms:W3CDTF">2012-04-12T14:21:05Z</dcterms:created>
  <dcterms:modified xsi:type="dcterms:W3CDTF">2012-04-12T14:23:35Z</dcterms:modified>
</cp:coreProperties>
</file>