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
  </p:notesMasterIdLst>
  <p:sldIdLst>
    <p:sldId id="257" r:id="rId2"/>
    <p:sldId id="259" r:id="rId3"/>
    <p:sldId id="258"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0967" autoAdjust="0"/>
  </p:normalViewPr>
  <p:slideViewPr>
    <p:cSldViewPr>
      <p:cViewPr varScale="1">
        <p:scale>
          <a:sx n="36" d="100"/>
          <a:sy n="36" d="100"/>
        </p:scale>
        <p:origin x="-1476"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4E8E7E7-C903-48DD-8118-6CF8E48A65D0}" type="datetimeFigureOut">
              <a:rPr lang="en-GB" smtClean="0"/>
              <a:t>19/07/2011</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72B0BFD-D593-48A5-AADD-9AB93FA86368}" type="slidenum">
              <a:rPr lang="en-GB" smtClean="0"/>
              <a:t>‹#›</a:t>
            </a:fld>
            <a:endParaRPr lang="en-GB"/>
          </a:p>
        </p:txBody>
      </p:sp>
    </p:spTree>
    <p:extLst>
      <p:ext uri="{BB962C8B-B14F-4D97-AF65-F5344CB8AC3E}">
        <p14:creationId xmlns:p14="http://schemas.microsoft.com/office/powerpoint/2010/main" val="14173441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http://rlv.zcache.com/pastry_chef_tshirts_and_gifts_postcard-p239845564030806144trdg_400.jpg</a:t>
            </a:r>
            <a:br>
              <a:rPr lang="en-GB" dirty="0" smtClean="0"/>
            </a:br>
            <a:r>
              <a:rPr lang="en-GB" dirty="0" smtClean="0"/>
              <a:t>http://tujs.files.wordpress.com/2011/03/chefs_hat_tujs.png</a:t>
            </a:r>
            <a:endParaRPr lang="en-GB" dirty="0"/>
          </a:p>
        </p:txBody>
      </p:sp>
      <p:sp>
        <p:nvSpPr>
          <p:cNvPr id="4" name="Slide Number Placeholder 3"/>
          <p:cNvSpPr>
            <a:spLocks noGrp="1"/>
          </p:cNvSpPr>
          <p:nvPr>
            <p:ph type="sldNum" sz="quarter" idx="10"/>
          </p:nvPr>
        </p:nvSpPr>
        <p:spPr/>
        <p:txBody>
          <a:bodyPr/>
          <a:lstStyle/>
          <a:p>
            <a:fld id="{F30169E0-EE32-4D4D-ACFB-7F175BBC128E}" type="slidenum">
              <a:rPr lang="en-GB" smtClean="0"/>
              <a:t>1</a:t>
            </a:fld>
            <a:endParaRPr lang="en-GB"/>
          </a:p>
        </p:txBody>
      </p:sp>
    </p:spTree>
    <p:extLst>
      <p:ext uri="{BB962C8B-B14F-4D97-AF65-F5344CB8AC3E}">
        <p14:creationId xmlns:p14="http://schemas.microsoft.com/office/powerpoint/2010/main" val="20022653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a:t>
            </a:r>
            <a:r>
              <a:rPr lang="en-GB" baseline="0" dirty="0" smtClean="0"/>
              <a:t> majority of this lesson is to practise speaking in a speaking line.  Part of the lesson could also be used to see any of the project work on recipes that might have already come in, or additional to do any other </a:t>
            </a:r>
            <a:r>
              <a:rPr lang="en-GB" baseline="0" smtClean="0"/>
              <a:t>revision activities.</a:t>
            </a:r>
            <a:endParaRPr lang="en-GB"/>
          </a:p>
        </p:txBody>
      </p:sp>
      <p:sp>
        <p:nvSpPr>
          <p:cNvPr id="4" name="Slide Number Placeholder 3"/>
          <p:cNvSpPr>
            <a:spLocks noGrp="1"/>
          </p:cNvSpPr>
          <p:nvPr>
            <p:ph type="sldNum" sz="quarter" idx="10"/>
          </p:nvPr>
        </p:nvSpPr>
        <p:spPr/>
        <p:txBody>
          <a:bodyPr/>
          <a:lstStyle/>
          <a:p>
            <a:fld id="{372B0BFD-D593-48A5-AADD-9AB93FA86368}" type="slidenum">
              <a:rPr lang="en-GB" smtClean="0"/>
              <a:t>2</a:t>
            </a:fld>
            <a:endParaRPr lang="en-GB"/>
          </a:p>
        </p:txBody>
      </p:sp>
    </p:spTree>
    <p:extLst>
      <p:ext uri="{BB962C8B-B14F-4D97-AF65-F5344CB8AC3E}">
        <p14:creationId xmlns:p14="http://schemas.microsoft.com/office/powerpoint/2010/main" val="3847174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Students</a:t>
            </a:r>
            <a:r>
              <a:rPr lang="en-GB" baseline="0" dirty="0" smtClean="0"/>
              <a:t> will practise these questions in a speaking line this lesson to revise what they have covered in this unit.  </a:t>
            </a:r>
            <a:br>
              <a:rPr lang="en-GB" baseline="0" dirty="0" smtClean="0"/>
            </a:br>
            <a:r>
              <a:rPr lang="en-GB" baseline="0" dirty="0" smtClean="0"/>
              <a:t>For higher level students, encourage (time permitting) them to research other typical Spanish dishes – There is a </a:t>
            </a:r>
            <a:r>
              <a:rPr lang="en-GB" baseline="0" dirty="0" err="1" smtClean="0"/>
              <a:t>proforma</a:t>
            </a:r>
            <a:r>
              <a:rPr lang="en-GB" baseline="0" dirty="0" smtClean="0"/>
              <a:t>/worksheet for them to do this and then they could include something other than empanadas in this conversation.  Encourage them that if they use some language they have researched themselves and use it successfully in their spontaneous speaking, this indicates a higher level (potentially level 7 depending on output clearly).</a:t>
            </a:r>
          </a:p>
          <a:p>
            <a:r>
              <a:rPr lang="en-GB" baseline="0" dirty="0" smtClean="0"/>
              <a:t>They will do a peer speaking assessment in the final week of the Christmas term but the emphasis needs to be NOT on preparing and memorising so much as understanding and responding readily to the questions.  There will be more opportunities next term for practising their prepared speaking/presenting skills in the </a:t>
            </a:r>
            <a:r>
              <a:rPr lang="en-GB" baseline="0" smtClean="0"/>
              <a:t>media module.</a:t>
            </a:r>
            <a:endParaRPr lang="en-GB" dirty="0"/>
          </a:p>
        </p:txBody>
      </p:sp>
      <p:sp>
        <p:nvSpPr>
          <p:cNvPr id="4" name="Slide Number Placeholder 3"/>
          <p:cNvSpPr>
            <a:spLocks noGrp="1"/>
          </p:cNvSpPr>
          <p:nvPr>
            <p:ph type="sldNum" sz="quarter" idx="10"/>
          </p:nvPr>
        </p:nvSpPr>
        <p:spPr/>
        <p:txBody>
          <a:bodyPr/>
          <a:lstStyle/>
          <a:p>
            <a:fld id="{E0D67AC2-E686-44E4-B3E8-0DF7C1202091}" type="slidenum">
              <a:rPr lang="en-GB" smtClean="0"/>
              <a:t>3</a:t>
            </a:fld>
            <a:endParaRPr lang="en-GB"/>
          </a:p>
        </p:txBody>
      </p:sp>
    </p:spTree>
    <p:extLst>
      <p:ext uri="{BB962C8B-B14F-4D97-AF65-F5344CB8AC3E}">
        <p14:creationId xmlns:p14="http://schemas.microsoft.com/office/powerpoint/2010/main" val="7674726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FF3F7245-D375-4804-AF3F-627DD6ABD471}" type="datetimeFigureOut">
              <a:rPr lang="en-GB" smtClean="0"/>
              <a:t>19/07/2011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B6B183A-2C17-461E-9CFA-D320B9BD6D18}" type="slidenum">
              <a:rPr lang="en-GB" smtClean="0"/>
              <a:t>‹#›</a:t>
            </a:fld>
            <a:endParaRPr lang="en-GB"/>
          </a:p>
        </p:txBody>
      </p:sp>
    </p:spTree>
    <p:extLst>
      <p:ext uri="{BB962C8B-B14F-4D97-AF65-F5344CB8AC3E}">
        <p14:creationId xmlns:p14="http://schemas.microsoft.com/office/powerpoint/2010/main" val="12611561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F3F7245-D375-4804-AF3F-627DD6ABD471}" type="datetimeFigureOut">
              <a:rPr lang="en-GB" smtClean="0"/>
              <a:t>19/07/2011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B6B183A-2C17-461E-9CFA-D320B9BD6D18}" type="slidenum">
              <a:rPr lang="en-GB" smtClean="0"/>
              <a:t>‹#›</a:t>
            </a:fld>
            <a:endParaRPr lang="en-GB"/>
          </a:p>
        </p:txBody>
      </p:sp>
    </p:spTree>
    <p:extLst>
      <p:ext uri="{BB962C8B-B14F-4D97-AF65-F5344CB8AC3E}">
        <p14:creationId xmlns:p14="http://schemas.microsoft.com/office/powerpoint/2010/main" val="31978267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F3F7245-D375-4804-AF3F-627DD6ABD471}" type="datetimeFigureOut">
              <a:rPr lang="en-GB" smtClean="0"/>
              <a:t>19/07/2011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B6B183A-2C17-461E-9CFA-D320B9BD6D18}" type="slidenum">
              <a:rPr lang="en-GB" smtClean="0"/>
              <a:t>‹#›</a:t>
            </a:fld>
            <a:endParaRPr lang="en-GB"/>
          </a:p>
        </p:txBody>
      </p:sp>
    </p:spTree>
    <p:extLst>
      <p:ext uri="{BB962C8B-B14F-4D97-AF65-F5344CB8AC3E}">
        <p14:creationId xmlns:p14="http://schemas.microsoft.com/office/powerpoint/2010/main" val="3921323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FF3F7245-D375-4804-AF3F-627DD6ABD471}" type="datetimeFigureOut">
              <a:rPr lang="en-GB" smtClean="0"/>
              <a:t>19/07/2011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B6B183A-2C17-461E-9CFA-D320B9BD6D18}" type="slidenum">
              <a:rPr lang="en-GB" smtClean="0"/>
              <a:t>‹#›</a:t>
            </a:fld>
            <a:endParaRPr lang="en-GB"/>
          </a:p>
        </p:txBody>
      </p:sp>
    </p:spTree>
    <p:extLst>
      <p:ext uri="{BB962C8B-B14F-4D97-AF65-F5344CB8AC3E}">
        <p14:creationId xmlns:p14="http://schemas.microsoft.com/office/powerpoint/2010/main" val="3039965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F3F7245-D375-4804-AF3F-627DD6ABD471}" type="datetimeFigureOut">
              <a:rPr lang="en-GB" smtClean="0"/>
              <a:t>19/07/2011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B6B183A-2C17-461E-9CFA-D320B9BD6D18}" type="slidenum">
              <a:rPr lang="en-GB" smtClean="0"/>
              <a:t>‹#›</a:t>
            </a:fld>
            <a:endParaRPr lang="en-GB"/>
          </a:p>
        </p:txBody>
      </p:sp>
    </p:spTree>
    <p:extLst>
      <p:ext uri="{BB962C8B-B14F-4D97-AF65-F5344CB8AC3E}">
        <p14:creationId xmlns:p14="http://schemas.microsoft.com/office/powerpoint/2010/main" val="510105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FF3F7245-D375-4804-AF3F-627DD6ABD471}" type="datetimeFigureOut">
              <a:rPr lang="en-GB" smtClean="0"/>
              <a:t>19/07/2011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B6B183A-2C17-461E-9CFA-D320B9BD6D18}" type="slidenum">
              <a:rPr lang="en-GB" smtClean="0"/>
              <a:t>‹#›</a:t>
            </a:fld>
            <a:endParaRPr lang="en-GB"/>
          </a:p>
        </p:txBody>
      </p:sp>
    </p:spTree>
    <p:extLst>
      <p:ext uri="{BB962C8B-B14F-4D97-AF65-F5344CB8AC3E}">
        <p14:creationId xmlns:p14="http://schemas.microsoft.com/office/powerpoint/2010/main" val="22086882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FF3F7245-D375-4804-AF3F-627DD6ABD471}" type="datetimeFigureOut">
              <a:rPr lang="en-GB" smtClean="0"/>
              <a:t>19/07/2011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B6B183A-2C17-461E-9CFA-D320B9BD6D18}" type="slidenum">
              <a:rPr lang="en-GB" smtClean="0"/>
              <a:t>‹#›</a:t>
            </a:fld>
            <a:endParaRPr lang="en-GB"/>
          </a:p>
        </p:txBody>
      </p:sp>
    </p:spTree>
    <p:extLst>
      <p:ext uri="{BB962C8B-B14F-4D97-AF65-F5344CB8AC3E}">
        <p14:creationId xmlns:p14="http://schemas.microsoft.com/office/powerpoint/2010/main" val="16165024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FF3F7245-D375-4804-AF3F-627DD6ABD471}" type="datetimeFigureOut">
              <a:rPr lang="en-GB" smtClean="0"/>
              <a:t>19/07/2011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B6B183A-2C17-461E-9CFA-D320B9BD6D18}" type="slidenum">
              <a:rPr lang="en-GB" smtClean="0"/>
              <a:t>‹#›</a:t>
            </a:fld>
            <a:endParaRPr lang="en-GB"/>
          </a:p>
        </p:txBody>
      </p:sp>
    </p:spTree>
    <p:extLst>
      <p:ext uri="{BB962C8B-B14F-4D97-AF65-F5344CB8AC3E}">
        <p14:creationId xmlns:p14="http://schemas.microsoft.com/office/powerpoint/2010/main" val="17050573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3F7245-D375-4804-AF3F-627DD6ABD471}" type="datetimeFigureOut">
              <a:rPr lang="en-GB" smtClean="0"/>
              <a:t>19/07/2011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B6B183A-2C17-461E-9CFA-D320B9BD6D18}" type="slidenum">
              <a:rPr lang="en-GB" smtClean="0"/>
              <a:t>‹#›</a:t>
            </a:fld>
            <a:endParaRPr lang="en-GB"/>
          </a:p>
        </p:txBody>
      </p:sp>
    </p:spTree>
    <p:extLst>
      <p:ext uri="{BB962C8B-B14F-4D97-AF65-F5344CB8AC3E}">
        <p14:creationId xmlns:p14="http://schemas.microsoft.com/office/powerpoint/2010/main" val="11679294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3F7245-D375-4804-AF3F-627DD6ABD471}" type="datetimeFigureOut">
              <a:rPr lang="en-GB" smtClean="0"/>
              <a:t>19/07/2011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B6B183A-2C17-461E-9CFA-D320B9BD6D18}" type="slidenum">
              <a:rPr lang="en-GB" smtClean="0"/>
              <a:t>‹#›</a:t>
            </a:fld>
            <a:endParaRPr lang="en-GB"/>
          </a:p>
        </p:txBody>
      </p:sp>
    </p:spTree>
    <p:extLst>
      <p:ext uri="{BB962C8B-B14F-4D97-AF65-F5344CB8AC3E}">
        <p14:creationId xmlns:p14="http://schemas.microsoft.com/office/powerpoint/2010/main" val="41504076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F3F7245-D375-4804-AF3F-627DD6ABD471}" type="datetimeFigureOut">
              <a:rPr lang="en-GB" smtClean="0"/>
              <a:t>19/07/2011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B6B183A-2C17-461E-9CFA-D320B9BD6D18}" type="slidenum">
              <a:rPr lang="en-GB" smtClean="0"/>
              <a:t>‹#›</a:t>
            </a:fld>
            <a:endParaRPr lang="en-GB"/>
          </a:p>
        </p:txBody>
      </p:sp>
    </p:spTree>
    <p:extLst>
      <p:ext uri="{BB962C8B-B14F-4D97-AF65-F5344CB8AC3E}">
        <p14:creationId xmlns:p14="http://schemas.microsoft.com/office/powerpoint/2010/main" val="8391210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3F7245-D375-4804-AF3F-627DD6ABD471}" type="datetimeFigureOut">
              <a:rPr lang="en-GB" smtClean="0"/>
              <a:t>19/07/2011</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6B183A-2C17-461E-9CFA-D320B9BD6D18}" type="slidenum">
              <a:rPr lang="en-GB" smtClean="0"/>
              <a:t>‹#›</a:t>
            </a:fld>
            <a:endParaRPr lang="en-GB"/>
          </a:p>
        </p:txBody>
      </p:sp>
    </p:spTree>
    <p:extLst>
      <p:ext uri="{BB962C8B-B14F-4D97-AF65-F5344CB8AC3E}">
        <p14:creationId xmlns:p14="http://schemas.microsoft.com/office/powerpoint/2010/main" val="8878904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74576" y="332656"/>
            <a:ext cx="7772400" cy="1470025"/>
          </a:xfrm>
          <a:solidFill>
            <a:schemeClr val="tx1"/>
          </a:solidFill>
          <a:ln w="76200">
            <a:solidFill>
              <a:srgbClr val="FF0000"/>
            </a:solidFill>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oAutofit/>
          </a:bodyPr>
          <a:lstStyle/>
          <a:p>
            <a:r>
              <a:rPr lang="en-GB" sz="9600" dirty="0" err="1" smtClean="0">
                <a:solidFill>
                  <a:schemeClr val="bg1"/>
                </a:solidFill>
                <a:latin typeface="Berlin Sans FB Demi" pitchFamily="34" charset="0"/>
              </a:rPr>
              <a:t>Recetas</a:t>
            </a:r>
            <a:endParaRPr lang="en-GB" sz="9600" dirty="0">
              <a:solidFill>
                <a:schemeClr val="bg1"/>
              </a:solidFill>
              <a:latin typeface="Berlin Sans FB Demi" pitchFamily="34" charset="0"/>
            </a:endParaRPr>
          </a:p>
        </p:txBody>
      </p:sp>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46700" y="2494964"/>
            <a:ext cx="3810000" cy="3810000"/>
          </a:xfrm>
          <a:prstGeom prst="rect">
            <a:avLst/>
          </a:prstGeom>
        </p:spPr>
      </p:pic>
      <p:pic>
        <p:nvPicPr>
          <p:cNvPr id="5" name="Picture 4"/>
          <p:cNvPicPr>
            <a:picLocks noChangeAspect="1"/>
          </p:cNvPicPr>
          <p:nvPr/>
        </p:nvPicPr>
        <p:blipFill>
          <a:blip r:embed="rId4" cstate="print">
            <a:clrChange>
              <a:clrFrom>
                <a:srgbClr val="FFFFFF"/>
              </a:clrFrom>
              <a:clrTo>
                <a:srgbClr val="FFFFFF">
                  <a:alpha val="0"/>
                </a:srgbClr>
              </a:clrTo>
            </a:clrChange>
            <a:duotone>
              <a:schemeClr val="accent2">
                <a:shade val="45000"/>
                <a:satMod val="135000"/>
              </a:schemeClr>
              <a:prstClr val="white"/>
            </a:duotone>
            <a:extLst>
              <a:ext uri="{28A0092B-C50C-407E-A947-70E740481C1C}">
                <a14:useLocalDpi xmlns:a14="http://schemas.microsoft.com/office/drawing/2010/main" val="0"/>
              </a:ext>
            </a:extLst>
          </a:blip>
          <a:stretch>
            <a:fillRect/>
          </a:stretch>
        </p:blipFill>
        <p:spPr>
          <a:xfrm>
            <a:off x="0" y="5942856"/>
            <a:ext cx="864096" cy="876035"/>
          </a:xfrm>
          <a:prstGeom prst="rect">
            <a:avLst/>
          </a:prstGeom>
        </p:spPr>
      </p:pic>
      <p:sp>
        <p:nvSpPr>
          <p:cNvPr id="6" name="TextBox 5"/>
          <p:cNvSpPr txBox="1"/>
          <p:nvPr/>
        </p:nvSpPr>
        <p:spPr>
          <a:xfrm>
            <a:off x="179512" y="6012577"/>
            <a:ext cx="576064" cy="584775"/>
          </a:xfrm>
          <a:prstGeom prst="rect">
            <a:avLst/>
          </a:prstGeom>
          <a:noFill/>
        </p:spPr>
        <p:txBody>
          <a:bodyPr wrap="square" rtlCol="0">
            <a:spAutoFit/>
          </a:bodyPr>
          <a:lstStyle/>
          <a:p>
            <a:r>
              <a:rPr lang="en-GB" sz="3200" b="1" dirty="0" smtClean="0">
                <a:latin typeface="AntigoniBd" pitchFamily="34" charset="0"/>
              </a:rPr>
              <a:t>5</a:t>
            </a:r>
            <a:endParaRPr lang="en-GB" sz="3200" b="1" dirty="0">
              <a:latin typeface="AntigoniBd" pitchFamily="34" charset="0"/>
            </a:endParaRPr>
          </a:p>
        </p:txBody>
      </p:sp>
      <p:sp>
        <p:nvSpPr>
          <p:cNvPr id="7" name="TextBox 6"/>
          <p:cNvSpPr txBox="1"/>
          <p:nvPr/>
        </p:nvSpPr>
        <p:spPr>
          <a:xfrm>
            <a:off x="755576" y="2610895"/>
            <a:ext cx="4214079" cy="1384995"/>
          </a:xfrm>
          <a:prstGeom prst="rect">
            <a:avLst/>
          </a:prstGeom>
          <a:noFill/>
        </p:spPr>
        <p:txBody>
          <a:bodyPr wrap="square" rtlCol="0">
            <a:spAutoFit/>
          </a:bodyPr>
          <a:lstStyle/>
          <a:p>
            <a:r>
              <a:rPr lang="en-GB" sz="2800" dirty="0" err="1" smtClean="0"/>
              <a:t>Objetivo</a:t>
            </a:r>
            <a:r>
              <a:rPr lang="en-GB" sz="2800" dirty="0" smtClean="0"/>
              <a:t>:</a:t>
            </a:r>
          </a:p>
          <a:p>
            <a:pPr marL="285750" indent="-285750">
              <a:buFont typeface="Wingdings" pitchFamily="2" charset="2"/>
              <a:buChar char="§"/>
            </a:pPr>
            <a:r>
              <a:rPr lang="en-GB" sz="2800" dirty="0" err="1" smtClean="0"/>
              <a:t>Hablar</a:t>
            </a:r>
            <a:r>
              <a:rPr lang="en-GB" sz="2800" dirty="0" smtClean="0"/>
              <a:t> </a:t>
            </a:r>
            <a:r>
              <a:rPr lang="en-GB" sz="2800" dirty="0" err="1" smtClean="0"/>
              <a:t>sobre</a:t>
            </a:r>
            <a:r>
              <a:rPr lang="en-GB" sz="2800" dirty="0" smtClean="0"/>
              <a:t> la comida y </a:t>
            </a:r>
            <a:r>
              <a:rPr lang="en-GB" sz="2800" dirty="0" err="1" smtClean="0"/>
              <a:t>las</a:t>
            </a:r>
            <a:r>
              <a:rPr lang="en-GB" sz="2800" dirty="0" smtClean="0"/>
              <a:t> </a:t>
            </a:r>
            <a:r>
              <a:rPr lang="en-GB" sz="2800" dirty="0" err="1" smtClean="0"/>
              <a:t>recetas</a:t>
            </a:r>
            <a:endParaRPr lang="en-GB" sz="2800" dirty="0" smtClean="0"/>
          </a:p>
        </p:txBody>
      </p:sp>
    </p:spTree>
    <p:extLst>
      <p:ext uri="{BB962C8B-B14F-4D97-AF65-F5344CB8AC3E}">
        <p14:creationId xmlns:p14="http://schemas.microsoft.com/office/powerpoint/2010/main" val="31085039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23728" y="692696"/>
            <a:ext cx="4809058" cy="4792417"/>
          </a:xfrm>
          <a:prstGeom prst="rect">
            <a:avLst/>
          </a:prstGeom>
        </p:spPr>
      </p:pic>
    </p:spTree>
    <p:extLst>
      <p:ext uri="{BB962C8B-B14F-4D97-AF65-F5344CB8AC3E}">
        <p14:creationId xmlns:p14="http://schemas.microsoft.com/office/powerpoint/2010/main" val="24348164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50106"/>
          </a:xfrm>
          <a:solidFill>
            <a:schemeClr val="tx1"/>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txBody>
          <a:bodyPr/>
          <a:lstStyle/>
          <a:p>
            <a:r>
              <a:rPr lang="en-GB" b="1" dirty="0" smtClean="0">
                <a:solidFill>
                  <a:schemeClr val="bg1"/>
                </a:solidFill>
              </a:rPr>
              <a:t>Un </a:t>
            </a:r>
            <a:r>
              <a:rPr lang="en-GB" b="1" dirty="0" err="1" smtClean="0">
                <a:solidFill>
                  <a:schemeClr val="bg1"/>
                </a:solidFill>
              </a:rPr>
              <a:t>repaso</a:t>
            </a:r>
            <a:endParaRPr lang="en-GB" b="1" dirty="0">
              <a:solidFill>
                <a:schemeClr val="bg1"/>
              </a:solidFill>
            </a:endParaRPr>
          </a:p>
        </p:txBody>
      </p:sp>
      <p:sp>
        <p:nvSpPr>
          <p:cNvPr id="3" name="Content Placeholder 2"/>
          <p:cNvSpPr>
            <a:spLocks noGrp="1"/>
          </p:cNvSpPr>
          <p:nvPr>
            <p:ph idx="1"/>
          </p:nvPr>
        </p:nvSpPr>
        <p:spPr>
          <a:xfrm>
            <a:off x="457200" y="1600200"/>
            <a:ext cx="8229600" cy="4709120"/>
          </a:xfrm>
        </p:spPr>
        <p:txBody>
          <a:bodyPr>
            <a:normAutofit fontScale="92500" lnSpcReduction="10000"/>
          </a:bodyPr>
          <a:lstStyle/>
          <a:p>
            <a:r>
              <a:rPr lang="en-GB" dirty="0" smtClean="0"/>
              <a:t>¿</a:t>
            </a:r>
            <a:r>
              <a:rPr lang="en-GB" dirty="0" err="1" smtClean="0"/>
              <a:t>Qué</a:t>
            </a:r>
            <a:r>
              <a:rPr lang="en-GB" dirty="0" smtClean="0"/>
              <a:t> </a:t>
            </a:r>
            <a:r>
              <a:rPr lang="en-GB" dirty="0" err="1" smtClean="0"/>
              <a:t>te</a:t>
            </a:r>
            <a:r>
              <a:rPr lang="en-GB" dirty="0" smtClean="0"/>
              <a:t> </a:t>
            </a:r>
            <a:r>
              <a:rPr lang="en-GB" dirty="0" err="1" smtClean="0"/>
              <a:t>gusta</a:t>
            </a:r>
            <a:r>
              <a:rPr lang="en-GB" dirty="0" smtClean="0"/>
              <a:t> comer? ¿</a:t>
            </a:r>
            <a:r>
              <a:rPr lang="en-GB" dirty="0" err="1" smtClean="0"/>
              <a:t>Qué</a:t>
            </a:r>
            <a:r>
              <a:rPr lang="en-GB" dirty="0" smtClean="0"/>
              <a:t> no </a:t>
            </a:r>
            <a:r>
              <a:rPr lang="en-GB" dirty="0" err="1" smtClean="0"/>
              <a:t>te</a:t>
            </a:r>
            <a:r>
              <a:rPr lang="en-GB" dirty="0" smtClean="0"/>
              <a:t> </a:t>
            </a:r>
            <a:r>
              <a:rPr lang="en-GB" dirty="0" err="1" smtClean="0"/>
              <a:t>gusta</a:t>
            </a:r>
            <a:r>
              <a:rPr lang="en-GB" dirty="0" smtClean="0"/>
              <a:t>?</a:t>
            </a:r>
          </a:p>
          <a:p>
            <a:r>
              <a:rPr lang="en-GB" dirty="0" smtClean="0"/>
              <a:t>¿</a:t>
            </a:r>
            <a:r>
              <a:rPr lang="en-GB" dirty="0" err="1" smtClean="0"/>
              <a:t>Conoces</a:t>
            </a:r>
            <a:r>
              <a:rPr lang="en-GB" dirty="0" smtClean="0"/>
              <a:t> un </a:t>
            </a:r>
            <a:r>
              <a:rPr lang="en-GB" dirty="0" err="1" smtClean="0"/>
              <a:t>plato</a:t>
            </a:r>
            <a:r>
              <a:rPr lang="en-GB" dirty="0" smtClean="0"/>
              <a:t> </a:t>
            </a:r>
            <a:r>
              <a:rPr lang="en-GB" dirty="0" err="1" smtClean="0"/>
              <a:t>típico</a:t>
            </a:r>
            <a:r>
              <a:rPr lang="en-GB" dirty="0" smtClean="0"/>
              <a:t> de los </a:t>
            </a:r>
            <a:r>
              <a:rPr lang="en-GB" dirty="0" err="1" smtClean="0"/>
              <a:t>país</a:t>
            </a:r>
            <a:r>
              <a:rPr lang="en-GB" dirty="0" smtClean="0"/>
              <a:t> </a:t>
            </a:r>
            <a:r>
              <a:rPr lang="en-GB" dirty="0" err="1" smtClean="0"/>
              <a:t>hispánicos</a:t>
            </a:r>
            <a:r>
              <a:rPr lang="en-GB" dirty="0" smtClean="0"/>
              <a:t>?  (</a:t>
            </a:r>
            <a:r>
              <a:rPr lang="en-GB" dirty="0" err="1" smtClean="0"/>
              <a:t>por</a:t>
            </a:r>
            <a:r>
              <a:rPr lang="en-GB" dirty="0" smtClean="0"/>
              <a:t> </a:t>
            </a:r>
            <a:r>
              <a:rPr lang="en-GB" dirty="0" err="1" smtClean="0"/>
              <a:t>ejemplo</a:t>
            </a:r>
            <a:r>
              <a:rPr lang="en-GB" dirty="0" smtClean="0"/>
              <a:t>, </a:t>
            </a:r>
            <a:r>
              <a:rPr lang="en-GB" dirty="0" err="1" smtClean="0"/>
              <a:t>las</a:t>
            </a:r>
            <a:r>
              <a:rPr lang="en-GB" dirty="0" smtClean="0"/>
              <a:t> empanadas)</a:t>
            </a:r>
          </a:p>
          <a:p>
            <a:r>
              <a:rPr lang="en-GB" dirty="0" smtClean="0"/>
              <a:t>¿</a:t>
            </a:r>
            <a:r>
              <a:rPr lang="en-GB" dirty="0" err="1" smtClean="0"/>
              <a:t>Qué</a:t>
            </a:r>
            <a:r>
              <a:rPr lang="en-GB" dirty="0" smtClean="0"/>
              <a:t> </a:t>
            </a:r>
            <a:r>
              <a:rPr lang="en-GB" dirty="0" err="1" smtClean="0"/>
              <a:t>es</a:t>
            </a:r>
            <a:r>
              <a:rPr lang="en-GB" dirty="0" smtClean="0"/>
              <a:t>?  </a:t>
            </a:r>
          </a:p>
          <a:p>
            <a:r>
              <a:rPr lang="en-GB" dirty="0" smtClean="0"/>
              <a:t>¿</a:t>
            </a:r>
            <a:r>
              <a:rPr lang="en-GB" dirty="0" err="1" smtClean="0"/>
              <a:t>Qué</a:t>
            </a:r>
            <a:r>
              <a:rPr lang="en-GB" dirty="0" smtClean="0"/>
              <a:t> </a:t>
            </a:r>
            <a:r>
              <a:rPr lang="en-GB" dirty="0" err="1" smtClean="0"/>
              <a:t>ingredientes</a:t>
            </a:r>
            <a:r>
              <a:rPr lang="en-GB" dirty="0" smtClean="0"/>
              <a:t> </a:t>
            </a:r>
            <a:r>
              <a:rPr lang="en-GB" dirty="0" err="1" smtClean="0"/>
              <a:t>lleva</a:t>
            </a:r>
            <a:r>
              <a:rPr lang="en-GB" dirty="0" smtClean="0"/>
              <a:t>(n)?</a:t>
            </a:r>
          </a:p>
          <a:p>
            <a:r>
              <a:rPr lang="en-GB" dirty="0" smtClean="0"/>
              <a:t>¿</a:t>
            </a:r>
            <a:r>
              <a:rPr lang="en-GB" dirty="0" err="1" smtClean="0"/>
              <a:t>Cuál</a:t>
            </a:r>
            <a:r>
              <a:rPr lang="en-GB" dirty="0" smtClean="0"/>
              <a:t> </a:t>
            </a:r>
            <a:r>
              <a:rPr lang="en-GB" dirty="0" err="1" smtClean="0"/>
              <a:t>es</a:t>
            </a:r>
            <a:r>
              <a:rPr lang="en-GB" dirty="0" smtClean="0"/>
              <a:t> </a:t>
            </a:r>
            <a:r>
              <a:rPr lang="en-GB" dirty="0" err="1" smtClean="0"/>
              <a:t>tu</a:t>
            </a:r>
            <a:r>
              <a:rPr lang="en-GB" dirty="0" smtClean="0"/>
              <a:t> snack </a:t>
            </a:r>
            <a:r>
              <a:rPr lang="en-GB" dirty="0" err="1" smtClean="0"/>
              <a:t>preferido</a:t>
            </a:r>
            <a:r>
              <a:rPr lang="en-GB" dirty="0" smtClean="0"/>
              <a:t>?</a:t>
            </a:r>
          </a:p>
          <a:p>
            <a:r>
              <a:rPr lang="en-GB" dirty="0" smtClean="0"/>
              <a:t>¿</a:t>
            </a:r>
            <a:r>
              <a:rPr lang="en-GB" dirty="0" err="1" smtClean="0"/>
              <a:t>Cómo</a:t>
            </a:r>
            <a:r>
              <a:rPr lang="en-GB" dirty="0" smtClean="0"/>
              <a:t> se </a:t>
            </a:r>
            <a:r>
              <a:rPr lang="en-GB" dirty="0" err="1" smtClean="0"/>
              <a:t>prepara</a:t>
            </a:r>
            <a:r>
              <a:rPr lang="en-GB" dirty="0" smtClean="0"/>
              <a:t>?</a:t>
            </a:r>
          </a:p>
          <a:p>
            <a:r>
              <a:rPr lang="en-GB" dirty="0" smtClean="0"/>
              <a:t>¿</a:t>
            </a:r>
            <a:r>
              <a:rPr lang="en-GB" dirty="0" err="1" smtClean="0"/>
              <a:t>Qué</a:t>
            </a:r>
            <a:r>
              <a:rPr lang="en-GB" dirty="0" smtClean="0"/>
              <a:t> </a:t>
            </a:r>
            <a:r>
              <a:rPr lang="en-GB" dirty="0" err="1" smtClean="0"/>
              <a:t>comiste</a:t>
            </a:r>
            <a:r>
              <a:rPr lang="en-GB" dirty="0" smtClean="0"/>
              <a:t> y </a:t>
            </a:r>
            <a:r>
              <a:rPr lang="en-GB" dirty="0" err="1" smtClean="0"/>
              <a:t>bebiste</a:t>
            </a:r>
            <a:r>
              <a:rPr lang="en-GB" dirty="0" smtClean="0"/>
              <a:t> </a:t>
            </a:r>
            <a:r>
              <a:rPr lang="en-GB" dirty="0" err="1" smtClean="0"/>
              <a:t>esta</a:t>
            </a:r>
            <a:r>
              <a:rPr lang="en-GB" dirty="0" smtClean="0"/>
              <a:t> </a:t>
            </a:r>
            <a:r>
              <a:rPr lang="en-GB" dirty="0" err="1" smtClean="0"/>
              <a:t>mañana</a:t>
            </a:r>
            <a:r>
              <a:rPr lang="en-GB" dirty="0" smtClean="0"/>
              <a:t> </a:t>
            </a:r>
            <a:r>
              <a:rPr lang="en-GB" dirty="0" err="1" smtClean="0"/>
              <a:t>para</a:t>
            </a:r>
            <a:r>
              <a:rPr lang="en-GB" dirty="0" smtClean="0"/>
              <a:t> el </a:t>
            </a:r>
            <a:r>
              <a:rPr lang="en-GB" dirty="0" err="1" smtClean="0"/>
              <a:t>desayuno</a:t>
            </a:r>
            <a:r>
              <a:rPr lang="en-GB" dirty="0" smtClean="0"/>
              <a:t>?</a:t>
            </a:r>
            <a:endParaRPr lang="en-GB" dirty="0"/>
          </a:p>
        </p:txBody>
      </p:sp>
    </p:spTree>
    <p:extLst>
      <p:ext uri="{BB962C8B-B14F-4D97-AF65-F5344CB8AC3E}">
        <p14:creationId xmlns:p14="http://schemas.microsoft.com/office/powerpoint/2010/main" val="246845761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65</TotalTime>
  <Words>148</Words>
  <Application>Microsoft Office PowerPoint</Application>
  <PresentationFormat>On-screen Show (4:3)</PresentationFormat>
  <Paragraphs>19</Paragraphs>
  <Slides>3</Slides>
  <Notes>3</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Recetas</vt:lpstr>
      <vt:lpstr>PowerPoint Presentation</vt:lpstr>
      <vt:lpstr>Un repaso</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Recetas</dc:title>
  <dc:creator> </dc:creator>
  <cp:lastModifiedBy> </cp:lastModifiedBy>
  <cp:revision>3</cp:revision>
  <dcterms:created xsi:type="dcterms:W3CDTF">2011-07-15T10:47:08Z</dcterms:created>
  <dcterms:modified xsi:type="dcterms:W3CDTF">2011-07-19T04:40:50Z</dcterms:modified>
</cp:coreProperties>
</file>