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88AC-6F55-47C7-8670-14AE88FCEA61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BA885-326B-445C-9976-AD75DE197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93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are the questions for the pasty reading to be completed for homework.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BBBE2-A922-4903-9556-206DAEC3742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4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80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45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98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47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63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99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22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47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63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99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4D51B-C291-4C54-84EE-17262650E557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7C6C0-1849-4FA8-9C45-AEBE8F261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77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467544" y="3519006"/>
            <a:ext cx="4572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2000" dirty="0" smtClean="0">
                <a:latin typeface="Calibri" pitchFamily="34" charset="0"/>
              </a:rPr>
              <a:t>Las </a:t>
            </a:r>
            <a:r>
              <a:rPr lang="es-ES" sz="2000" b="1" dirty="0">
                <a:latin typeface="Calibri" pitchFamily="34" charset="0"/>
              </a:rPr>
              <a:t>empanadas </a:t>
            </a:r>
            <a:r>
              <a:rPr lang="es-ES" sz="2000" dirty="0">
                <a:latin typeface="Calibri" pitchFamily="34" charset="0"/>
              </a:rPr>
              <a:t>saladas </a:t>
            </a:r>
            <a:r>
              <a:rPr lang="es-ES" sz="2000" dirty="0" smtClean="0">
                <a:latin typeface="Calibri" pitchFamily="34" charset="0"/>
              </a:rPr>
              <a:t>son muy populares en </a:t>
            </a:r>
            <a:r>
              <a:rPr lang="es-ES" sz="2000" dirty="0">
                <a:latin typeface="Calibri" pitchFamily="34" charset="0"/>
              </a:rPr>
              <a:t>I</a:t>
            </a:r>
            <a:r>
              <a:rPr lang="es-ES" sz="2000" dirty="0" smtClean="0">
                <a:latin typeface="Calibri" pitchFamily="34" charset="0"/>
              </a:rPr>
              <a:t>nglaterra.  Algunas son muy conocidas como</a:t>
            </a:r>
            <a:r>
              <a:rPr lang="es-ES" sz="2000" dirty="0">
                <a:latin typeface="Calibri" pitchFamily="34" charset="0"/>
              </a:rPr>
              <a:t> </a:t>
            </a:r>
            <a:r>
              <a:rPr lang="es-ES" sz="2000" dirty="0" smtClean="0">
                <a:latin typeface="Calibri" pitchFamily="34" charset="0"/>
              </a:rPr>
              <a:t>los </a:t>
            </a:r>
            <a:r>
              <a:rPr lang="es-ES" sz="2000" i="1" dirty="0" err="1" smtClean="0">
                <a:latin typeface="Calibri" pitchFamily="34" charset="0"/>
              </a:rPr>
              <a:t>Cornish</a:t>
            </a:r>
            <a:r>
              <a:rPr lang="es-ES" sz="2000" i="1" dirty="0" smtClean="0">
                <a:latin typeface="Calibri" pitchFamily="34" charset="0"/>
              </a:rPr>
              <a:t> </a:t>
            </a:r>
            <a:r>
              <a:rPr lang="es-ES" sz="2000" i="1" dirty="0" err="1">
                <a:latin typeface="Calibri" pitchFamily="34" charset="0"/>
              </a:rPr>
              <a:t>pasties</a:t>
            </a:r>
            <a:r>
              <a:rPr lang="es-ES" sz="2000" dirty="0">
                <a:latin typeface="Calibri" pitchFamily="34" charset="0"/>
              </a:rPr>
              <a:t>, típicas de la región de Cornualles. </a:t>
            </a:r>
            <a:r>
              <a:rPr lang="es-ES" sz="2000" baseline="30000" dirty="0">
                <a:latin typeface="Calibri" pitchFamily="34" charset="0"/>
              </a:rPr>
              <a:t> </a:t>
            </a:r>
            <a:r>
              <a:rPr lang="es-ES" sz="2000" dirty="0">
                <a:latin typeface="Calibri" pitchFamily="34" charset="0"/>
              </a:rPr>
              <a:t>Se elaboran tradicionalmente </a:t>
            </a:r>
            <a:r>
              <a:rPr lang="es-ES" sz="2000" dirty="0" smtClean="0">
                <a:latin typeface="Calibri" pitchFamily="34" charset="0"/>
              </a:rPr>
              <a:t>con una </a:t>
            </a:r>
            <a:r>
              <a:rPr lang="es-ES" sz="2000" dirty="0">
                <a:latin typeface="Calibri" pitchFamily="34" charset="0"/>
              </a:rPr>
              <a:t>mezcla de carne de vaca, patata, nabicol y cebolla. </a:t>
            </a:r>
            <a:r>
              <a:rPr lang="es-ES" sz="2000" dirty="0" smtClean="0">
                <a:latin typeface="Calibri" pitchFamily="34" charset="0"/>
              </a:rPr>
              <a:t> La </a:t>
            </a:r>
            <a:r>
              <a:rPr lang="es-ES" sz="2000" dirty="0">
                <a:latin typeface="Calibri" pitchFamily="34" charset="0"/>
              </a:rPr>
              <a:t>emigración británica llevó los </a:t>
            </a:r>
            <a:r>
              <a:rPr lang="es-ES" sz="2000" i="1" dirty="0" err="1">
                <a:latin typeface="Calibri" pitchFamily="34" charset="0"/>
              </a:rPr>
              <a:t>pasties</a:t>
            </a:r>
            <a:r>
              <a:rPr lang="es-ES" sz="2000" dirty="0">
                <a:latin typeface="Calibri" pitchFamily="34" charset="0"/>
              </a:rPr>
              <a:t> de Cornualles a Australia donde son muy </a:t>
            </a:r>
            <a:r>
              <a:rPr lang="es-ES" sz="2000" dirty="0" smtClean="0">
                <a:latin typeface="Calibri" pitchFamily="34" charset="0"/>
              </a:rPr>
              <a:t>populares también.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434124" y="984998"/>
            <a:ext cx="457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2000" dirty="0">
                <a:latin typeface="Calibri" pitchFamily="34" charset="0"/>
              </a:rPr>
              <a:t>Una </a:t>
            </a:r>
            <a:r>
              <a:rPr lang="es-ES" sz="2000" b="1" dirty="0">
                <a:latin typeface="Calibri" pitchFamily="34" charset="0"/>
              </a:rPr>
              <a:t>empanada</a:t>
            </a:r>
            <a:r>
              <a:rPr lang="es-ES" sz="2000" dirty="0">
                <a:latin typeface="Calibri" pitchFamily="34" charset="0"/>
              </a:rPr>
              <a:t> es un alimento preparado compuesto por una fina masa de pan y levadura, rellena de cualquier alimento salado o dulce. </a:t>
            </a:r>
            <a:r>
              <a:rPr lang="es-ES" sz="2000" dirty="0" smtClean="0">
                <a:latin typeface="Calibri" pitchFamily="34" charset="0"/>
              </a:rPr>
              <a:t>Podría </a:t>
            </a:r>
            <a:r>
              <a:rPr lang="es-ES" sz="2000" dirty="0">
                <a:latin typeface="Calibri" pitchFamily="34" charset="0"/>
              </a:rPr>
              <a:t>ser carne o fruta. </a:t>
            </a:r>
            <a:endParaRPr lang="es-ES" sz="2000" dirty="0" smtClean="0">
              <a:latin typeface="Calibri" pitchFamily="34" charset="0"/>
            </a:endParaRPr>
          </a:p>
          <a:p>
            <a:r>
              <a:rPr lang="es-ES" sz="2000" dirty="0" smtClean="0">
                <a:latin typeface="Calibri" pitchFamily="34" charset="0"/>
              </a:rPr>
              <a:t>Es </a:t>
            </a:r>
            <a:r>
              <a:rPr lang="es-ES" sz="2000" dirty="0">
                <a:latin typeface="Calibri" pitchFamily="34" charset="0"/>
              </a:rPr>
              <a:t>un alimento elaborado por la mayoría de las culturas gastronómicas de los países hispánicos.</a:t>
            </a:r>
            <a:endParaRPr lang="en-US" sz="2000" dirty="0">
              <a:latin typeface="Calibri" pitchFamily="34" charset="0"/>
            </a:endParaRPr>
          </a:p>
        </p:txBody>
      </p:sp>
      <p:pic>
        <p:nvPicPr>
          <p:cNvPr id="3076" name="Picture 3" descr="800px-Cornish_pasty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231" y="3967504"/>
            <a:ext cx="3030537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4" descr="450px-Docena_de_Empanadas_Caseras_Argentinas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089" y="857250"/>
            <a:ext cx="2091862" cy="2787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428625" y="285750"/>
            <a:ext cx="82153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3600" b="1" dirty="0"/>
              <a:t>Las empanadas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6061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 </a:t>
            </a:r>
            <a:r>
              <a:rPr lang="en-GB" dirty="0" smtClean="0"/>
              <a:t>   Answer the questions in English.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632811"/>
              </p:ext>
            </p:extLst>
          </p:nvPr>
        </p:nvGraphicFramePr>
        <p:xfrm>
          <a:off x="395536" y="834971"/>
          <a:ext cx="8208912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384376"/>
                <a:gridCol w="43204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Where are pasties</a:t>
                      </a:r>
                      <a:r>
                        <a:rPr lang="en-GB" baseline="0" dirty="0" smtClean="0"/>
                        <a:t> popular? (3)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example is given of a savoury pasty filling? (1) And a sweet</a:t>
                      </a:r>
                      <a:r>
                        <a:rPr lang="en-GB" baseline="0" dirty="0" smtClean="0"/>
                        <a:t> filling? (1)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do the words ‘</a:t>
                      </a:r>
                      <a:r>
                        <a:rPr lang="en-GB" dirty="0" err="1" smtClean="0"/>
                        <a:t>una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fina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masa</a:t>
                      </a:r>
                      <a:r>
                        <a:rPr lang="en-GB" baseline="0" dirty="0" smtClean="0"/>
                        <a:t>’ refer to? (1)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Name 3 of the 4 ingredients of the</a:t>
                      </a:r>
                      <a:r>
                        <a:rPr lang="en-GB" baseline="0" dirty="0" smtClean="0"/>
                        <a:t> filling in a Cornish Pasty. (3)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is the reason why</a:t>
                      </a:r>
                      <a:r>
                        <a:rPr lang="en-GB" baseline="0" dirty="0" smtClean="0"/>
                        <a:t> pasties are popular in Australia? (1)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450912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B</a:t>
            </a:r>
            <a:r>
              <a:rPr lang="en-GB" sz="3600" dirty="0" smtClean="0"/>
              <a:t> </a:t>
            </a:r>
            <a:r>
              <a:rPr lang="en-GB" dirty="0" smtClean="0"/>
              <a:t>   ¿</a:t>
            </a:r>
            <a:r>
              <a:rPr lang="en-GB" dirty="0" err="1" smtClean="0"/>
              <a:t>Cómo</a:t>
            </a:r>
            <a:r>
              <a:rPr lang="en-GB" dirty="0" smtClean="0"/>
              <a:t> se dice en </a:t>
            </a:r>
            <a:r>
              <a:rPr lang="en-GB" dirty="0" err="1" smtClean="0"/>
              <a:t>español</a:t>
            </a:r>
            <a:r>
              <a:rPr lang="en-GB" dirty="0" smtClean="0"/>
              <a:t>…?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129387"/>
              </p:ext>
            </p:extLst>
          </p:nvPr>
        </p:nvGraphicFramePr>
        <p:xfrm>
          <a:off x="267296" y="5301208"/>
          <a:ext cx="840916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2290"/>
                <a:gridCol w="2102290"/>
                <a:gridCol w="2102290"/>
                <a:gridCol w="21022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savoury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food/dish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sweet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filled </a:t>
                      </a:r>
                      <a:r>
                        <a:rPr lang="en-GB" dirty="0" err="1" smtClean="0"/>
                        <a:t>wih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they are made with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 mixture of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901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139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Hawkes</dc:creator>
  <cp:lastModifiedBy> </cp:lastModifiedBy>
  <cp:revision>1</cp:revision>
  <dcterms:created xsi:type="dcterms:W3CDTF">2011-07-14T08:28:03Z</dcterms:created>
  <dcterms:modified xsi:type="dcterms:W3CDTF">2011-07-19T04:11:32Z</dcterms:modified>
</cp:coreProperties>
</file>