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7" d="100"/>
          <a:sy n="47" d="100"/>
        </p:scale>
        <p:origin x="-1512" y="-246"/>
      </p:cViewPr>
      <p:guideLst>
        <p:guide orient="horz" pos="2880"/>
        <p:guide pos="2160"/>
      </p:guideLst>
    </p:cSldViewPr>
  </p:slideViewPr>
  <p:notesTextViewPr>
    <p:cViewPr>
      <p:scale>
        <a:sx n="1" d="1"/>
        <a:sy n="1" d="1"/>
      </p:scale>
      <p:origin x="0" y="37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8D619A-732F-4D3D-B699-3DF2747F427E}" type="datetimeFigureOut">
              <a:rPr lang="en-GB" smtClean="0"/>
              <a:t>17/07/2011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A0DD70-3AB4-4692-9E0D-2FB43A063A8E}" type="slidenum">
              <a:rPr lang="en-GB" smtClean="0"/>
              <a:t>‹#›</a:t>
            </a:fld>
            <a:endParaRPr lang="en-GB"/>
          </a:p>
        </p:txBody>
      </p:sp>
    </p:spTree>
    <p:extLst>
      <p:ext uri="{BB962C8B-B14F-4D97-AF65-F5344CB8AC3E}">
        <p14:creationId xmlns:p14="http://schemas.microsoft.com/office/powerpoint/2010/main" val="2474774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Students are going to work in groups for the reading activity on flags.</a:t>
            </a:r>
            <a:r>
              <a:rPr lang="en-GB" baseline="0" dirty="0" smtClean="0"/>
              <a:t>  One way to start this lesson would be to allocate these cards and get them to use them to get themselves into groups.  They should circulate and ask and answer the question ‘de </a:t>
            </a:r>
            <a:r>
              <a:rPr lang="en-GB" baseline="0" dirty="0" err="1" smtClean="0"/>
              <a:t>donde</a:t>
            </a:r>
            <a:r>
              <a:rPr lang="en-GB" baseline="0" dirty="0" smtClean="0"/>
              <a:t> </a:t>
            </a:r>
            <a:r>
              <a:rPr lang="en-GB" baseline="0" dirty="0" err="1" smtClean="0"/>
              <a:t>eres</a:t>
            </a:r>
            <a:r>
              <a:rPr lang="en-GB" baseline="0" dirty="0" smtClean="0"/>
              <a:t>’ until they have found all from their country.  Teachers should only give out the right number of cards to get equal sized groups in their class and they could strategically decide on the group composition by their allocation </a:t>
            </a:r>
            <a:r>
              <a:rPr lang="en-GB" baseline="0" smtClean="0"/>
              <a:t>of cards too.</a:t>
            </a:r>
            <a:endParaRPr lang="en-GB"/>
          </a:p>
        </p:txBody>
      </p:sp>
      <p:sp>
        <p:nvSpPr>
          <p:cNvPr id="4" name="Slide Number Placeholder 3"/>
          <p:cNvSpPr>
            <a:spLocks noGrp="1"/>
          </p:cNvSpPr>
          <p:nvPr>
            <p:ph type="sldNum" sz="quarter" idx="10"/>
          </p:nvPr>
        </p:nvSpPr>
        <p:spPr/>
        <p:txBody>
          <a:bodyPr/>
          <a:lstStyle/>
          <a:p>
            <a:fld id="{F0A0DD70-3AB4-4692-9E0D-2FB43A063A8E}" type="slidenum">
              <a:rPr lang="en-GB" smtClean="0"/>
              <a:t>1</a:t>
            </a:fld>
            <a:endParaRPr lang="en-GB"/>
          </a:p>
        </p:txBody>
      </p:sp>
    </p:spTree>
    <p:extLst>
      <p:ext uri="{BB962C8B-B14F-4D97-AF65-F5344CB8AC3E}">
        <p14:creationId xmlns:p14="http://schemas.microsoft.com/office/powerpoint/2010/main" val="846779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CB60AA6-79D2-43D0-8A28-4A7E884C0550}" type="datetimeFigureOut">
              <a:rPr lang="en-GB" smtClean="0"/>
              <a:t>17/07/2011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3052738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B60AA6-79D2-43D0-8A28-4A7E884C0550}" type="datetimeFigureOut">
              <a:rPr lang="en-GB" smtClean="0"/>
              <a:t>17/07/2011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1394217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B60AA6-79D2-43D0-8A28-4A7E884C0550}" type="datetimeFigureOut">
              <a:rPr lang="en-GB" smtClean="0"/>
              <a:t>17/07/2011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1778004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B60AA6-79D2-43D0-8A28-4A7E884C0550}" type="datetimeFigureOut">
              <a:rPr lang="en-GB" smtClean="0"/>
              <a:t>17/07/2011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2834959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B60AA6-79D2-43D0-8A28-4A7E884C0550}" type="datetimeFigureOut">
              <a:rPr lang="en-GB" smtClean="0"/>
              <a:t>17/07/2011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347687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CB60AA6-79D2-43D0-8A28-4A7E884C0550}" type="datetimeFigureOut">
              <a:rPr lang="en-GB" smtClean="0"/>
              <a:t>17/07/2011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3852622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CB60AA6-79D2-43D0-8A28-4A7E884C0550}" type="datetimeFigureOut">
              <a:rPr lang="en-GB" smtClean="0"/>
              <a:t>17/07/2011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2432518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CB60AA6-79D2-43D0-8A28-4A7E884C0550}" type="datetimeFigureOut">
              <a:rPr lang="en-GB" smtClean="0"/>
              <a:t>17/07/2011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2189452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B60AA6-79D2-43D0-8A28-4A7E884C0550}" type="datetimeFigureOut">
              <a:rPr lang="en-GB" smtClean="0"/>
              <a:t>17/07/2011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2433056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B60AA6-79D2-43D0-8A28-4A7E884C0550}" type="datetimeFigureOut">
              <a:rPr lang="en-GB" smtClean="0"/>
              <a:t>17/07/2011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1678814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B60AA6-79D2-43D0-8A28-4A7E884C0550}" type="datetimeFigureOut">
              <a:rPr lang="en-GB" smtClean="0"/>
              <a:t>17/07/2011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C2EDC-DD67-4D9D-9826-DA10208097C2}" type="slidenum">
              <a:rPr lang="en-GB" smtClean="0"/>
              <a:t>‹#›</a:t>
            </a:fld>
            <a:endParaRPr lang="en-GB"/>
          </a:p>
        </p:txBody>
      </p:sp>
    </p:spTree>
    <p:extLst>
      <p:ext uri="{BB962C8B-B14F-4D97-AF65-F5344CB8AC3E}">
        <p14:creationId xmlns:p14="http://schemas.microsoft.com/office/powerpoint/2010/main" val="2696175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CB60AA6-79D2-43D0-8A28-4A7E884C0550}" type="datetimeFigureOut">
              <a:rPr lang="en-GB" smtClean="0"/>
              <a:t>17/07/2011</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5DC2EDC-DD67-4D9D-9826-DA10208097C2}" type="slidenum">
              <a:rPr lang="en-GB" smtClean="0"/>
              <a:t>‹#›</a:t>
            </a:fld>
            <a:endParaRPr lang="en-GB"/>
          </a:p>
        </p:txBody>
      </p:sp>
    </p:spTree>
    <p:extLst>
      <p:ext uri="{BB962C8B-B14F-4D97-AF65-F5344CB8AC3E}">
        <p14:creationId xmlns:p14="http://schemas.microsoft.com/office/powerpoint/2010/main" val="3240284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842893138"/>
              </p:ext>
            </p:extLst>
          </p:nvPr>
        </p:nvGraphicFramePr>
        <p:xfrm>
          <a:off x="0" y="16024"/>
          <a:ext cx="6858000" cy="9127977"/>
        </p:xfrm>
        <a:graphic>
          <a:graphicData uri="http://schemas.openxmlformats.org/drawingml/2006/table">
            <a:tbl>
              <a:tblPr firstRow="1" bandRow="1">
                <a:tableStyleId>{5940675A-B579-460E-94D1-54222C63F5DA}</a:tableStyleId>
              </a:tblPr>
              <a:tblGrid>
                <a:gridCol w="3429000"/>
                <a:gridCol w="3429000"/>
              </a:tblGrid>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bl>
          </a:graphicData>
        </a:graphic>
      </p:graphicFrame>
      <p:sp>
        <p:nvSpPr>
          <p:cNvPr id="4" name="Rectangle 2"/>
          <p:cNvSpPr>
            <a:spLocks noChangeArrowheads="1"/>
          </p:cNvSpPr>
          <p:nvPr/>
        </p:nvSpPr>
        <p:spPr bwMode="auto">
          <a:xfrm>
            <a:off x="188640" y="361578"/>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Bolivia.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A______ d__ S___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025" name="Picture 18" descr="Description: Bolivia_bander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685" y="1450876"/>
            <a:ext cx="1619250" cy="110490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ChangeArrowheads="1"/>
          </p:cNvSpPr>
          <p:nvPr/>
        </p:nvSpPr>
        <p:spPr bwMode="auto">
          <a:xfrm>
            <a:off x="3501008" y="361578"/>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Bolivia.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A______ d__ S___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9" name="Picture 18" descr="Description: Bolivia_bander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2053" y="1450876"/>
            <a:ext cx="1619250" cy="110490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2"/>
          <p:cNvSpPr>
            <a:spLocks noChangeArrowheads="1"/>
          </p:cNvSpPr>
          <p:nvPr/>
        </p:nvSpPr>
        <p:spPr bwMode="auto">
          <a:xfrm>
            <a:off x="188640" y="3385914"/>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Bolivia.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A______ d__ S___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1" name="Picture 18" descr="Description: Bolivia_bander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685" y="4475212"/>
            <a:ext cx="1619250" cy="110490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2"/>
          <p:cNvSpPr>
            <a:spLocks noChangeArrowheads="1"/>
          </p:cNvSpPr>
          <p:nvPr/>
        </p:nvSpPr>
        <p:spPr bwMode="auto">
          <a:xfrm>
            <a:off x="3501008" y="3385914"/>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Bolivia.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A______ d__ S___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3" name="Picture 18" descr="Description: Bolivia_bander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2053" y="4475212"/>
            <a:ext cx="1619250" cy="110490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2"/>
          <p:cNvSpPr>
            <a:spLocks noChangeArrowheads="1"/>
          </p:cNvSpPr>
          <p:nvPr/>
        </p:nvSpPr>
        <p:spPr bwMode="auto">
          <a:xfrm>
            <a:off x="260648" y="6410250"/>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Bolivia.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A______ d__ S___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5" name="Picture 18" descr="Description: Bolivia_bander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1693" y="7499548"/>
            <a:ext cx="1619250" cy="1104900"/>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2"/>
          <p:cNvSpPr>
            <a:spLocks noChangeArrowheads="1"/>
          </p:cNvSpPr>
          <p:nvPr/>
        </p:nvSpPr>
        <p:spPr bwMode="auto">
          <a:xfrm>
            <a:off x="3573016" y="6410250"/>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Bolivia.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A______ d__ S___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7" name="Picture 18" descr="Description: Bolivia_bander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4061" y="7499548"/>
            <a:ext cx="161925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488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e 18"/>
          <p:cNvGraphicFramePr>
            <a:graphicFrameLocks noGrp="1"/>
          </p:cNvGraphicFramePr>
          <p:nvPr>
            <p:extLst>
              <p:ext uri="{D42A27DB-BD31-4B8C-83A1-F6EECF244321}">
                <p14:modId xmlns:p14="http://schemas.microsoft.com/office/powerpoint/2010/main" val="3023506336"/>
              </p:ext>
            </p:extLst>
          </p:nvPr>
        </p:nvGraphicFramePr>
        <p:xfrm>
          <a:off x="0" y="16024"/>
          <a:ext cx="6858000" cy="9127977"/>
        </p:xfrm>
        <a:graphic>
          <a:graphicData uri="http://schemas.openxmlformats.org/drawingml/2006/table">
            <a:tbl>
              <a:tblPr firstRow="1" bandRow="1">
                <a:tableStyleId>{5940675A-B579-460E-94D1-54222C63F5DA}</a:tableStyleId>
              </a:tblPr>
              <a:tblGrid>
                <a:gridCol w="3429000"/>
                <a:gridCol w="3429000"/>
              </a:tblGrid>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bl>
          </a:graphicData>
        </a:graphic>
      </p:graphicFrame>
      <p:sp>
        <p:nvSpPr>
          <p:cNvPr id="4" name="Rectangle 2"/>
          <p:cNvSpPr>
            <a:spLocks noChangeArrowheads="1"/>
          </p:cNvSpPr>
          <p:nvPr/>
        </p:nvSpPr>
        <p:spPr bwMode="auto">
          <a:xfrm>
            <a:off x="260648" y="323528"/>
            <a:ext cx="309634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Perú</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t>
            </a:r>
            <a:r>
              <a:rPr kumimoji="0" lang="en-GB"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A________</a:t>
            </a:r>
            <a:r>
              <a:rPr kumimoji="0" lang="en-GB" sz="2000" b="1" i="0" u="none" strike="noStrike" cap="none" normalizeH="0" dirty="0" smtClean="0">
                <a:ln>
                  <a:noFill/>
                </a:ln>
                <a:solidFill>
                  <a:schemeClr val="tx1"/>
                </a:solidFill>
                <a:effectLst/>
                <a:latin typeface="Calibri" pitchFamily="34" charset="0"/>
                <a:ea typeface="Times New Roman" pitchFamily="18" charset="0"/>
                <a:cs typeface="Calibri" pitchFamily="34" charset="0"/>
              </a:rPr>
              <a:t> d____ S_____</a:t>
            </a:r>
            <a:endParaRPr kumimoji="0" lang="en-GB" sz="1800" b="0" i="0" u="none" strike="noStrike" cap="none" normalizeH="0" baseline="0" dirty="0" smtClean="0">
              <a:ln>
                <a:noFill/>
              </a:ln>
              <a:solidFill>
                <a:schemeClr val="tx1"/>
              </a:solidFill>
              <a:effectLst/>
              <a:latin typeface="Arial" pitchFamily="34" charset="0"/>
            </a:endParaRPr>
          </a:p>
        </p:txBody>
      </p:sp>
      <p:pic>
        <p:nvPicPr>
          <p:cNvPr id="20" name="Picture 21" descr="Peru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8720" y="1557933"/>
            <a:ext cx="18764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
          <p:cNvSpPr>
            <a:spLocks noChangeArrowheads="1"/>
          </p:cNvSpPr>
          <p:nvPr/>
        </p:nvSpPr>
        <p:spPr bwMode="auto">
          <a:xfrm>
            <a:off x="3501008" y="323528"/>
            <a:ext cx="309634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Perú</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t>
            </a:r>
            <a:r>
              <a:rPr kumimoji="0" lang="en-GB"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A________</a:t>
            </a:r>
            <a:r>
              <a:rPr kumimoji="0" lang="en-GB" sz="2000" b="1" i="0" u="none" strike="noStrike" cap="none" normalizeH="0" dirty="0" smtClean="0">
                <a:ln>
                  <a:noFill/>
                </a:ln>
                <a:solidFill>
                  <a:schemeClr val="tx1"/>
                </a:solidFill>
                <a:effectLst/>
                <a:latin typeface="Calibri" pitchFamily="34" charset="0"/>
                <a:ea typeface="Times New Roman" pitchFamily="18" charset="0"/>
                <a:cs typeface="Calibri" pitchFamily="34" charset="0"/>
              </a:rPr>
              <a:t> d____ S_____</a:t>
            </a:r>
            <a:endParaRPr kumimoji="0" lang="en-GB" sz="1800" b="0" i="0" u="none" strike="noStrike" cap="none" normalizeH="0" baseline="0" dirty="0" smtClean="0">
              <a:ln>
                <a:noFill/>
              </a:ln>
              <a:solidFill>
                <a:schemeClr val="tx1"/>
              </a:solidFill>
              <a:effectLst/>
              <a:latin typeface="Arial" pitchFamily="34" charset="0"/>
            </a:endParaRPr>
          </a:p>
        </p:txBody>
      </p:sp>
      <p:pic>
        <p:nvPicPr>
          <p:cNvPr id="22" name="Picture 21" descr="Peru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49080" y="1557933"/>
            <a:ext cx="18764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2"/>
          <p:cNvSpPr>
            <a:spLocks noChangeArrowheads="1"/>
          </p:cNvSpPr>
          <p:nvPr/>
        </p:nvSpPr>
        <p:spPr bwMode="auto">
          <a:xfrm>
            <a:off x="260648" y="3275856"/>
            <a:ext cx="309634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Perú</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t>
            </a:r>
            <a:r>
              <a:rPr kumimoji="0" lang="en-GB"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A________</a:t>
            </a:r>
            <a:r>
              <a:rPr kumimoji="0" lang="en-GB" sz="2000" b="1" i="0" u="none" strike="noStrike" cap="none" normalizeH="0" dirty="0" smtClean="0">
                <a:ln>
                  <a:noFill/>
                </a:ln>
                <a:solidFill>
                  <a:schemeClr val="tx1"/>
                </a:solidFill>
                <a:effectLst/>
                <a:latin typeface="Calibri" pitchFamily="34" charset="0"/>
                <a:ea typeface="Times New Roman" pitchFamily="18" charset="0"/>
                <a:cs typeface="Calibri" pitchFamily="34" charset="0"/>
              </a:rPr>
              <a:t> d____ S_____</a:t>
            </a:r>
            <a:endParaRPr kumimoji="0" lang="en-GB" sz="1800" b="0" i="0" u="none" strike="noStrike" cap="none" normalizeH="0" baseline="0" dirty="0" smtClean="0">
              <a:ln>
                <a:noFill/>
              </a:ln>
              <a:solidFill>
                <a:schemeClr val="tx1"/>
              </a:solidFill>
              <a:effectLst/>
              <a:latin typeface="Arial" pitchFamily="34" charset="0"/>
            </a:endParaRPr>
          </a:p>
        </p:txBody>
      </p:sp>
      <p:pic>
        <p:nvPicPr>
          <p:cNvPr id="24" name="Picture 21" descr="Peru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8720" y="4510261"/>
            <a:ext cx="18764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2"/>
          <p:cNvSpPr>
            <a:spLocks noChangeArrowheads="1"/>
          </p:cNvSpPr>
          <p:nvPr/>
        </p:nvSpPr>
        <p:spPr bwMode="auto">
          <a:xfrm>
            <a:off x="3501008" y="3275856"/>
            <a:ext cx="309634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Perú</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t>
            </a:r>
            <a:r>
              <a:rPr kumimoji="0" lang="en-GB"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A________</a:t>
            </a:r>
            <a:r>
              <a:rPr kumimoji="0" lang="en-GB" sz="2000" b="1" i="0" u="none" strike="noStrike" cap="none" normalizeH="0" dirty="0" smtClean="0">
                <a:ln>
                  <a:noFill/>
                </a:ln>
                <a:solidFill>
                  <a:schemeClr val="tx1"/>
                </a:solidFill>
                <a:effectLst/>
                <a:latin typeface="Calibri" pitchFamily="34" charset="0"/>
                <a:ea typeface="Times New Roman" pitchFamily="18" charset="0"/>
                <a:cs typeface="Calibri" pitchFamily="34" charset="0"/>
              </a:rPr>
              <a:t> d____ S_____</a:t>
            </a:r>
            <a:endParaRPr kumimoji="0" lang="en-GB" sz="1800" b="0" i="0" u="none" strike="noStrike" cap="none" normalizeH="0" baseline="0" dirty="0" smtClean="0">
              <a:ln>
                <a:noFill/>
              </a:ln>
              <a:solidFill>
                <a:schemeClr val="tx1"/>
              </a:solidFill>
              <a:effectLst/>
              <a:latin typeface="Arial" pitchFamily="34" charset="0"/>
            </a:endParaRPr>
          </a:p>
        </p:txBody>
      </p:sp>
      <p:pic>
        <p:nvPicPr>
          <p:cNvPr id="26" name="Picture 25" descr="Peru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49080" y="4510261"/>
            <a:ext cx="18764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Rectangle 2"/>
          <p:cNvSpPr>
            <a:spLocks noChangeArrowheads="1"/>
          </p:cNvSpPr>
          <p:nvPr/>
        </p:nvSpPr>
        <p:spPr bwMode="auto">
          <a:xfrm>
            <a:off x="260648" y="6300192"/>
            <a:ext cx="309634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Perú</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t>
            </a:r>
            <a:r>
              <a:rPr kumimoji="0" lang="en-GB"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A________</a:t>
            </a:r>
            <a:r>
              <a:rPr kumimoji="0" lang="en-GB" sz="2000" b="1" i="0" u="none" strike="noStrike" cap="none" normalizeH="0" dirty="0" smtClean="0">
                <a:ln>
                  <a:noFill/>
                </a:ln>
                <a:solidFill>
                  <a:schemeClr val="tx1"/>
                </a:solidFill>
                <a:effectLst/>
                <a:latin typeface="Calibri" pitchFamily="34" charset="0"/>
                <a:ea typeface="Times New Roman" pitchFamily="18" charset="0"/>
                <a:cs typeface="Calibri" pitchFamily="34" charset="0"/>
              </a:rPr>
              <a:t> d____ S_____</a:t>
            </a:r>
            <a:endParaRPr kumimoji="0" lang="en-GB" sz="1800" b="0" i="0" u="none" strike="noStrike" cap="none" normalizeH="0" baseline="0" dirty="0" smtClean="0">
              <a:ln>
                <a:noFill/>
              </a:ln>
              <a:solidFill>
                <a:schemeClr val="tx1"/>
              </a:solidFill>
              <a:effectLst/>
              <a:latin typeface="Arial" pitchFamily="34" charset="0"/>
            </a:endParaRPr>
          </a:p>
        </p:txBody>
      </p:sp>
      <p:pic>
        <p:nvPicPr>
          <p:cNvPr id="28" name="Picture 21" descr="Peru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8720" y="7534597"/>
            <a:ext cx="18764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Rectangle 2"/>
          <p:cNvSpPr>
            <a:spLocks noChangeArrowheads="1"/>
          </p:cNvSpPr>
          <p:nvPr/>
        </p:nvSpPr>
        <p:spPr bwMode="auto">
          <a:xfrm>
            <a:off x="3501008" y="6300192"/>
            <a:ext cx="309634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Perú</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a:t>
            </a:r>
            <a:r>
              <a:rPr kumimoji="0" lang="en-GB"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A________</a:t>
            </a:r>
            <a:r>
              <a:rPr kumimoji="0" lang="en-GB" sz="2000" b="1" i="0" u="none" strike="noStrike" cap="none" normalizeH="0" dirty="0" smtClean="0">
                <a:ln>
                  <a:noFill/>
                </a:ln>
                <a:solidFill>
                  <a:schemeClr val="tx1"/>
                </a:solidFill>
                <a:effectLst/>
                <a:latin typeface="Calibri" pitchFamily="34" charset="0"/>
                <a:ea typeface="Times New Roman" pitchFamily="18" charset="0"/>
                <a:cs typeface="Calibri" pitchFamily="34" charset="0"/>
              </a:rPr>
              <a:t> d____ S_____</a:t>
            </a:r>
            <a:endParaRPr kumimoji="0" lang="en-GB" sz="1800" b="0" i="0" u="none" strike="noStrike" cap="none" normalizeH="0" baseline="0" dirty="0" smtClean="0">
              <a:ln>
                <a:noFill/>
              </a:ln>
              <a:solidFill>
                <a:schemeClr val="tx1"/>
              </a:solidFill>
              <a:effectLst/>
              <a:latin typeface="Arial" pitchFamily="34" charset="0"/>
            </a:endParaRPr>
          </a:p>
        </p:txBody>
      </p:sp>
      <p:pic>
        <p:nvPicPr>
          <p:cNvPr id="30" name="Picture 29" descr="Peru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49080" y="7534597"/>
            <a:ext cx="18764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0918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e 18"/>
          <p:cNvGraphicFramePr>
            <a:graphicFrameLocks noGrp="1"/>
          </p:cNvGraphicFramePr>
          <p:nvPr>
            <p:extLst>
              <p:ext uri="{D42A27DB-BD31-4B8C-83A1-F6EECF244321}">
                <p14:modId xmlns:p14="http://schemas.microsoft.com/office/powerpoint/2010/main" val="3471288648"/>
              </p:ext>
            </p:extLst>
          </p:nvPr>
        </p:nvGraphicFramePr>
        <p:xfrm>
          <a:off x="0" y="16024"/>
          <a:ext cx="6858000" cy="9127977"/>
        </p:xfrm>
        <a:graphic>
          <a:graphicData uri="http://schemas.openxmlformats.org/drawingml/2006/table">
            <a:tbl>
              <a:tblPr firstRow="1" bandRow="1">
                <a:tableStyleId>{5940675A-B579-460E-94D1-54222C63F5DA}</a:tableStyleId>
              </a:tblPr>
              <a:tblGrid>
                <a:gridCol w="3429000"/>
                <a:gridCol w="3429000"/>
              </a:tblGrid>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bl>
          </a:graphicData>
        </a:graphic>
      </p:graphicFrame>
      <p:sp>
        <p:nvSpPr>
          <p:cNvPr id="4" name="Rectangle 2"/>
          <p:cNvSpPr>
            <a:spLocks noChangeArrowheads="1"/>
          </p:cNvSpPr>
          <p:nvPr/>
        </p:nvSpPr>
        <p:spPr bwMode="auto">
          <a:xfrm>
            <a:off x="188640" y="361578"/>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España.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5" name="Picture 18" descr="bandera-de-espana.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8720" y="1543925"/>
            <a:ext cx="1656184" cy="124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ChangeArrowheads="1"/>
          </p:cNvSpPr>
          <p:nvPr/>
        </p:nvSpPr>
        <p:spPr bwMode="auto">
          <a:xfrm>
            <a:off x="3573016" y="323528"/>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España.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7" name="Picture 18" descr="bandera-de-espana.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93096" y="1505875"/>
            <a:ext cx="1656184" cy="124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188640" y="3385914"/>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España.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9" name="Picture 18" descr="bandera-de-espana.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8720" y="4568261"/>
            <a:ext cx="1656184" cy="124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2"/>
          <p:cNvSpPr>
            <a:spLocks noChangeArrowheads="1"/>
          </p:cNvSpPr>
          <p:nvPr/>
        </p:nvSpPr>
        <p:spPr bwMode="auto">
          <a:xfrm>
            <a:off x="3573016" y="3347864"/>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España.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1" name="Picture 18" descr="bandera-de-espana.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93096" y="4530211"/>
            <a:ext cx="1656184" cy="124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ChangeArrowheads="1"/>
          </p:cNvSpPr>
          <p:nvPr/>
        </p:nvSpPr>
        <p:spPr bwMode="auto">
          <a:xfrm>
            <a:off x="188640" y="6467995"/>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España.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3" name="Picture 18" descr="bandera-de-espana.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8720" y="7650342"/>
            <a:ext cx="1656184" cy="124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2"/>
          <p:cNvSpPr>
            <a:spLocks noChangeArrowheads="1"/>
          </p:cNvSpPr>
          <p:nvPr/>
        </p:nvSpPr>
        <p:spPr bwMode="auto">
          <a:xfrm>
            <a:off x="3573016" y="6429945"/>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España.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5" name="Picture 18" descr="bandera-de-espana.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93096" y="7612292"/>
            <a:ext cx="1656184" cy="124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7308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e 18"/>
          <p:cNvGraphicFramePr>
            <a:graphicFrameLocks noGrp="1"/>
          </p:cNvGraphicFramePr>
          <p:nvPr>
            <p:extLst>
              <p:ext uri="{D42A27DB-BD31-4B8C-83A1-F6EECF244321}">
                <p14:modId xmlns:p14="http://schemas.microsoft.com/office/powerpoint/2010/main" val="3471288648"/>
              </p:ext>
            </p:extLst>
          </p:nvPr>
        </p:nvGraphicFramePr>
        <p:xfrm>
          <a:off x="0" y="16024"/>
          <a:ext cx="6858000" cy="9127977"/>
        </p:xfrm>
        <a:graphic>
          <a:graphicData uri="http://schemas.openxmlformats.org/drawingml/2006/table">
            <a:tbl>
              <a:tblPr firstRow="1" bandRow="1">
                <a:tableStyleId>{5940675A-B579-460E-94D1-54222C63F5DA}</a:tableStyleId>
              </a:tblPr>
              <a:tblGrid>
                <a:gridCol w="3429000"/>
                <a:gridCol w="3429000"/>
              </a:tblGrid>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bl>
          </a:graphicData>
        </a:graphic>
      </p:graphicFrame>
      <p:sp>
        <p:nvSpPr>
          <p:cNvPr id="4" name="Rectangle 2"/>
          <p:cNvSpPr>
            <a:spLocks noChangeArrowheads="1"/>
          </p:cNvSpPr>
          <p:nvPr/>
        </p:nvSpPr>
        <p:spPr bwMode="auto">
          <a:xfrm>
            <a:off x="188640" y="207690"/>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l_ R__________ S__________.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Á_____________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5" name="Picture 18" descr="SaharaOccidental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9514" y="1525166"/>
            <a:ext cx="23574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ChangeArrowheads="1"/>
          </p:cNvSpPr>
          <p:nvPr/>
        </p:nvSpPr>
        <p:spPr bwMode="auto">
          <a:xfrm>
            <a:off x="3573016" y="179512"/>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l_ R__________ S__________.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Á_____________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7" name="Picture 18" descr="SaharaOccidental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23890" y="1496988"/>
            <a:ext cx="23574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116632" y="3232026"/>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l_ R__________ S__________.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Á_____________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9" name="Picture 18" descr="SaharaOccidental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7506" y="4549502"/>
            <a:ext cx="23574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2"/>
          <p:cNvSpPr>
            <a:spLocks noChangeArrowheads="1"/>
          </p:cNvSpPr>
          <p:nvPr/>
        </p:nvSpPr>
        <p:spPr bwMode="auto">
          <a:xfrm>
            <a:off x="3501008" y="3203848"/>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l_ R__________ S__________.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Á_____________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1" name="Picture 18" descr="SaharaOccidental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1882" y="4521324"/>
            <a:ext cx="23574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ChangeArrowheads="1"/>
          </p:cNvSpPr>
          <p:nvPr/>
        </p:nvSpPr>
        <p:spPr bwMode="auto">
          <a:xfrm>
            <a:off x="188640" y="6256362"/>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l_ R__________ S__________.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Á_____________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3" name="Picture 18" descr="SaharaOccidental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9514" y="7573838"/>
            <a:ext cx="23574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2"/>
          <p:cNvSpPr>
            <a:spLocks noChangeArrowheads="1"/>
          </p:cNvSpPr>
          <p:nvPr/>
        </p:nvSpPr>
        <p:spPr bwMode="auto">
          <a:xfrm>
            <a:off x="3573016" y="6228184"/>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l_ R__________ S__________.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Á_____________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5" name="Picture 18" descr="SaharaOccidental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23890" y="7545660"/>
            <a:ext cx="23574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7308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e 18"/>
          <p:cNvGraphicFramePr>
            <a:graphicFrameLocks noGrp="1"/>
          </p:cNvGraphicFramePr>
          <p:nvPr>
            <p:extLst>
              <p:ext uri="{D42A27DB-BD31-4B8C-83A1-F6EECF244321}">
                <p14:modId xmlns:p14="http://schemas.microsoft.com/office/powerpoint/2010/main" val="3471288648"/>
              </p:ext>
            </p:extLst>
          </p:nvPr>
        </p:nvGraphicFramePr>
        <p:xfrm>
          <a:off x="0" y="16024"/>
          <a:ext cx="6858000" cy="9127977"/>
        </p:xfrm>
        <a:graphic>
          <a:graphicData uri="http://schemas.openxmlformats.org/drawingml/2006/table">
            <a:tbl>
              <a:tblPr firstRow="1" bandRow="1">
                <a:tableStyleId>{5940675A-B579-460E-94D1-54222C63F5DA}</a:tableStyleId>
              </a:tblPr>
              <a:tblGrid>
                <a:gridCol w="3429000"/>
                <a:gridCol w="3429000"/>
              </a:tblGrid>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bl>
          </a:graphicData>
        </a:graphic>
      </p:graphicFrame>
      <p:sp>
        <p:nvSpPr>
          <p:cNvPr id="4" name="Rectangle 2"/>
          <p:cNvSpPr>
            <a:spLocks noChangeArrowheads="1"/>
          </p:cNvSpPr>
          <p:nvPr/>
        </p:nvSpPr>
        <p:spPr bwMode="auto">
          <a:xfrm>
            <a:off x="188640" y="207690"/>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R______ U_______.</a:t>
            </a:r>
            <a:b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b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5" name="Picture 21" descr="ReinoUnido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4662" y="1708021"/>
            <a:ext cx="1856266" cy="106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ChangeArrowheads="1"/>
          </p:cNvSpPr>
          <p:nvPr/>
        </p:nvSpPr>
        <p:spPr bwMode="auto">
          <a:xfrm>
            <a:off x="3429000" y="179512"/>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R______ U_______.</a:t>
            </a:r>
            <a:b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b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7" name="Picture 21" descr="ReinoUnido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65022" y="1708021"/>
            <a:ext cx="1856266" cy="106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260648" y="3304034"/>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R______ U_______.</a:t>
            </a:r>
            <a:b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b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9" name="Picture 21" descr="ReinoUnido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6670" y="4804365"/>
            <a:ext cx="1856266" cy="106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2"/>
          <p:cNvSpPr>
            <a:spLocks noChangeArrowheads="1"/>
          </p:cNvSpPr>
          <p:nvPr/>
        </p:nvSpPr>
        <p:spPr bwMode="auto">
          <a:xfrm>
            <a:off x="3501008" y="3275856"/>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R______ U_______.</a:t>
            </a:r>
            <a:b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b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1" name="Picture 21" descr="ReinoUnido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37030" y="4804365"/>
            <a:ext cx="1856266" cy="106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2"/>
          <p:cNvSpPr>
            <a:spLocks noChangeArrowheads="1"/>
          </p:cNvSpPr>
          <p:nvPr/>
        </p:nvSpPr>
        <p:spPr bwMode="auto">
          <a:xfrm>
            <a:off x="341040" y="6328370"/>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R______ U_______.</a:t>
            </a:r>
            <a:b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b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3" name="Picture 21" descr="ReinoUnido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7062" y="7828701"/>
            <a:ext cx="1856266" cy="106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2"/>
          <p:cNvSpPr>
            <a:spLocks noChangeArrowheads="1"/>
          </p:cNvSpPr>
          <p:nvPr/>
        </p:nvSpPr>
        <p:spPr bwMode="auto">
          <a:xfrm>
            <a:off x="3581400" y="6300192"/>
            <a:ext cx="3096344"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d__ R______ U_______.</a:t>
            </a:r>
            <a:b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b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5" name="Picture 21" descr="ReinoUnido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17422" y="7828701"/>
            <a:ext cx="1856266" cy="106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7308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e 18"/>
          <p:cNvGraphicFramePr>
            <a:graphicFrameLocks noGrp="1"/>
          </p:cNvGraphicFramePr>
          <p:nvPr>
            <p:extLst>
              <p:ext uri="{D42A27DB-BD31-4B8C-83A1-F6EECF244321}">
                <p14:modId xmlns:p14="http://schemas.microsoft.com/office/powerpoint/2010/main" val="3471288648"/>
              </p:ext>
            </p:extLst>
          </p:nvPr>
        </p:nvGraphicFramePr>
        <p:xfrm>
          <a:off x="0" y="16024"/>
          <a:ext cx="6858000" cy="9127977"/>
        </p:xfrm>
        <a:graphic>
          <a:graphicData uri="http://schemas.openxmlformats.org/drawingml/2006/table">
            <a:tbl>
              <a:tblPr firstRow="1" bandRow="1">
                <a:tableStyleId>{5940675A-B579-460E-94D1-54222C63F5DA}</a:tableStyleId>
              </a:tblPr>
              <a:tblGrid>
                <a:gridCol w="3429000"/>
                <a:gridCol w="3429000"/>
              </a:tblGrid>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r h="3042659">
                <a:tc>
                  <a:txBody>
                    <a:bodyPr/>
                    <a:lstStyle/>
                    <a:p>
                      <a:endParaRPr lang="en-GB"/>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c>
                  <a:txBody>
                    <a:bodyPr/>
                    <a:lstStyle/>
                    <a:p>
                      <a:endParaRPr lang="en-GB" dirty="0"/>
                    </a:p>
                  </a:txBody>
                  <a:tcPr>
                    <a:lnL w="76200" cap="flat" cmpd="sng" algn="ctr">
                      <a:solidFill>
                        <a:schemeClr val="bg2">
                          <a:lumMod val="50000"/>
                        </a:schemeClr>
                      </a:solidFill>
                      <a:prstDash val="solid"/>
                      <a:round/>
                      <a:headEnd type="none" w="med" len="med"/>
                      <a:tailEnd type="none" w="med" len="med"/>
                    </a:lnL>
                    <a:lnR w="76200" cap="flat" cmpd="sng" algn="ctr">
                      <a:solidFill>
                        <a:schemeClr val="bg2">
                          <a:lumMod val="50000"/>
                        </a:schemeClr>
                      </a:solidFill>
                      <a:prstDash val="solid"/>
                      <a:round/>
                      <a:headEnd type="none" w="med" len="med"/>
                      <a:tailEnd type="none" w="med" len="med"/>
                    </a:lnR>
                    <a:lnT w="76200" cap="flat" cmpd="sng" algn="ctr">
                      <a:solidFill>
                        <a:schemeClr val="bg2">
                          <a:lumMod val="50000"/>
                        </a:schemeClr>
                      </a:solidFill>
                      <a:prstDash val="solid"/>
                      <a:round/>
                      <a:headEnd type="none" w="med" len="med"/>
                      <a:tailEnd type="none" w="med" len="med"/>
                    </a:lnT>
                    <a:lnB w="76200" cap="flat" cmpd="sng" algn="ctr">
                      <a:solidFill>
                        <a:schemeClr val="bg2">
                          <a:lumMod val="50000"/>
                        </a:schemeClr>
                      </a:solidFill>
                      <a:prstDash val="solid"/>
                      <a:round/>
                      <a:headEnd type="none" w="med" len="med"/>
                      <a:tailEnd type="none" w="med" len="med"/>
                    </a:lnB>
                  </a:tcPr>
                </a:tc>
              </a:tr>
            </a:tbl>
          </a:graphicData>
        </a:graphic>
      </p:graphicFrame>
      <p:sp>
        <p:nvSpPr>
          <p:cNvPr id="4" name="Rectangle 2"/>
          <p:cNvSpPr>
            <a:spLocks noChangeArrowheads="1"/>
          </p:cNvSpPr>
          <p:nvPr/>
        </p:nvSpPr>
        <p:spPr bwMode="auto">
          <a:xfrm>
            <a:off x="188640" y="361578"/>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Andorra</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703" y="1547664"/>
            <a:ext cx="2021359" cy="1260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a:spLocks noChangeArrowheads="1"/>
          </p:cNvSpPr>
          <p:nvPr/>
        </p:nvSpPr>
        <p:spPr bwMode="auto">
          <a:xfrm>
            <a:off x="3501008" y="323528"/>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Andorra</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7071" y="1509614"/>
            <a:ext cx="2021359" cy="1260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a:spLocks noChangeArrowheads="1"/>
          </p:cNvSpPr>
          <p:nvPr/>
        </p:nvSpPr>
        <p:spPr bwMode="auto">
          <a:xfrm>
            <a:off x="188640" y="3349593"/>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Andorra</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703" y="4535679"/>
            <a:ext cx="2021359" cy="1260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2"/>
          <p:cNvSpPr>
            <a:spLocks noChangeArrowheads="1"/>
          </p:cNvSpPr>
          <p:nvPr/>
        </p:nvSpPr>
        <p:spPr bwMode="auto">
          <a:xfrm>
            <a:off x="3501008" y="3349593"/>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Andorra</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7071" y="4535679"/>
            <a:ext cx="2021359" cy="1260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2"/>
          <p:cNvSpPr>
            <a:spLocks noChangeArrowheads="1"/>
          </p:cNvSpPr>
          <p:nvPr/>
        </p:nvSpPr>
        <p:spPr bwMode="auto">
          <a:xfrm>
            <a:off x="260648" y="6301921"/>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Andorra</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6711" y="7488007"/>
            <a:ext cx="2021359" cy="1260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2"/>
          <p:cNvSpPr>
            <a:spLocks noChangeArrowheads="1"/>
          </p:cNvSpPr>
          <p:nvPr/>
        </p:nvSpPr>
        <p:spPr bwMode="auto">
          <a:xfrm>
            <a:off x="3501008" y="6301921"/>
            <a:ext cx="3096344"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Calibri" pitchFamily="34" charset="0"/>
                <a:ea typeface="Times New Roman" pitchFamily="18" charset="0"/>
                <a:cs typeface="Calibri" pitchFamily="34" charset="0"/>
              </a:rPr>
              <a:t>¿D_ d_____  e____?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S__ d_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Andorra</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fr-FR"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Está</a:t>
            </a:r>
            <a:r>
              <a:rPr kumimoji="0" lang="fr-FR"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en E_____________</a:t>
            </a:r>
            <a:endParaRPr kumimoji="0" lang="en-GB" sz="10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pic>
        <p:nvPicPr>
          <p:cNvPr id="1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7071" y="7488007"/>
            <a:ext cx="2021359" cy="1260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7308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768</Words>
  <Application>Microsoft Office PowerPoint</Application>
  <PresentationFormat>On-screen Show (4:3)</PresentationFormat>
  <Paragraphs>74</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 </cp:lastModifiedBy>
  <cp:revision>5</cp:revision>
  <dcterms:created xsi:type="dcterms:W3CDTF">2011-07-17T06:20:40Z</dcterms:created>
  <dcterms:modified xsi:type="dcterms:W3CDTF">2011-07-17T06:43:29Z</dcterms:modified>
</cp:coreProperties>
</file>