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4" r:id="rId2"/>
    <p:sldId id="260" r:id="rId3"/>
    <p:sldId id="258" r:id="rId4"/>
    <p:sldId id="257" r:id="rId5"/>
    <p:sldId id="261" r:id="rId6"/>
    <p:sldId id="263" r:id="rId7"/>
    <p:sldId id="262" r:id="rId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25" autoAdjust="0"/>
  </p:normalViewPr>
  <p:slideViewPr>
    <p:cSldViewPr>
      <p:cViewPr varScale="1">
        <p:scale>
          <a:sx n="57" d="100"/>
          <a:sy n="57" d="100"/>
        </p:scale>
        <p:origin x="-87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5BC8887-6DEB-43BF-8F21-B2AF18C6EC9B}" type="datetimeFigureOut">
              <a:rPr lang="en-US"/>
              <a:pPr>
                <a:defRPr/>
              </a:pPr>
              <a:t>9/3/2011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279FB7D-52B3-4EA6-9380-850DB4911F90}" type="slidenum">
              <a:rPr lang="en-US"/>
              <a:pPr>
                <a:defRPr/>
              </a:pPr>
              <a:t>‹#›</a:t>
            </a:fld>
            <a:endParaRPr lang="en-US"/>
          </a:p>
        </p:txBody>
      </p:sp>
    </p:spTree>
    <p:extLst>
      <p:ext uri="{BB962C8B-B14F-4D97-AF65-F5344CB8AC3E}">
        <p14:creationId xmlns:p14="http://schemas.microsoft.com/office/powerpoint/2010/main" val="4749802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Simplified version  - model changing the text from present to past.</a:t>
            </a:r>
            <a:endParaRPr lang="en-US"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41CEAE-90B7-4266-8AB2-A9B23518A0F2}"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To add to their introductory paragraph, students can now narrate the story in the past, adding their dialogue in inverted commas.  They are then going to spend the remainder of this lesson choosing a new episode (from 4) and writing their version of that story.</a:t>
            </a:r>
            <a:br>
              <a:rPr lang="en-GB" dirty="0" smtClean="0"/>
            </a:br>
            <a:r>
              <a:rPr lang="en-GB" dirty="0" smtClean="0"/>
              <a:t/>
            </a:r>
            <a:br>
              <a:rPr lang="en-GB" dirty="0" smtClean="0"/>
            </a:br>
            <a:r>
              <a:rPr lang="en-GB" dirty="0" smtClean="0"/>
              <a:t>They</a:t>
            </a:r>
            <a:r>
              <a:rPr lang="en-GB" baseline="0" dirty="0" smtClean="0"/>
              <a:t> should start a new paragraph ‘ En el </a:t>
            </a:r>
            <a:r>
              <a:rPr lang="en-GB" baseline="0" dirty="0" err="1" smtClean="0"/>
              <a:t>episodio</a:t>
            </a:r>
            <a:r>
              <a:rPr lang="en-GB" baseline="0" dirty="0" smtClean="0"/>
              <a:t> 4….’</a:t>
            </a: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1EF83-6ED8-4C67-84DC-9C03EE591999}" type="slidenum">
              <a:rPr lang="en-GB" smtClean="0"/>
              <a:pPr fontAlgn="base">
                <a:spcBef>
                  <a:spcPct val="0"/>
                </a:spcBef>
                <a:spcAft>
                  <a:spcPct val="0"/>
                </a:spcAft>
                <a:defRPr/>
              </a:pPr>
              <a:t>4</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dirty="0" smtClean="0"/>
              <a:t>Most people will want to download these to use them in class.  Here are the links to each one:</a:t>
            </a:r>
          </a:p>
          <a:p>
            <a:pPr eaLnBrk="1" hangingPunct="1"/>
            <a:r>
              <a:rPr lang="en-GB" dirty="0" smtClean="0"/>
              <a:t>Red = episode 3 - http://www.youtube.com/watch?v=8i9juY3ezrg&amp;feature=related</a:t>
            </a:r>
            <a:br>
              <a:rPr lang="en-GB" dirty="0" smtClean="0"/>
            </a:br>
            <a:r>
              <a:rPr lang="en-GB" dirty="0" smtClean="0"/>
              <a:t>Yellow = episode 6 - http://www.youtube.com/watch?v=w0cpY4lrevY&amp;feature=related</a:t>
            </a:r>
            <a:br>
              <a:rPr lang="en-GB" dirty="0" smtClean="0"/>
            </a:br>
            <a:r>
              <a:rPr lang="en-GB" dirty="0" smtClean="0"/>
              <a:t>Green = episode 13 - http://www.youtube.com/watch?v=UxjYJZC4j0c&amp;feature=fvsr</a:t>
            </a:r>
            <a:br>
              <a:rPr lang="en-GB" dirty="0" smtClean="0"/>
            </a:br>
            <a:r>
              <a:rPr lang="en-GB" dirty="0" smtClean="0"/>
              <a:t>Blue = episode 14 - http://www.youtube.com/watch?v=11HZt2JCj7g&amp;feature=related</a:t>
            </a:r>
          </a:p>
          <a:p>
            <a:pPr eaLnBrk="1" hangingPunct="1"/>
            <a:endParaRPr lang="en-GB" dirty="0" smtClean="0"/>
          </a:p>
          <a:p>
            <a:pPr eaLnBrk="1" hangingPunct="1"/>
            <a:r>
              <a:rPr lang="en-GB" dirty="0" smtClean="0"/>
              <a:t>It will be helpful to provide some useful verbs for each one, plus a reminder of some key narrative links.  These are on the next slide.</a:t>
            </a:r>
            <a:endParaRPr lang="en-US" dirty="0" smtClean="0"/>
          </a:p>
        </p:txBody>
      </p:sp>
      <p:sp>
        <p:nvSpPr>
          <p:cNvPr id="4" name="Slide Number Placeholder 3"/>
          <p:cNvSpPr>
            <a:spLocks noGrp="1"/>
          </p:cNvSpPr>
          <p:nvPr>
            <p:ph type="sldNum" sz="quarter" idx="5"/>
          </p:nvPr>
        </p:nvSpPr>
        <p:spPr/>
        <p:txBody>
          <a:bodyPr/>
          <a:lstStyle/>
          <a:p>
            <a:pPr>
              <a:defRPr/>
            </a:pPr>
            <a:fld id="{1D5D7B22-79B0-4747-AB69-30B62DF76FA6}"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0DA56D9-906E-4D68-8DC6-36481B3FD0DC}" type="slidenum">
              <a:rPr lang="en-GB" smtClean="0"/>
              <a:pPr>
                <a:defRPr/>
              </a:pPr>
              <a:t>6</a:t>
            </a:fld>
            <a:endParaRPr lang="en-GB" smtClean="0"/>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smtClean="0"/>
              <a:t>Students should use this sheet from last lesson to write a short intro paragraph about their Morph episode.  In lesson 4 they are going to work on narrating the story in the past to add to this.</a:t>
            </a: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smtClean="0"/>
              <a:t>After students choose their preferred clip, they should note down the vocabulary from the relevant box and begin to write their narration.  It would be best in either this lesson or the next for them to have individual access to their own clip if possible, by booking the computer room.  Or if not, they should work together in groups who have chosen the same clip and take it in turns to re-watch their own clip as they work.  </a:t>
            </a:r>
            <a:endParaRPr lang="en-US" smtClean="0"/>
          </a:p>
        </p:txBody>
      </p:sp>
      <p:sp>
        <p:nvSpPr>
          <p:cNvPr id="4" name="Slide Number Placeholder 3"/>
          <p:cNvSpPr>
            <a:spLocks noGrp="1"/>
          </p:cNvSpPr>
          <p:nvPr>
            <p:ph type="sldNum" sz="quarter" idx="5"/>
          </p:nvPr>
        </p:nvSpPr>
        <p:spPr/>
        <p:txBody>
          <a:bodyPr/>
          <a:lstStyle/>
          <a:p>
            <a:pPr>
              <a:defRPr/>
            </a:pPr>
            <a:fld id="{C5FA9C79-BDF2-42A5-B367-A7F8C4BEC82A}" type="slidenum">
              <a:rPr lang="en-US" smtClean="0"/>
              <a:pPr>
                <a:defRPr/>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7503DF-6EF7-4291-B54A-246924F52BCF}"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39DB7B-36F1-4BB3-9439-669950D9FB8D}" type="slidenum">
              <a:rPr lang="en-US"/>
              <a:pPr>
                <a:defRPr/>
              </a:pPr>
              <a:t>‹#›</a:t>
            </a:fld>
            <a:endParaRPr lang="en-US"/>
          </a:p>
        </p:txBody>
      </p:sp>
    </p:spTree>
    <p:extLst>
      <p:ext uri="{BB962C8B-B14F-4D97-AF65-F5344CB8AC3E}">
        <p14:creationId xmlns:p14="http://schemas.microsoft.com/office/powerpoint/2010/main" val="246831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CF2E49-AC6F-4569-B59F-54BC34D93370}"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5349C2-9368-486A-9554-D1CD1506A871}" type="slidenum">
              <a:rPr lang="en-US"/>
              <a:pPr>
                <a:defRPr/>
              </a:pPr>
              <a:t>‹#›</a:t>
            </a:fld>
            <a:endParaRPr lang="en-US"/>
          </a:p>
        </p:txBody>
      </p:sp>
    </p:spTree>
    <p:extLst>
      <p:ext uri="{BB962C8B-B14F-4D97-AF65-F5344CB8AC3E}">
        <p14:creationId xmlns:p14="http://schemas.microsoft.com/office/powerpoint/2010/main" val="1491168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BB00A9-407E-47CE-BFDD-BC8699FE1BCF}"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567D5A-82B5-41B2-B7B0-8085C33887E3}" type="slidenum">
              <a:rPr lang="en-US"/>
              <a:pPr>
                <a:defRPr/>
              </a:pPr>
              <a:t>‹#›</a:t>
            </a:fld>
            <a:endParaRPr lang="en-US"/>
          </a:p>
        </p:txBody>
      </p:sp>
    </p:spTree>
    <p:extLst>
      <p:ext uri="{BB962C8B-B14F-4D97-AF65-F5344CB8AC3E}">
        <p14:creationId xmlns:p14="http://schemas.microsoft.com/office/powerpoint/2010/main" val="21325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1C5F23-C232-47B1-A77B-9615C227BB49}"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28CCBE-2B3B-4A93-B62A-5F6D72A8E9AD}" type="slidenum">
              <a:rPr lang="en-US"/>
              <a:pPr>
                <a:defRPr/>
              </a:pPr>
              <a:t>‹#›</a:t>
            </a:fld>
            <a:endParaRPr lang="en-US"/>
          </a:p>
        </p:txBody>
      </p:sp>
    </p:spTree>
    <p:extLst>
      <p:ext uri="{BB962C8B-B14F-4D97-AF65-F5344CB8AC3E}">
        <p14:creationId xmlns:p14="http://schemas.microsoft.com/office/powerpoint/2010/main" val="102825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58A3CFC-B696-4712-B1C2-49573510306C}" type="datetimeFigureOut">
              <a:rPr lang="en-US"/>
              <a:pPr>
                <a:defRPr/>
              </a:pPr>
              <a:t>9/3/2011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703663-EE02-43AD-9451-9A04E32B0B56}" type="slidenum">
              <a:rPr lang="en-US"/>
              <a:pPr>
                <a:defRPr/>
              </a:pPr>
              <a:t>‹#›</a:t>
            </a:fld>
            <a:endParaRPr lang="en-US"/>
          </a:p>
        </p:txBody>
      </p:sp>
    </p:spTree>
    <p:extLst>
      <p:ext uri="{BB962C8B-B14F-4D97-AF65-F5344CB8AC3E}">
        <p14:creationId xmlns:p14="http://schemas.microsoft.com/office/powerpoint/2010/main" val="1750961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B6E29C-B14D-4307-A059-CA39ED4ECE98}" type="datetimeFigureOut">
              <a:rPr lang="en-US"/>
              <a:pPr>
                <a:defRPr/>
              </a:pPr>
              <a:t>9/3/2011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0751005-4BD7-4AB1-9FA5-8B1B984FD4AD}" type="slidenum">
              <a:rPr lang="en-US"/>
              <a:pPr>
                <a:defRPr/>
              </a:pPr>
              <a:t>‹#›</a:t>
            </a:fld>
            <a:endParaRPr lang="en-US"/>
          </a:p>
        </p:txBody>
      </p:sp>
    </p:spTree>
    <p:extLst>
      <p:ext uri="{BB962C8B-B14F-4D97-AF65-F5344CB8AC3E}">
        <p14:creationId xmlns:p14="http://schemas.microsoft.com/office/powerpoint/2010/main" val="385484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5F8BB3-4C8A-44E3-966B-CE365BAC3628}" type="datetimeFigureOut">
              <a:rPr lang="en-US"/>
              <a:pPr>
                <a:defRPr/>
              </a:pPr>
              <a:t>9/3/2011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68A6C2-83CE-4E89-9615-23A9F2D34905}" type="slidenum">
              <a:rPr lang="en-US"/>
              <a:pPr>
                <a:defRPr/>
              </a:pPr>
              <a:t>‹#›</a:t>
            </a:fld>
            <a:endParaRPr lang="en-US"/>
          </a:p>
        </p:txBody>
      </p:sp>
    </p:spTree>
    <p:extLst>
      <p:ext uri="{BB962C8B-B14F-4D97-AF65-F5344CB8AC3E}">
        <p14:creationId xmlns:p14="http://schemas.microsoft.com/office/powerpoint/2010/main" val="1933894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C21C64E-2F09-43D8-8B05-6D3F4B4A446F}" type="datetimeFigureOut">
              <a:rPr lang="en-US"/>
              <a:pPr>
                <a:defRPr/>
              </a:pPr>
              <a:t>9/3/2011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0281B0-3220-4E7E-A423-300D1365B66B}" type="slidenum">
              <a:rPr lang="en-US"/>
              <a:pPr>
                <a:defRPr/>
              </a:pPr>
              <a:t>‹#›</a:t>
            </a:fld>
            <a:endParaRPr lang="en-US"/>
          </a:p>
        </p:txBody>
      </p:sp>
    </p:spTree>
    <p:extLst>
      <p:ext uri="{BB962C8B-B14F-4D97-AF65-F5344CB8AC3E}">
        <p14:creationId xmlns:p14="http://schemas.microsoft.com/office/powerpoint/2010/main" val="3067749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2605C17-70CE-49E3-B0C7-3BF2425BF22F}" type="datetimeFigureOut">
              <a:rPr lang="en-US"/>
              <a:pPr>
                <a:defRPr/>
              </a:pPr>
              <a:t>9/3/2011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9A0764A-3F30-4DBE-AA47-E35C684C1BF1}" type="slidenum">
              <a:rPr lang="en-US"/>
              <a:pPr>
                <a:defRPr/>
              </a:pPr>
              <a:t>‹#›</a:t>
            </a:fld>
            <a:endParaRPr lang="en-US"/>
          </a:p>
        </p:txBody>
      </p:sp>
    </p:spTree>
    <p:extLst>
      <p:ext uri="{BB962C8B-B14F-4D97-AF65-F5344CB8AC3E}">
        <p14:creationId xmlns:p14="http://schemas.microsoft.com/office/powerpoint/2010/main" val="1809534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08720BB-8792-4AB2-A9FC-DC0266B749E8}" type="datetimeFigureOut">
              <a:rPr lang="en-US"/>
              <a:pPr>
                <a:defRPr/>
              </a:pPr>
              <a:t>9/3/2011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5C074C-9AC5-4B12-B556-5C62FC3A4B27}" type="slidenum">
              <a:rPr lang="en-US"/>
              <a:pPr>
                <a:defRPr/>
              </a:pPr>
              <a:t>‹#›</a:t>
            </a:fld>
            <a:endParaRPr lang="en-US"/>
          </a:p>
        </p:txBody>
      </p:sp>
    </p:spTree>
    <p:extLst>
      <p:ext uri="{BB962C8B-B14F-4D97-AF65-F5344CB8AC3E}">
        <p14:creationId xmlns:p14="http://schemas.microsoft.com/office/powerpoint/2010/main" val="216258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2957EE-FEAA-42CD-899D-FD37C21D09AD}" type="datetimeFigureOut">
              <a:rPr lang="en-US"/>
              <a:pPr>
                <a:defRPr/>
              </a:pPr>
              <a:t>9/3/2011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418651-592D-48EA-B6AE-BCA113CA0777}" type="slidenum">
              <a:rPr lang="en-US"/>
              <a:pPr>
                <a:defRPr/>
              </a:pPr>
              <a:t>‹#›</a:t>
            </a:fld>
            <a:endParaRPr lang="en-US"/>
          </a:p>
        </p:txBody>
      </p:sp>
    </p:spTree>
    <p:extLst>
      <p:ext uri="{BB962C8B-B14F-4D97-AF65-F5344CB8AC3E}">
        <p14:creationId xmlns:p14="http://schemas.microsoft.com/office/powerpoint/2010/main" val="1989929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4E1A8F0-FC91-4AFD-B752-1638810674EF}" type="datetimeFigureOut">
              <a:rPr lang="en-US"/>
              <a:pPr>
                <a:defRPr/>
              </a:pPr>
              <a:t>9/3/2011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796630-359A-4134-919D-AB8EA15B29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youtube.com/watch?v=VNktrq3w6p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video" Target="../media/media5.wmv"/><Relationship Id="rId3" Type="http://schemas.microsoft.com/office/2007/relationships/media" Target="../media/media3.wmv"/><Relationship Id="rId7" Type="http://schemas.microsoft.com/office/2007/relationships/media" Target="../media/media5.wmv"/><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video" Target="../media/media4.wmv"/><Relationship Id="rId11" Type="http://schemas.openxmlformats.org/officeDocument/2006/relationships/image" Target="../media/image3.png"/><Relationship Id="rId5" Type="http://schemas.microsoft.com/office/2007/relationships/media" Target="../media/media4.wmv"/><Relationship Id="rId10" Type="http://schemas.openxmlformats.org/officeDocument/2006/relationships/notesSlide" Target="../notesSlides/notesSlide3.xml"/><Relationship Id="rId4" Type="http://schemas.openxmlformats.org/officeDocument/2006/relationships/video" Target="../media/media3.wmv"/><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08687"/>
            <a:ext cx="43672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9552" y="260648"/>
            <a:ext cx="8352928" cy="707886"/>
          </a:xfrm>
          <a:prstGeom prst="rect">
            <a:avLst/>
          </a:prstGeom>
          <a:noFill/>
        </p:spPr>
        <p:txBody>
          <a:bodyPr wrap="square" rtlCol="0">
            <a:spAutoFit/>
          </a:bodyPr>
          <a:lstStyle/>
          <a:p>
            <a:pPr algn="ctr"/>
            <a:r>
              <a:rPr lang="en-GB" sz="4000" b="1" dirty="0" smtClean="0"/>
              <a:t>Morph – </a:t>
            </a:r>
            <a:r>
              <a:rPr lang="en-GB" sz="4000" b="1" dirty="0" err="1" smtClean="0"/>
              <a:t>Lección</a:t>
            </a:r>
            <a:r>
              <a:rPr lang="en-GB" sz="4000" b="1" dirty="0" smtClean="0"/>
              <a:t> 3</a:t>
            </a:r>
            <a:endParaRPr lang="en-GB" sz="4000" b="1" dirty="0"/>
          </a:p>
        </p:txBody>
      </p:sp>
      <p:sp>
        <p:nvSpPr>
          <p:cNvPr id="3" name="TextBox 2"/>
          <p:cNvSpPr txBox="1"/>
          <p:nvPr/>
        </p:nvSpPr>
        <p:spPr>
          <a:xfrm>
            <a:off x="5148064" y="1988840"/>
            <a:ext cx="3744416" cy="3970318"/>
          </a:xfrm>
          <a:prstGeom prst="rect">
            <a:avLst/>
          </a:prstGeom>
          <a:noFill/>
        </p:spPr>
        <p:txBody>
          <a:bodyPr wrap="square" rtlCol="0">
            <a:spAutoFit/>
          </a:bodyPr>
          <a:lstStyle/>
          <a:p>
            <a:r>
              <a:rPr lang="en-GB" sz="2800" b="1" dirty="0" smtClean="0">
                <a:latin typeface="+mn-lt"/>
              </a:rPr>
              <a:t>Hoy </a:t>
            </a:r>
            <a:r>
              <a:rPr lang="en-GB" sz="2800" b="1" dirty="0" err="1" smtClean="0">
                <a:latin typeface="+mn-lt"/>
              </a:rPr>
              <a:t>vamos</a:t>
            </a:r>
            <a:r>
              <a:rPr lang="en-GB" sz="2800" b="1" dirty="0" smtClean="0">
                <a:latin typeface="+mn-lt"/>
              </a:rPr>
              <a:t> a:</a:t>
            </a:r>
            <a:br>
              <a:rPr lang="en-GB" sz="2800" b="1" dirty="0" smtClean="0">
                <a:latin typeface="+mn-lt"/>
              </a:rPr>
            </a:br>
            <a:endParaRPr lang="en-GB" sz="2800" b="1" dirty="0" smtClean="0">
              <a:latin typeface="+mn-lt"/>
            </a:endParaRPr>
          </a:p>
          <a:p>
            <a:pPr marL="342900" indent="-342900">
              <a:buFont typeface="Wingdings" pitchFamily="2" charset="2"/>
              <a:buChar char="§"/>
            </a:pPr>
            <a:r>
              <a:rPr lang="en-GB" sz="2800" dirty="0" err="1" smtClean="0">
                <a:latin typeface="+mn-lt"/>
              </a:rPr>
              <a:t>Narrar</a:t>
            </a:r>
            <a:r>
              <a:rPr lang="en-GB" sz="2800" dirty="0" smtClean="0">
                <a:latin typeface="+mn-lt"/>
              </a:rPr>
              <a:t> la </a:t>
            </a:r>
            <a:r>
              <a:rPr lang="en-GB" sz="2800" dirty="0" err="1" smtClean="0">
                <a:latin typeface="+mn-lt"/>
              </a:rPr>
              <a:t>historia</a:t>
            </a:r>
            <a:r>
              <a:rPr lang="en-GB" sz="2800" dirty="0" smtClean="0">
                <a:latin typeface="+mn-lt"/>
              </a:rPr>
              <a:t> del </a:t>
            </a:r>
            <a:r>
              <a:rPr lang="en-GB" sz="2800" dirty="0" err="1" smtClean="0">
                <a:latin typeface="+mn-lt"/>
              </a:rPr>
              <a:t>episodio</a:t>
            </a:r>
            <a:r>
              <a:rPr lang="en-GB" sz="2800" dirty="0" smtClean="0">
                <a:latin typeface="+mn-lt"/>
              </a:rPr>
              <a:t> 4 en el </a:t>
            </a:r>
            <a:r>
              <a:rPr lang="en-GB" sz="2800" dirty="0" err="1" smtClean="0">
                <a:latin typeface="+mn-lt"/>
              </a:rPr>
              <a:t>pasado</a:t>
            </a:r>
            <a:endParaRPr lang="en-GB" sz="2800" dirty="0" smtClean="0">
              <a:latin typeface="+mn-lt"/>
            </a:endParaRPr>
          </a:p>
          <a:p>
            <a:pPr marL="342900" indent="-342900">
              <a:buFont typeface="Wingdings" pitchFamily="2" charset="2"/>
              <a:buChar char="§"/>
            </a:pPr>
            <a:r>
              <a:rPr lang="en-GB" sz="2800" dirty="0" err="1" smtClean="0">
                <a:latin typeface="+mn-lt"/>
              </a:rPr>
              <a:t>Observar</a:t>
            </a:r>
            <a:r>
              <a:rPr lang="en-GB" sz="2800" dirty="0" smtClean="0">
                <a:latin typeface="+mn-lt"/>
              </a:rPr>
              <a:t> y </a:t>
            </a:r>
            <a:r>
              <a:rPr lang="en-GB" sz="2800" dirty="0" err="1" smtClean="0">
                <a:latin typeface="+mn-lt"/>
              </a:rPr>
              <a:t>practicar</a:t>
            </a:r>
            <a:r>
              <a:rPr lang="en-GB" sz="2800" dirty="0" smtClean="0">
                <a:latin typeface="+mn-lt"/>
              </a:rPr>
              <a:t> </a:t>
            </a:r>
            <a:r>
              <a:rPr lang="en-GB" sz="2800" dirty="0" err="1" smtClean="0">
                <a:latin typeface="+mn-lt"/>
              </a:rPr>
              <a:t>cómo</a:t>
            </a:r>
            <a:r>
              <a:rPr lang="en-GB" sz="2800" dirty="0" smtClean="0">
                <a:latin typeface="+mn-lt"/>
              </a:rPr>
              <a:t> se </a:t>
            </a:r>
            <a:r>
              <a:rPr lang="en-GB" sz="2800" dirty="0" err="1" smtClean="0">
                <a:latin typeface="+mn-lt"/>
              </a:rPr>
              <a:t>cambian</a:t>
            </a:r>
            <a:r>
              <a:rPr lang="en-GB" sz="2800" dirty="0" smtClean="0">
                <a:latin typeface="+mn-lt"/>
              </a:rPr>
              <a:t> los </a:t>
            </a:r>
            <a:r>
              <a:rPr lang="en-GB" sz="2800" dirty="0" err="1" smtClean="0">
                <a:latin typeface="+mn-lt"/>
              </a:rPr>
              <a:t>verbos</a:t>
            </a:r>
            <a:r>
              <a:rPr lang="en-GB" sz="2800" dirty="0" smtClean="0">
                <a:latin typeface="+mn-lt"/>
              </a:rPr>
              <a:t> del </a:t>
            </a:r>
            <a:r>
              <a:rPr lang="en-GB" sz="2800" dirty="0" err="1" smtClean="0">
                <a:latin typeface="+mn-lt"/>
              </a:rPr>
              <a:t>presente</a:t>
            </a:r>
            <a:r>
              <a:rPr lang="en-GB" sz="2800" dirty="0" smtClean="0">
                <a:latin typeface="+mn-lt"/>
              </a:rPr>
              <a:t> al </a:t>
            </a:r>
            <a:r>
              <a:rPr lang="en-GB" sz="2800" dirty="0" err="1" smtClean="0">
                <a:latin typeface="+mn-lt"/>
              </a:rPr>
              <a:t>pasado</a:t>
            </a:r>
            <a:endParaRPr lang="en-GB" sz="2800" dirty="0">
              <a:latin typeface="+mn-lt"/>
            </a:endParaRPr>
          </a:p>
        </p:txBody>
      </p:sp>
    </p:spTree>
    <p:extLst>
      <p:ext uri="{BB962C8B-B14F-4D97-AF65-F5344CB8AC3E}">
        <p14:creationId xmlns:p14="http://schemas.microsoft.com/office/powerpoint/2010/main" val="3446987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2"/>
          <p:cNvSpPr txBox="1">
            <a:spLocks noChangeArrowheads="1"/>
          </p:cNvSpPr>
          <p:nvPr/>
        </p:nvSpPr>
        <p:spPr bwMode="auto">
          <a:xfrm>
            <a:off x="428625" y="6357938"/>
            <a:ext cx="828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atin typeface="Calibri" pitchFamily="34" charset="0"/>
                <a:hlinkClick r:id="rId4"/>
              </a:rPr>
              <a:t>http://www.youtube.com/watch?v=VNktrq3w6pE</a:t>
            </a:r>
            <a:r>
              <a:rPr lang="en-US">
                <a:latin typeface="Calibri" pitchFamily="34" charset="0"/>
              </a:rPr>
              <a:t>  - Morph short episode 4</a:t>
            </a:r>
          </a:p>
        </p:txBody>
      </p:sp>
      <p:pic>
        <p:nvPicPr>
          <p:cNvPr id="307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225" y="5857875"/>
            <a:ext cx="108108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Morph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19672" y="764704"/>
            <a:ext cx="6336704" cy="4752528"/>
          </a:xfrm>
          <a:prstGeom prst="rect">
            <a:avLst/>
          </a:prstGeom>
          <a:ln w="228600" cap="sq">
            <a:gradFill>
              <a:gsLst>
                <a:gs pos="0">
                  <a:srgbClr val="DDDDDD"/>
                </a:gs>
                <a:gs pos="100000">
                  <a:srgbClr val="FFFFFF"/>
                </a:gs>
              </a:gsLst>
              <a:lin ang="5400000" scaled="1"/>
            </a:gradFill>
            <a:miter lim="800000"/>
          </a:ln>
          <a:effectLst>
            <a:outerShdw blurRad="177800" dist="127000" dir="9600000" sx="102000" sy="102000" kx="195000" ky="145000" algn="tl" rotWithShape="0">
              <a:srgbClr val="000000">
                <a:alpha val="30000"/>
              </a:srgbClr>
            </a:outerShdw>
          </a:effectLst>
          <a:scene3d>
            <a:camera prst="orthographicFront">
              <a:rot lat="0" lon="0" rev="21240000"/>
            </a:camera>
            <a:lightRig rig="twoPt" dir="t">
              <a:rot lat="0" lon="0" rev="7200000"/>
            </a:lightRig>
          </a:scene3d>
          <a:sp3d extrusionH="38100">
            <a:extrusionClr>
              <a:srgbClr val="FFFFFF"/>
            </a:extrusion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4313" y="357188"/>
          <a:ext cx="8715375" cy="6286500"/>
        </p:xfrm>
        <a:graphic>
          <a:graphicData uri="http://schemas.openxmlformats.org/drawingml/2006/table">
            <a:tbl>
              <a:tblPr/>
              <a:tblGrid>
                <a:gridCol w="8715375"/>
              </a:tblGrid>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bg1"/>
                          </a:solidFill>
                          <a:effectLst/>
                          <a:latin typeface="Arial" charset="0"/>
                        </a:rPr>
                        <a:t>Morph – </a:t>
                      </a:r>
                      <a:r>
                        <a:rPr kumimoji="0" lang="en-GB" sz="3200" b="1" i="0" u="none" strike="noStrike" cap="none" normalizeH="0" baseline="0" dirty="0" err="1" smtClean="0">
                          <a:ln>
                            <a:noFill/>
                          </a:ln>
                          <a:solidFill>
                            <a:schemeClr val="bg1"/>
                          </a:solidFill>
                          <a:effectLst/>
                          <a:latin typeface="Arial" charset="0"/>
                        </a:rPr>
                        <a:t>episodio</a:t>
                      </a:r>
                      <a:r>
                        <a:rPr kumimoji="0" lang="en-GB" sz="3200" b="1" i="0" u="none" strike="noStrike" cap="none" normalizeH="0" baseline="0" dirty="0" smtClean="0">
                          <a:ln>
                            <a:noFill/>
                          </a:ln>
                          <a:solidFill>
                            <a:schemeClr val="bg1"/>
                          </a:solidFill>
                          <a:effectLst/>
                          <a:latin typeface="Arial" charset="0"/>
                        </a:rPr>
                        <a:t> 4</a:t>
                      </a:r>
                      <a:endParaRPr kumimoji="0" lang="en-US" sz="3200" b="1" i="0" u="none" strike="noStrike" cap="none" normalizeH="0" baseline="0" dirty="0" smtClean="0">
                        <a:ln>
                          <a:noFill/>
                        </a:ln>
                        <a:solidFill>
                          <a:schemeClr val="bg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tx1"/>
                    </a:solid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1  Morph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pinta</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un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barco</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en el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suelo</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2  Morph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mira</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el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barco</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está</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contento</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t>
                      </a:r>
                      <a:endParaRPr kumimoji="0" lang="en-US"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Calibri" pitchFamily="34" charset="0"/>
                          <a:ea typeface="Calibri" pitchFamily="34" charset="0"/>
                          <a:cs typeface="Calibri" pitchFamily="34" charset="0"/>
                        </a:rPr>
                        <a:t>3.  Chas llega y mira el barco.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4.  Chas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tiene</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GB" sz="28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una</a:t>
                      </a:r>
                      <a:r>
                        <a:rPr kumimoji="0" lang="en-GB"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idea.</a:t>
                      </a:r>
                      <a:endParaRPr kumimoji="0" lang="en-US" sz="2800" b="0" i="0" u="none" strike="noStrike" cap="none" normalizeH="0" baseline="0" dirty="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Calibri" pitchFamily="34" charset="0"/>
                          <a:ea typeface="Calibri" pitchFamily="34" charset="0"/>
                          <a:cs typeface="Calibri" pitchFamily="34" charset="0"/>
                        </a:rPr>
                        <a:t>5.  Chas pinta el mar.</a:t>
                      </a:r>
                      <a:endParaRPr kumimoji="0" lang="en-US" sz="28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Calibri" pitchFamily="34" charset="0"/>
                          <a:ea typeface="Calibri" pitchFamily="34" charset="0"/>
                          <a:cs typeface="Calibri" pitchFamily="34" charset="0"/>
                        </a:rPr>
                        <a:t>6.  ¡Ay, qué desastre!  El barco entra en el mar.</a:t>
                      </a:r>
                      <a:endParaRPr kumimoji="0" lang="en-US" sz="28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Calibri" pitchFamily="34" charset="0"/>
                          <a:ea typeface="Calibri" pitchFamily="34" charset="0"/>
                          <a:cs typeface="Calibri" pitchFamily="34" charset="0"/>
                        </a:rPr>
                        <a:t>7.  Morph mira el mar.</a:t>
                      </a:r>
                      <a:endParaRPr kumimoji="0" lang="en-US" sz="28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Calibri" pitchFamily="34" charset="0"/>
                          <a:ea typeface="Calibri" pitchFamily="34" charset="0"/>
                          <a:cs typeface="Calibri" pitchFamily="34" charset="0"/>
                        </a:rPr>
                        <a:t>8.  ¡Ay, no!  Morph está en el mar.</a:t>
                      </a:r>
                      <a:endParaRPr kumimoji="0" lang="en-US" sz="28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chemeClr val="tx1"/>
                          </a:solidFill>
                          <a:effectLst/>
                          <a:latin typeface="Calibri" pitchFamily="34" charset="0"/>
                          <a:ea typeface="Calibri" pitchFamily="34" charset="0"/>
                          <a:cs typeface="Calibri" pitchFamily="34" charset="0"/>
                        </a:rPr>
                        <a:t>9.  Chas pinta un salvavidas – ¡Morph no está contento!</a:t>
                      </a:r>
                      <a:endParaRPr kumimoji="0" lang="en-US" sz="2800" b="0" i="0" u="none" strike="noStrike" cap="none" normalizeH="0" baseline="0" smtClean="0">
                        <a:ln>
                          <a:noFill/>
                        </a:ln>
                        <a:solidFill>
                          <a:schemeClr val="tx1"/>
                        </a:solidFill>
                        <a:effectLst/>
                        <a:latin typeface="Calibri" pitchFamily="34" charset="0"/>
                        <a:ea typeface="Calibri" pitchFamily="34" charset="0"/>
                        <a:cs typeface="Calibri"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 name="TextBox 2"/>
          <p:cNvSpPr txBox="1">
            <a:spLocks noChangeArrowheads="1"/>
          </p:cNvSpPr>
          <p:nvPr/>
        </p:nvSpPr>
        <p:spPr bwMode="auto">
          <a:xfrm>
            <a:off x="357188" y="915988"/>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i="1">
                <a:solidFill>
                  <a:srgbClr val="FF0000"/>
                </a:solidFill>
                <a:latin typeface="Calibri" pitchFamily="34" charset="0"/>
              </a:rPr>
              <a:t>Un día</a:t>
            </a:r>
            <a:endParaRPr lang="en-US" b="1" i="1">
              <a:solidFill>
                <a:srgbClr val="FF0000"/>
              </a:solidFill>
              <a:latin typeface="Calibri" pitchFamily="34" charset="0"/>
            </a:endParaRPr>
          </a:p>
        </p:txBody>
      </p:sp>
      <p:sp>
        <p:nvSpPr>
          <p:cNvPr id="4" name="TextBox 3"/>
          <p:cNvSpPr txBox="1">
            <a:spLocks noChangeArrowheads="1"/>
          </p:cNvSpPr>
          <p:nvPr/>
        </p:nvSpPr>
        <p:spPr bwMode="auto">
          <a:xfrm rot="-5400000">
            <a:off x="340519" y="1197769"/>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&gt;</a:t>
            </a:r>
            <a:endParaRPr lang="en-US" sz="2400" b="1">
              <a:solidFill>
                <a:srgbClr val="FF0000"/>
              </a:solidFill>
              <a:latin typeface="Calibri" pitchFamily="34" charset="0"/>
            </a:endParaRPr>
          </a:p>
        </p:txBody>
      </p:sp>
      <p:sp>
        <p:nvSpPr>
          <p:cNvPr id="5" name="TextBox 4"/>
          <p:cNvSpPr txBox="1">
            <a:spLocks noChangeArrowheads="1"/>
          </p:cNvSpPr>
          <p:nvPr/>
        </p:nvSpPr>
        <p:spPr bwMode="auto">
          <a:xfrm>
            <a:off x="2214563" y="1071563"/>
            <a:ext cx="28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6" name="TextBox 5"/>
          <p:cNvSpPr txBox="1">
            <a:spLocks noChangeArrowheads="1"/>
          </p:cNvSpPr>
          <p:nvPr/>
        </p:nvSpPr>
        <p:spPr bwMode="auto">
          <a:xfrm>
            <a:off x="2214563" y="895350"/>
            <a:ext cx="642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7" name="TextBox 6"/>
          <p:cNvSpPr txBox="1">
            <a:spLocks noChangeArrowheads="1"/>
          </p:cNvSpPr>
          <p:nvPr/>
        </p:nvSpPr>
        <p:spPr bwMode="auto">
          <a:xfrm rot="-5400000">
            <a:off x="340519" y="1769269"/>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&gt;</a:t>
            </a:r>
            <a:endParaRPr lang="en-US" sz="2400" b="1">
              <a:solidFill>
                <a:srgbClr val="FF0000"/>
              </a:solidFill>
              <a:latin typeface="Calibri" pitchFamily="34" charset="0"/>
            </a:endParaRPr>
          </a:p>
        </p:txBody>
      </p:sp>
      <p:sp>
        <p:nvSpPr>
          <p:cNvPr id="8" name="TextBox 7"/>
          <p:cNvSpPr txBox="1">
            <a:spLocks noChangeArrowheads="1"/>
          </p:cNvSpPr>
          <p:nvPr/>
        </p:nvSpPr>
        <p:spPr bwMode="auto">
          <a:xfrm>
            <a:off x="357188" y="1558925"/>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i="1">
                <a:solidFill>
                  <a:srgbClr val="FF0000"/>
                </a:solidFill>
                <a:latin typeface="Calibri" pitchFamily="34" charset="0"/>
              </a:rPr>
              <a:t>Después</a:t>
            </a:r>
          </a:p>
        </p:txBody>
      </p:sp>
      <p:sp>
        <p:nvSpPr>
          <p:cNvPr id="9" name="TextBox 8"/>
          <p:cNvSpPr txBox="1">
            <a:spLocks noChangeArrowheads="1"/>
          </p:cNvSpPr>
          <p:nvPr/>
        </p:nvSpPr>
        <p:spPr bwMode="auto">
          <a:xfrm>
            <a:off x="2143125" y="1714500"/>
            <a:ext cx="28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10" name="TextBox 9"/>
          <p:cNvSpPr txBox="1">
            <a:spLocks noChangeArrowheads="1"/>
          </p:cNvSpPr>
          <p:nvPr/>
        </p:nvSpPr>
        <p:spPr bwMode="auto">
          <a:xfrm>
            <a:off x="2143125" y="1538288"/>
            <a:ext cx="642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11" name="TextBox 10"/>
          <p:cNvSpPr txBox="1">
            <a:spLocks noChangeArrowheads="1"/>
          </p:cNvSpPr>
          <p:nvPr/>
        </p:nvSpPr>
        <p:spPr bwMode="auto">
          <a:xfrm rot="1002129">
            <a:off x="4273550" y="1714500"/>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12" name="TextBox 11"/>
          <p:cNvSpPr txBox="1">
            <a:spLocks noChangeArrowheads="1"/>
          </p:cNvSpPr>
          <p:nvPr/>
        </p:nvSpPr>
        <p:spPr bwMode="auto">
          <a:xfrm>
            <a:off x="4286250" y="150018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aba</a:t>
            </a:r>
            <a:endParaRPr lang="en-US" sz="2400" b="1">
              <a:latin typeface="Calibri" pitchFamily="34" charset="0"/>
            </a:endParaRPr>
          </a:p>
        </p:txBody>
      </p:sp>
      <p:sp>
        <p:nvSpPr>
          <p:cNvPr id="13" name="TextBox 12"/>
          <p:cNvSpPr txBox="1">
            <a:spLocks noChangeArrowheads="1"/>
          </p:cNvSpPr>
          <p:nvPr/>
        </p:nvSpPr>
        <p:spPr bwMode="auto">
          <a:xfrm>
            <a:off x="428625" y="2143125"/>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i="1">
                <a:solidFill>
                  <a:srgbClr val="FF0000"/>
                </a:solidFill>
                <a:latin typeface="Calibri" pitchFamily="34" charset="0"/>
              </a:rPr>
              <a:t>Luego</a:t>
            </a:r>
          </a:p>
        </p:txBody>
      </p:sp>
      <p:sp>
        <p:nvSpPr>
          <p:cNvPr id="14" name="TextBox 13"/>
          <p:cNvSpPr txBox="1">
            <a:spLocks noChangeArrowheads="1"/>
          </p:cNvSpPr>
          <p:nvPr/>
        </p:nvSpPr>
        <p:spPr bwMode="auto">
          <a:xfrm rot="-5400000">
            <a:off x="445294" y="2412206"/>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&gt;</a:t>
            </a:r>
            <a:endParaRPr lang="en-US" sz="2400" b="1">
              <a:solidFill>
                <a:srgbClr val="FF0000"/>
              </a:solidFill>
              <a:latin typeface="Calibri" pitchFamily="34" charset="0"/>
            </a:endParaRPr>
          </a:p>
        </p:txBody>
      </p:sp>
      <p:sp>
        <p:nvSpPr>
          <p:cNvPr id="15" name="TextBox 14"/>
          <p:cNvSpPr txBox="1">
            <a:spLocks noChangeArrowheads="1"/>
          </p:cNvSpPr>
          <p:nvPr/>
        </p:nvSpPr>
        <p:spPr bwMode="auto">
          <a:xfrm>
            <a:off x="1928813" y="2324100"/>
            <a:ext cx="28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16" name="TextBox 15"/>
          <p:cNvSpPr txBox="1">
            <a:spLocks noChangeArrowheads="1"/>
          </p:cNvSpPr>
          <p:nvPr/>
        </p:nvSpPr>
        <p:spPr bwMode="auto">
          <a:xfrm>
            <a:off x="2928938" y="2324100"/>
            <a:ext cx="28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17" name="TextBox 16"/>
          <p:cNvSpPr txBox="1">
            <a:spLocks noChangeArrowheads="1"/>
          </p:cNvSpPr>
          <p:nvPr/>
        </p:nvSpPr>
        <p:spPr bwMode="auto">
          <a:xfrm>
            <a:off x="1928813" y="2143125"/>
            <a:ext cx="642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18" name="TextBox 17"/>
          <p:cNvSpPr txBox="1">
            <a:spLocks noChangeArrowheads="1"/>
          </p:cNvSpPr>
          <p:nvPr/>
        </p:nvSpPr>
        <p:spPr bwMode="auto">
          <a:xfrm>
            <a:off x="2928938" y="2143125"/>
            <a:ext cx="642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19" name="TextBox 18"/>
          <p:cNvSpPr txBox="1">
            <a:spLocks noChangeArrowheads="1"/>
          </p:cNvSpPr>
          <p:nvPr/>
        </p:nvSpPr>
        <p:spPr bwMode="auto">
          <a:xfrm>
            <a:off x="1357313" y="2824163"/>
            <a:ext cx="1028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_____</a:t>
            </a:r>
            <a:endParaRPr lang="en-US" sz="2400" b="1">
              <a:solidFill>
                <a:srgbClr val="FF0000"/>
              </a:solidFill>
              <a:latin typeface="Calibri" pitchFamily="34" charset="0"/>
            </a:endParaRPr>
          </a:p>
        </p:txBody>
      </p:sp>
      <p:sp>
        <p:nvSpPr>
          <p:cNvPr id="20" name="TextBox 19"/>
          <p:cNvSpPr txBox="1">
            <a:spLocks noChangeArrowheads="1"/>
          </p:cNvSpPr>
          <p:nvPr/>
        </p:nvSpPr>
        <p:spPr bwMode="auto">
          <a:xfrm>
            <a:off x="1357313" y="2786063"/>
            <a:ext cx="1071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a:latin typeface="Calibri" pitchFamily="34" charset="0"/>
              </a:rPr>
              <a:t>tuvo</a:t>
            </a:r>
            <a:endParaRPr lang="en-US" sz="2400" b="1">
              <a:latin typeface="Calibri" pitchFamily="34" charset="0"/>
            </a:endParaRPr>
          </a:p>
        </p:txBody>
      </p:sp>
      <p:sp>
        <p:nvSpPr>
          <p:cNvPr id="21" name="TextBox 20"/>
          <p:cNvSpPr txBox="1">
            <a:spLocks noChangeArrowheads="1"/>
          </p:cNvSpPr>
          <p:nvPr/>
        </p:nvSpPr>
        <p:spPr bwMode="auto">
          <a:xfrm>
            <a:off x="2000250" y="3571875"/>
            <a:ext cx="28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22" name="TextBox 21"/>
          <p:cNvSpPr txBox="1">
            <a:spLocks noChangeArrowheads="1"/>
          </p:cNvSpPr>
          <p:nvPr/>
        </p:nvSpPr>
        <p:spPr bwMode="auto">
          <a:xfrm>
            <a:off x="2000250" y="3395663"/>
            <a:ext cx="642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23" name="TextBox 22"/>
          <p:cNvSpPr txBox="1">
            <a:spLocks noChangeArrowheads="1"/>
          </p:cNvSpPr>
          <p:nvPr/>
        </p:nvSpPr>
        <p:spPr bwMode="auto">
          <a:xfrm rot="-5400000">
            <a:off x="445294" y="4341019"/>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&gt;</a:t>
            </a:r>
            <a:endParaRPr lang="en-US" sz="2400" b="1">
              <a:solidFill>
                <a:srgbClr val="FF0000"/>
              </a:solidFill>
              <a:latin typeface="Calibri" pitchFamily="34" charset="0"/>
            </a:endParaRPr>
          </a:p>
        </p:txBody>
      </p:sp>
      <p:sp>
        <p:nvSpPr>
          <p:cNvPr id="24" name="TextBox 23"/>
          <p:cNvSpPr txBox="1">
            <a:spLocks noChangeArrowheads="1"/>
          </p:cNvSpPr>
          <p:nvPr/>
        </p:nvSpPr>
        <p:spPr bwMode="auto">
          <a:xfrm>
            <a:off x="357188" y="4059238"/>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i="1">
                <a:solidFill>
                  <a:srgbClr val="FF0000"/>
                </a:solidFill>
                <a:latin typeface="Calibri" pitchFamily="34" charset="0"/>
              </a:rPr>
              <a:t>Pero</a:t>
            </a:r>
          </a:p>
        </p:txBody>
      </p:sp>
      <p:sp>
        <p:nvSpPr>
          <p:cNvPr id="25" name="TextBox 24"/>
          <p:cNvSpPr txBox="1">
            <a:spLocks noChangeArrowheads="1"/>
          </p:cNvSpPr>
          <p:nvPr/>
        </p:nvSpPr>
        <p:spPr bwMode="auto">
          <a:xfrm>
            <a:off x="5214938" y="4214813"/>
            <a:ext cx="28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26" name="TextBox 25"/>
          <p:cNvSpPr txBox="1">
            <a:spLocks noChangeArrowheads="1"/>
          </p:cNvSpPr>
          <p:nvPr/>
        </p:nvSpPr>
        <p:spPr bwMode="auto">
          <a:xfrm>
            <a:off x="5214938" y="4038600"/>
            <a:ext cx="642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27" name="TextBox 26"/>
          <p:cNvSpPr txBox="1">
            <a:spLocks noChangeArrowheads="1"/>
          </p:cNvSpPr>
          <p:nvPr/>
        </p:nvSpPr>
        <p:spPr bwMode="auto">
          <a:xfrm>
            <a:off x="2214563" y="4857750"/>
            <a:ext cx="285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28" name="TextBox 27"/>
          <p:cNvSpPr txBox="1">
            <a:spLocks noChangeArrowheads="1"/>
          </p:cNvSpPr>
          <p:nvPr/>
        </p:nvSpPr>
        <p:spPr bwMode="auto">
          <a:xfrm>
            <a:off x="2214563" y="4643438"/>
            <a:ext cx="642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29" name="TextBox 28"/>
          <p:cNvSpPr txBox="1">
            <a:spLocks noChangeArrowheads="1"/>
          </p:cNvSpPr>
          <p:nvPr/>
        </p:nvSpPr>
        <p:spPr bwMode="auto">
          <a:xfrm rot="1002129">
            <a:off x="3416300" y="5497513"/>
            <a:ext cx="357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30" name="TextBox 29"/>
          <p:cNvSpPr txBox="1">
            <a:spLocks noChangeArrowheads="1"/>
          </p:cNvSpPr>
          <p:nvPr/>
        </p:nvSpPr>
        <p:spPr bwMode="auto">
          <a:xfrm>
            <a:off x="3429000" y="525303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aba</a:t>
            </a:r>
            <a:endParaRPr lang="en-US" sz="2400" b="1">
              <a:latin typeface="Calibri" pitchFamily="34" charset="0"/>
            </a:endParaRPr>
          </a:p>
        </p:txBody>
      </p:sp>
      <p:sp>
        <p:nvSpPr>
          <p:cNvPr id="31" name="TextBox 30"/>
          <p:cNvSpPr txBox="1">
            <a:spLocks noChangeArrowheads="1"/>
          </p:cNvSpPr>
          <p:nvPr/>
        </p:nvSpPr>
        <p:spPr bwMode="auto">
          <a:xfrm>
            <a:off x="2000250" y="6110288"/>
            <a:ext cx="28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32" name="TextBox 31"/>
          <p:cNvSpPr txBox="1">
            <a:spLocks noChangeArrowheads="1"/>
          </p:cNvSpPr>
          <p:nvPr/>
        </p:nvSpPr>
        <p:spPr bwMode="auto">
          <a:xfrm>
            <a:off x="2000250" y="5895975"/>
            <a:ext cx="64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ó</a:t>
            </a:r>
            <a:endParaRPr lang="en-US" sz="2400" b="1">
              <a:latin typeface="Calibri" pitchFamily="34" charset="0"/>
            </a:endParaRPr>
          </a:p>
        </p:txBody>
      </p:sp>
      <p:sp>
        <p:nvSpPr>
          <p:cNvPr id="33" name="TextBox 32"/>
          <p:cNvSpPr txBox="1">
            <a:spLocks noChangeArrowheads="1"/>
          </p:cNvSpPr>
          <p:nvPr/>
        </p:nvSpPr>
        <p:spPr bwMode="auto">
          <a:xfrm rot="-5400000">
            <a:off x="445294" y="6198394"/>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&gt;</a:t>
            </a:r>
            <a:endParaRPr lang="en-US" sz="2400" b="1">
              <a:solidFill>
                <a:srgbClr val="FF0000"/>
              </a:solidFill>
              <a:latin typeface="Calibri" pitchFamily="34" charset="0"/>
            </a:endParaRPr>
          </a:p>
        </p:txBody>
      </p:sp>
      <p:sp>
        <p:nvSpPr>
          <p:cNvPr id="34" name="TextBox 33"/>
          <p:cNvSpPr txBox="1">
            <a:spLocks noChangeArrowheads="1"/>
          </p:cNvSpPr>
          <p:nvPr/>
        </p:nvSpPr>
        <p:spPr bwMode="auto">
          <a:xfrm>
            <a:off x="428625" y="5916613"/>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i="1">
                <a:solidFill>
                  <a:srgbClr val="FF0000"/>
                </a:solidFill>
                <a:latin typeface="Calibri" pitchFamily="34" charset="0"/>
              </a:rPr>
              <a:t>En seguida</a:t>
            </a:r>
          </a:p>
        </p:txBody>
      </p:sp>
      <p:sp>
        <p:nvSpPr>
          <p:cNvPr id="35" name="TextBox 34"/>
          <p:cNvSpPr txBox="1">
            <a:spLocks noChangeArrowheads="1"/>
          </p:cNvSpPr>
          <p:nvPr/>
        </p:nvSpPr>
        <p:spPr bwMode="auto">
          <a:xfrm rot="-5400000">
            <a:off x="4160044" y="6198394"/>
            <a:ext cx="428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&gt;</a:t>
            </a:r>
            <a:endParaRPr lang="en-US" sz="2400" b="1">
              <a:solidFill>
                <a:srgbClr val="FF0000"/>
              </a:solidFill>
              <a:latin typeface="Calibri" pitchFamily="34" charset="0"/>
            </a:endParaRPr>
          </a:p>
        </p:txBody>
      </p:sp>
      <p:sp>
        <p:nvSpPr>
          <p:cNvPr id="36" name="TextBox 35"/>
          <p:cNvSpPr txBox="1">
            <a:spLocks noChangeArrowheads="1"/>
          </p:cNvSpPr>
          <p:nvPr/>
        </p:nvSpPr>
        <p:spPr bwMode="auto">
          <a:xfrm>
            <a:off x="4000500" y="5929313"/>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b="1" i="1">
                <a:solidFill>
                  <a:srgbClr val="FF0000"/>
                </a:solidFill>
                <a:latin typeface="Calibri" pitchFamily="34" charset="0"/>
              </a:rPr>
              <a:t>pero al final</a:t>
            </a:r>
          </a:p>
        </p:txBody>
      </p:sp>
      <p:sp>
        <p:nvSpPr>
          <p:cNvPr id="37" name="TextBox 36"/>
          <p:cNvSpPr txBox="1">
            <a:spLocks noChangeArrowheads="1"/>
          </p:cNvSpPr>
          <p:nvPr/>
        </p:nvSpPr>
        <p:spPr bwMode="auto">
          <a:xfrm rot="1002129">
            <a:off x="6559550" y="6113463"/>
            <a:ext cx="357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solidFill>
                  <a:srgbClr val="FF0000"/>
                </a:solidFill>
                <a:latin typeface="Calibri" pitchFamily="34" charset="0"/>
              </a:rPr>
              <a:t>/</a:t>
            </a:r>
            <a:endParaRPr lang="en-US" sz="2400" b="1">
              <a:solidFill>
                <a:srgbClr val="FF0000"/>
              </a:solidFill>
              <a:latin typeface="Calibri" pitchFamily="34" charset="0"/>
            </a:endParaRPr>
          </a:p>
        </p:txBody>
      </p:sp>
      <p:sp>
        <p:nvSpPr>
          <p:cNvPr id="38" name="TextBox 37"/>
          <p:cNvSpPr txBox="1">
            <a:spLocks noChangeArrowheads="1"/>
          </p:cNvSpPr>
          <p:nvPr/>
        </p:nvSpPr>
        <p:spPr bwMode="auto">
          <a:xfrm>
            <a:off x="6572250" y="5895975"/>
            <a:ext cx="928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sz="2400" b="1">
                <a:latin typeface="Calibri" pitchFamily="34" charset="0"/>
              </a:rPr>
              <a:t>aba</a:t>
            </a:r>
            <a:endParaRPr lang="en-US" sz="24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6" presetClass="entr" presetSubtype="0" fill="hold" nodeType="clickEffect">
                                  <p:stCondLst>
                                    <p:cond delay="0"/>
                                  </p:stCondLst>
                                  <p:iterate type="lt">
                                    <p:tmPct val="10000"/>
                                  </p:iterate>
                                  <p:childTnLst>
                                    <p:set>
                                      <p:cBhvr>
                                        <p:cTn id="13" dur="1" fill="hold">
                                          <p:stCondLst>
                                            <p:cond delay="0"/>
                                          </p:stCondLst>
                                        </p:cTn>
                                        <p:tgtEl>
                                          <p:spTgt spid="3">
                                            <p:txEl>
                                              <p:pRg st="0" end="0"/>
                                            </p:txEl>
                                          </p:spTgt>
                                        </p:tgtEl>
                                        <p:attrNameLst>
                                          <p:attrName>style.visibility</p:attrName>
                                        </p:attrNameLst>
                                      </p:cBhvr>
                                      <p:to>
                                        <p:strVal val="visible"/>
                                      </p:to>
                                    </p:set>
                                    <p:anim by="(-#ppt_w*2)" calcmode="lin" valueType="num">
                                      <p:cBhvr rctx="PPT">
                                        <p:cTn id="14" dur="250" autoRev="1" fill="hold">
                                          <p:stCondLst>
                                            <p:cond delay="0"/>
                                          </p:stCondLst>
                                        </p:cTn>
                                        <p:tgtEl>
                                          <p:spTgt spid="3">
                                            <p:txEl>
                                              <p:pRg st="0" end="0"/>
                                            </p:txEl>
                                          </p:spTgt>
                                        </p:tgtEl>
                                        <p:attrNameLst>
                                          <p:attrName>ppt_w</p:attrName>
                                        </p:attrNameLst>
                                      </p:cBhvr>
                                    </p:anim>
                                    <p:anim by="(#ppt_w*0.50)" calcmode="lin" valueType="num">
                                      <p:cBhvr>
                                        <p:cTn id="15" dur="250" decel="50000" autoRev="1" fill="hold">
                                          <p:stCondLst>
                                            <p:cond delay="0"/>
                                          </p:stCondLst>
                                        </p:cTn>
                                        <p:tgtEl>
                                          <p:spTgt spid="3">
                                            <p:txEl>
                                              <p:pRg st="0" end="0"/>
                                            </p:txEl>
                                          </p:spTgt>
                                        </p:tgtEl>
                                        <p:attrNameLst>
                                          <p:attrName>ppt_x</p:attrName>
                                        </p:attrNameLst>
                                      </p:cBhvr>
                                    </p:anim>
                                    <p:anim from="(-#ppt_h/2)" to="(#ppt_y)" calcmode="lin" valueType="num">
                                      <p:cBhvr>
                                        <p:cTn id="16" dur="500" fill="hold">
                                          <p:stCondLst>
                                            <p:cond delay="0"/>
                                          </p:stCondLst>
                                        </p:cTn>
                                        <p:tgtEl>
                                          <p:spTgt spid="3">
                                            <p:txEl>
                                              <p:pRg st="0" end="0"/>
                                            </p:txEl>
                                          </p:spTgt>
                                        </p:tgtEl>
                                        <p:attrNameLst>
                                          <p:attrName>ppt_y</p:attrName>
                                        </p:attrNameLst>
                                      </p:cBhvr>
                                    </p:anim>
                                    <p:animRot by="21600000">
                                      <p:cBhvr>
                                        <p:cTn id="17" dur="500" fill="hold">
                                          <p:stCondLst>
                                            <p:cond delay="0"/>
                                          </p:stCondLst>
                                        </p:cTn>
                                        <p:tgtEl>
                                          <p:spTgt spid="3">
                                            <p:txEl>
                                              <p:pRg st="0" end="0"/>
                                            </p:txEl>
                                          </p:spTgt>
                                        </p:tgtEl>
                                        <p:attrNameLst>
                                          <p:attrName>r</p:attrName>
                                        </p:attrNameLst>
                                      </p:cBhvr>
                                    </p:animRot>
                                  </p:childTnLst>
                                </p:cTn>
                              </p:par>
                            </p:childTnLst>
                          </p:cTn>
                        </p:par>
                      </p:childTnLst>
                    </p:cTn>
                  </p:par>
                  <p:par>
                    <p:cTn id="18" fill="hold" nodeType="clickPar">
                      <p:stCondLst>
                        <p:cond delay="indefinite"/>
                      </p:stCondLst>
                      <p:childTnLst>
                        <p:par>
                          <p:cTn id="19" fill="hold" nodeType="withGroup">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strVal val="#ppt_w+.3"/>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Effect transition="in" filter="fade">
                                      <p:cBhvr>
                                        <p:cTn id="31" dur="10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3"/>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6" presetClass="entr" presetSubtype="0" fill="hold" nodeType="clickEffect">
                                  <p:stCondLst>
                                    <p:cond delay="0"/>
                                  </p:stCondLst>
                                  <p:iterate type="lt">
                                    <p:tmPct val="10000"/>
                                  </p:iterate>
                                  <p:childTnLst>
                                    <p:set>
                                      <p:cBhvr>
                                        <p:cTn id="42" dur="1" fill="hold">
                                          <p:stCondLst>
                                            <p:cond delay="0"/>
                                          </p:stCondLst>
                                        </p:cTn>
                                        <p:tgtEl>
                                          <p:spTgt spid="8">
                                            <p:txEl>
                                              <p:pRg st="0" end="0"/>
                                            </p:txEl>
                                          </p:spTgt>
                                        </p:tgtEl>
                                        <p:attrNameLst>
                                          <p:attrName>style.visibility</p:attrName>
                                        </p:attrNameLst>
                                      </p:cBhvr>
                                      <p:to>
                                        <p:strVal val="visible"/>
                                      </p:to>
                                    </p:set>
                                    <p:anim by="(-#ppt_w*2)" calcmode="lin" valueType="num">
                                      <p:cBhvr rctx="PPT">
                                        <p:cTn id="43" dur="250" autoRev="1" fill="hold">
                                          <p:stCondLst>
                                            <p:cond delay="0"/>
                                          </p:stCondLst>
                                        </p:cTn>
                                        <p:tgtEl>
                                          <p:spTgt spid="8">
                                            <p:txEl>
                                              <p:pRg st="0" end="0"/>
                                            </p:txEl>
                                          </p:spTgt>
                                        </p:tgtEl>
                                        <p:attrNameLst>
                                          <p:attrName>ppt_w</p:attrName>
                                        </p:attrNameLst>
                                      </p:cBhvr>
                                    </p:anim>
                                    <p:anim by="(#ppt_w*0.50)" calcmode="lin" valueType="num">
                                      <p:cBhvr>
                                        <p:cTn id="44" dur="250" decel="50000" autoRev="1" fill="hold">
                                          <p:stCondLst>
                                            <p:cond delay="0"/>
                                          </p:stCondLst>
                                        </p:cTn>
                                        <p:tgtEl>
                                          <p:spTgt spid="8">
                                            <p:txEl>
                                              <p:pRg st="0" end="0"/>
                                            </p:txEl>
                                          </p:spTgt>
                                        </p:tgtEl>
                                        <p:attrNameLst>
                                          <p:attrName>ppt_x</p:attrName>
                                        </p:attrNameLst>
                                      </p:cBhvr>
                                    </p:anim>
                                    <p:anim from="(-#ppt_h/2)" to="(#ppt_y)" calcmode="lin" valueType="num">
                                      <p:cBhvr>
                                        <p:cTn id="45" dur="500" fill="hold">
                                          <p:stCondLst>
                                            <p:cond delay="0"/>
                                          </p:stCondLst>
                                        </p:cTn>
                                        <p:tgtEl>
                                          <p:spTgt spid="8">
                                            <p:txEl>
                                              <p:pRg st="0" end="0"/>
                                            </p:txEl>
                                          </p:spTgt>
                                        </p:tgtEl>
                                        <p:attrNameLst>
                                          <p:attrName>ppt_y</p:attrName>
                                        </p:attrNameLst>
                                      </p:cBhvr>
                                    </p:anim>
                                    <p:animRot by="21600000">
                                      <p:cBhvr>
                                        <p:cTn id="46" dur="500" fill="hold">
                                          <p:stCondLst>
                                            <p:cond delay="0"/>
                                          </p:stCondLst>
                                        </p:cTn>
                                        <p:tgtEl>
                                          <p:spTgt spid="8">
                                            <p:txEl>
                                              <p:pRg st="0" end="0"/>
                                            </p:txEl>
                                          </p:spTgt>
                                        </p:tgtEl>
                                        <p:attrNameLst>
                                          <p:attrName>r</p:attrName>
                                        </p:attrNameLst>
                                      </p:cBhvr>
                                    </p:animRot>
                                  </p:childTnLst>
                                </p:cTn>
                              </p:par>
                            </p:childTnLst>
                          </p:cTn>
                        </p:par>
                      </p:childTnLst>
                    </p:cTn>
                  </p:par>
                  <p:par>
                    <p:cTn id="47" fill="hold" nodeType="clickPar">
                      <p:stCondLst>
                        <p:cond delay="indefinite"/>
                      </p:stCondLst>
                      <p:childTnLst>
                        <p:par>
                          <p:cTn id="48" fill="hold" nodeType="withGroup">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strVal val="#ppt_w+.3"/>
                                          </p:val>
                                        </p:tav>
                                        <p:tav tm="100000">
                                          <p:val>
                                            <p:strVal val="#ppt_w"/>
                                          </p:val>
                                        </p:tav>
                                      </p:tavLst>
                                    </p:anim>
                                    <p:anim calcmode="lin" valueType="num">
                                      <p:cBhvr>
                                        <p:cTn id="52" dur="1000" fill="hold"/>
                                        <p:tgtEl>
                                          <p:spTgt spid="9"/>
                                        </p:tgtEl>
                                        <p:attrNameLst>
                                          <p:attrName>ppt_h</p:attrName>
                                        </p:attrNameLst>
                                      </p:cBhvr>
                                      <p:tavLst>
                                        <p:tav tm="0">
                                          <p:val>
                                            <p:strVal val="#ppt_h"/>
                                          </p:val>
                                        </p:tav>
                                        <p:tav tm="100000">
                                          <p:val>
                                            <p:strVal val="#ppt_h"/>
                                          </p:val>
                                        </p:tav>
                                      </p:tavLst>
                                    </p:anim>
                                    <p:animEffect transition="in" filter="fade">
                                      <p:cBhvr>
                                        <p:cTn id="53" dur="1000"/>
                                        <p:tgtEl>
                                          <p:spTgt spid="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strVal val="#ppt_w+.3"/>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Effect transition="in" filter="fade">
                                      <p:cBhvr>
                                        <p:cTn id="60" dur="1000"/>
                                        <p:tgtEl>
                                          <p:spTgt spid="1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1000" fill="hold"/>
                                        <p:tgtEl>
                                          <p:spTgt spid="11"/>
                                        </p:tgtEl>
                                        <p:attrNameLst>
                                          <p:attrName>ppt_w</p:attrName>
                                        </p:attrNameLst>
                                      </p:cBhvr>
                                      <p:tavLst>
                                        <p:tav tm="0">
                                          <p:val>
                                            <p:strVal val="#ppt_w+.3"/>
                                          </p:val>
                                        </p:tav>
                                        <p:tav tm="100000">
                                          <p:val>
                                            <p:strVal val="#ppt_w"/>
                                          </p:val>
                                        </p:tav>
                                      </p:tavLst>
                                    </p:anim>
                                    <p:anim calcmode="lin" valueType="num">
                                      <p:cBhvr>
                                        <p:cTn id="66" dur="1000" fill="hold"/>
                                        <p:tgtEl>
                                          <p:spTgt spid="11"/>
                                        </p:tgtEl>
                                        <p:attrNameLst>
                                          <p:attrName>ppt_h</p:attrName>
                                        </p:attrNameLst>
                                      </p:cBhvr>
                                      <p:tavLst>
                                        <p:tav tm="0">
                                          <p:val>
                                            <p:strVal val="#ppt_h"/>
                                          </p:val>
                                        </p:tav>
                                        <p:tav tm="100000">
                                          <p:val>
                                            <p:strVal val="#ppt_h"/>
                                          </p:val>
                                        </p:tav>
                                      </p:tavLst>
                                    </p:anim>
                                    <p:animEffect transition="in" filter="fade">
                                      <p:cBhvr>
                                        <p:cTn id="67" dur="1000"/>
                                        <p:tgtEl>
                                          <p:spTgt spid="1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0" presetClass="entr" presetSubtype="0" decel="10000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1000" fill="hold"/>
                                        <p:tgtEl>
                                          <p:spTgt spid="12"/>
                                        </p:tgtEl>
                                        <p:attrNameLst>
                                          <p:attrName>ppt_w</p:attrName>
                                        </p:attrNameLst>
                                      </p:cBhvr>
                                      <p:tavLst>
                                        <p:tav tm="0">
                                          <p:val>
                                            <p:strVal val="#ppt_w+.3"/>
                                          </p:val>
                                        </p:tav>
                                        <p:tav tm="100000">
                                          <p:val>
                                            <p:strVal val="#ppt_w"/>
                                          </p:val>
                                        </p:tav>
                                      </p:tavLst>
                                    </p:anim>
                                    <p:anim calcmode="lin" valueType="num">
                                      <p:cBhvr>
                                        <p:cTn id="73" dur="1000" fill="hold"/>
                                        <p:tgtEl>
                                          <p:spTgt spid="12"/>
                                        </p:tgtEl>
                                        <p:attrNameLst>
                                          <p:attrName>ppt_h</p:attrName>
                                        </p:attrNameLst>
                                      </p:cBhvr>
                                      <p:tavLst>
                                        <p:tav tm="0">
                                          <p:val>
                                            <p:strVal val="#ppt_h"/>
                                          </p:val>
                                        </p:tav>
                                        <p:tav tm="100000">
                                          <p:val>
                                            <p:strVal val="#ppt_h"/>
                                          </p:val>
                                        </p:tav>
                                      </p:tavLst>
                                    </p:anim>
                                    <p:animEffect transition="in" filter="fade">
                                      <p:cBhvr>
                                        <p:cTn id="74" dur="1000"/>
                                        <p:tgtEl>
                                          <p:spTgt spid="1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0" presetClass="entr" presetSubtype="0" decel="10000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strVal val="#ppt_w+.3"/>
                                          </p:val>
                                        </p:tav>
                                        <p:tav tm="100000">
                                          <p:val>
                                            <p:strVal val="#ppt_w"/>
                                          </p:val>
                                        </p:tav>
                                      </p:tavLst>
                                    </p:anim>
                                    <p:anim calcmode="lin" valueType="num">
                                      <p:cBhvr>
                                        <p:cTn id="80" dur="1000" fill="hold"/>
                                        <p:tgtEl>
                                          <p:spTgt spid="14"/>
                                        </p:tgtEl>
                                        <p:attrNameLst>
                                          <p:attrName>ppt_h</p:attrName>
                                        </p:attrNameLst>
                                      </p:cBhvr>
                                      <p:tavLst>
                                        <p:tav tm="0">
                                          <p:val>
                                            <p:strVal val="#ppt_h"/>
                                          </p:val>
                                        </p:tav>
                                        <p:tav tm="100000">
                                          <p:val>
                                            <p:strVal val="#ppt_h"/>
                                          </p:val>
                                        </p:tav>
                                      </p:tavLst>
                                    </p:anim>
                                    <p:animEffect transition="in" filter="fade">
                                      <p:cBhvr>
                                        <p:cTn id="81" dur="1000"/>
                                        <p:tgtEl>
                                          <p:spTgt spid="14"/>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56" presetClass="entr" presetSubtype="0" fill="hold" nodeType="clickEffect">
                                  <p:stCondLst>
                                    <p:cond delay="0"/>
                                  </p:stCondLst>
                                  <p:iterate type="lt">
                                    <p:tmPct val="10000"/>
                                  </p:iterate>
                                  <p:childTnLst>
                                    <p:set>
                                      <p:cBhvr>
                                        <p:cTn id="85" dur="1" fill="hold">
                                          <p:stCondLst>
                                            <p:cond delay="0"/>
                                          </p:stCondLst>
                                        </p:cTn>
                                        <p:tgtEl>
                                          <p:spTgt spid="13">
                                            <p:txEl>
                                              <p:pRg st="0" end="0"/>
                                            </p:txEl>
                                          </p:spTgt>
                                        </p:tgtEl>
                                        <p:attrNameLst>
                                          <p:attrName>style.visibility</p:attrName>
                                        </p:attrNameLst>
                                      </p:cBhvr>
                                      <p:to>
                                        <p:strVal val="visible"/>
                                      </p:to>
                                    </p:set>
                                    <p:anim by="(-#ppt_w*2)" calcmode="lin" valueType="num">
                                      <p:cBhvr rctx="PPT">
                                        <p:cTn id="86" dur="250" autoRev="1" fill="hold">
                                          <p:stCondLst>
                                            <p:cond delay="0"/>
                                          </p:stCondLst>
                                        </p:cTn>
                                        <p:tgtEl>
                                          <p:spTgt spid="13">
                                            <p:txEl>
                                              <p:pRg st="0" end="0"/>
                                            </p:txEl>
                                          </p:spTgt>
                                        </p:tgtEl>
                                        <p:attrNameLst>
                                          <p:attrName>ppt_w</p:attrName>
                                        </p:attrNameLst>
                                      </p:cBhvr>
                                    </p:anim>
                                    <p:anim by="(#ppt_w*0.50)" calcmode="lin" valueType="num">
                                      <p:cBhvr>
                                        <p:cTn id="87" dur="250" decel="50000" autoRev="1" fill="hold">
                                          <p:stCondLst>
                                            <p:cond delay="0"/>
                                          </p:stCondLst>
                                        </p:cTn>
                                        <p:tgtEl>
                                          <p:spTgt spid="13">
                                            <p:txEl>
                                              <p:pRg st="0" end="0"/>
                                            </p:txEl>
                                          </p:spTgt>
                                        </p:tgtEl>
                                        <p:attrNameLst>
                                          <p:attrName>ppt_x</p:attrName>
                                        </p:attrNameLst>
                                      </p:cBhvr>
                                    </p:anim>
                                    <p:anim from="(-#ppt_h/2)" to="(#ppt_y)" calcmode="lin" valueType="num">
                                      <p:cBhvr>
                                        <p:cTn id="88" dur="500" fill="hold">
                                          <p:stCondLst>
                                            <p:cond delay="0"/>
                                          </p:stCondLst>
                                        </p:cTn>
                                        <p:tgtEl>
                                          <p:spTgt spid="13">
                                            <p:txEl>
                                              <p:pRg st="0" end="0"/>
                                            </p:txEl>
                                          </p:spTgt>
                                        </p:tgtEl>
                                        <p:attrNameLst>
                                          <p:attrName>ppt_y</p:attrName>
                                        </p:attrNameLst>
                                      </p:cBhvr>
                                    </p:anim>
                                    <p:animRot by="21600000">
                                      <p:cBhvr>
                                        <p:cTn id="89" dur="500" fill="hold">
                                          <p:stCondLst>
                                            <p:cond delay="0"/>
                                          </p:stCondLst>
                                        </p:cTn>
                                        <p:tgtEl>
                                          <p:spTgt spid="13">
                                            <p:txEl>
                                              <p:pRg st="0" end="0"/>
                                            </p:txEl>
                                          </p:spTgt>
                                        </p:tgtEl>
                                        <p:attrNameLst>
                                          <p:attrName>r</p:attrName>
                                        </p:attrNameLst>
                                      </p:cBhvr>
                                    </p:animRot>
                                  </p:childTnLst>
                                </p:cTn>
                              </p:par>
                            </p:childTnLst>
                          </p:cTn>
                        </p:par>
                      </p:childTnLst>
                    </p:cTn>
                  </p:par>
                  <p:par>
                    <p:cTn id="90" fill="hold" nodeType="clickPar">
                      <p:stCondLst>
                        <p:cond delay="indefinite"/>
                      </p:stCondLst>
                      <p:childTnLst>
                        <p:par>
                          <p:cTn id="91" fill="hold" nodeType="withGroup">
                            <p:stCondLst>
                              <p:cond delay="0"/>
                            </p:stCondLst>
                            <p:childTnLst>
                              <p:par>
                                <p:cTn id="92" presetID="50" presetClass="entr" presetSubtype="0" decel="100000"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1000" fill="hold"/>
                                        <p:tgtEl>
                                          <p:spTgt spid="15"/>
                                        </p:tgtEl>
                                        <p:attrNameLst>
                                          <p:attrName>ppt_w</p:attrName>
                                        </p:attrNameLst>
                                      </p:cBhvr>
                                      <p:tavLst>
                                        <p:tav tm="0">
                                          <p:val>
                                            <p:strVal val="#ppt_w+.3"/>
                                          </p:val>
                                        </p:tav>
                                        <p:tav tm="100000">
                                          <p:val>
                                            <p:strVal val="#ppt_w"/>
                                          </p:val>
                                        </p:tav>
                                      </p:tavLst>
                                    </p:anim>
                                    <p:anim calcmode="lin" valueType="num">
                                      <p:cBhvr>
                                        <p:cTn id="95" dur="1000" fill="hold"/>
                                        <p:tgtEl>
                                          <p:spTgt spid="15"/>
                                        </p:tgtEl>
                                        <p:attrNameLst>
                                          <p:attrName>ppt_h</p:attrName>
                                        </p:attrNameLst>
                                      </p:cBhvr>
                                      <p:tavLst>
                                        <p:tav tm="0">
                                          <p:val>
                                            <p:strVal val="#ppt_h"/>
                                          </p:val>
                                        </p:tav>
                                        <p:tav tm="100000">
                                          <p:val>
                                            <p:strVal val="#ppt_h"/>
                                          </p:val>
                                        </p:tav>
                                      </p:tavLst>
                                    </p:anim>
                                    <p:animEffect transition="in" filter="fade">
                                      <p:cBhvr>
                                        <p:cTn id="96" dur="1000"/>
                                        <p:tgtEl>
                                          <p:spTgt spid="15"/>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50" presetClass="entr" presetSubtype="0" decel="10000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1000" fill="hold"/>
                                        <p:tgtEl>
                                          <p:spTgt spid="16"/>
                                        </p:tgtEl>
                                        <p:attrNameLst>
                                          <p:attrName>ppt_w</p:attrName>
                                        </p:attrNameLst>
                                      </p:cBhvr>
                                      <p:tavLst>
                                        <p:tav tm="0">
                                          <p:val>
                                            <p:strVal val="#ppt_w+.3"/>
                                          </p:val>
                                        </p:tav>
                                        <p:tav tm="100000">
                                          <p:val>
                                            <p:strVal val="#ppt_w"/>
                                          </p:val>
                                        </p:tav>
                                      </p:tavLst>
                                    </p:anim>
                                    <p:anim calcmode="lin" valueType="num">
                                      <p:cBhvr>
                                        <p:cTn id="102" dur="1000" fill="hold"/>
                                        <p:tgtEl>
                                          <p:spTgt spid="16"/>
                                        </p:tgtEl>
                                        <p:attrNameLst>
                                          <p:attrName>ppt_h</p:attrName>
                                        </p:attrNameLst>
                                      </p:cBhvr>
                                      <p:tavLst>
                                        <p:tav tm="0">
                                          <p:val>
                                            <p:strVal val="#ppt_h"/>
                                          </p:val>
                                        </p:tav>
                                        <p:tav tm="100000">
                                          <p:val>
                                            <p:strVal val="#ppt_h"/>
                                          </p:val>
                                        </p:tav>
                                      </p:tavLst>
                                    </p:anim>
                                    <p:animEffect transition="in" filter="fade">
                                      <p:cBhvr>
                                        <p:cTn id="103" dur="1000"/>
                                        <p:tgtEl>
                                          <p:spTgt spid="1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0" presetClass="entr" presetSubtype="0" decel="100000"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 calcmode="lin" valueType="num">
                                      <p:cBhvr>
                                        <p:cTn id="108" dur="1000" fill="hold"/>
                                        <p:tgtEl>
                                          <p:spTgt spid="17"/>
                                        </p:tgtEl>
                                        <p:attrNameLst>
                                          <p:attrName>ppt_w</p:attrName>
                                        </p:attrNameLst>
                                      </p:cBhvr>
                                      <p:tavLst>
                                        <p:tav tm="0">
                                          <p:val>
                                            <p:strVal val="#ppt_w+.3"/>
                                          </p:val>
                                        </p:tav>
                                        <p:tav tm="100000">
                                          <p:val>
                                            <p:strVal val="#ppt_w"/>
                                          </p:val>
                                        </p:tav>
                                      </p:tavLst>
                                    </p:anim>
                                    <p:anim calcmode="lin" valueType="num">
                                      <p:cBhvr>
                                        <p:cTn id="109" dur="1000" fill="hold"/>
                                        <p:tgtEl>
                                          <p:spTgt spid="17"/>
                                        </p:tgtEl>
                                        <p:attrNameLst>
                                          <p:attrName>ppt_h</p:attrName>
                                        </p:attrNameLst>
                                      </p:cBhvr>
                                      <p:tavLst>
                                        <p:tav tm="0">
                                          <p:val>
                                            <p:strVal val="#ppt_h"/>
                                          </p:val>
                                        </p:tav>
                                        <p:tav tm="100000">
                                          <p:val>
                                            <p:strVal val="#ppt_h"/>
                                          </p:val>
                                        </p:tav>
                                      </p:tavLst>
                                    </p:anim>
                                    <p:animEffect transition="in" filter="fade">
                                      <p:cBhvr>
                                        <p:cTn id="110" dur="1000"/>
                                        <p:tgtEl>
                                          <p:spTgt spid="17"/>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0" presetClass="entr" presetSubtype="0" decel="10000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 calcmode="lin" valueType="num">
                                      <p:cBhvr>
                                        <p:cTn id="115" dur="1000" fill="hold"/>
                                        <p:tgtEl>
                                          <p:spTgt spid="18"/>
                                        </p:tgtEl>
                                        <p:attrNameLst>
                                          <p:attrName>ppt_w</p:attrName>
                                        </p:attrNameLst>
                                      </p:cBhvr>
                                      <p:tavLst>
                                        <p:tav tm="0">
                                          <p:val>
                                            <p:strVal val="#ppt_w+.3"/>
                                          </p:val>
                                        </p:tav>
                                        <p:tav tm="100000">
                                          <p:val>
                                            <p:strVal val="#ppt_w"/>
                                          </p:val>
                                        </p:tav>
                                      </p:tavLst>
                                    </p:anim>
                                    <p:anim calcmode="lin" valueType="num">
                                      <p:cBhvr>
                                        <p:cTn id="116" dur="1000" fill="hold"/>
                                        <p:tgtEl>
                                          <p:spTgt spid="18"/>
                                        </p:tgtEl>
                                        <p:attrNameLst>
                                          <p:attrName>ppt_h</p:attrName>
                                        </p:attrNameLst>
                                      </p:cBhvr>
                                      <p:tavLst>
                                        <p:tav tm="0">
                                          <p:val>
                                            <p:strVal val="#ppt_h"/>
                                          </p:val>
                                        </p:tav>
                                        <p:tav tm="100000">
                                          <p:val>
                                            <p:strVal val="#ppt_h"/>
                                          </p:val>
                                        </p:tav>
                                      </p:tavLst>
                                    </p:anim>
                                    <p:animEffect transition="in" filter="fade">
                                      <p:cBhvr>
                                        <p:cTn id="117" dur="1000"/>
                                        <p:tgtEl>
                                          <p:spTgt spid="1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0" presetClass="entr" presetSubtype="0" decel="100000"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 calcmode="lin" valueType="num">
                                      <p:cBhvr>
                                        <p:cTn id="122" dur="1000" fill="hold"/>
                                        <p:tgtEl>
                                          <p:spTgt spid="19"/>
                                        </p:tgtEl>
                                        <p:attrNameLst>
                                          <p:attrName>ppt_w</p:attrName>
                                        </p:attrNameLst>
                                      </p:cBhvr>
                                      <p:tavLst>
                                        <p:tav tm="0">
                                          <p:val>
                                            <p:strVal val="#ppt_w+.3"/>
                                          </p:val>
                                        </p:tav>
                                        <p:tav tm="100000">
                                          <p:val>
                                            <p:strVal val="#ppt_w"/>
                                          </p:val>
                                        </p:tav>
                                      </p:tavLst>
                                    </p:anim>
                                    <p:anim calcmode="lin" valueType="num">
                                      <p:cBhvr>
                                        <p:cTn id="123" dur="1000" fill="hold"/>
                                        <p:tgtEl>
                                          <p:spTgt spid="19"/>
                                        </p:tgtEl>
                                        <p:attrNameLst>
                                          <p:attrName>ppt_h</p:attrName>
                                        </p:attrNameLst>
                                      </p:cBhvr>
                                      <p:tavLst>
                                        <p:tav tm="0">
                                          <p:val>
                                            <p:strVal val="#ppt_h"/>
                                          </p:val>
                                        </p:tav>
                                        <p:tav tm="100000">
                                          <p:val>
                                            <p:strVal val="#ppt_h"/>
                                          </p:val>
                                        </p:tav>
                                      </p:tavLst>
                                    </p:anim>
                                    <p:animEffect transition="in" filter="fade">
                                      <p:cBhvr>
                                        <p:cTn id="124" dur="1000"/>
                                        <p:tgtEl>
                                          <p:spTgt spid="19"/>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50" presetClass="entr" presetSubtype="0" decel="100000" fill="hold" grpId="0" nodeType="clickEffect">
                                  <p:stCondLst>
                                    <p:cond delay="0"/>
                                  </p:stCondLst>
                                  <p:childTnLst>
                                    <p:set>
                                      <p:cBhvr>
                                        <p:cTn id="128" dur="1" fill="hold">
                                          <p:stCondLst>
                                            <p:cond delay="0"/>
                                          </p:stCondLst>
                                        </p:cTn>
                                        <p:tgtEl>
                                          <p:spTgt spid="20"/>
                                        </p:tgtEl>
                                        <p:attrNameLst>
                                          <p:attrName>style.visibility</p:attrName>
                                        </p:attrNameLst>
                                      </p:cBhvr>
                                      <p:to>
                                        <p:strVal val="visible"/>
                                      </p:to>
                                    </p:set>
                                    <p:anim calcmode="lin" valueType="num">
                                      <p:cBhvr>
                                        <p:cTn id="129" dur="1000" fill="hold"/>
                                        <p:tgtEl>
                                          <p:spTgt spid="20"/>
                                        </p:tgtEl>
                                        <p:attrNameLst>
                                          <p:attrName>ppt_w</p:attrName>
                                        </p:attrNameLst>
                                      </p:cBhvr>
                                      <p:tavLst>
                                        <p:tav tm="0">
                                          <p:val>
                                            <p:strVal val="#ppt_w+.3"/>
                                          </p:val>
                                        </p:tav>
                                        <p:tav tm="100000">
                                          <p:val>
                                            <p:strVal val="#ppt_w"/>
                                          </p:val>
                                        </p:tav>
                                      </p:tavLst>
                                    </p:anim>
                                    <p:anim calcmode="lin" valueType="num">
                                      <p:cBhvr>
                                        <p:cTn id="130" dur="1000" fill="hold"/>
                                        <p:tgtEl>
                                          <p:spTgt spid="20"/>
                                        </p:tgtEl>
                                        <p:attrNameLst>
                                          <p:attrName>ppt_h</p:attrName>
                                        </p:attrNameLst>
                                      </p:cBhvr>
                                      <p:tavLst>
                                        <p:tav tm="0">
                                          <p:val>
                                            <p:strVal val="#ppt_h"/>
                                          </p:val>
                                        </p:tav>
                                        <p:tav tm="100000">
                                          <p:val>
                                            <p:strVal val="#ppt_h"/>
                                          </p:val>
                                        </p:tav>
                                      </p:tavLst>
                                    </p:anim>
                                    <p:animEffect transition="in" filter="fade">
                                      <p:cBhvr>
                                        <p:cTn id="131" dur="1000"/>
                                        <p:tgtEl>
                                          <p:spTgt spid="20"/>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50" presetClass="entr" presetSubtype="0" decel="100000" fill="hold" grpId="0" nodeType="click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1000" fill="hold"/>
                                        <p:tgtEl>
                                          <p:spTgt spid="21"/>
                                        </p:tgtEl>
                                        <p:attrNameLst>
                                          <p:attrName>ppt_w</p:attrName>
                                        </p:attrNameLst>
                                      </p:cBhvr>
                                      <p:tavLst>
                                        <p:tav tm="0">
                                          <p:val>
                                            <p:strVal val="#ppt_w+.3"/>
                                          </p:val>
                                        </p:tav>
                                        <p:tav tm="100000">
                                          <p:val>
                                            <p:strVal val="#ppt_w"/>
                                          </p:val>
                                        </p:tav>
                                      </p:tavLst>
                                    </p:anim>
                                    <p:anim calcmode="lin" valueType="num">
                                      <p:cBhvr>
                                        <p:cTn id="137" dur="1000" fill="hold"/>
                                        <p:tgtEl>
                                          <p:spTgt spid="21"/>
                                        </p:tgtEl>
                                        <p:attrNameLst>
                                          <p:attrName>ppt_h</p:attrName>
                                        </p:attrNameLst>
                                      </p:cBhvr>
                                      <p:tavLst>
                                        <p:tav tm="0">
                                          <p:val>
                                            <p:strVal val="#ppt_h"/>
                                          </p:val>
                                        </p:tav>
                                        <p:tav tm="100000">
                                          <p:val>
                                            <p:strVal val="#ppt_h"/>
                                          </p:val>
                                        </p:tav>
                                      </p:tavLst>
                                    </p:anim>
                                    <p:animEffect transition="in" filter="fade">
                                      <p:cBhvr>
                                        <p:cTn id="138" dur="1000"/>
                                        <p:tgtEl>
                                          <p:spTgt spid="21"/>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50" presetClass="entr" presetSubtype="0" decel="100000" fill="hold" grpId="0"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1000" fill="hold"/>
                                        <p:tgtEl>
                                          <p:spTgt spid="22"/>
                                        </p:tgtEl>
                                        <p:attrNameLst>
                                          <p:attrName>ppt_w</p:attrName>
                                        </p:attrNameLst>
                                      </p:cBhvr>
                                      <p:tavLst>
                                        <p:tav tm="0">
                                          <p:val>
                                            <p:strVal val="#ppt_w+.3"/>
                                          </p:val>
                                        </p:tav>
                                        <p:tav tm="100000">
                                          <p:val>
                                            <p:strVal val="#ppt_w"/>
                                          </p:val>
                                        </p:tav>
                                      </p:tavLst>
                                    </p:anim>
                                    <p:anim calcmode="lin" valueType="num">
                                      <p:cBhvr>
                                        <p:cTn id="144" dur="1000" fill="hold"/>
                                        <p:tgtEl>
                                          <p:spTgt spid="22"/>
                                        </p:tgtEl>
                                        <p:attrNameLst>
                                          <p:attrName>ppt_h</p:attrName>
                                        </p:attrNameLst>
                                      </p:cBhvr>
                                      <p:tavLst>
                                        <p:tav tm="0">
                                          <p:val>
                                            <p:strVal val="#ppt_h"/>
                                          </p:val>
                                        </p:tav>
                                        <p:tav tm="100000">
                                          <p:val>
                                            <p:strVal val="#ppt_h"/>
                                          </p:val>
                                        </p:tav>
                                      </p:tavLst>
                                    </p:anim>
                                    <p:animEffect transition="in" filter="fade">
                                      <p:cBhvr>
                                        <p:cTn id="145" dur="1000"/>
                                        <p:tgtEl>
                                          <p:spTgt spid="22"/>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0" presetClass="entr" presetSubtype="0" decel="100000" fill="hold" grpId="0" nodeType="clickEffect">
                                  <p:stCondLst>
                                    <p:cond delay="0"/>
                                  </p:stCondLst>
                                  <p:childTnLst>
                                    <p:set>
                                      <p:cBhvr>
                                        <p:cTn id="149" dur="1" fill="hold">
                                          <p:stCondLst>
                                            <p:cond delay="0"/>
                                          </p:stCondLst>
                                        </p:cTn>
                                        <p:tgtEl>
                                          <p:spTgt spid="23"/>
                                        </p:tgtEl>
                                        <p:attrNameLst>
                                          <p:attrName>style.visibility</p:attrName>
                                        </p:attrNameLst>
                                      </p:cBhvr>
                                      <p:to>
                                        <p:strVal val="visible"/>
                                      </p:to>
                                    </p:set>
                                    <p:anim calcmode="lin" valueType="num">
                                      <p:cBhvr>
                                        <p:cTn id="150" dur="1000" fill="hold"/>
                                        <p:tgtEl>
                                          <p:spTgt spid="23"/>
                                        </p:tgtEl>
                                        <p:attrNameLst>
                                          <p:attrName>ppt_w</p:attrName>
                                        </p:attrNameLst>
                                      </p:cBhvr>
                                      <p:tavLst>
                                        <p:tav tm="0">
                                          <p:val>
                                            <p:strVal val="#ppt_w+.3"/>
                                          </p:val>
                                        </p:tav>
                                        <p:tav tm="100000">
                                          <p:val>
                                            <p:strVal val="#ppt_w"/>
                                          </p:val>
                                        </p:tav>
                                      </p:tavLst>
                                    </p:anim>
                                    <p:anim calcmode="lin" valueType="num">
                                      <p:cBhvr>
                                        <p:cTn id="151" dur="1000" fill="hold"/>
                                        <p:tgtEl>
                                          <p:spTgt spid="23"/>
                                        </p:tgtEl>
                                        <p:attrNameLst>
                                          <p:attrName>ppt_h</p:attrName>
                                        </p:attrNameLst>
                                      </p:cBhvr>
                                      <p:tavLst>
                                        <p:tav tm="0">
                                          <p:val>
                                            <p:strVal val="#ppt_h"/>
                                          </p:val>
                                        </p:tav>
                                        <p:tav tm="100000">
                                          <p:val>
                                            <p:strVal val="#ppt_h"/>
                                          </p:val>
                                        </p:tav>
                                      </p:tavLst>
                                    </p:anim>
                                    <p:animEffect transition="in" filter="fade">
                                      <p:cBhvr>
                                        <p:cTn id="152" dur="1000"/>
                                        <p:tgtEl>
                                          <p:spTgt spid="23"/>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6" presetClass="entr" presetSubtype="0" fill="hold" nodeType="clickEffect">
                                  <p:stCondLst>
                                    <p:cond delay="0"/>
                                  </p:stCondLst>
                                  <p:iterate type="lt">
                                    <p:tmPct val="10000"/>
                                  </p:iterate>
                                  <p:childTnLst>
                                    <p:set>
                                      <p:cBhvr>
                                        <p:cTn id="156" dur="1" fill="hold">
                                          <p:stCondLst>
                                            <p:cond delay="0"/>
                                          </p:stCondLst>
                                        </p:cTn>
                                        <p:tgtEl>
                                          <p:spTgt spid="24">
                                            <p:txEl>
                                              <p:pRg st="0" end="0"/>
                                            </p:txEl>
                                          </p:spTgt>
                                        </p:tgtEl>
                                        <p:attrNameLst>
                                          <p:attrName>style.visibility</p:attrName>
                                        </p:attrNameLst>
                                      </p:cBhvr>
                                      <p:to>
                                        <p:strVal val="visible"/>
                                      </p:to>
                                    </p:set>
                                    <p:anim by="(-#ppt_w*2)" calcmode="lin" valueType="num">
                                      <p:cBhvr rctx="PPT">
                                        <p:cTn id="157" dur="250" autoRev="1" fill="hold">
                                          <p:stCondLst>
                                            <p:cond delay="0"/>
                                          </p:stCondLst>
                                        </p:cTn>
                                        <p:tgtEl>
                                          <p:spTgt spid="24">
                                            <p:txEl>
                                              <p:pRg st="0" end="0"/>
                                            </p:txEl>
                                          </p:spTgt>
                                        </p:tgtEl>
                                        <p:attrNameLst>
                                          <p:attrName>ppt_w</p:attrName>
                                        </p:attrNameLst>
                                      </p:cBhvr>
                                    </p:anim>
                                    <p:anim by="(#ppt_w*0.50)" calcmode="lin" valueType="num">
                                      <p:cBhvr>
                                        <p:cTn id="158" dur="250" decel="50000" autoRev="1" fill="hold">
                                          <p:stCondLst>
                                            <p:cond delay="0"/>
                                          </p:stCondLst>
                                        </p:cTn>
                                        <p:tgtEl>
                                          <p:spTgt spid="24">
                                            <p:txEl>
                                              <p:pRg st="0" end="0"/>
                                            </p:txEl>
                                          </p:spTgt>
                                        </p:tgtEl>
                                        <p:attrNameLst>
                                          <p:attrName>ppt_x</p:attrName>
                                        </p:attrNameLst>
                                      </p:cBhvr>
                                    </p:anim>
                                    <p:anim from="(-#ppt_h/2)" to="(#ppt_y)" calcmode="lin" valueType="num">
                                      <p:cBhvr>
                                        <p:cTn id="159" dur="500" fill="hold">
                                          <p:stCondLst>
                                            <p:cond delay="0"/>
                                          </p:stCondLst>
                                        </p:cTn>
                                        <p:tgtEl>
                                          <p:spTgt spid="24">
                                            <p:txEl>
                                              <p:pRg st="0" end="0"/>
                                            </p:txEl>
                                          </p:spTgt>
                                        </p:tgtEl>
                                        <p:attrNameLst>
                                          <p:attrName>ppt_y</p:attrName>
                                        </p:attrNameLst>
                                      </p:cBhvr>
                                    </p:anim>
                                    <p:animRot by="21600000">
                                      <p:cBhvr>
                                        <p:cTn id="160" dur="500" fill="hold">
                                          <p:stCondLst>
                                            <p:cond delay="0"/>
                                          </p:stCondLst>
                                        </p:cTn>
                                        <p:tgtEl>
                                          <p:spTgt spid="24">
                                            <p:txEl>
                                              <p:pRg st="0" end="0"/>
                                            </p:txEl>
                                          </p:spTgt>
                                        </p:tgtEl>
                                        <p:attrNameLst>
                                          <p:attrName>r</p:attrName>
                                        </p:attrNameLst>
                                      </p:cBhvr>
                                    </p:animRo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50" presetClass="entr" presetSubtype="0" decel="100000" fill="hold" grpId="0" nodeType="clickEffect">
                                  <p:stCondLst>
                                    <p:cond delay="0"/>
                                  </p:stCondLst>
                                  <p:childTnLst>
                                    <p:set>
                                      <p:cBhvr>
                                        <p:cTn id="164" dur="1" fill="hold">
                                          <p:stCondLst>
                                            <p:cond delay="0"/>
                                          </p:stCondLst>
                                        </p:cTn>
                                        <p:tgtEl>
                                          <p:spTgt spid="25"/>
                                        </p:tgtEl>
                                        <p:attrNameLst>
                                          <p:attrName>style.visibility</p:attrName>
                                        </p:attrNameLst>
                                      </p:cBhvr>
                                      <p:to>
                                        <p:strVal val="visible"/>
                                      </p:to>
                                    </p:set>
                                    <p:anim calcmode="lin" valueType="num">
                                      <p:cBhvr>
                                        <p:cTn id="165" dur="1000" fill="hold"/>
                                        <p:tgtEl>
                                          <p:spTgt spid="25"/>
                                        </p:tgtEl>
                                        <p:attrNameLst>
                                          <p:attrName>ppt_w</p:attrName>
                                        </p:attrNameLst>
                                      </p:cBhvr>
                                      <p:tavLst>
                                        <p:tav tm="0">
                                          <p:val>
                                            <p:strVal val="#ppt_w+.3"/>
                                          </p:val>
                                        </p:tav>
                                        <p:tav tm="100000">
                                          <p:val>
                                            <p:strVal val="#ppt_w"/>
                                          </p:val>
                                        </p:tav>
                                      </p:tavLst>
                                    </p:anim>
                                    <p:anim calcmode="lin" valueType="num">
                                      <p:cBhvr>
                                        <p:cTn id="166" dur="1000" fill="hold"/>
                                        <p:tgtEl>
                                          <p:spTgt spid="25"/>
                                        </p:tgtEl>
                                        <p:attrNameLst>
                                          <p:attrName>ppt_h</p:attrName>
                                        </p:attrNameLst>
                                      </p:cBhvr>
                                      <p:tavLst>
                                        <p:tav tm="0">
                                          <p:val>
                                            <p:strVal val="#ppt_h"/>
                                          </p:val>
                                        </p:tav>
                                        <p:tav tm="100000">
                                          <p:val>
                                            <p:strVal val="#ppt_h"/>
                                          </p:val>
                                        </p:tav>
                                      </p:tavLst>
                                    </p:anim>
                                    <p:animEffect transition="in" filter="fade">
                                      <p:cBhvr>
                                        <p:cTn id="167" dur="1000"/>
                                        <p:tgtEl>
                                          <p:spTgt spid="25"/>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50" presetClass="entr" presetSubtype="0" decel="100000" fill="hold" grpId="0" nodeType="clickEffect">
                                  <p:stCondLst>
                                    <p:cond delay="0"/>
                                  </p:stCondLst>
                                  <p:childTnLst>
                                    <p:set>
                                      <p:cBhvr>
                                        <p:cTn id="171" dur="1" fill="hold">
                                          <p:stCondLst>
                                            <p:cond delay="0"/>
                                          </p:stCondLst>
                                        </p:cTn>
                                        <p:tgtEl>
                                          <p:spTgt spid="26"/>
                                        </p:tgtEl>
                                        <p:attrNameLst>
                                          <p:attrName>style.visibility</p:attrName>
                                        </p:attrNameLst>
                                      </p:cBhvr>
                                      <p:to>
                                        <p:strVal val="visible"/>
                                      </p:to>
                                    </p:set>
                                    <p:anim calcmode="lin" valueType="num">
                                      <p:cBhvr>
                                        <p:cTn id="172" dur="1000" fill="hold"/>
                                        <p:tgtEl>
                                          <p:spTgt spid="26"/>
                                        </p:tgtEl>
                                        <p:attrNameLst>
                                          <p:attrName>ppt_w</p:attrName>
                                        </p:attrNameLst>
                                      </p:cBhvr>
                                      <p:tavLst>
                                        <p:tav tm="0">
                                          <p:val>
                                            <p:strVal val="#ppt_w+.3"/>
                                          </p:val>
                                        </p:tav>
                                        <p:tav tm="100000">
                                          <p:val>
                                            <p:strVal val="#ppt_w"/>
                                          </p:val>
                                        </p:tav>
                                      </p:tavLst>
                                    </p:anim>
                                    <p:anim calcmode="lin" valueType="num">
                                      <p:cBhvr>
                                        <p:cTn id="173" dur="1000" fill="hold"/>
                                        <p:tgtEl>
                                          <p:spTgt spid="26"/>
                                        </p:tgtEl>
                                        <p:attrNameLst>
                                          <p:attrName>ppt_h</p:attrName>
                                        </p:attrNameLst>
                                      </p:cBhvr>
                                      <p:tavLst>
                                        <p:tav tm="0">
                                          <p:val>
                                            <p:strVal val="#ppt_h"/>
                                          </p:val>
                                        </p:tav>
                                        <p:tav tm="100000">
                                          <p:val>
                                            <p:strVal val="#ppt_h"/>
                                          </p:val>
                                        </p:tav>
                                      </p:tavLst>
                                    </p:anim>
                                    <p:animEffect transition="in" filter="fade">
                                      <p:cBhvr>
                                        <p:cTn id="174" dur="1000"/>
                                        <p:tgtEl>
                                          <p:spTgt spid="26"/>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50" presetClass="entr" presetSubtype="0" decel="100000" fill="hold" grpId="0" nodeType="clickEffect">
                                  <p:stCondLst>
                                    <p:cond delay="0"/>
                                  </p:stCondLst>
                                  <p:childTnLst>
                                    <p:set>
                                      <p:cBhvr>
                                        <p:cTn id="178" dur="1" fill="hold">
                                          <p:stCondLst>
                                            <p:cond delay="0"/>
                                          </p:stCondLst>
                                        </p:cTn>
                                        <p:tgtEl>
                                          <p:spTgt spid="27"/>
                                        </p:tgtEl>
                                        <p:attrNameLst>
                                          <p:attrName>style.visibility</p:attrName>
                                        </p:attrNameLst>
                                      </p:cBhvr>
                                      <p:to>
                                        <p:strVal val="visible"/>
                                      </p:to>
                                    </p:set>
                                    <p:anim calcmode="lin" valueType="num">
                                      <p:cBhvr>
                                        <p:cTn id="179" dur="1000" fill="hold"/>
                                        <p:tgtEl>
                                          <p:spTgt spid="27"/>
                                        </p:tgtEl>
                                        <p:attrNameLst>
                                          <p:attrName>ppt_w</p:attrName>
                                        </p:attrNameLst>
                                      </p:cBhvr>
                                      <p:tavLst>
                                        <p:tav tm="0">
                                          <p:val>
                                            <p:strVal val="#ppt_w+.3"/>
                                          </p:val>
                                        </p:tav>
                                        <p:tav tm="100000">
                                          <p:val>
                                            <p:strVal val="#ppt_w"/>
                                          </p:val>
                                        </p:tav>
                                      </p:tavLst>
                                    </p:anim>
                                    <p:anim calcmode="lin" valueType="num">
                                      <p:cBhvr>
                                        <p:cTn id="180" dur="1000" fill="hold"/>
                                        <p:tgtEl>
                                          <p:spTgt spid="27"/>
                                        </p:tgtEl>
                                        <p:attrNameLst>
                                          <p:attrName>ppt_h</p:attrName>
                                        </p:attrNameLst>
                                      </p:cBhvr>
                                      <p:tavLst>
                                        <p:tav tm="0">
                                          <p:val>
                                            <p:strVal val="#ppt_h"/>
                                          </p:val>
                                        </p:tav>
                                        <p:tav tm="100000">
                                          <p:val>
                                            <p:strVal val="#ppt_h"/>
                                          </p:val>
                                        </p:tav>
                                      </p:tavLst>
                                    </p:anim>
                                    <p:animEffect transition="in" filter="fade">
                                      <p:cBhvr>
                                        <p:cTn id="181" dur="1000"/>
                                        <p:tgtEl>
                                          <p:spTgt spid="27"/>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50" presetClass="entr" presetSubtype="0" decel="100000" fill="hold" grpId="0" nodeType="clickEffect">
                                  <p:stCondLst>
                                    <p:cond delay="0"/>
                                  </p:stCondLst>
                                  <p:childTnLst>
                                    <p:set>
                                      <p:cBhvr>
                                        <p:cTn id="185" dur="1" fill="hold">
                                          <p:stCondLst>
                                            <p:cond delay="0"/>
                                          </p:stCondLst>
                                        </p:cTn>
                                        <p:tgtEl>
                                          <p:spTgt spid="28"/>
                                        </p:tgtEl>
                                        <p:attrNameLst>
                                          <p:attrName>style.visibility</p:attrName>
                                        </p:attrNameLst>
                                      </p:cBhvr>
                                      <p:to>
                                        <p:strVal val="visible"/>
                                      </p:to>
                                    </p:set>
                                    <p:anim calcmode="lin" valueType="num">
                                      <p:cBhvr>
                                        <p:cTn id="186" dur="1000" fill="hold"/>
                                        <p:tgtEl>
                                          <p:spTgt spid="28"/>
                                        </p:tgtEl>
                                        <p:attrNameLst>
                                          <p:attrName>ppt_w</p:attrName>
                                        </p:attrNameLst>
                                      </p:cBhvr>
                                      <p:tavLst>
                                        <p:tav tm="0">
                                          <p:val>
                                            <p:strVal val="#ppt_w+.3"/>
                                          </p:val>
                                        </p:tav>
                                        <p:tav tm="100000">
                                          <p:val>
                                            <p:strVal val="#ppt_w"/>
                                          </p:val>
                                        </p:tav>
                                      </p:tavLst>
                                    </p:anim>
                                    <p:anim calcmode="lin" valueType="num">
                                      <p:cBhvr>
                                        <p:cTn id="187" dur="1000" fill="hold"/>
                                        <p:tgtEl>
                                          <p:spTgt spid="28"/>
                                        </p:tgtEl>
                                        <p:attrNameLst>
                                          <p:attrName>ppt_h</p:attrName>
                                        </p:attrNameLst>
                                      </p:cBhvr>
                                      <p:tavLst>
                                        <p:tav tm="0">
                                          <p:val>
                                            <p:strVal val="#ppt_h"/>
                                          </p:val>
                                        </p:tav>
                                        <p:tav tm="100000">
                                          <p:val>
                                            <p:strVal val="#ppt_h"/>
                                          </p:val>
                                        </p:tav>
                                      </p:tavLst>
                                    </p:anim>
                                    <p:animEffect transition="in" filter="fade">
                                      <p:cBhvr>
                                        <p:cTn id="188" dur="1000"/>
                                        <p:tgtEl>
                                          <p:spTgt spid="28"/>
                                        </p:tgtEl>
                                      </p:cBhvr>
                                    </p:animEffec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50" presetClass="entr" presetSubtype="0" decel="100000" fill="hold" grpId="0" nodeType="clickEffect">
                                  <p:stCondLst>
                                    <p:cond delay="0"/>
                                  </p:stCondLst>
                                  <p:childTnLst>
                                    <p:set>
                                      <p:cBhvr>
                                        <p:cTn id="192" dur="1" fill="hold">
                                          <p:stCondLst>
                                            <p:cond delay="0"/>
                                          </p:stCondLst>
                                        </p:cTn>
                                        <p:tgtEl>
                                          <p:spTgt spid="29"/>
                                        </p:tgtEl>
                                        <p:attrNameLst>
                                          <p:attrName>style.visibility</p:attrName>
                                        </p:attrNameLst>
                                      </p:cBhvr>
                                      <p:to>
                                        <p:strVal val="visible"/>
                                      </p:to>
                                    </p:set>
                                    <p:anim calcmode="lin" valueType="num">
                                      <p:cBhvr>
                                        <p:cTn id="193" dur="1000" fill="hold"/>
                                        <p:tgtEl>
                                          <p:spTgt spid="29"/>
                                        </p:tgtEl>
                                        <p:attrNameLst>
                                          <p:attrName>ppt_w</p:attrName>
                                        </p:attrNameLst>
                                      </p:cBhvr>
                                      <p:tavLst>
                                        <p:tav tm="0">
                                          <p:val>
                                            <p:strVal val="#ppt_w+.3"/>
                                          </p:val>
                                        </p:tav>
                                        <p:tav tm="100000">
                                          <p:val>
                                            <p:strVal val="#ppt_w"/>
                                          </p:val>
                                        </p:tav>
                                      </p:tavLst>
                                    </p:anim>
                                    <p:anim calcmode="lin" valueType="num">
                                      <p:cBhvr>
                                        <p:cTn id="194" dur="1000" fill="hold"/>
                                        <p:tgtEl>
                                          <p:spTgt spid="29"/>
                                        </p:tgtEl>
                                        <p:attrNameLst>
                                          <p:attrName>ppt_h</p:attrName>
                                        </p:attrNameLst>
                                      </p:cBhvr>
                                      <p:tavLst>
                                        <p:tav tm="0">
                                          <p:val>
                                            <p:strVal val="#ppt_h"/>
                                          </p:val>
                                        </p:tav>
                                        <p:tav tm="100000">
                                          <p:val>
                                            <p:strVal val="#ppt_h"/>
                                          </p:val>
                                        </p:tav>
                                      </p:tavLst>
                                    </p:anim>
                                    <p:animEffect transition="in" filter="fade">
                                      <p:cBhvr>
                                        <p:cTn id="195" dur="1000"/>
                                        <p:tgtEl>
                                          <p:spTgt spid="29"/>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50" presetClass="entr" presetSubtype="0" decel="100000" fill="hold" grpId="0" nodeType="clickEffect">
                                  <p:stCondLst>
                                    <p:cond delay="0"/>
                                  </p:stCondLst>
                                  <p:childTnLst>
                                    <p:set>
                                      <p:cBhvr>
                                        <p:cTn id="199" dur="1" fill="hold">
                                          <p:stCondLst>
                                            <p:cond delay="0"/>
                                          </p:stCondLst>
                                        </p:cTn>
                                        <p:tgtEl>
                                          <p:spTgt spid="30"/>
                                        </p:tgtEl>
                                        <p:attrNameLst>
                                          <p:attrName>style.visibility</p:attrName>
                                        </p:attrNameLst>
                                      </p:cBhvr>
                                      <p:to>
                                        <p:strVal val="visible"/>
                                      </p:to>
                                    </p:set>
                                    <p:anim calcmode="lin" valueType="num">
                                      <p:cBhvr>
                                        <p:cTn id="200" dur="1000" fill="hold"/>
                                        <p:tgtEl>
                                          <p:spTgt spid="30"/>
                                        </p:tgtEl>
                                        <p:attrNameLst>
                                          <p:attrName>ppt_w</p:attrName>
                                        </p:attrNameLst>
                                      </p:cBhvr>
                                      <p:tavLst>
                                        <p:tav tm="0">
                                          <p:val>
                                            <p:strVal val="#ppt_w+.3"/>
                                          </p:val>
                                        </p:tav>
                                        <p:tav tm="100000">
                                          <p:val>
                                            <p:strVal val="#ppt_w"/>
                                          </p:val>
                                        </p:tav>
                                      </p:tavLst>
                                    </p:anim>
                                    <p:anim calcmode="lin" valueType="num">
                                      <p:cBhvr>
                                        <p:cTn id="201" dur="1000" fill="hold"/>
                                        <p:tgtEl>
                                          <p:spTgt spid="30"/>
                                        </p:tgtEl>
                                        <p:attrNameLst>
                                          <p:attrName>ppt_h</p:attrName>
                                        </p:attrNameLst>
                                      </p:cBhvr>
                                      <p:tavLst>
                                        <p:tav tm="0">
                                          <p:val>
                                            <p:strVal val="#ppt_h"/>
                                          </p:val>
                                        </p:tav>
                                        <p:tav tm="100000">
                                          <p:val>
                                            <p:strVal val="#ppt_h"/>
                                          </p:val>
                                        </p:tav>
                                      </p:tavLst>
                                    </p:anim>
                                    <p:animEffect transition="in" filter="fade">
                                      <p:cBhvr>
                                        <p:cTn id="202" dur="1000"/>
                                        <p:tgtEl>
                                          <p:spTgt spid="30"/>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50" presetClass="entr" presetSubtype="0" decel="100000" fill="hold" grpId="0" nodeType="clickEffect">
                                  <p:stCondLst>
                                    <p:cond delay="0"/>
                                  </p:stCondLst>
                                  <p:childTnLst>
                                    <p:set>
                                      <p:cBhvr>
                                        <p:cTn id="206" dur="1" fill="hold">
                                          <p:stCondLst>
                                            <p:cond delay="0"/>
                                          </p:stCondLst>
                                        </p:cTn>
                                        <p:tgtEl>
                                          <p:spTgt spid="33"/>
                                        </p:tgtEl>
                                        <p:attrNameLst>
                                          <p:attrName>style.visibility</p:attrName>
                                        </p:attrNameLst>
                                      </p:cBhvr>
                                      <p:to>
                                        <p:strVal val="visible"/>
                                      </p:to>
                                    </p:set>
                                    <p:anim calcmode="lin" valueType="num">
                                      <p:cBhvr>
                                        <p:cTn id="207" dur="1000" fill="hold"/>
                                        <p:tgtEl>
                                          <p:spTgt spid="33"/>
                                        </p:tgtEl>
                                        <p:attrNameLst>
                                          <p:attrName>ppt_w</p:attrName>
                                        </p:attrNameLst>
                                      </p:cBhvr>
                                      <p:tavLst>
                                        <p:tav tm="0">
                                          <p:val>
                                            <p:strVal val="#ppt_w+.3"/>
                                          </p:val>
                                        </p:tav>
                                        <p:tav tm="100000">
                                          <p:val>
                                            <p:strVal val="#ppt_w"/>
                                          </p:val>
                                        </p:tav>
                                      </p:tavLst>
                                    </p:anim>
                                    <p:anim calcmode="lin" valueType="num">
                                      <p:cBhvr>
                                        <p:cTn id="208" dur="1000" fill="hold"/>
                                        <p:tgtEl>
                                          <p:spTgt spid="33"/>
                                        </p:tgtEl>
                                        <p:attrNameLst>
                                          <p:attrName>ppt_h</p:attrName>
                                        </p:attrNameLst>
                                      </p:cBhvr>
                                      <p:tavLst>
                                        <p:tav tm="0">
                                          <p:val>
                                            <p:strVal val="#ppt_h"/>
                                          </p:val>
                                        </p:tav>
                                        <p:tav tm="100000">
                                          <p:val>
                                            <p:strVal val="#ppt_h"/>
                                          </p:val>
                                        </p:tav>
                                      </p:tavLst>
                                    </p:anim>
                                    <p:animEffect transition="in" filter="fade">
                                      <p:cBhvr>
                                        <p:cTn id="209" dur="1000"/>
                                        <p:tgtEl>
                                          <p:spTgt spid="33"/>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56" presetClass="entr" presetSubtype="0" fill="hold" nodeType="clickEffect">
                                  <p:stCondLst>
                                    <p:cond delay="0"/>
                                  </p:stCondLst>
                                  <p:iterate type="lt">
                                    <p:tmPct val="10000"/>
                                  </p:iterate>
                                  <p:childTnLst>
                                    <p:set>
                                      <p:cBhvr>
                                        <p:cTn id="213" dur="1" fill="hold">
                                          <p:stCondLst>
                                            <p:cond delay="0"/>
                                          </p:stCondLst>
                                        </p:cTn>
                                        <p:tgtEl>
                                          <p:spTgt spid="34">
                                            <p:txEl>
                                              <p:pRg st="0" end="0"/>
                                            </p:txEl>
                                          </p:spTgt>
                                        </p:tgtEl>
                                        <p:attrNameLst>
                                          <p:attrName>style.visibility</p:attrName>
                                        </p:attrNameLst>
                                      </p:cBhvr>
                                      <p:to>
                                        <p:strVal val="visible"/>
                                      </p:to>
                                    </p:set>
                                    <p:anim by="(-#ppt_w*2)" calcmode="lin" valueType="num">
                                      <p:cBhvr rctx="PPT">
                                        <p:cTn id="214" dur="250" autoRev="1" fill="hold">
                                          <p:stCondLst>
                                            <p:cond delay="0"/>
                                          </p:stCondLst>
                                        </p:cTn>
                                        <p:tgtEl>
                                          <p:spTgt spid="34">
                                            <p:txEl>
                                              <p:pRg st="0" end="0"/>
                                            </p:txEl>
                                          </p:spTgt>
                                        </p:tgtEl>
                                        <p:attrNameLst>
                                          <p:attrName>ppt_w</p:attrName>
                                        </p:attrNameLst>
                                      </p:cBhvr>
                                    </p:anim>
                                    <p:anim by="(#ppt_w*0.50)" calcmode="lin" valueType="num">
                                      <p:cBhvr>
                                        <p:cTn id="215" dur="250" decel="50000" autoRev="1" fill="hold">
                                          <p:stCondLst>
                                            <p:cond delay="0"/>
                                          </p:stCondLst>
                                        </p:cTn>
                                        <p:tgtEl>
                                          <p:spTgt spid="34">
                                            <p:txEl>
                                              <p:pRg st="0" end="0"/>
                                            </p:txEl>
                                          </p:spTgt>
                                        </p:tgtEl>
                                        <p:attrNameLst>
                                          <p:attrName>ppt_x</p:attrName>
                                        </p:attrNameLst>
                                      </p:cBhvr>
                                    </p:anim>
                                    <p:anim from="(-#ppt_h/2)" to="(#ppt_y)" calcmode="lin" valueType="num">
                                      <p:cBhvr>
                                        <p:cTn id="216" dur="500" fill="hold">
                                          <p:stCondLst>
                                            <p:cond delay="0"/>
                                          </p:stCondLst>
                                        </p:cTn>
                                        <p:tgtEl>
                                          <p:spTgt spid="34">
                                            <p:txEl>
                                              <p:pRg st="0" end="0"/>
                                            </p:txEl>
                                          </p:spTgt>
                                        </p:tgtEl>
                                        <p:attrNameLst>
                                          <p:attrName>ppt_y</p:attrName>
                                        </p:attrNameLst>
                                      </p:cBhvr>
                                    </p:anim>
                                    <p:animRot by="21600000">
                                      <p:cBhvr>
                                        <p:cTn id="217" dur="500" fill="hold">
                                          <p:stCondLst>
                                            <p:cond delay="0"/>
                                          </p:stCondLst>
                                        </p:cTn>
                                        <p:tgtEl>
                                          <p:spTgt spid="34">
                                            <p:txEl>
                                              <p:pRg st="0" end="0"/>
                                            </p:txEl>
                                          </p:spTgt>
                                        </p:tgtEl>
                                        <p:attrNameLst>
                                          <p:attrName>r</p:attrName>
                                        </p:attrNameLst>
                                      </p:cBhvr>
                                    </p:animRo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50" presetClass="entr" presetSubtype="0" decel="100000" fill="hold" grpId="0" nodeType="clickEffect">
                                  <p:stCondLst>
                                    <p:cond delay="0"/>
                                  </p:stCondLst>
                                  <p:childTnLst>
                                    <p:set>
                                      <p:cBhvr>
                                        <p:cTn id="221" dur="1" fill="hold">
                                          <p:stCondLst>
                                            <p:cond delay="0"/>
                                          </p:stCondLst>
                                        </p:cTn>
                                        <p:tgtEl>
                                          <p:spTgt spid="31"/>
                                        </p:tgtEl>
                                        <p:attrNameLst>
                                          <p:attrName>style.visibility</p:attrName>
                                        </p:attrNameLst>
                                      </p:cBhvr>
                                      <p:to>
                                        <p:strVal val="visible"/>
                                      </p:to>
                                    </p:set>
                                    <p:anim calcmode="lin" valueType="num">
                                      <p:cBhvr>
                                        <p:cTn id="222" dur="1000" fill="hold"/>
                                        <p:tgtEl>
                                          <p:spTgt spid="31"/>
                                        </p:tgtEl>
                                        <p:attrNameLst>
                                          <p:attrName>ppt_w</p:attrName>
                                        </p:attrNameLst>
                                      </p:cBhvr>
                                      <p:tavLst>
                                        <p:tav tm="0">
                                          <p:val>
                                            <p:strVal val="#ppt_w+.3"/>
                                          </p:val>
                                        </p:tav>
                                        <p:tav tm="100000">
                                          <p:val>
                                            <p:strVal val="#ppt_w"/>
                                          </p:val>
                                        </p:tav>
                                      </p:tavLst>
                                    </p:anim>
                                    <p:anim calcmode="lin" valueType="num">
                                      <p:cBhvr>
                                        <p:cTn id="223" dur="1000" fill="hold"/>
                                        <p:tgtEl>
                                          <p:spTgt spid="31"/>
                                        </p:tgtEl>
                                        <p:attrNameLst>
                                          <p:attrName>ppt_h</p:attrName>
                                        </p:attrNameLst>
                                      </p:cBhvr>
                                      <p:tavLst>
                                        <p:tav tm="0">
                                          <p:val>
                                            <p:strVal val="#ppt_h"/>
                                          </p:val>
                                        </p:tav>
                                        <p:tav tm="100000">
                                          <p:val>
                                            <p:strVal val="#ppt_h"/>
                                          </p:val>
                                        </p:tav>
                                      </p:tavLst>
                                    </p:anim>
                                    <p:animEffect transition="in" filter="fade">
                                      <p:cBhvr>
                                        <p:cTn id="224" dur="1000"/>
                                        <p:tgtEl>
                                          <p:spTgt spid="31"/>
                                        </p:tgtEl>
                                      </p:cBhvr>
                                    </p:animEffect>
                                  </p:childTnLst>
                                </p:cTn>
                              </p:par>
                            </p:childTnLst>
                          </p:cTn>
                        </p:par>
                      </p:childTnLst>
                    </p:cTn>
                  </p:par>
                  <p:par>
                    <p:cTn id="225" fill="hold" nodeType="clickPar">
                      <p:stCondLst>
                        <p:cond delay="indefinite"/>
                      </p:stCondLst>
                      <p:childTnLst>
                        <p:par>
                          <p:cTn id="226" fill="hold" nodeType="withGroup">
                            <p:stCondLst>
                              <p:cond delay="0"/>
                            </p:stCondLst>
                            <p:childTnLst>
                              <p:par>
                                <p:cTn id="227" presetID="50" presetClass="entr" presetSubtype="0" decel="100000" fill="hold" grpId="0" nodeType="clickEffect">
                                  <p:stCondLst>
                                    <p:cond delay="0"/>
                                  </p:stCondLst>
                                  <p:childTnLst>
                                    <p:set>
                                      <p:cBhvr>
                                        <p:cTn id="228" dur="1" fill="hold">
                                          <p:stCondLst>
                                            <p:cond delay="0"/>
                                          </p:stCondLst>
                                        </p:cTn>
                                        <p:tgtEl>
                                          <p:spTgt spid="32"/>
                                        </p:tgtEl>
                                        <p:attrNameLst>
                                          <p:attrName>style.visibility</p:attrName>
                                        </p:attrNameLst>
                                      </p:cBhvr>
                                      <p:to>
                                        <p:strVal val="visible"/>
                                      </p:to>
                                    </p:set>
                                    <p:anim calcmode="lin" valueType="num">
                                      <p:cBhvr>
                                        <p:cTn id="229" dur="1000" fill="hold"/>
                                        <p:tgtEl>
                                          <p:spTgt spid="32"/>
                                        </p:tgtEl>
                                        <p:attrNameLst>
                                          <p:attrName>ppt_w</p:attrName>
                                        </p:attrNameLst>
                                      </p:cBhvr>
                                      <p:tavLst>
                                        <p:tav tm="0">
                                          <p:val>
                                            <p:strVal val="#ppt_w+.3"/>
                                          </p:val>
                                        </p:tav>
                                        <p:tav tm="100000">
                                          <p:val>
                                            <p:strVal val="#ppt_w"/>
                                          </p:val>
                                        </p:tav>
                                      </p:tavLst>
                                    </p:anim>
                                    <p:anim calcmode="lin" valueType="num">
                                      <p:cBhvr>
                                        <p:cTn id="230" dur="1000" fill="hold"/>
                                        <p:tgtEl>
                                          <p:spTgt spid="32"/>
                                        </p:tgtEl>
                                        <p:attrNameLst>
                                          <p:attrName>ppt_h</p:attrName>
                                        </p:attrNameLst>
                                      </p:cBhvr>
                                      <p:tavLst>
                                        <p:tav tm="0">
                                          <p:val>
                                            <p:strVal val="#ppt_h"/>
                                          </p:val>
                                        </p:tav>
                                        <p:tav tm="100000">
                                          <p:val>
                                            <p:strVal val="#ppt_h"/>
                                          </p:val>
                                        </p:tav>
                                      </p:tavLst>
                                    </p:anim>
                                    <p:animEffect transition="in" filter="fade">
                                      <p:cBhvr>
                                        <p:cTn id="231" dur="1000"/>
                                        <p:tgtEl>
                                          <p:spTgt spid="32"/>
                                        </p:tgtEl>
                                      </p:cBhvr>
                                    </p:animEffect>
                                  </p:childTnLst>
                                </p:cTn>
                              </p:par>
                            </p:childTnLst>
                          </p:cTn>
                        </p:par>
                      </p:childTnLst>
                    </p:cTn>
                  </p:par>
                  <p:par>
                    <p:cTn id="232" fill="hold" nodeType="clickPar">
                      <p:stCondLst>
                        <p:cond delay="indefinite"/>
                      </p:stCondLst>
                      <p:childTnLst>
                        <p:par>
                          <p:cTn id="233" fill="hold" nodeType="withGroup">
                            <p:stCondLst>
                              <p:cond delay="0"/>
                            </p:stCondLst>
                            <p:childTnLst>
                              <p:par>
                                <p:cTn id="234" presetID="50" presetClass="entr" presetSubtype="0" decel="100000" fill="hold" grpId="0" nodeType="clickEffect">
                                  <p:stCondLst>
                                    <p:cond delay="0"/>
                                  </p:stCondLst>
                                  <p:childTnLst>
                                    <p:set>
                                      <p:cBhvr>
                                        <p:cTn id="235" dur="1" fill="hold">
                                          <p:stCondLst>
                                            <p:cond delay="0"/>
                                          </p:stCondLst>
                                        </p:cTn>
                                        <p:tgtEl>
                                          <p:spTgt spid="35"/>
                                        </p:tgtEl>
                                        <p:attrNameLst>
                                          <p:attrName>style.visibility</p:attrName>
                                        </p:attrNameLst>
                                      </p:cBhvr>
                                      <p:to>
                                        <p:strVal val="visible"/>
                                      </p:to>
                                    </p:set>
                                    <p:anim calcmode="lin" valueType="num">
                                      <p:cBhvr>
                                        <p:cTn id="236" dur="1000" fill="hold"/>
                                        <p:tgtEl>
                                          <p:spTgt spid="35"/>
                                        </p:tgtEl>
                                        <p:attrNameLst>
                                          <p:attrName>ppt_w</p:attrName>
                                        </p:attrNameLst>
                                      </p:cBhvr>
                                      <p:tavLst>
                                        <p:tav tm="0">
                                          <p:val>
                                            <p:strVal val="#ppt_w+.3"/>
                                          </p:val>
                                        </p:tav>
                                        <p:tav tm="100000">
                                          <p:val>
                                            <p:strVal val="#ppt_w"/>
                                          </p:val>
                                        </p:tav>
                                      </p:tavLst>
                                    </p:anim>
                                    <p:anim calcmode="lin" valueType="num">
                                      <p:cBhvr>
                                        <p:cTn id="237" dur="1000" fill="hold"/>
                                        <p:tgtEl>
                                          <p:spTgt spid="35"/>
                                        </p:tgtEl>
                                        <p:attrNameLst>
                                          <p:attrName>ppt_h</p:attrName>
                                        </p:attrNameLst>
                                      </p:cBhvr>
                                      <p:tavLst>
                                        <p:tav tm="0">
                                          <p:val>
                                            <p:strVal val="#ppt_h"/>
                                          </p:val>
                                        </p:tav>
                                        <p:tav tm="100000">
                                          <p:val>
                                            <p:strVal val="#ppt_h"/>
                                          </p:val>
                                        </p:tav>
                                      </p:tavLst>
                                    </p:anim>
                                    <p:animEffect transition="in" filter="fade">
                                      <p:cBhvr>
                                        <p:cTn id="238" dur="1000"/>
                                        <p:tgtEl>
                                          <p:spTgt spid="35"/>
                                        </p:tgtEl>
                                      </p:cBhvr>
                                    </p:animEffect>
                                  </p:childTnLst>
                                </p:cTn>
                              </p:par>
                            </p:childTnLst>
                          </p:cTn>
                        </p:par>
                      </p:childTnLst>
                    </p:cTn>
                  </p:par>
                  <p:par>
                    <p:cTn id="239" fill="hold" nodeType="clickPar">
                      <p:stCondLst>
                        <p:cond delay="indefinite"/>
                      </p:stCondLst>
                      <p:childTnLst>
                        <p:par>
                          <p:cTn id="240" fill="hold" nodeType="withGroup">
                            <p:stCondLst>
                              <p:cond delay="0"/>
                            </p:stCondLst>
                            <p:childTnLst>
                              <p:par>
                                <p:cTn id="241" presetID="56" presetClass="entr" presetSubtype="0" fill="hold" nodeType="clickEffect">
                                  <p:stCondLst>
                                    <p:cond delay="0"/>
                                  </p:stCondLst>
                                  <p:iterate type="lt">
                                    <p:tmPct val="10000"/>
                                  </p:iterate>
                                  <p:childTnLst>
                                    <p:set>
                                      <p:cBhvr>
                                        <p:cTn id="242" dur="1" fill="hold">
                                          <p:stCondLst>
                                            <p:cond delay="0"/>
                                          </p:stCondLst>
                                        </p:cTn>
                                        <p:tgtEl>
                                          <p:spTgt spid="36">
                                            <p:txEl>
                                              <p:pRg st="0" end="0"/>
                                            </p:txEl>
                                          </p:spTgt>
                                        </p:tgtEl>
                                        <p:attrNameLst>
                                          <p:attrName>style.visibility</p:attrName>
                                        </p:attrNameLst>
                                      </p:cBhvr>
                                      <p:to>
                                        <p:strVal val="visible"/>
                                      </p:to>
                                    </p:set>
                                    <p:anim by="(-#ppt_w*2)" calcmode="lin" valueType="num">
                                      <p:cBhvr rctx="PPT">
                                        <p:cTn id="243" dur="250" autoRev="1" fill="hold">
                                          <p:stCondLst>
                                            <p:cond delay="0"/>
                                          </p:stCondLst>
                                        </p:cTn>
                                        <p:tgtEl>
                                          <p:spTgt spid="36">
                                            <p:txEl>
                                              <p:pRg st="0" end="0"/>
                                            </p:txEl>
                                          </p:spTgt>
                                        </p:tgtEl>
                                        <p:attrNameLst>
                                          <p:attrName>ppt_w</p:attrName>
                                        </p:attrNameLst>
                                      </p:cBhvr>
                                    </p:anim>
                                    <p:anim by="(#ppt_w*0.50)" calcmode="lin" valueType="num">
                                      <p:cBhvr>
                                        <p:cTn id="244" dur="250" decel="50000" autoRev="1" fill="hold">
                                          <p:stCondLst>
                                            <p:cond delay="0"/>
                                          </p:stCondLst>
                                        </p:cTn>
                                        <p:tgtEl>
                                          <p:spTgt spid="36">
                                            <p:txEl>
                                              <p:pRg st="0" end="0"/>
                                            </p:txEl>
                                          </p:spTgt>
                                        </p:tgtEl>
                                        <p:attrNameLst>
                                          <p:attrName>ppt_x</p:attrName>
                                        </p:attrNameLst>
                                      </p:cBhvr>
                                    </p:anim>
                                    <p:anim from="(-#ppt_h/2)" to="(#ppt_y)" calcmode="lin" valueType="num">
                                      <p:cBhvr>
                                        <p:cTn id="245" dur="500" fill="hold">
                                          <p:stCondLst>
                                            <p:cond delay="0"/>
                                          </p:stCondLst>
                                        </p:cTn>
                                        <p:tgtEl>
                                          <p:spTgt spid="36">
                                            <p:txEl>
                                              <p:pRg st="0" end="0"/>
                                            </p:txEl>
                                          </p:spTgt>
                                        </p:tgtEl>
                                        <p:attrNameLst>
                                          <p:attrName>ppt_y</p:attrName>
                                        </p:attrNameLst>
                                      </p:cBhvr>
                                    </p:anim>
                                    <p:animRot by="21600000">
                                      <p:cBhvr>
                                        <p:cTn id="246" dur="500" fill="hold">
                                          <p:stCondLst>
                                            <p:cond delay="0"/>
                                          </p:stCondLst>
                                        </p:cTn>
                                        <p:tgtEl>
                                          <p:spTgt spid="36">
                                            <p:txEl>
                                              <p:pRg st="0" end="0"/>
                                            </p:txEl>
                                          </p:spTgt>
                                        </p:tgtEl>
                                        <p:attrNameLst>
                                          <p:attrName>r</p:attrName>
                                        </p:attrNameLst>
                                      </p:cBhvr>
                                    </p:animRo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50" presetClass="entr" presetSubtype="0" decel="100000" fill="hold" grpId="0" nodeType="clickEffect">
                                  <p:stCondLst>
                                    <p:cond delay="0"/>
                                  </p:stCondLst>
                                  <p:childTnLst>
                                    <p:set>
                                      <p:cBhvr>
                                        <p:cTn id="250" dur="1" fill="hold">
                                          <p:stCondLst>
                                            <p:cond delay="0"/>
                                          </p:stCondLst>
                                        </p:cTn>
                                        <p:tgtEl>
                                          <p:spTgt spid="37"/>
                                        </p:tgtEl>
                                        <p:attrNameLst>
                                          <p:attrName>style.visibility</p:attrName>
                                        </p:attrNameLst>
                                      </p:cBhvr>
                                      <p:to>
                                        <p:strVal val="visible"/>
                                      </p:to>
                                    </p:set>
                                    <p:anim calcmode="lin" valueType="num">
                                      <p:cBhvr>
                                        <p:cTn id="251" dur="1000" fill="hold"/>
                                        <p:tgtEl>
                                          <p:spTgt spid="37"/>
                                        </p:tgtEl>
                                        <p:attrNameLst>
                                          <p:attrName>ppt_w</p:attrName>
                                        </p:attrNameLst>
                                      </p:cBhvr>
                                      <p:tavLst>
                                        <p:tav tm="0">
                                          <p:val>
                                            <p:strVal val="#ppt_w+.3"/>
                                          </p:val>
                                        </p:tav>
                                        <p:tav tm="100000">
                                          <p:val>
                                            <p:strVal val="#ppt_w"/>
                                          </p:val>
                                        </p:tav>
                                      </p:tavLst>
                                    </p:anim>
                                    <p:anim calcmode="lin" valueType="num">
                                      <p:cBhvr>
                                        <p:cTn id="252" dur="1000" fill="hold"/>
                                        <p:tgtEl>
                                          <p:spTgt spid="37"/>
                                        </p:tgtEl>
                                        <p:attrNameLst>
                                          <p:attrName>ppt_h</p:attrName>
                                        </p:attrNameLst>
                                      </p:cBhvr>
                                      <p:tavLst>
                                        <p:tav tm="0">
                                          <p:val>
                                            <p:strVal val="#ppt_h"/>
                                          </p:val>
                                        </p:tav>
                                        <p:tav tm="100000">
                                          <p:val>
                                            <p:strVal val="#ppt_h"/>
                                          </p:val>
                                        </p:tav>
                                      </p:tavLst>
                                    </p:anim>
                                    <p:animEffect transition="in" filter="fade">
                                      <p:cBhvr>
                                        <p:cTn id="253" dur="1000"/>
                                        <p:tgtEl>
                                          <p:spTgt spid="37"/>
                                        </p:tgtEl>
                                      </p:cBhvr>
                                    </p:animEffect>
                                  </p:childTnLst>
                                </p:cTn>
                              </p:par>
                            </p:childTnLst>
                          </p:cTn>
                        </p:par>
                      </p:childTnLst>
                    </p:cTn>
                  </p:par>
                  <p:par>
                    <p:cTn id="254" fill="hold" nodeType="clickPar">
                      <p:stCondLst>
                        <p:cond delay="indefinite"/>
                      </p:stCondLst>
                      <p:childTnLst>
                        <p:par>
                          <p:cTn id="255" fill="hold" nodeType="withGroup">
                            <p:stCondLst>
                              <p:cond delay="0"/>
                            </p:stCondLst>
                            <p:childTnLst>
                              <p:par>
                                <p:cTn id="256" presetID="50" presetClass="entr" presetSubtype="0" decel="100000" fill="hold" grpId="0" nodeType="clickEffect">
                                  <p:stCondLst>
                                    <p:cond delay="0"/>
                                  </p:stCondLst>
                                  <p:childTnLst>
                                    <p:set>
                                      <p:cBhvr>
                                        <p:cTn id="257" dur="1" fill="hold">
                                          <p:stCondLst>
                                            <p:cond delay="0"/>
                                          </p:stCondLst>
                                        </p:cTn>
                                        <p:tgtEl>
                                          <p:spTgt spid="38"/>
                                        </p:tgtEl>
                                        <p:attrNameLst>
                                          <p:attrName>style.visibility</p:attrName>
                                        </p:attrNameLst>
                                      </p:cBhvr>
                                      <p:to>
                                        <p:strVal val="visible"/>
                                      </p:to>
                                    </p:set>
                                    <p:anim calcmode="lin" valueType="num">
                                      <p:cBhvr>
                                        <p:cTn id="258" dur="1000" fill="hold"/>
                                        <p:tgtEl>
                                          <p:spTgt spid="38"/>
                                        </p:tgtEl>
                                        <p:attrNameLst>
                                          <p:attrName>ppt_w</p:attrName>
                                        </p:attrNameLst>
                                      </p:cBhvr>
                                      <p:tavLst>
                                        <p:tav tm="0">
                                          <p:val>
                                            <p:strVal val="#ppt_w+.3"/>
                                          </p:val>
                                        </p:tav>
                                        <p:tav tm="100000">
                                          <p:val>
                                            <p:strVal val="#ppt_w"/>
                                          </p:val>
                                        </p:tav>
                                      </p:tavLst>
                                    </p:anim>
                                    <p:anim calcmode="lin" valueType="num">
                                      <p:cBhvr>
                                        <p:cTn id="259" dur="1000" fill="hold"/>
                                        <p:tgtEl>
                                          <p:spTgt spid="38"/>
                                        </p:tgtEl>
                                        <p:attrNameLst>
                                          <p:attrName>ppt_h</p:attrName>
                                        </p:attrNameLst>
                                      </p:cBhvr>
                                      <p:tavLst>
                                        <p:tav tm="0">
                                          <p:val>
                                            <p:strVal val="#ppt_h"/>
                                          </p:val>
                                        </p:tav>
                                        <p:tav tm="100000">
                                          <p:val>
                                            <p:strVal val="#ppt_h"/>
                                          </p:val>
                                        </p:tav>
                                      </p:tavLst>
                                    </p:anim>
                                    <p:animEffect transition="in" filter="fade">
                                      <p:cBhvr>
                                        <p:cTn id="260"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4" grpId="0"/>
      <p:bldP spid="15" grpId="0"/>
      <p:bldP spid="16" grpId="0"/>
      <p:bldP spid="17" grpId="0"/>
      <p:bldP spid="18" grpId="0"/>
      <p:bldP spid="19" grpId="0"/>
      <p:bldP spid="20" grpId="0"/>
      <p:bldP spid="21" grpId="0"/>
      <p:bldP spid="22" grpId="0"/>
      <p:bldP spid="23" grpId="0"/>
      <p:bldP spid="25" grpId="0"/>
      <p:bldP spid="26" grpId="0"/>
      <p:bldP spid="27" grpId="0"/>
      <p:bldP spid="28" grpId="0"/>
      <p:bldP spid="29" grpId="0"/>
      <p:bldP spid="30" grpId="0"/>
      <p:bldP spid="31" grpId="0"/>
      <p:bldP spid="32" grpId="0"/>
      <p:bldP spid="33" grpId="0"/>
      <p:bldP spid="35"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Page_1.bmp"/>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875" y="214313"/>
            <a:ext cx="9299575"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rph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7504" y="16131"/>
            <a:ext cx="4265538" cy="3199153"/>
          </a:xfrm>
          <a:prstGeom prst="rect">
            <a:avLst/>
          </a:prstGeom>
          <a:ln w="127000" cap="sq">
            <a:solidFill>
              <a:srgbClr val="FF0000"/>
            </a:solidFill>
            <a:miter lim="800000"/>
          </a:ln>
          <a:effectLst>
            <a:outerShdw blurRad="57150" dist="50800" dir="2700000" algn="tl" rotWithShape="0">
              <a:srgbClr val="000000">
                <a:alpha val="40000"/>
              </a:srgbClr>
            </a:outerShdw>
          </a:effectLst>
        </p:spPr>
      </p:pic>
      <p:pic>
        <p:nvPicPr>
          <p:cNvPr id="7" name="Morph6.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619625" y="-27653"/>
            <a:ext cx="4332841" cy="3249631"/>
          </a:xfrm>
          <a:prstGeom prst="rect">
            <a:avLst/>
          </a:prstGeom>
          <a:ln w="127000" cap="sq">
            <a:solidFill>
              <a:srgbClr val="FFFF00"/>
            </a:solidFill>
            <a:miter lim="800000"/>
          </a:ln>
          <a:effectLst>
            <a:outerShdw blurRad="57150" dist="50800" dir="2700000" algn="tl" rotWithShape="0">
              <a:srgbClr val="000000">
                <a:alpha val="40000"/>
              </a:srgbClr>
            </a:outerShdw>
          </a:effectLst>
        </p:spPr>
      </p:pic>
      <p:pic>
        <p:nvPicPr>
          <p:cNvPr id="8" name="Morph13.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04362" y="3501008"/>
            <a:ext cx="4268680" cy="3201510"/>
          </a:xfrm>
          <a:prstGeom prst="rect">
            <a:avLst/>
          </a:prstGeom>
          <a:ln w="127000" cap="sq">
            <a:solidFill>
              <a:srgbClr val="00B050"/>
            </a:solidFill>
            <a:miter lim="800000"/>
          </a:ln>
          <a:effectLst>
            <a:outerShdw blurRad="57150" dist="50800" dir="2700000" algn="tl" rotWithShape="0">
              <a:srgbClr val="000000">
                <a:alpha val="40000"/>
              </a:srgbClr>
            </a:outerShdw>
          </a:effectLst>
        </p:spPr>
      </p:pic>
      <p:pic>
        <p:nvPicPr>
          <p:cNvPr id="9" name="Morph14.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1"/>
          <a:stretch>
            <a:fillRect/>
          </a:stretch>
        </p:blipFill>
        <p:spPr>
          <a:xfrm>
            <a:off x="4619625" y="3491737"/>
            <a:ext cx="4332841" cy="3249631"/>
          </a:xfrm>
          <a:prstGeom prst="rect">
            <a:avLst/>
          </a:prstGeom>
          <a:ln w="127000" cap="sq">
            <a:solidFill>
              <a:srgbClr val="00B0F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14313" y="500063"/>
            <a:ext cx="700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t>Título del programa/de la pel</a:t>
            </a:r>
            <a:r>
              <a:rPr lang="en-US">
                <a:cs typeface="Arial" charset="0"/>
              </a:rPr>
              <a:t>ícula</a:t>
            </a:r>
            <a:r>
              <a:rPr lang="en-GB"/>
              <a:t>: ………………………………….</a:t>
            </a:r>
          </a:p>
        </p:txBody>
      </p:sp>
      <p:sp>
        <p:nvSpPr>
          <p:cNvPr id="7171" name="Text Box 5"/>
          <p:cNvSpPr txBox="1">
            <a:spLocks noChangeArrowheads="1"/>
          </p:cNvSpPr>
          <p:nvPr/>
        </p:nvSpPr>
        <p:spPr bwMode="auto">
          <a:xfrm>
            <a:off x="142875" y="857250"/>
            <a:ext cx="3500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a:t>1.  </a:t>
            </a:r>
            <a:r>
              <a:rPr lang="en-US" sz="1600">
                <a:cs typeface="Arial" charset="0"/>
              </a:rPr>
              <a:t>¿Qué tipo de programa es?</a:t>
            </a:r>
          </a:p>
        </p:txBody>
      </p:sp>
      <p:graphicFrame>
        <p:nvGraphicFramePr>
          <p:cNvPr id="8198" name="Group 6"/>
          <p:cNvGraphicFramePr>
            <a:graphicFrameLocks noGrp="1"/>
          </p:cNvGraphicFramePr>
          <p:nvPr>
            <p:extLst>
              <p:ext uri="{D42A27DB-BD31-4B8C-83A1-F6EECF244321}">
                <p14:modId xmlns:p14="http://schemas.microsoft.com/office/powerpoint/2010/main" val="485932789"/>
              </p:ext>
            </p:extLst>
          </p:nvPr>
        </p:nvGraphicFramePr>
        <p:xfrm>
          <a:off x="534988" y="1214438"/>
          <a:ext cx="2393950" cy="2349504"/>
        </p:xfrm>
        <a:graphic>
          <a:graphicData uri="http://schemas.openxmlformats.org/drawingml/2006/table">
            <a:tbl>
              <a:tblPr/>
              <a:tblGrid>
                <a:gridCol w="441325"/>
                <a:gridCol w="1952625"/>
              </a:tblGrid>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pel</a:t>
                      </a:r>
                      <a:r>
                        <a:rPr kumimoji="0" lang="en-US" sz="1400" b="0" i="0" u="none" strike="noStrike" cap="none" normalizeH="0" baseline="0" smtClean="0">
                          <a:ln>
                            <a:noFill/>
                          </a:ln>
                          <a:solidFill>
                            <a:schemeClr val="tx1"/>
                          </a:solidFill>
                          <a:effectLst/>
                          <a:latin typeface="Calibri" pitchFamily="34" charset="0"/>
                          <a:cs typeface="Arial" charset="0"/>
                        </a:rPr>
                        <a:t>ícula</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Calibri" pitchFamily="34" charset="0"/>
                        </a:rPr>
                        <a:t>dibujos</a:t>
                      </a:r>
                      <a:r>
                        <a:rPr kumimoji="0" lang="en-GB" sz="1400" b="0" i="0" u="none" strike="noStrike" cap="none" normalizeH="0" baseline="0" dirty="0" smtClean="0">
                          <a:ln>
                            <a:noFill/>
                          </a:ln>
                          <a:solidFill>
                            <a:schemeClr val="tx1"/>
                          </a:solidFill>
                          <a:effectLst/>
                          <a:latin typeface="Calibri" pitchFamily="34" charset="0"/>
                        </a:rPr>
                        <a:t> </a:t>
                      </a:r>
                      <a:r>
                        <a:rPr kumimoji="0" lang="en-GB" sz="1400" b="0" i="0" u="none" strike="noStrike" cap="none" normalizeH="0" baseline="0" dirty="0" err="1" smtClean="0">
                          <a:ln>
                            <a:noFill/>
                          </a:ln>
                          <a:solidFill>
                            <a:schemeClr val="tx1"/>
                          </a:solidFill>
                          <a:effectLst/>
                          <a:latin typeface="Calibri" pitchFamily="34" charset="0"/>
                        </a:rPr>
                        <a:t>animados</a:t>
                      </a:r>
                      <a:endParaRPr kumimoji="0" lang="en-GB" sz="1400" b="0" i="0" u="none" strike="noStrike" cap="none" normalizeH="0" baseline="0" dirty="0" smtClean="0">
                        <a:ln>
                          <a:noFill/>
                        </a:ln>
                        <a:solidFill>
                          <a:schemeClr val="tx1"/>
                        </a:solidFill>
                        <a:effectLst/>
                        <a:latin typeface="Calibri" pitchFamily="34" charset="0"/>
                      </a:endParaRP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Calibri" pitchFamily="34" charset="0"/>
                        </a:rPr>
                        <a:t>telenovela</a:t>
                      </a:r>
                      <a:endParaRPr kumimoji="0" lang="en-GB" sz="1400" b="0" i="0" u="none" strike="noStrike" cap="none" normalizeH="0" baseline="0" dirty="0" smtClean="0">
                        <a:ln>
                          <a:noFill/>
                        </a:ln>
                        <a:solidFill>
                          <a:schemeClr val="tx1"/>
                        </a:solidFill>
                        <a:effectLst/>
                        <a:latin typeface="Calibri" pitchFamily="34" charset="0"/>
                      </a:endParaRP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err="1" smtClean="0">
                          <a:ln>
                            <a:noFill/>
                          </a:ln>
                          <a:solidFill>
                            <a:schemeClr val="tx1"/>
                          </a:solidFill>
                          <a:effectLst/>
                          <a:latin typeface="Calibri" pitchFamily="34" charset="0"/>
                        </a:rPr>
                        <a:t>noticias</a:t>
                      </a:r>
                      <a:endParaRPr kumimoji="0" lang="en-GB" sz="1400" b="0" i="0" u="none" strike="noStrike" cap="none" normalizeH="0" baseline="0" dirty="0" smtClean="0">
                        <a:ln>
                          <a:noFill/>
                        </a:ln>
                        <a:solidFill>
                          <a:schemeClr val="tx1"/>
                        </a:solidFill>
                        <a:effectLst/>
                        <a:latin typeface="Calibri" pitchFamily="34" charset="0"/>
                      </a:endParaRP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programa de deporte</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telecomedia</a:t>
                      </a:r>
                      <a:endParaRPr kumimoji="0" lang="en-US" sz="1400" b="0" i="0" u="none" strike="noStrike" cap="none" normalizeH="0" baseline="0" smtClean="0">
                        <a:ln>
                          <a:noFill/>
                        </a:ln>
                        <a:solidFill>
                          <a:schemeClr val="tx1"/>
                        </a:solidFill>
                        <a:effectLst/>
                        <a:latin typeface="Calibri" pitchFamily="34"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concurso</a:t>
                      </a:r>
                    </a:p>
                  </a:txBody>
                  <a:tcPr marL="121920" marR="121920" marT="34290" marB="34290" horzOverflow="overflow">
                    <a:lnL>
                      <a:noFill/>
                    </a:lnL>
                    <a:lnR>
                      <a:noFill/>
                    </a:lnR>
                    <a:lnT>
                      <a:noFill/>
                    </a:lnT>
                    <a:lnB>
                      <a:noFill/>
                    </a:lnB>
                    <a:lnTlToBr>
                      <a:noFill/>
                    </a:lnTlToBr>
                    <a:lnBlToTr>
                      <a:noFill/>
                    </a:lnBlToTr>
                    <a:noFill/>
                  </a:tcPr>
                </a:tc>
              </a:tr>
              <a:tr h="293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Calibri" pitchFamily="34" charset="0"/>
                        </a:rPr>
                        <a:t>programa de m</a:t>
                      </a:r>
                      <a:r>
                        <a:rPr kumimoji="0" lang="en-US" sz="1400" b="0" i="0" u="none" strike="noStrike" cap="none" normalizeH="0" baseline="0" smtClean="0">
                          <a:ln>
                            <a:noFill/>
                          </a:ln>
                          <a:solidFill>
                            <a:schemeClr val="tx1"/>
                          </a:solidFill>
                          <a:effectLst/>
                          <a:latin typeface="Calibri" pitchFamily="34" charset="0"/>
                          <a:cs typeface="Arial" charset="0"/>
                        </a:rPr>
                        <a:t>úsica</a:t>
                      </a:r>
                    </a:p>
                  </a:txBody>
                  <a:tcPr marL="121920" marR="121920" marT="34290" marB="34290" horzOverflow="overflow">
                    <a:lnL>
                      <a:noFill/>
                    </a:lnL>
                    <a:lnR>
                      <a:noFill/>
                    </a:lnR>
                    <a:lnT>
                      <a:noFill/>
                    </a:lnT>
                    <a:lnB>
                      <a:noFill/>
                    </a:lnB>
                    <a:lnTlToBr>
                      <a:noFill/>
                    </a:lnTlToBr>
                    <a:lnBlToTr>
                      <a:noFill/>
                    </a:lnBlToTr>
                    <a:noFill/>
                  </a:tcPr>
                </a:tc>
              </a:tr>
            </a:tbl>
          </a:graphicData>
        </a:graphic>
      </p:graphicFrame>
      <p:sp>
        <p:nvSpPr>
          <p:cNvPr id="7189" name="Rectangle 43"/>
          <p:cNvSpPr>
            <a:spLocks noChangeArrowheads="1"/>
          </p:cNvSpPr>
          <p:nvPr/>
        </p:nvSpPr>
        <p:spPr bwMode="auto">
          <a:xfrm>
            <a:off x="642938" y="129381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0" name="Rectangle 44"/>
          <p:cNvSpPr>
            <a:spLocks noChangeArrowheads="1"/>
          </p:cNvSpPr>
          <p:nvPr/>
        </p:nvSpPr>
        <p:spPr bwMode="auto">
          <a:xfrm>
            <a:off x="642938" y="157956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1" name="Rectangle 45"/>
          <p:cNvSpPr>
            <a:spLocks noChangeArrowheads="1"/>
          </p:cNvSpPr>
          <p:nvPr/>
        </p:nvSpPr>
        <p:spPr bwMode="auto">
          <a:xfrm>
            <a:off x="642938" y="1857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2" name="Rectangle 46"/>
          <p:cNvSpPr>
            <a:spLocks noChangeArrowheads="1"/>
          </p:cNvSpPr>
          <p:nvPr/>
        </p:nvSpPr>
        <p:spPr bwMode="auto">
          <a:xfrm>
            <a:off x="642938" y="215106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3" name="Rectangle 47"/>
          <p:cNvSpPr>
            <a:spLocks noChangeArrowheads="1"/>
          </p:cNvSpPr>
          <p:nvPr/>
        </p:nvSpPr>
        <p:spPr bwMode="auto">
          <a:xfrm>
            <a:off x="642938" y="241300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4" name="Rectangle 48"/>
          <p:cNvSpPr>
            <a:spLocks noChangeArrowheads="1"/>
          </p:cNvSpPr>
          <p:nvPr/>
        </p:nvSpPr>
        <p:spPr bwMode="auto">
          <a:xfrm>
            <a:off x="642938" y="26828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5" name="Rectangle 49"/>
          <p:cNvSpPr>
            <a:spLocks noChangeArrowheads="1"/>
          </p:cNvSpPr>
          <p:nvPr/>
        </p:nvSpPr>
        <p:spPr bwMode="auto">
          <a:xfrm>
            <a:off x="642938" y="29527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6" name="Rectangle 50"/>
          <p:cNvSpPr>
            <a:spLocks noChangeArrowheads="1"/>
          </p:cNvSpPr>
          <p:nvPr/>
        </p:nvSpPr>
        <p:spPr bwMode="auto">
          <a:xfrm>
            <a:off x="642938" y="322262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97" name="Text Box 51"/>
          <p:cNvSpPr txBox="1">
            <a:spLocks noChangeArrowheads="1"/>
          </p:cNvSpPr>
          <p:nvPr/>
        </p:nvSpPr>
        <p:spPr bwMode="auto">
          <a:xfrm>
            <a:off x="153988" y="3805238"/>
            <a:ext cx="5053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a:t>2.  </a:t>
            </a:r>
            <a:r>
              <a:rPr lang="en-US" sz="1600">
                <a:cs typeface="Arial" charset="0"/>
              </a:rPr>
              <a:t>¿Para quién es ?</a:t>
            </a:r>
          </a:p>
        </p:txBody>
      </p:sp>
      <p:graphicFrame>
        <p:nvGraphicFramePr>
          <p:cNvPr id="8244" name="Group 52"/>
          <p:cNvGraphicFramePr>
            <a:graphicFrameLocks noGrp="1"/>
          </p:cNvGraphicFramePr>
          <p:nvPr/>
        </p:nvGraphicFramePr>
        <p:xfrm>
          <a:off x="698500" y="4357688"/>
          <a:ext cx="3160713" cy="846138"/>
        </p:xfrm>
        <a:graphic>
          <a:graphicData uri="http://schemas.openxmlformats.org/drawingml/2006/table">
            <a:tbl>
              <a:tblPr/>
              <a:tblGrid>
                <a:gridCol w="279400"/>
                <a:gridCol w="2881313"/>
              </a:tblGrid>
              <a:tr h="282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L="121920" marR="121920" marT="34303" marB="34303"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adultos</a:t>
                      </a:r>
                    </a:p>
                  </a:txBody>
                  <a:tcPr marL="121920" marR="121920" marT="34303" marB="34303" horzOverflow="overflow">
                    <a:lnL>
                      <a:noFill/>
                    </a:lnL>
                    <a:lnR>
                      <a:noFill/>
                    </a:lnR>
                    <a:lnT>
                      <a:noFill/>
                    </a:lnT>
                    <a:lnB>
                      <a:noFill/>
                    </a:lnB>
                    <a:lnTlToBr>
                      <a:noFill/>
                    </a:lnTlToBr>
                    <a:lnBlToTr>
                      <a:noFill/>
                    </a:lnBlToTr>
                    <a:noFill/>
                  </a:tcPr>
                </a:tc>
              </a:tr>
              <a:tr h="282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L="121920" marR="121920" marT="34303" marB="34303"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ni</a:t>
                      </a:r>
                      <a:r>
                        <a:rPr kumimoji="0" lang="en-US" sz="1400" b="0" i="0" u="none" strike="noStrike" cap="none" normalizeH="0" baseline="0" smtClean="0">
                          <a:ln>
                            <a:noFill/>
                          </a:ln>
                          <a:solidFill>
                            <a:schemeClr val="tx1"/>
                          </a:solidFill>
                          <a:effectLst/>
                          <a:latin typeface="Arial" charset="0"/>
                          <a:cs typeface="Arial" charset="0"/>
                        </a:rPr>
                        <a:t>ños</a:t>
                      </a:r>
                    </a:p>
                  </a:txBody>
                  <a:tcPr marL="121920" marR="121920" marT="34303" marB="34303" horzOverflow="overflow">
                    <a:lnL>
                      <a:noFill/>
                    </a:lnL>
                    <a:lnR>
                      <a:noFill/>
                    </a:lnR>
                    <a:lnT>
                      <a:noFill/>
                    </a:lnT>
                    <a:lnB>
                      <a:noFill/>
                    </a:lnB>
                    <a:lnTlToBr>
                      <a:noFill/>
                    </a:lnTlToBr>
                    <a:lnBlToTr>
                      <a:noFill/>
                    </a:lnBlToTr>
                    <a:noFill/>
                  </a:tcPr>
                </a:tc>
              </a:tr>
              <a:tr h="282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charset="0"/>
                      </a:endParaRPr>
                    </a:p>
                  </a:txBody>
                  <a:tcPr marL="121920" marR="121920" marT="34303" marB="34303"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todos</a:t>
                      </a:r>
                    </a:p>
                  </a:txBody>
                  <a:tcPr marL="121920" marR="121920" marT="34303" marB="34303" horzOverflow="overflow">
                    <a:lnL>
                      <a:noFill/>
                    </a:lnL>
                    <a:lnR>
                      <a:noFill/>
                    </a:lnR>
                    <a:lnT>
                      <a:noFill/>
                    </a:lnT>
                    <a:lnB>
                      <a:noFill/>
                    </a:lnB>
                    <a:lnTlToBr>
                      <a:noFill/>
                    </a:lnTlToBr>
                    <a:lnBlToTr>
                      <a:noFill/>
                    </a:lnBlToTr>
                    <a:noFill/>
                  </a:tcPr>
                </a:tc>
              </a:tr>
            </a:tbl>
          </a:graphicData>
        </a:graphic>
      </p:graphicFrame>
      <p:sp>
        <p:nvSpPr>
          <p:cNvPr id="7205" name="Text Box 72"/>
          <p:cNvSpPr txBox="1">
            <a:spLocks noChangeArrowheads="1"/>
          </p:cNvSpPr>
          <p:nvPr/>
        </p:nvSpPr>
        <p:spPr bwMode="auto">
          <a:xfrm>
            <a:off x="2786063" y="879475"/>
            <a:ext cx="5053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a:t>3.  </a:t>
            </a:r>
            <a:r>
              <a:rPr lang="en-US" sz="1600">
                <a:cs typeface="Arial" charset="0"/>
              </a:rPr>
              <a:t>¿Dónde tiene lugar?</a:t>
            </a:r>
          </a:p>
        </p:txBody>
      </p:sp>
      <p:graphicFrame>
        <p:nvGraphicFramePr>
          <p:cNvPr id="8265" name="Group 73"/>
          <p:cNvGraphicFramePr>
            <a:graphicFrameLocks noGrp="1"/>
          </p:cNvGraphicFramePr>
          <p:nvPr/>
        </p:nvGraphicFramePr>
        <p:xfrm>
          <a:off x="3071813" y="1500188"/>
          <a:ext cx="1857375" cy="285750"/>
        </p:xfrm>
        <a:graphic>
          <a:graphicData uri="http://schemas.openxmlformats.org/drawingml/2006/table">
            <a:tbl>
              <a:tblPr/>
              <a:tblGrid>
                <a:gridCol w="333375"/>
                <a:gridCol w="1524000"/>
              </a:tblGrid>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afuera</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bl>
          </a:graphicData>
        </a:graphic>
      </p:graphicFrame>
      <p:graphicFrame>
        <p:nvGraphicFramePr>
          <p:cNvPr id="8275" name="Group 83"/>
          <p:cNvGraphicFramePr>
            <a:graphicFrameLocks noGrp="1"/>
          </p:cNvGraphicFramePr>
          <p:nvPr/>
        </p:nvGraphicFramePr>
        <p:xfrm>
          <a:off x="3651250" y="1785938"/>
          <a:ext cx="1992313" cy="669926"/>
        </p:xfrm>
        <a:graphic>
          <a:graphicData uri="http://schemas.openxmlformats.org/drawingml/2006/table">
            <a:tbl>
              <a:tblPr/>
              <a:tblGrid>
                <a:gridCol w="357188"/>
                <a:gridCol w="1635125"/>
              </a:tblGrid>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la ciudad</a:t>
                      </a:r>
                    </a:p>
                  </a:txBody>
                  <a:tcPr marL="121920" marR="121920" marT="34290" marB="34290" horzOverflow="overflow">
                    <a:lnL>
                      <a:noFill/>
                    </a:lnL>
                    <a:lnR>
                      <a:noFill/>
                    </a:lnR>
                    <a:lnT>
                      <a:noFill/>
                    </a:lnT>
                    <a:lnB>
                      <a:noFill/>
                    </a:lnB>
                    <a:lnTlToBr>
                      <a:noFill/>
                    </a:lnTlToBr>
                    <a:lnBlToTr>
                      <a:noFill/>
                    </a:lnBlToTr>
                    <a:noFill/>
                  </a:tcPr>
                </a:tc>
              </a:tr>
              <a:tr h="3349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el campo</a:t>
                      </a:r>
                    </a:p>
                  </a:txBody>
                  <a:tcPr marL="121920" marR="121920" marT="34290" marB="34290" horzOverflow="overflow">
                    <a:lnL>
                      <a:noFill/>
                    </a:lnL>
                    <a:lnR>
                      <a:noFill/>
                    </a:lnR>
                    <a:lnT>
                      <a:noFill/>
                    </a:lnT>
                    <a:lnB>
                      <a:noFill/>
                    </a:lnB>
                    <a:lnTlToBr>
                      <a:noFill/>
                    </a:lnTlToBr>
                    <a:lnBlToTr>
                      <a:noFill/>
                    </a:lnBlToTr>
                    <a:noFill/>
                  </a:tcPr>
                </a:tc>
              </a:tr>
            </a:tbl>
          </a:graphicData>
        </a:graphic>
      </p:graphicFrame>
      <p:graphicFrame>
        <p:nvGraphicFramePr>
          <p:cNvPr id="8290" name="Group 98"/>
          <p:cNvGraphicFramePr>
            <a:graphicFrameLocks noGrp="1"/>
          </p:cNvGraphicFramePr>
          <p:nvPr/>
        </p:nvGraphicFramePr>
        <p:xfrm>
          <a:off x="3097213" y="2500313"/>
          <a:ext cx="1903412" cy="306387"/>
        </p:xfrm>
        <a:graphic>
          <a:graphicData uri="http://schemas.openxmlformats.org/drawingml/2006/table">
            <a:tbl>
              <a:tblPr/>
              <a:tblGrid>
                <a:gridCol w="341312"/>
                <a:gridCol w="1562100"/>
              </a:tblGrid>
              <a:tr h="3063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adentro</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bl>
          </a:graphicData>
        </a:graphic>
      </p:graphicFrame>
      <p:graphicFrame>
        <p:nvGraphicFramePr>
          <p:cNvPr id="8300" name="Group 108"/>
          <p:cNvGraphicFramePr>
            <a:graphicFrameLocks noGrp="1"/>
          </p:cNvGraphicFramePr>
          <p:nvPr/>
        </p:nvGraphicFramePr>
        <p:xfrm>
          <a:off x="3651250" y="2857500"/>
          <a:ext cx="1992313" cy="563804"/>
        </p:xfrm>
        <a:graphic>
          <a:graphicData uri="http://schemas.openxmlformats.org/drawingml/2006/table">
            <a:tbl>
              <a:tblPr/>
              <a:tblGrid>
                <a:gridCol w="357188"/>
                <a:gridCol w="1635125"/>
              </a:tblGrid>
              <a:tr h="2817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71" marB="3427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el estudio</a:t>
                      </a:r>
                    </a:p>
                  </a:txBody>
                  <a:tcPr marL="121920" marR="121920" marT="34271" marB="34271" horzOverflow="overflow">
                    <a:lnL>
                      <a:noFill/>
                    </a:lnL>
                    <a:lnR>
                      <a:noFill/>
                    </a:lnR>
                    <a:lnT>
                      <a:noFill/>
                    </a:lnT>
                    <a:lnB>
                      <a:noFill/>
                    </a:lnB>
                    <a:lnTlToBr>
                      <a:noFill/>
                    </a:lnTlToBr>
                    <a:lnBlToTr>
                      <a:noFill/>
                    </a:lnBlToTr>
                    <a:noFill/>
                  </a:tcPr>
                </a:tc>
              </a:tr>
              <a:tr h="2817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71" marB="34271"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en un edificio</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71" marB="34271" horzOverflow="overflow">
                    <a:lnL>
                      <a:noFill/>
                    </a:lnL>
                    <a:lnR>
                      <a:noFill/>
                    </a:lnR>
                    <a:lnT>
                      <a:noFill/>
                    </a:lnT>
                    <a:lnB>
                      <a:noFill/>
                    </a:lnB>
                    <a:lnTlToBr>
                      <a:noFill/>
                    </a:lnTlToBr>
                    <a:lnBlToTr>
                      <a:noFill/>
                    </a:lnBlToTr>
                    <a:noFill/>
                  </a:tcPr>
                </a:tc>
              </a:tr>
            </a:tbl>
          </a:graphicData>
        </a:graphic>
      </p:graphicFrame>
      <p:sp>
        <p:nvSpPr>
          <p:cNvPr id="7222" name="Text Box 123"/>
          <p:cNvSpPr txBox="1">
            <a:spLocks noChangeArrowheads="1"/>
          </p:cNvSpPr>
          <p:nvPr/>
        </p:nvSpPr>
        <p:spPr bwMode="auto">
          <a:xfrm>
            <a:off x="2857500" y="3714750"/>
            <a:ext cx="2928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a:t>4.  </a:t>
            </a:r>
            <a:r>
              <a:rPr lang="en-US" sz="1600">
                <a:cs typeface="Arial" charset="0"/>
              </a:rPr>
              <a:t>¿Cómo es?</a:t>
            </a:r>
          </a:p>
        </p:txBody>
      </p:sp>
      <p:graphicFrame>
        <p:nvGraphicFramePr>
          <p:cNvPr id="8316" name="Group 124"/>
          <p:cNvGraphicFramePr>
            <a:graphicFrameLocks noGrp="1"/>
          </p:cNvGraphicFramePr>
          <p:nvPr/>
        </p:nvGraphicFramePr>
        <p:xfrm>
          <a:off x="3143250" y="4214813"/>
          <a:ext cx="2357438" cy="2362200"/>
        </p:xfrm>
        <a:graphic>
          <a:graphicData uri="http://schemas.openxmlformats.org/drawingml/2006/table">
            <a:tbl>
              <a:tblPr/>
              <a:tblGrid>
                <a:gridCol w="434975"/>
                <a:gridCol w="1922463"/>
              </a:tblGrid>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divertido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c</a:t>
                      </a:r>
                      <a:r>
                        <a:rPr kumimoji="0" lang="en-US" sz="1400" b="0" i="0" u="none" strike="noStrike" cap="none" normalizeH="0" baseline="0" smtClean="0">
                          <a:ln>
                            <a:noFill/>
                          </a:ln>
                          <a:solidFill>
                            <a:schemeClr val="tx1"/>
                          </a:solidFill>
                          <a:effectLst/>
                          <a:latin typeface="Arial" charset="0"/>
                          <a:cs typeface="Arial" charset="0"/>
                        </a:rPr>
                        <a:t>ómico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triste</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informativo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serio</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interesante</a:t>
                      </a:r>
                      <a:endParaRPr kumimoji="0" lang="en-US" sz="1400" b="0" i="0" u="none" strike="noStrike" cap="none" normalizeH="0" baseline="0" smtClean="0">
                        <a:ln>
                          <a:noFill/>
                        </a:ln>
                        <a:solidFill>
                          <a:schemeClr val="tx1"/>
                        </a:solidFill>
                        <a:effectLst/>
                        <a:latin typeface="Arial" charset="0"/>
                        <a:cs typeface="Arial" charset="0"/>
                      </a:endParaRP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emocionante</a:t>
                      </a:r>
                    </a:p>
                  </a:txBody>
                  <a:tcPr marL="121920" marR="121920" marT="34290" marB="34290" horzOverflow="overflow">
                    <a:lnL>
                      <a:noFill/>
                    </a:lnL>
                    <a:lnR>
                      <a:noFill/>
                    </a:lnR>
                    <a:lnT>
                      <a:noFill/>
                    </a:lnT>
                    <a:lnB>
                      <a:noFill/>
                    </a:lnB>
                    <a:lnTlToBr>
                      <a:noFill/>
                    </a:lnTlToBr>
                    <a:lnBlToTr>
                      <a:noFill/>
                    </a:lnBlToTr>
                    <a:noFill/>
                  </a:tcPr>
                </a:tc>
              </a:tr>
              <a:tr h="295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aburrido</a:t>
                      </a:r>
                    </a:p>
                  </a:txBody>
                  <a:tcPr marL="121920" marR="121920" marT="34290" marB="34290" horzOverflow="overflow">
                    <a:lnL>
                      <a:noFill/>
                    </a:lnL>
                    <a:lnR>
                      <a:noFill/>
                    </a:lnR>
                    <a:lnT>
                      <a:noFill/>
                    </a:lnT>
                    <a:lnB>
                      <a:noFill/>
                    </a:lnB>
                    <a:lnTlToBr>
                      <a:noFill/>
                    </a:lnTlToBr>
                    <a:lnBlToTr>
                      <a:noFill/>
                    </a:lnBlToTr>
                    <a:noFill/>
                  </a:tcPr>
                </a:tc>
              </a:tr>
            </a:tbl>
          </a:graphicData>
        </a:graphic>
      </p:graphicFrame>
      <p:sp>
        <p:nvSpPr>
          <p:cNvPr id="7240" name="Text Box 169"/>
          <p:cNvSpPr txBox="1">
            <a:spLocks noChangeArrowheads="1"/>
          </p:cNvSpPr>
          <p:nvPr/>
        </p:nvSpPr>
        <p:spPr bwMode="auto">
          <a:xfrm>
            <a:off x="5429250" y="1000125"/>
            <a:ext cx="5053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a:t>5.  </a:t>
            </a:r>
            <a:r>
              <a:rPr lang="en-US" sz="1600">
                <a:cs typeface="Arial" charset="0"/>
              </a:rPr>
              <a:t>¡Añade tu opinión</a:t>
            </a:r>
            <a:r>
              <a:rPr lang="en-GB" sz="1600"/>
              <a:t>!</a:t>
            </a:r>
            <a:endParaRPr lang="en-US" sz="1600">
              <a:cs typeface="Arial" charset="0"/>
            </a:endParaRPr>
          </a:p>
        </p:txBody>
      </p:sp>
      <p:graphicFrame>
        <p:nvGraphicFramePr>
          <p:cNvPr id="8362" name="Group 170"/>
          <p:cNvGraphicFramePr>
            <a:graphicFrameLocks noGrp="1"/>
          </p:cNvGraphicFramePr>
          <p:nvPr/>
        </p:nvGraphicFramePr>
        <p:xfrm>
          <a:off x="6215063" y="1428750"/>
          <a:ext cx="2571750" cy="571500"/>
        </p:xfrm>
        <a:graphic>
          <a:graphicData uri="http://schemas.openxmlformats.org/drawingml/2006/table">
            <a:tbl>
              <a:tblPr/>
              <a:tblGrid>
                <a:gridCol w="461962"/>
                <a:gridCol w="2109788"/>
              </a:tblGrid>
              <a:tr h="287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me gust</a:t>
                      </a:r>
                      <a:r>
                        <a:rPr kumimoji="0" lang="en-US" sz="1400" b="0" i="0" u="none" strike="noStrike" cap="none" normalizeH="0" baseline="0" smtClean="0">
                          <a:ln>
                            <a:noFill/>
                          </a:ln>
                          <a:solidFill>
                            <a:schemeClr val="tx1"/>
                          </a:solidFill>
                          <a:effectLst/>
                          <a:latin typeface="Arial" charset="0"/>
                          <a:cs typeface="Arial" charset="0"/>
                        </a:rPr>
                        <a:t>ó</a:t>
                      </a:r>
                    </a:p>
                  </a:txBody>
                  <a:tcPr marL="121920" marR="121920" marT="34290" marB="34290" horzOverflow="overflow">
                    <a:lnL>
                      <a:noFill/>
                    </a:lnL>
                    <a:lnR>
                      <a:noFill/>
                    </a:lnR>
                    <a:lnT>
                      <a:noFill/>
                    </a:lnT>
                    <a:lnB>
                      <a:noFill/>
                    </a:lnB>
                    <a:lnTlToBr>
                      <a:noFill/>
                    </a:lnTlToBr>
                    <a:lnBlToTr>
                      <a:noFill/>
                    </a:lnBlToTr>
                    <a:noFill/>
                  </a:tcPr>
                </a:tc>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smtClean="0">
                        <a:ln>
                          <a:noFill/>
                        </a:ln>
                        <a:solidFill>
                          <a:schemeClr val="tx1"/>
                        </a:solidFill>
                        <a:effectLst/>
                        <a:latin typeface="Arial" charset="0"/>
                      </a:endParaRPr>
                    </a:p>
                  </a:txBody>
                  <a:tcPr marL="121920" marR="121920" marT="34290" marB="3429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chemeClr val="tx1"/>
                          </a:solidFill>
                          <a:effectLst/>
                          <a:latin typeface="Arial" charset="0"/>
                        </a:rPr>
                        <a:t>no me gust</a:t>
                      </a:r>
                      <a:r>
                        <a:rPr kumimoji="0" lang="en-US" sz="1400" b="0" i="0" u="none" strike="noStrike" cap="none" normalizeH="0" baseline="0" smtClean="0">
                          <a:ln>
                            <a:noFill/>
                          </a:ln>
                          <a:solidFill>
                            <a:schemeClr val="tx1"/>
                          </a:solidFill>
                          <a:effectLst/>
                          <a:latin typeface="Arial" charset="0"/>
                          <a:cs typeface="Arial" charset="0"/>
                        </a:rPr>
                        <a:t>ó</a:t>
                      </a:r>
                    </a:p>
                  </a:txBody>
                  <a:tcPr marL="121920" marR="121920" marT="34290" marB="34290" horzOverflow="overflow">
                    <a:lnL>
                      <a:noFill/>
                    </a:lnL>
                    <a:lnR>
                      <a:noFill/>
                    </a:lnR>
                    <a:lnT>
                      <a:noFill/>
                    </a:lnT>
                    <a:lnB>
                      <a:noFill/>
                    </a:lnB>
                    <a:lnTlToBr>
                      <a:noFill/>
                    </a:lnTlToBr>
                    <a:lnBlToTr>
                      <a:noFill/>
                    </a:lnBlToTr>
                    <a:noFill/>
                  </a:tcPr>
                </a:tc>
              </a:tr>
            </a:tbl>
          </a:graphicData>
        </a:graphic>
      </p:graphicFrame>
      <p:sp>
        <p:nvSpPr>
          <p:cNvPr id="7246" name="Text Box 185"/>
          <p:cNvSpPr txBox="1">
            <a:spLocks noChangeArrowheads="1"/>
          </p:cNvSpPr>
          <p:nvPr/>
        </p:nvSpPr>
        <p:spPr bwMode="auto">
          <a:xfrm>
            <a:off x="5500688" y="2559050"/>
            <a:ext cx="3578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FontTx/>
              <a:buAutoNum type="arabicPeriod" startAt="6"/>
            </a:pPr>
            <a:r>
              <a:rPr lang="en-US" sz="1600" dirty="0" err="1">
                <a:cs typeface="Arial" charset="0"/>
              </a:rPr>
              <a:t>Escribe</a:t>
            </a:r>
            <a:r>
              <a:rPr lang="en-US" sz="1600" dirty="0">
                <a:cs typeface="Arial" charset="0"/>
              </a:rPr>
              <a:t> </a:t>
            </a:r>
            <a:r>
              <a:rPr lang="en-US" sz="1600" dirty="0" smtClean="0">
                <a:cs typeface="Arial" charset="0"/>
              </a:rPr>
              <a:t>en </a:t>
            </a:r>
            <a:r>
              <a:rPr lang="en-US" sz="1600" dirty="0" err="1" smtClean="0">
                <a:cs typeface="Arial" charset="0"/>
              </a:rPr>
              <a:t>español</a:t>
            </a:r>
            <a:r>
              <a:rPr lang="en-US" sz="1600" dirty="0" smtClean="0">
                <a:cs typeface="Arial" charset="0"/>
              </a:rPr>
              <a:t> lo </a:t>
            </a:r>
            <a:r>
              <a:rPr lang="en-US" sz="1600" dirty="0" err="1">
                <a:cs typeface="Arial" charset="0"/>
              </a:rPr>
              <a:t>que</a:t>
            </a:r>
            <a:r>
              <a:rPr lang="en-US" sz="1600" dirty="0">
                <a:cs typeface="Arial" charset="0"/>
              </a:rPr>
              <a:t> </a:t>
            </a:r>
            <a:r>
              <a:rPr lang="en-US" sz="1600" dirty="0" err="1">
                <a:cs typeface="Arial" charset="0"/>
              </a:rPr>
              <a:t>ves</a:t>
            </a:r>
            <a:r>
              <a:rPr lang="en-US" sz="1600" dirty="0">
                <a:cs typeface="Arial" charset="0"/>
              </a:rPr>
              <a:t> en el </a:t>
            </a:r>
            <a:r>
              <a:rPr lang="en-US" sz="1600" dirty="0" err="1">
                <a:cs typeface="Arial" charset="0"/>
              </a:rPr>
              <a:t>programa</a:t>
            </a:r>
            <a:r>
              <a:rPr lang="en-US" sz="1600" dirty="0">
                <a:cs typeface="Arial" charset="0"/>
              </a:rPr>
              <a:t>.</a:t>
            </a:r>
          </a:p>
        </p:txBody>
      </p:sp>
      <p:sp>
        <p:nvSpPr>
          <p:cNvPr id="7247" name="Text Box 186"/>
          <p:cNvSpPr txBox="1">
            <a:spLocks noChangeArrowheads="1"/>
          </p:cNvSpPr>
          <p:nvPr/>
        </p:nvSpPr>
        <p:spPr bwMode="auto">
          <a:xfrm>
            <a:off x="5572125" y="3071813"/>
            <a:ext cx="3506788"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7248" name="TextBox 46"/>
          <p:cNvSpPr txBox="1">
            <a:spLocks noChangeArrowheads="1"/>
          </p:cNvSpPr>
          <p:nvPr/>
        </p:nvSpPr>
        <p:spPr bwMode="auto">
          <a:xfrm>
            <a:off x="5857875" y="0"/>
            <a:ext cx="3286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a:t>¡Vamos a mirar algo!</a:t>
            </a:r>
          </a:p>
        </p:txBody>
      </p:sp>
      <p:sp>
        <p:nvSpPr>
          <p:cNvPr id="7249" name="Rectangle 48"/>
          <p:cNvSpPr>
            <a:spLocks noChangeArrowheads="1"/>
          </p:cNvSpPr>
          <p:nvPr/>
        </p:nvSpPr>
        <p:spPr bwMode="auto">
          <a:xfrm>
            <a:off x="642938" y="4397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0" name="Rectangle 49"/>
          <p:cNvSpPr>
            <a:spLocks noChangeArrowheads="1"/>
          </p:cNvSpPr>
          <p:nvPr/>
        </p:nvSpPr>
        <p:spPr bwMode="auto">
          <a:xfrm>
            <a:off x="642938" y="46672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1" name="Rectangle 50"/>
          <p:cNvSpPr>
            <a:spLocks noChangeArrowheads="1"/>
          </p:cNvSpPr>
          <p:nvPr/>
        </p:nvSpPr>
        <p:spPr bwMode="auto">
          <a:xfrm>
            <a:off x="642938" y="493712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2" name="Rectangle 50"/>
          <p:cNvSpPr>
            <a:spLocks noChangeArrowheads="1"/>
          </p:cNvSpPr>
          <p:nvPr/>
        </p:nvSpPr>
        <p:spPr bwMode="auto">
          <a:xfrm>
            <a:off x="3143250" y="1500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3" name="Rectangle 50"/>
          <p:cNvSpPr>
            <a:spLocks noChangeArrowheads="1"/>
          </p:cNvSpPr>
          <p:nvPr/>
        </p:nvSpPr>
        <p:spPr bwMode="auto">
          <a:xfrm>
            <a:off x="3143250" y="250031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4" name="Rectangle 50"/>
          <p:cNvSpPr>
            <a:spLocks noChangeArrowheads="1"/>
          </p:cNvSpPr>
          <p:nvPr/>
        </p:nvSpPr>
        <p:spPr bwMode="auto">
          <a:xfrm>
            <a:off x="3714750" y="1857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5" name="Rectangle 50"/>
          <p:cNvSpPr>
            <a:spLocks noChangeArrowheads="1"/>
          </p:cNvSpPr>
          <p:nvPr/>
        </p:nvSpPr>
        <p:spPr bwMode="auto">
          <a:xfrm>
            <a:off x="3714750" y="2151063"/>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6" name="Rectangle 50"/>
          <p:cNvSpPr>
            <a:spLocks noChangeArrowheads="1"/>
          </p:cNvSpPr>
          <p:nvPr/>
        </p:nvSpPr>
        <p:spPr bwMode="auto">
          <a:xfrm>
            <a:off x="3714750" y="285750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7" name="Rectangle 50"/>
          <p:cNvSpPr>
            <a:spLocks noChangeArrowheads="1"/>
          </p:cNvSpPr>
          <p:nvPr/>
        </p:nvSpPr>
        <p:spPr bwMode="auto">
          <a:xfrm>
            <a:off x="3714750" y="3151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8" name="Rectangle 43"/>
          <p:cNvSpPr>
            <a:spLocks noChangeArrowheads="1"/>
          </p:cNvSpPr>
          <p:nvPr/>
        </p:nvSpPr>
        <p:spPr bwMode="auto">
          <a:xfrm>
            <a:off x="3143250" y="4294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59" name="Rectangle 44"/>
          <p:cNvSpPr>
            <a:spLocks noChangeArrowheads="1"/>
          </p:cNvSpPr>
          <p:nvPr/>
        </p:nvSpPr>
        <p:spPr bwMode="auto">
          <a:xfrm>
            <a:off x="3143250" y="457993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0" name="Rectangle 45"/>
          <p:cNvSpPr>
            <a:spLocks noChangeArrowheads="1"/>
          </p:cNvSpPr>
          <p:nvPr/>
        </p:nvSpPr>
        <p:spPr bwMode="auto">
          <a:xfrm>
            <a:off x="3143250" y="48577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1" name="Rectangle 46"/>
          <p:cNvSpPr>
            <a:spLocks noChangeArrowheads="1"/>
          </p:cNvSpPr>
          <p:nvPr/>
        </p:nvSpPr>
        <p:spPr bwMode="auto">
          <a:xfrm>
            <a:off x="3143250" y="515143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2" name="Rectangle 47"/>
          <p:cNvSpPr>
            <a:spLocks noChangeArrowheads="1"/>
          </p:cNvSpPr>
          <p:nvPr/>
        </p:nvSpPr>
        <p:spPr bwMode="auto">
          <a:xfrm>
            <a:off x="3143250" y="54133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3" name="Rectangle 48"/>
          <p:cNvSpPr>
            <a:spLocks noChangeArrowheads="1"/>
          </p:cNvSpPr>
          <p:nvPr/>
        </p:nvSpPr>
        <p:spPr bwMode="auto">
          <a:xfrm>
            <a:off x="3143250" y="568325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4" name="Rectangle 49"/>
          <p:cNvSpPr>
            <a:spLocks noChangeArrowheads="1"/>
          </p:cNvSpPr>
          <p:nvPr/>
        </p:nvSpPr>
        <p:spPr bwMode="auto">
          <a:xfrm>
            <a:off x="3143250" y="595312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5" name="Rectangle 50"/>
          <p:cNvSpPr>
            <a:spLocks noChangeArrowheads="1"/>
          </p:cNvSpPr>
          <p:nvPr/>
        </p:nvSpPr>
        <p:spPr bwMode="auto">
          <a:xfrm>
            <a:off x="3143250" y="6223000"/>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6" name="Rectangle 50"/>
          <p:cNvSpPr>
            <a:spLocks noChangeArrowheads="1"/>
          </p:cNvSpPr>
          <p:nvPr/>
        </p:nvSpPr>
        <p:spPr bwMode="auto">
          <a:xfrm>
            <a:off x="6357938" y="1500188"/>
            <a:ext cx="285750" cy="2778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7" name="Rectangle 50"/>
          <p:cNvSpPr>
            <a:spLocks noChangeArrowheads="1"/>
          </p:cNvSpPr>
          <p:nvPr/>
        </p:nvSpPr>
        <p:spPr bwMode="auto">
          <a:xfrm>
            <a:off x="6357938" y="1793875"/>
            <a:ext cx="285750" cy="277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3429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400" dirty="0" err="1">
                <a:solidFill>
                  <a:schemeClr val="tx1"/>
                </a:solidFill>
              </a:rPr>
              <a:t>sentarse</a:t>
            </a:r>
            <a:r>
              <a:rPr lang="en-GB" sz="2400" dirty="0">
                <a:solidFill>
                  <a:schemeClr val="tx1"/>
                </a:solidFill>
              </a:rPr>
              <a:t> – to sit down</a:t>
            </a:r>
          </a:p>
          <a:p>
            <a:pPr>
              <a:defRPr/>
            </a:pPr>
            <a:r>
              <a:rPr lang="en-GB" sz="2400" dirty="0">
                <a:solidFill>
                  <a:schemeClr val="tx1"/>
                </a:solidFill>
              </a:rPr>
              <a:t>pulsar – to press</a:t>
            </a:r>
            <a:br>
              <a:rPr lang="en-GB" sz="2400" dirty="0">
                <a:solidFill>
                  <a:schemeClr val="tx1"/>
                </a:solidFill>
              </a:rPr>
            </a:br>
            <a:r>
              <a:rPr lang="en-GB" sz="2400" dirty="0" err="1">
                <a:solidFill>
                  <a:schemeClr val="tx1"/>
                </a:solidFill>
              </a:rPr>
              <a:t>desaparecer</a:t>
            </a:r>
            <a:r>
              <a:rPr lang="en-GB" sz="2400" dirty="0">
                <a:solidFill>
                  <a:schemeClr val="tx1"/>
                </a:solidFill>
              </a:rPr>
              <a:t> – to disappear</a:t>
            </a:r>
            <a:br>
              <a:rPr lang="en-GB" sz="2400" dirty="0">
                <a:solidFill>
                  <a:schemeClr val="tx1"/>
                </a:solidFill>
              </a:rPr>
            </a:br>
            <a:r>
              <a:rPr lang="en-GB" sz="2400" dirty="0" err="1">
                <a:solidFill>
                  <a:schemeClr val="tx1"/>
                </a:solidFill>
              </a:rPr>
              <a:t>aparecer</a:t>
            </a:r>
            <a:r>
              <a:rPr lang="en-GB" sz="2400" dirty="0">
                <a:solidFill>
                  <a:schemeClr val="tx1"/>
                </a:solidFill>
              </a:rPr>
              <a:t> – to appear</a:t>
            </a:r>
            <a:br>
              <a:rPr lang="en-GB" sz="2400" dirty="0">
                <a:solidFill>
                  <a:schemeClr val="tx1"/>
                </a:solidFill>
              </a:rPr>
            </a:br>
            <a:r>
              <a:rPr lang="en-GB" sz="2400" dirty="0" err="1">
                <a:solidFill>
                  <a:schemeClr val="tx1"/>
                </a:solidFill>
              </a:rPr>
              <a:t>reírse</a:t>
            </a:r>
            <a:r>
              <a:rPr lang="en-GB" sz="2400" dirty="0">
                <a:solidFill>
                  <a:schemeClr val="tx1"/>
                </a:solidFill>
              </a:rPr>
              <a:t> – to laugh</a:t>
            </a:r>
            <a:br>
              <a:rPr lang="en-GB" sz="2400" dirty="0">
                <a:solidFill>
                  <a:schemeClr val="tx1"/>
                </a:solidFill>
              </a:rPr>
            </a:br>
            <a:r>
              <a:rPr lang="en-GB" sz="2400" dirty="0">
                <a:solidFill>
                  <a:schemeClr val="tx1"/>
                </a:solidFill>
              </a:rPr>
              <a:t>leer – to read</a:t>
            </a:r>
            <a:br>
              <a:rPr lang="en-GB" sz="2400" dirty="0">
                <a:solidFill>
                  <a:schemeClr val="tx1"/>
                </a:solidFill>
              </a:rPr>
            </a:br>
            <a:r>
              <a:rPr lang="en-GB" sz="2400" dirty="0" err="1">
                <a:solidFill>
                  <a:schemeClr val="tx1"/>
                </a:solidFill>
              </a:rPr>
              <a:t>explotar</a:t>
            </a:r>
            <a:r>
              <a:rPr lang="en-GB" sz="2400" dirty="0">
                <a:solidFill>
                  <a:schemeClr val="tx1"/>
                </a:solidFill>
              </a:rPr>
              <a:t> – to explode</a:t>
            </a:r>
            <a:br>
              <a:rPr lang="en-GB" sz="2400" dirty="0">
                <a:solidFill>
                  <a:schemeClr val="tx1"/>
                </a:solidFill>
              </a:rPr>
            </a:br>
            <a:r>
              <a:rPr lang="en-GB" sz="2400" dirty="0">
                <a:solidFill>
                  <a:schemeClr val="tx1"/>
                </a:solidFill>
              </a:rPr>
              <a:t>(el control </a:t>
            </a:r>
            <a:r>
              <a:rPr lang="en-GB" sz="2400" dirty="0" err="1">
                <a:solidFill>
                  <a:schemeClr val="tx1"/>
                </a:solidFill>
              </a:rPr>
              <a:t>remoto</a:t>
            </a:r>
            <a:r>
              <a:rPr lang="en-GB" sz="2400" dirty="0">
                <a:solidFill>
                  <a:schemeClr val="tx1"/>
                </a:solidFill>
              </a:rPr>
              <a:t>, el </a:t>
            </a:r>
            <a:r>
              <a:rPr lang="en-GB" sz="2400" dirty="0" err="1">
                <a:solidFill>
                  <a:schemeClr val="tx1"/>
                </a:solidFill>
              </a:rPr>
              <a:t>botón</a:t>
            </a:r>
            <a:r>
              <a:rPr lang="en-GB" sz="2400" dirty="0">
                <a:solidFill>
                  <a:schemeClr val="tx1"/>
                </a:solidFill>
              </a:rPr>
              <a:t>, el </a:t>
            </a:r>
            <a:r>
              <a:rPr lang="en-GB" sz="2400" dirty="0" err="1">
                <a:solidFill>
                  <a:schemeClr val="tx1"/>
                </a:solidFill>
              </a:rPr>
              <a:t>periódico</a:t>
            </a:r>
            <a:r>
              <a:rPr lang="en-GB" sz="2400" dirty="0">
                <a:solidFill>
                  <a:schemeClr val="tx1"/>
                </a:solidFill>
              </a:rPr>
              <a:t>)</a:t>
            </a:r>
            <a:endParaRPr lang="en-US" sz="2400" dirty="0">
              <a:solidFill>
                <a:schemeClr val="tx1"/>
              </a:solidFill>
            </a:endParaRPr>
          </a:p>
        </p:txBody>
      </p:sp>
      <p:sp>
        <p:nvSpPr>
          <p:cNvPr id="3" name="Rectangle 2"/>
          <p:cNvSpPr/>
          <p:nvPr/>
        </p:nvSpPr>
        <p:spPr>
          <a:xfrm>
            <a:off x="4572000" y="0"/>
            <a:ext cx="4572000" cy="3429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400" dirty="0" err="1">
                <a:solidFill>
                  <a:schemeClr val="tx1"/>
                </a:solidFill>
              </a:rPr>
              <a:t>cruzar</a:t>
            </a:r>
            <a:r>
              <a:rPr lang="en-GB" sz="2400" dirty="0">
                <a:solidFill>
                  <a:schemeClr val="tx1"/>
                </a:solidFill>
              </a:rPr>
              <a:t> – to cross</a:t>
            </a:r>
          </a:p>
          <a:p>
            <a:pPr>
              <a:defRPr/>
            </a:pPr>
            <a:r>
              <a:rPr lang="en-GB" sz="2400" dirty="0" err="1">
                <a:solidFill>
                  <a:schemeClr val="tx1"/>
                </a:solidFill>
              </a:rPr>
              <a:t>pagar</a:t>
            </a:r>
            <a:r>
              <a:rPr lang="en-GB" sz="2400" dirty="0">
                <a:solidFill>
                  <a:schemeClr val="tx1"/>
                </a:solidFill>
              </a:rPr>
              <a:t> – to pay</a:t>
            </a:r>
          </a:p>
          <a:p>
            <a:pPr>
              <a:defRPr/>
            </a:pPr>
            <a:r>
              <a:rPr lang="en-GB" sz="2400" dirty="0" err="1">
                <a:solidFill>
                  <a:schemeClr val="tx1"/>
                </a:solidFill>
              </a:rPr>
              <a:t>decir</a:t>
            </a:r>
            <a:r>
              <a:rPr lang="en-GB" sz="2400" dirty="0">
                <a:solidFill>
                  <a:schemeClr val="tx1"/>
                </a:solidFill>
              </a:rPr>
              <a:t> – to say</a:t>
            </a:r>
          </a:p>
          <a:p>
            <a:pPr>
              <a:defRPr/>
            </a:pPr>
            <a:r>
              <a:rPr lang="en-GB" sz="2400" dirty="0" err="1">
                <a:solidFill>
                  <a:schemeClr val="tx1"/>
                </a:solidFill>
              </a:rPr>
              <a:t>decidir</a:t>
            </a:r>
            <a:r>
              <a:rPr lang="en-GB" sz="2400" dirty="0">
                <a:solidFill>
                  <a:schemeClr val="tx1"/>
                </a:solidFill>
              </a:rPr>
              <a:t> – to decide</a:t>
            </a:r>
          </a:p>
          <a:p>
            <a:pPr>
              <a:defRPr/>
            </a:pPr>
            <a:r>
              <a:rPr lang="en-GB" sz="2400" dirty="0" err="1">
                <a:solidFill>
                  <a:schemeClr val="tx1"/>
                </a:solidFill>
              </a:rPr>
              <a:t>rodear</a:t>
            </a:r>
            <a:r>
              <a:rPr lang="en-GB" sz="2400" dirty="0">
                <a:solidFill>
                  <a:schemeClr val="tx1"/>
                </a:solidFill>
              </a:rPr>
              <a:t> – to go around</a:t>
            </a:r>
          </a:p>
          <a:p>
            <a:pPr>
              <a:defRPr/>
            </a:pPr>
            <a:r>
              <a:rPr lang="en-GB" sz="2400" dirty="0" err="1">
                <a:solidFill>
                  <a:schemeClr val="tx1"/>
                </a:solidFill>
              </a:rPr>
              <a:t>desaparecer</a:t>
            </a:r>
            <a:r>
              <a:rPr lang="en-GB" sz="2400" dirty="0">
                <a:solidFill>
                  <a:schemeClr val="tx1"/>
                </a:solidFill>
              </a:rPr>
              <a:t> – to disappear</a:t>
            </a:r>
            <a:br>
              <a:rPr lang="en-GB" sz="2400" dirty="0">
                <a:solidFill>
                  <a:schemeClr val="tx1"/>
                </a:solidFill>
              </a:rPr>
            </a:br>
            <a:r>
              <a:rPr lang="en-GB" sz="2400" dirty="0" err="1">
                <a:solidFill>
                  <a:schemeClr val="tx1"/>
                </a:solidFill>
              </a:rPr>
              <a:t>transformarse</a:t>
            </a:r>
            <a:r>
              <a:rPr lang="en-GB" sz="2400" dirty="0">
                <a:solidFill>
                  <a:schemeClr val="tx1"/>
                </a:solidFill>
              </a:rPr>
              <a:t> en – to turn into</a:t>
            </a:r>
            <a:br>
              <a:rPr lang="en-GB" sz="2400" dirty="0">
                <a:solidFill>
                  <a:schemeClr val="tx1"/>
                </a:solidFill>
              </a:rPr>
            </a:br>
            <a:r>
              <a:rPr lang="en-GB" sz="2400" dirty="0">
                <a:solidFill>
                  <a:schemeClr val="tx1"/>
                </a:solidFill>
              </a:rPr>
              <a:t>(el </a:t>
            </a:r>
            <a:r>
              <a:rPr lang="en-GB" sz="2400" dirty="0" err="1">
                <a:solidFill>
                  <a:schemeClr val="tx1"/>
                </a:solidFill>
              </a:rPr>
              <a:t>puente</a:t>
            </a:r>
            <a:r>
              <a:rPr lang="en-GB" sz="2400" dirty="0">
                <a:solidFill>
                  <a:schemeClr val="tx1"/>
                </a:solidFill>
              </a:rPr>
              <a:t>, un </a:t>
            </a:r>
            <a:r>
              <a:rPr lang="en-GB" sz="2400" dirty="0" err="1">
                <a:solidFill>
                  <a:schemeClr val="tx1"/>
                </a:solidFill>
              </a:rPr>
              <a:t>peaje</a:t>
            </a:r>
            <a:r>
              <a:rPr lang="en-GB" sz="2400" dirty="0">
                <a:solidFill>
                  <a:schemeClr val="tx1"/>
                </a:solidFill>
              </a:rPr>
              <a:t>, un </a:t>
            </a:r>
            <a:r>
              <a:rPr lang="en-GB" sz="2400" dirty="0" err="1">
                <a:solidFill>
                  <a:schemeClr val="tx1"/>
                </a:solidFill>
              </a:rPr>
              <a:t>monstruo</a:t>
            </a:r>
            <a:r>
              <a:rPr lang="en-GB" sz="2400" dirty="0">
                <a:solidFill>
                  <a:schemeClr val="tx1"/>
                </a:solidFill>
              </a:rPr>
              <a:t> </a:t>
            </a:r>
            <a:r>
              <a:rPr lang="en-GB" sz="2400" dirty="0" err="1">
                <a:solidFill>
                  <a:schemeClr val="tx1"/>
                </a:solidFill>
              </a:rPr>
              <a:t>acuático</a:t>
            </a:r>
            <a:r>
              <a:rPr lang="en-GB" sz="2400" dirty="0">
                <a:solidFill>
                  <a:schemeClr val="tx1"/>
                </a:solidFill>
              </a:rPr>
              <a:t>)</a:t>
            </a:r>
            <a:endParaRPr lang="en-US" sz="2400" dirty="0">
              <a:solidFill>
                <a:schemeClr val="tx1"/>
              </a:solidFill>
            </a:endParaRPr>
          </a:p>
        </p:txBody>
      </p:sp>
      <p:sp>
        <p:nvSpPr>
          <p:cNvPr id="4" name="Rectangle 3"/>
          <p:cNvSpPr/>
          <p:nvPr/>
        </p:nvSpPr>
        <p:spPr>
          <a:xfrm>
            <a:off x="0" y="3429000"/>
            <a:ext cx="4572000" cy="3429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400" dirty="0" err="1">
                <a:solidFill>
                  <a:schemeClr val="tx1"/>
                </a:solidFill>
              </a:rPr>
              <a:t>jugar</a:t>
            </a:r>
            <a:r>
              <a:rPr lang="en-GB" sz="2400" dirty="0">
                <a:solidFill>
                  <a:schemeClr val="tx1"/>
                </a:solidFill>
              </a:rPr>
              <a:t> a </a:t>
            </a:r>
            <a:r>
              <a:rPr lang="en-GB" sz="2400" dirty="0" err="1">
                <a:solidFill>
                  <a:schemeClr val="tx1"/>
                </a:solidFill>
              </a:rPr>
              <a:t>las</a:t>
            </a:r>
            <a:r>
              <a:rPr lang="en-GB" sz="2400" dirty="0">
                <a:solidFill>
                  <a:schemeClr val="tx1"/>
                </a:solidFill>
              </a:rPr>
              <a:t> </a:t>
            </a:r>
            <a:r>
              <a:rPr lang="en-GB" sz="2400" dirty="0" err="1">
                <a:solidFill>
                  <a:schemeClr val="tx1"/>
                </a:solidFill>
              </a:rPr>
              <a:t>cartas</a:t>
            </a:r>
            <a:r>
              <a:rPr lang="en-GB" sz="2400" dirty="0">
                <a:solidFill>
                  <a:schemeClr val="tx1"/>
                </a:solidFill>
              </a:rPr>
              <a:t/>
            </a:r>
            <a:br>
              <a:rPr lang="en-GB" sz="2400" dirty="0">
                <a:solidFill>
                  <a:schemeClr val="tx1"/>
                </a:solidFill>
              </a:rPr>
            </a:br>
            <a:r>
              <a:rPr lang="en-GB" sz="2400" dirty="0" err="1">
                <a:solidFill>
                  <a:schemeClr val="tx1"/>
                </a:solidFill>
              </a:rPr>
              <a:t>apostar</a:t>
            </a:r>
            <a:r>
              <a:rPr lang="en-GB" sz="2400" dirty="0">
                <a:solidFill>
                  <a:schemeClr val="tx1"/>
                </a:solidFill>
              </a:rPr>
              <a:t>  (</a:t>
            </a:r>
            <a:r>
              <a:rPr lang="en-GB" sz="2400" dirty="0" err="1">
                <a:solidFill>
                  <a:schemeClr val="tx1"/>
                </a:solidFill>
              </a:rPr>
              <a:t>bollos</a:t>
            </a:r>
            <a:r>
              <a:rPr lang="en-GB" sz="2400" dirty="0">
                <a:solidFill>
                  <a:schemeClr val="tx1"/>
                </a:solidFill>
              </a:rPr>
              <a:t>) – to bet (buns)</a:t>
            </a:r>
            <a:br>
              <a:rPr lang="en-GB" sz="2400" dirty="0">
                <a:solidFill>
                  <a:schemeClr val="tx1"/>
                </a:solidFill>
              </a:rPr>
            </a:br>
            <a:r>
              <a:rPr lang="en-GB" sz="2400" dirty="0" err="1">
                <a:solidFill>
                  <a:schemeClr val="tx1"/>
                </a:solidFill>
              </a:rPr>
              <a:t>descubrir</a:t>
            </a:r>
            <a:r>
              <a:rPr lang="en-GB" sz="2400" dirty="0">
                <a:solidFill>
                  <a:schemeClr val="tx1"/>
                </a:solidFill>
              </a:rPr>
              <a:t> – to discover</a:t>
            </a:r>
            <a:br>
              <a:rPr lang="en-GB" sz="2400" dirty="0">
                <a:solidFill>
                  <a:schemeClr val="tx1"/>
                </a:solidFill>
              </a:rPr>
            </a:br>
            <a:r>
              <a:rPr lang="en-GB" sz="2400" dirty="0" err="1">
                <a:solidFill>
                  <a:schemeClr val="tx1"/>
                </a:solidFill>
              </a:rPr>
              <a:t>hacer</a:t>
            </a:r>
            <a:r>
              <a:rPr lang="en-GB" sz="2400" dirty="0">
                <a:solidFill>
                  <a:schemeClr val="tx1"/>
                </a:solidFill>
              </a:rPr>
              <a:t> </a:t>
            </a:r>
            <a:r>
              <a:rPr lang="en-GB" sz="2400" dirty="0" err="1">
                <a:solidFill>
                  <a:schemeClr val="tx1"/>
                </a:solidFill>
              </a:rPr>
              <a:t>trampas</a:t>
            </a:r>
            <a:r>
              <a:rPr lang="en-GB" sz="2400" dirty="0">
                <a:solidFill>
                  <a:schemeClr val="tx1"/>
                </a:solidFill>
              </a:rPr>
              <a:t> – to cheat</a:t>
            </a:r>
            <a:br>
              <a:rPr lang="en-GB" sz="2400" dirty="0">
                <a:solidFill>
                  <a:schemeClr val="tx1"/>
                </a:solidFill>
              </a:rPr>
            </a:br>
            <a:r>
              <a:rPr lang="en-GB" sz="2400" dirty="0">
                <a:solidFill>
                  <a:schemeClr val="tx1"/>
                </a:solidFill>
              </a:rPr>
              <a:t>comer – to eat</a:t>
            </a:r>
            <a:br>
              <a:rPr lang="en-GB" sz="2400" dirty="0">
                <a:solidFill>
                  <a:schemeClr val="tx1"/>
                </a:solidFill>
              </a:rPr>
            </a:br>
            <a:r>
              <a:rPr lang="en-GB" sz="2400" dirty="0" err="1">
                <a:solidFill>
                  <a:schemeClr val="tx1"/>
                </a:solidFill>
              </a:rPr>
              <a:t>estar</a:t>
            </a:r>
            <a:r>
              <a:rPr lang="en-GB" sz="2400" dirty="0">
                <a:solidFill>
                  <a:schemeClr val="tx1"/>
                </a:solidFill>
              </a:rPr>
              <a:t> </a:t>
            </a:r>
            <a:r>
              <a:rPr lang="en-GB" sz="2400" dirty="0" err="1">
                <a:solidFill>
                  <a:schemeClr val="tx1"/>
                </a:solidFill>
              </a:rPr>
              <a:t>lleno</a:t>
            </a:r>
            <a:r>
              <a:rPr lang="en-GB" sz="2400" dirty="0">
                <a:solidFill>
                  <a:schemeClr val="tx1"/>
                </a:solidFill>
              </a:rPr>
              <a:t> – to be full</a:t>
            </a:r>
            <a:br>
              <a:rPr lang="en-GB" sz="2400" dirty="0">
                <a:solidFill>
                  <a:schemeClr val="tx1"/>
                </a:solidFill>
              </a:rPr>
            </a:br>
            <a:r>
              <a:rPr lang="en-GB" sz="2400" dirty="0" err="1">
                <a:solidFill>
                  <a:schemeClr val="tx1"/>
                </a:solidFill>
              </a:rPr>
              <a:t>pesar</a:t>
            </a:r>
            <a:r>
              <a:rPr lang="en-GB" sz="2400" dirty="0">
                <a:solidFill>
                  <a:schemeClr val="tx1"/>
                </a:solidFill>
              </a:rPr>
              <a:t> (mucho) – to weigh ( a lot)</a:t>
            </a:r>
            <a:br>
              <a:rPr lang="en-GB" sz="2400" dirty="0">
                <a:solidFill>
                  <a:schemeClr val="tx1"/>
                </a:solidFill>
              </a:rPr>
            </a:br>
            <a:r>
              <a:rPr lang="en-GB" sz="2400" dirty="0" err="1">
                <a:solidFill>
                  <a:schemeClr val="tx1"/>
                </a:solidFill>
              </a:rPr>
              <a:t>romperse</a:t>
            </a:r>
            <a:r>
              <a:rPr lang="en-GB" sz="2400" dirty="0">
                <a:solidFill>
                  <a:schemeClr val="tx1"/>
                </a:solidFill>
              </a:rPr>
              <a:t> – to break</a:t>
            </a:r>
            <a:br>
              <a:rPr lang="en-GB" sz="2400" dirty="0">
                <a:solidFill>
                  <a:schemeClr val="tx1"/>
                </a:solidFill>
              </a:rPr>
            </a:br>
            <a:r>
              <a:rPr lang="en-GB" sz="2400" dirty="0" err="1">
                <a:solidFill>
                  <a:schemeClr val="tx1"/>
                </a:solidFill>
              </a:rPr>
              <a:t>caerse</a:t>
            </a:r>
            <a:r>
              <a:rPr lang="en-GB" sz="2400" dirty="0">
                <a:solidFill>
                  <a:schemeClr val="tx1"/>
                </a:solidFill>
              </a:rPr>
              <a:t> – to fall</a:t>
            </a:r>
            <a:endParaRPr lang="en-US" sz="2400" dirty="0">
              <a:solidFill>
                <a:schemeClr val="tx1"/>
              </a:solidFill>
            </a:endParaRPr>
          </a:p>
        </p:txBody>
      </p:sp>
      <p:sp>
        <p:nvSpPr>
          <p:cNvPr id="5" name="Rectangle 4"/>
          <p:cNvSpPr/>
          <p:nvPr/>
        </p:nvSpPr>
        <p:spPr>
          <a:xfrm>
            <a:off x="4572000" y="3429000"/>
            <a:ext cx="4572000" cy="3429000"/>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400" dirty="0" err="1" smtClean="0">
                <a:solidFill>
                  <a:schemeClr val="tx1"/>
                </a:solidFill>
              </a:rPr>
              <a:t>estar</a:t>
            </a:r>
            <a:r>
              <a:rPr lang="en-GB" sz="2400" dirty="0" smtClean="0">
                <a:solidFill>
                  <a:schemeClr val="tx1"/>
                </a:solidFill>
              </a:rPr>
              <a:t> </a:t>
            </a:r>
            <a:r>
              <a:rPr lang="en-GB" sz="2400" dirty="0" err="1" smtClean="0">
                <a:solidFill>
                  <a:schemeClr val="tx1"/>
                </a:solidFill>
              </a:rPr>
              <a:t>orgulloso</a:t>
            </a:r>
            <a:r>
              <a:rPr lang="en-GB" sz="2400" dirty="0" smtClean="0">
                <a:solidFill>
                  <a:schemeClr val="tx1"/>
                </a:solidFill>
              </a:rPr>
              <a:t> </a:t>
            </a:r>
            <a:r>
              <a:rPr lang="en-GB" sz="2400" dirty="0">
                <a:solidFill>
                  <a:schemeClr val="tx1"/>
                </a:solidFill>
              </a:rPr>
              <a:t>de – to be proud of</a:t>
            </a:r>
            <a:br>
              <a:rPr lang="en-GB" sz="2400" dirty="0">
                <a:solidFill>
                  <a:schemeClr val="tx1"/>
                </a:solidFill>
              </a:rPr>
            </a:br>
            <a:r>
              <a:rPr lang="en-GB" sz="2400" dirty="0" err="1">
                <a:solidFill>
                  <a:schemeClr val="tx1"/>
                </a:solidFill>
              </a:rPr>
              <a:t>ponerse</a:t>
            </a:r>
            <a:r>
              <a:rPr lang="en-GB" sz="2400" dirty="0">
                <a:solidFill>
                  <a:schemeClr val="tx1"/>
                </a:solidFill>
              </a:rPr>
              <a:t> en </a:t>
            </a:r>
            <a:r>
              <a:rPr lang="en-GB" sz="2400" dirty="0" err="1">
                <a:solidFill>
                  <a:schemeClr val="tx1"/>
                </a:solidFill>
              </a:rPr>
              <a:t>marcha</a:t>
            </a:r>
            <a:r>
              <a:rPr lang="en-GB" sz="2400" dirty="0">
                <a:solidFill>
                  <a:schemeClr val="tx1"/>
                </a:solidFill>
              </a:rPr>
              <a:t> – to start up</a:t>
            </a:r>
          </a:p>
          <a:p>
            <a:pPr>
              <a:defRPr/>
            </a:pPr>
            <a:r>
              <a:rPr lang="en-GB" sz="2400" dirty="0" err="1">
                <a:solidFill>
                  <a:schemeClr val="tx1"/>
                </a:solidFill>
              </a:rPr>
              <a:t>entrar</a:t>
            </a:r>
            <a:r>
              <a:rPr lang="en-GB" sz="2400" dirty="0">
                <a:solidFill>
                  <a:schemeClr val="tx1"/>
                </a:solidFill>
              </a:rPr>
              <a:t> (en) – to go (into)</a:t>
            </a:r>
          </a:p>
          <a:p>
            <a:pPr>
              <a:defRPr/>
            </a:pPr>
            <a:r>
              <a:rPr lang="en-GB" sz="2400" dirty="0" err="1">
                <a:solidFill>
                  <a:schemeClr val="tx1"/>
                </a:solidFill>
              </a:rPr>
              <a:t>salir</a:t>
            </a:r>
            <a:r>
              <a:rPr lang="en-GB" sz="2400" dirty="0">
                <a:solidFill>
                  <a:schemeClr val="tx1"/>
                </a:solidFill>
              </a:rPr>
              <a:t> (de) – to come out (of)</a:t>
            </a:r>
          </a:p>
          <a:p>
            <a:pPr>
              <a:defRPr/>
            </a:pPr>
            <a:r>
              <a:rPr lang="en-GB" sz="2400" dirty="0">
                <a:solidFill>
                  <a:schemeClr val="tx1"/>
                </a:solidFill>
              </a:rPr>
              <a:t>ser </a:t>
            </a:r>
            <a:r>
              <a:rPr lang="en-GB" sz="2400" dirty="0" err="1">
                <a:solidFill>
                  <a:schemeClr val="tx1"/>
                </a:solidFill>
              </a:rPr>
              <a:t>una</a:t>
            </a:r>
            <a:r>
              <a:rPr lang="en-GB" sz="2400" dirty="0">
                <a:solidFill>
                  <a:schemeClr val="tx1"/>
                </a:solidFill>
              </a:rPr>
              <a:t> </a:t>
            </a:r>
            <a:r>
              <a:rPr lang="en-GB" sz="2400" dirty="0" err="1">
                <a:solidFill>
                  <a:schemeClr val="tx1"/>
                </a:solidFill>
              </a:rPr>
              <a:t>broma</a:t>
            </a:r>
            <a:r>
              <a:rPr lang="en-GB" sz="2400" dirty="0">
                <a:solidFill>
                  <a:schemeClr val="tx1"/>
                </a:solidFill>
              </a:rPr>
              <a:t> – to be a joke</a:t>
            </a:r>
          </a:p>
          <a:p>
            <a:pPr>
              <a:defRPr/>
            </a:pPr>
            <a:r>
              <a:rPr lang="en-GB" sz="2400" dirty="0" err="1">
                <a:solidFill>
                  <a:schemeClr val="tx1"/>
                </a:solidFill>
              </a:rPr>
              <a:t>fingir</a:t>
            </a:r>
            <a:r>
              <a:rPr lang="en-GB" sz="2400" dirty="0">
                <a:solidFill>
                  <a:schemeClr val="tx1"/>
                </a:solidFill>
              </a:rPr>
              <a:t> – to pretend</a:t>
            </a:r>
            <a:br>
              <a:rPr lang="en-GB" sz="2400" dirty="0">
                <a:solidFill>
                  <a:schemeClr val="tx1"/>
                </a:solidFill>
              </a:rPr>
            </a:br>
            <a:r>
              <a:rPr lang="en-GB" sz="2400" dirty="0">
                <a:solidFill>
                  <a:schemeClr val="tx1"/>
                </a:solidFill>
              </a:rPr>
              <a:t>(</a:t>
            </a:r>
            <a:r>
              <a:rPr lang="en-GB" sz="2400" dirty="0" err="1">
                <a:solidFill>
                  <a:schemeClr val="tx1"/>
                </a:solidFill>
              </a:rPr>
              <a:t>una</a:t>
            </a:r>
            <a:r>
              <a:rPr lang="en-GB" sz="2400" dirty="0">
                <a:solidFill>
                  <a:schemeClr val="tx1"/>
                </a:solidFill>
              </a:rPr>
              <a:t> </a:t>
            </a:r>
            <a:r>
              <a:rPr lang="en-GB" sz="2400" dirty="0" err="1">
                <a:solidFill>
                  <a:schemeClr val="tx1"/>
                </a:solidFill>
              </a:rPr>
              <a:t>máquina</a:t>
            </a:r>
            <a:r>
              <a:rPr lang="en-GB" sz="2400" dirty="0">
                <a:solidFill>
                  <a:schemeClr val="tx1"/>
                </a:solidFill>
              </a:rPr>
              <a:t> del </a:t>
            </a:r>
            <a:r>
              <a:rPr lang="en-GB" sz="2400" dirty="0" err="1">
                <a:solidFill>
                  <a:schemeClr val="tx1"/>
                </a:solidFill>
              </a:rPr>
              <a:t>tiempo</a:t>
            </a:r>
            <a:r>
              <a:rPr lang="en-GB" sz="2400" dirty="0">
                <a:solidFill>
                  <a:schemeClr val="tx1"/>
                </a:solidFill>
              </a:rPr>
              <a:t>, </a:t>
            </a:r>
            <a:r>
              <a:rPr lang="en-GB" sz="2400" dirty="0" err="1">
                <a:solidFill>
                  <a:schemeClr val="tx1"/>
                </a:solidFill>
              </a:rPr>
              <a:t>muy</a:t>
            </a:r>
            <a:r>
              <a:rPr lang="en-GB" sz="2400" dirty="0">
                <a:solidFill>
                  <a:schemeClr val="tx1"/>
                </a:solidFill>
              </a:rPr>
              <a:t> </a:t>
            </a:r>
            <a:r>
              <a:rPr lang="en-GB" sz="2400" dirty="0" err="1">
                <a:solidFill>
                  <a:schemeClr val="tx1"/>
                </a:solidFill>
              </a:rPr>
              <a:t>viejo</a:t>
            </a:r>
            <a:r>
              <a:rPr lang="en-GB" sz="2400" dirty="0">
                <a:solidFill>
                  <a:schemeClr val="tx1"/>
                </a:solidFill>
              </a:rPr>
              <a:t>, un </a:t>
            </a:r>
            <a:r>
              <a:rPr lang="en-GB" sz="2400" dirty="0" err="1">
                <a:solidFill>
                  <a:schemeClr val="tx1"/>
                </a:solidFill>
              </a:rPr>
              <a:t>bébé</a:t>
            </a:r>
            <a:r>
              <a:rPr lang="en-GB" sz="2400" dirty="0">
                <a:solidFill>
                  <a:schemeClr val="tx1"/>
                </a:solidFill>
              </a:rPr>
              <a:t>)</a:t>
            </a:r>
            <a:endParaRPr lang="en-US" sz="2400"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525</Words>
  <Application>Microsoft Office PowerPoint</Application>
  <PresentationFormat>On-screen Show (4:3)</PresentationFormat>
  <Paragraphs>114</Paragraphs>
  <Slides>7</Slides>
  <Notes>5</Notes>
  <HiddenSlides>0</HiddenSlides>
  <MMClips>5</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dc:creator>
  <cp:lastModifiedBy> </cp:lastModifiedBy>
  <cp:revision>25</cp:revision>
  <dcterms:created xsi:type="dcterms:W3CDTF">2011-05-23T02:57:55Z</dcterms:created>
  <dcterms:modified xsi:type="dcterms:W3CDTF">2011-09-03T06:02:20Z</dcterms:modified>
</cp:coreProperties>
</file>