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
  </p:notesMasterIdLst>
  <p:sldIdLst>
    <p:sldId id="260" r:id="rId2"/>
    <p:sldId id="262" r:id="rId3"/>
    <p:sldId id="261" r:id="rId4"/>
    <p:sldId id="257" r:id="rId5"/>
    <p:sldId id="258" r:id="rId6"/>
    <p:sldId id="259" r:id="rId7"/>
    <p:sldId id="263" r:id="rId8"/>
    <p:sldId id="265" r:id="rId9"/>
  </p:sldIdLst>
  <p:sldSz cx="9144000" cy="6858000" type="screen4x3"/>
  <p:notesSz cx="6858000" cy="9144000"/>
  <p:defaultTextStyle>
    <a:defPPr>
      <a:defRPr lang="en-GB"/>
    </a:defPPr>
    <a:lvl1pPr algn="l" rtl="0" fontAlgn="base">
      <a:spcBef>
        <a:spcPct val="0"/>
      </a:spcBef>
      <a:spcAft>
        <a:spcPct val="0"/>
      </a:spcAft>
      <a:defRPr sz="2000" kern="1200">
        <a:solidFill>
          <a:schemeClr val="tx1"/>
        </a:solidFill>
        <a:latin typeface="Calibri" pitchFamily="34" charset="0"/>
        <a:ea typeface="+mn-ea"/>
        <a:cs typeface="+mn-cs"/>
      </a:defRPr>
    </a:lvl1pPr>
    <a:lvl2pPr marL="457200" algn="l" rtl="0" fontAlgn="base">
      <a:spcBef>
        <a:spcPct val="0"/>
      </a:spcBef>
      <a:spcAft>
        <a:spcPct val="0"/>
      </a:spcAft>
      <a:defRPr sz="2000" kern="1200">
        <a:solidFill>
          <a:schemeClr val="tx1"/>
        </a:solidFill>
        <a:latin typeface="Calibri" pitchFamily="34" charset="0"/>
        <a:ea typeface="+mn-ea"/>
        <a:cs typeface="+mn-cs"/>
      </a:defRPr>
    </a:lvl2pPr>
    <a:lvl3pPr marL="914400" algn="l" rtl="0" fontAlgn="base">
      <a:spcBef>
        <a:spcPct val="0"/>
      </a:spcBef>
      <a:spcAft>
        <a:spcPct val="0"/>
      </a:spcAft>
      <a:defRPr sz="2000" kern="1200">
        <a:solidFill>
          <a:schemeClr val="tx1"/>
        </a:solidFill>
        <a:latin typeface="Calibri" pitchFamily="34" charset="0"/>
        <a:ea typeface="+mn-ea"/>
        <a:cs typeface="+mn-cs"/>
      </a:defRPr>
    </a:lvl3pPr>
    <a:lvl4pPr marL="1371600" algn="l" rtl="0" fontAlgn="base">
      <a:spcBef>
        <a:spcPct val="0"/>
      </a:spcBef>
      <a:spcAft>
        <a:spcPct val="0"/>
      </a:spcAft>
      <a:defRPr sz="2000" kern="1200">
        <a:solidFill>
          <a:schemeClr val="tx1"/>
        </a:solidFill>
        <a:latin typeface="Calibri" pitchFamily="34" charset="0"/>
        <a:ea typeface="+mn-ea"/>
        <a:cs typeface="+mn-cs"/>
      </a:defRPr>
    </a:lvl4pPr>
    <a:lvl5pPr marL="1828800" algn="l" rtl="0" fontAlgn="base">
      <a:spcBef>
        <a:spcPct val="0"/>
      </a:spcBef>
      <a:spcAft>
        <a:spcPct val="0"/>
      </a:spcAft>
      <a:defRPr sz="2000" kern="1200">
        <a:solidFill>
          <a:schemeClr val="tx1"/>
        </a:solidFill>
        <a:latin typeface="Calibri" pitchFamily="34" charset="0"/>
        <a:ea typeface="+mn-ea"/>
        <a:cs typeface="+mn-cs"/>
      </a:defRPr>
    </a:lvl5pPr>
    <a:lvl6pPr marL="2286000" algn="l" defTabSz="914400" rtl="0" eaLnBrk="1" latinLnBrk="0" hangingPunct="1">
      <a:defRPr sz="2000" kern="1200">
        <a:solidFill>
          <a:schemeClr val="tx1"/>
        </a:solidFill>
        <a:latin typeface="Calibri" pitchFamily="34" charset="0"/>
        <a:ea typeface="+mn-ea"/>
        <a:cs typeface="+mn-cs"/>
      </a:defRPr>
    </a:lvl6pPr>
    <a:lvl7pPr marL="2743200" algn="l" defTabSz="914400" rtl="0" eaLnBrk="1" latinLnBrk="0" hangingPunct="1">
      <a:defRPr sz="2000" kern="1200">
        <a:solidFill>
          <a:schemeClr val="tx1"/>
        </a:solidFill>
        <a:latin typeface="Calibri" pitchFamily="34" charset="0"/>
        <a:ea typeface="+mn-ea"/>
        <a:cs typeface="+mn-cs"/>
      </a:defRPr>
    </a:lvl7pPr>
    <a:lvl8pPr marL="3200400" algn="l" defTabSz="914400" rtl="0" eaLnBrk="1" latinLnBrk="0" hangingPunct="1">
      <a:defRPr sz="2000" kern="1200">
        <a:solidFill>
          <a:schemeClr val="tx1"/>
        </a:solidFill>
        <a:latin typeface="Calibri" pitchFamily="34" charset="0"/>
        <a:ea typeface="+mn-ea"/>
        <a:cs typeface="+mn-cs"/>
      </a:defRPr>
    </a:lvl8pPr>
    <a:lvl9pPr marL="3657600" algn="l" defTabSz="914400" rtl="0" eaLnBrk="1" latinLnBrk="0" hangingPunct="1">
      <a:defRPr sz="2000"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64" autoAdjust="0"/>
  </p:normalViewPr>
  <p:slideViewPr>
    <p:cSldViewPr>
      <p:cViewPr varScale="1">
        <p:scale>
          <a:sx n="60" d="100"/>
          <a:sy n="60" d="100"/>
        </p:scale>
        <p:origin x="-7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6AE6EAB-75D0-4284-B425-CC6E13952DCC}" type="datetimeFigureOut">
              <a:rPr lang="en-US"/>
              <a:pPr>
                <a:defRPr/>
              </a:pPr>
              <a:t>9/3/2011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1339C3EE-F9D8-4AB6-AA05-5581E40C3741}" type="slidenum">
              <a:rPr lang="en-US"/>
              <a:pPr>
                <a:defRPr/>
              </a:pPr>
              <a:t>‹#›</a:t>
            </a:fld>
            <a:endParaRPr lang="en-US"/>
          </a:p>
        </p:txBody>
      </p:sp>
    </p:spTree>
    <p:extLst>
      <p:ext uri="{BB962C8B-B14F-4D97-AF65-F5344CB8AC3E}">
        <p14:creationId xmlns:p14="http://schemas.microsoft.com/office/powerpoint/2010/main" val="1665469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As the starter to this lesson, students should re-call the narrative lines from last lesson and then go on to suggest what could be said in the speech bubbles.  They will need to watch the clip again to do this.</a:t>
            </a:r>
            <a:endParaRPr 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fld id="{FF5B57CE-7BCA-4CA4-8E7A-29B06992E5C2}" type="slidenum">
              <a:rPr lang="en-GB" sz="1200"/>
              <a:pPr eaLnBrk="1" hangingPunct="1"/>
              <a:t>2</a:t>
            </a:fld>
            <a:endParaRPr lang="en-GB"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fld id="{AA1F1108-95CB-4944-9CDD-9735EAF090B8}" type="slidenum">
              <a:rPr lang="en-GB" sz="1200"/>
              <a:pPr eaLnBrk="1" hangingPunct="1"/>
              <a:t>7</a:t>
            </a:fld>
            <a:endParaRPr lang="en-GB" sz="1200"/>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Students should use this sheet from last lesson to write a short intro paragraph about their Morph episode.  In lesson 3 they are going to work on narrating the story in the past to add to this.  If necessary there is more structured guidance given on Slide 8 for this task.</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2DF25AF4-0234-4C06-AF84-B9D88381C506}" type="slidenum">
              <a:rPr lang="en-GB" smtClean="0"/>
              <a:pPr/>
              <a:t>8</a:t>
            </a:fld>
            <a:endParaRPr lang="en-GB"/>
          </a:p>
        </p:txBody>
      </p:sp>
    </p:spTree>
    <p:extLst>
      <p:ext uri="{BB962C8B-B14F-4D97-AF65-F5344CB8AC3E}">
        <p14:creationId xmlns:p14="http://schemas.microsoft.com/office/powerpoint/2010/main" val="219611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66025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7731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813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9535F82A-C999-4EEB-A009-F08AE909BDA2}" type="slidenum">
              <a:rPr lang="en-GB"/>
              <a:pPr/>
              <a:t>‹#›</a:t>
            </a:fld>
            <a:endParaRPr lang="en-GB"/>
          </a:p>
        </p:txBody>
      </p:sp>
    </p:spTree>
    <p:extLst>
      <p:ext uri="{BB962C8B-B14F-4D97-AF65-F5344CB8AC3E}">
        <p14:creationId xmlns:p14="http://schemas.microsoft.com/office/powerpoint/2010/main" val="400204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711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5358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7819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240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52942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68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87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692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youtube.com/watch?v=VNktrq3w6p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6605" y="1706085"/>
            <a:ext cx="4367213"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9552" y="260648"/>
            <a:ext cx="8352928" cy="707886"/>
          </a:xfrm>
          <a:prstGeom prst="rect">
            <a:avLst/>
          </a:prstGeom>
          <a:noFill/>
        </p:spPr>
        <p:txBody>
          <a:bodyPr wrap="square" rtlCol="0">
            <a:spAutoFit/>
          </a:bodyPr>
          <a:lstStyle/>
          <a:p>
            <a:pPr algn="ctr"/>
            <a:r>
              <a:rPr lang="en-GB" sz="4000" b="1" dirty="0" smtClean="0"/>
              <a:t>Morph – </a:t>
            </a:r>
            <a:r>
              <a:rPr lang="en-GB" sz="4000" b="1" dirty="0" err="1" smtClean="0"/>
              <a:t>Lección</a:t>
            </a:r>
            <a:r>
              <a:rPr lang="en-GB" sz="4000" b="1" dirty="0" smtClean="0"/>
              <a:t> 2</a:t>
            </a:r>
            <a:endParaRPr lang="en-GB" sz="4000" b="1" dirty="0"/>
          </a:p>
        </p:txBody>
      </p:sp>
      <p:sp>
        <p:nvSpPr>
          <p:cNvPr id="3" name="TextBox 2"/>
          <p:cNvSpPr txBox="1"/>
          <p:nvPr/>
        </p:nvSpPr>
        <p:spPr>
          <a:xfrm>
            <a:off x="395536" y="1268760"/>
            <a:ext cx="3744416" cy="4401205"/>
          </a:xfrm>
          <a:prstGeom prst="rect">
            <a:avLst/>
          </a:prstGeom>
          <a:noFill/>
        </p:spPr>
        <p:txBody>
          <a:bodyPr wrap="square" rtlCol="0">
            <a:spAutoFit/>
          </a:bodyPr>
          <a:lstStyle/>
          <a:p>
            <a:r>
              <a:rPr lang="en-GB" sz="2800" b="1" dirty="0" smtClean="0"/>
              <a:t>Hoy </a:t>
            </a:r>
            <a:r>
              <a:rPr lang="en-GB" sz="2800" b="1" dirty="0" err="1" smtClean="0"/>
              <a:t>vamos</a:t>
            </a:r>
            <a:r>
              <a:rPr lang="en-GB" sz="2800" b="1" dirty="0" smtClean="0"/>
              <a:t> a:</a:t>
            </a:r>
            <a:br>
              <a:rPr lang="en-GB" sz="2800" b="1" dirty="0" smtClean="0"/>
            </a:br>
            <a:endParaRPr lang="en-GB" sz="2800" b="1" dirty="0" smtClean="0"/>
          </a:p>
          <a:p>
            <a:pPr marL="342900" indent="-342900">
              <a:buFont typeface="Wingdings" pitchFamily="2" charset="2"/>
              <a:buChar char="§"/>
            </a:pPr>
            <a:r>
              <a:rPr lang="en-GB" sz="2800" dirty="0" err="1" smtClean="0"/>
              <a:t>Recordar</a:t>
            </a:r>
            <a:r>
              <a:rPr lang="en-GB" sz="2800" dirty="0" smtClean="0"/>
              <a:t> </a:t>
            </a:r>
            <a:r>
              <a:rPr lang="en-GB" sz="2800" dirty="0" err="1" smtClean="0"/>
              <a:t>cómo</a:t>
            </a:r>
            <a:r>
              <a:rPr lang="en-GB" sz="2800" dirty="0" smtClean="0"/>
              <a:t> </a:t>
            </a:r>
            <a:r>
              <a:rPr lang="en-GB" sz="2800" dirty="0" err="1" smtClean="0"/>
              <a:t>narrar</a:t>
            </a:r>
            <a:r>
              <a:rPr lang="en-GB" sz="2800" dirty="0" smtClean="0"/>
              <a:t> la </a:t>
            </a:r>
            <a:r>
              <a:rPr lang="en-GB" sz="2800" dirty="0" err="1" smtClean="0"/>
              <a:t>historia</a:t>
            </a:r>
            <a:r>
              <a:rPr lang="en-GB" sz="2800" dirty="0" smtClean="0"/>
              <a:t> del </a:t>
            </a:r>
            <a:r>
              <a:rPr lang="en-GB" sz="2800" dirty="0" err="1" smtClean="0"/>
              <a:t>episodio</a:t>
            </a:r>
            <a:endParaRPr lang="en-GB" sz="2800" dirty="0" smtClean="0"/>
          </a:p>
          <a:p>
            <a:pPr marL="342900" indent="-342900">
              <a:buFont typeface="Wingdings" pitchFamily="2" charset="2"/>
              <a:buChar char="§"/>
            </a:pPr>
            <a:r>
              <a:rPr lang="en-GB" sz="2800" dirty="0" err="1" smtClean="0"/>
              <a:t>Imaginar</a:t>
            </a:r>
            <a:r>
              <a:rPr lang="en-GB" sz="2800" dirty="0" smtClean="0"/>
              <a:t> el </a:t>
            </a:r>
            <a:r>
              <a:rPr lang="en-GB" sz="2800" dirty="0" err="1" smtClean="0"/>
              <a:t>diálogo</a:t>
            </a:r>
            <a:r>
              <a:rPr lang="en-GB" sz="2800" dirty="0" smtClean="0"/>
              <a:t> y </a:t>
            </a:r>
            <a:r>
              <a:rPr lang="en-GB" sz="2800" dirty="0" err="1" smtClean="0"/>
              <a:t>practicarlo</a:t>
            </a:r>
            <a:endParaRPr lang="en-GB" sz="2800" dirty="0" smtClean="0"/>
          </a:p>
          <a:p>
            <a:pPr marL="342900" indent="-342900">
              <a:buFont typeface="Wingdings" pitchFamily="2" charset="2"/>
              <a:buChar char="§"/>
            </a:pPr>
            <a:r>
              <a:rPr lang="en-GB" sz="2800" dirty="0" err="1" smtClean="0"/>
              <a:t>Escribir</a:t>
            </a:r>
            <a:r>
              <a:rPr lang="en-GB" sz="2800" dirty="0" smtClean="0"/>
              <a:t> un </a:t>
            </a:r>
            <a:r>
              <a:rPr lang="en-GB" sz="2800" dirty="0" err="1" smtClean="0"/>
              <a:t>párrafo</a:t>
            </a:r>
            <a:r>
              <a:rPr lang="en-GB" sz="2800" dirty="0" smtClean="0"/>
              <a:t> </a:t>
            </a:r>
            <a:r>
              <a:rPr lang="en-GB" sz="2800" dirty="0" err="1" smtClean="0"/>
              <a:t>para</a:t>
            </a:r>
            <a:r>
              <a:rPr lang="en-GB" sz="2800" dirty="0" smtClean="0"/>
              <a:t> </a:t>
            </a:r>
            <a:r>
              <a:rPr lang="en-GB" sz="2800" dirty="0" err="1" smtClean="0"/>
              <a:t>explicar</a:t>
            </a:r>
            <a:r>
              <a:rPr lang="en-GB" sz="2800" dirty="0" smtClean="0"/>
              <a:t> </a:t>
            </a:r>
            <a:r>
              <a:rPr lang="en-GB" sz="2800" dirty="0" err="1" smtClean="0"/>
              <a:t>qué</a:t>
            </a:r>
            <a:r>
              <a:rPr lang="en-GB" sz="2800" dirty="0" smtClean="0"/>
              <a:t> </a:t>
            </a:r>
            <a:r>
              <a:rPr lang="en-GB" sz="2800" dirty="0" err="1" smtClean="0"/>
              <a:t>es</a:t>
            </a:r>
            <a:r>
              <a:rPr lang="en-GB" sz="2800" dirty="0" smtClean="0"/>
              <a:t> Morph</a:t>
            </a:r>
            <a:endParaRPr lang="en-GB"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Page_1.bmp"/>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214313"/>
            <a:ext cx="9299575"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2"/>
          <p:cNvSpPr txBox="1">
            <a:spLocks noChangeArrowheads="1"/>
          </p:cNvSpPr>
          <p:nvPr/>
        </p:nvSpPr>
        <p:spPr bwMode="auto">
          <a:xfrm>
            <a:off x="428625" y="6357938"/>
            <a:ext cx="8286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r" eaLnBrk="1" hangingPunct="1"/>
            <a:r>
              <a:rPr lang="en-US">
                <a:hlinkClick r:id="rId4"/>
              </a:rPr>
              <a:t>http://www.youtube.com/watch?v=VNktrq3w6pE</a:t>
            </a:r>
            <a:r>
              <a:rPr lang="en-US"/>
              <a:t>  - Morph short episode 4</a:t>
            </a:r>
          </a:p>
        </p:txBody>
      </p:sp>
      <p:pic>
        <p:nvPicPr>
          <p:cNvPr id="307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5857875"/>
            <a:ext cx="10810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Morph4.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547664" y="670883"/>
            <a:ext cx="6456717" cy="4842538"/>
          </a:xfrm>
          <a:prstGeom prst="rect">
            <a:avLst/>
          </a:prstGeom>
          <a:ln w="228600" cap="sq">
            <a:gradFill>
              <a:gsLst>
                <a:gs pos="0">
                  <a:srgbClr val="DDDDDD"/>
                </a:gs>
                <a:gs pos="100000">
                  <a:srgbClr val="FFFFFF"/>
                </a:gs>
              </a:gsLst>
              <a:lin ang="5400000" scaled="1"/>
            </a:gradFill>
            <a:miter lim="800000"/>
          </a:ln>
          <a:effectLst>
            <a:outerShdw blurRad="177800" dist="127000" dir="9600000" sx="102000" sy="102000" kx="195000" ky="145000" algn="tl" rotWithShape="0">
              <a:srgbClr val="000000">
                <a:alpha val="30000"/>
              </a:srgbClr>
            </a:outerShdw>
          </a:effectLst>
          <a:scene3d>
            <a:camera prst="orthographicFront">
              <a:rot lat="0" lon="0" rev="21240000"/>
            </a:camera>
            <a:lightRig rig="twoPt" dir="t">
              <a:rot lat="0" lon="0" rev="7200000"/>
            </a:lightRig>
          </a:scene3d>
          <a:sp3d extrusionH="38100">
            <a:extrusionClr>
              <a:srgbClr val="FFFFFF"/>
            </a:extrusionClr>
          </a:sp3d>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750" y="285750"/>
          <a:ext cx="8389938" cy="6207128"/>
        </p:xfrm>
        <a:graphic>
          <a:graphicData uri="http://schemas.openxmlformats.org/drawingml/2006/table">
            <a:tbl>
              <a:tblPr/>
              <a:tblGrid>
                <a:gridCol w="4195763"/>
                <a:gridCol w="4194175"/>
              </a:tblGrid>
              <a:tr h="701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dirty="0" smtClean="0">
                          <a:ln>
                            <a:noFill/>
                          </a:ln>
                          <a:solidFill>
                            <a:srgbClr val="FFFFFF"/>
                          </a:solidFill>
                          <a:effectLst/>
                          <a:latin typeface="Calibri" pitchFamily="34" charset="0"/>
                        </a:rPr>
                        <a:t>English</a:t>
                      </a:r>
                      <a:endParaRPr kumimoji="0" lang="en-US" sz="4000" b="1" i="0" u="none" strike="noStrike" cap="none" normalizeH="0" baseline="0" dirty="0" smtClean="0">
                        <a:ln>
                          <a:noFill/>
                        </a:ln>
                        <a:solidFill>
                          <a:srgbClr val="FFFFFF"/>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smtClean="0">
                          <a:ln>
                            <a:noFill/>
                          </a:ln>
                          <a:solidFill>
                            <a:srgbClr val="FFFFFF"/>
                          </a:solidFill>
                          <a:effectLst/>
                          <a:latin typeface="Calibri" pitchFamily="34" charset="0"/>
                        </a:rPr>
                        <a:t>Spanish</a:t>
                      </a:r>
                      <a:endParaRPr kumimoji="0" lang="en-US" sz="4000" b="1" i="0" u="none" strike="noStrike" cap="none" normalizeH="0" baseline="0" smtClean="0">
                        <a:ln>
                          <a:noFill/>
                        </a:ln>
                        <a:solidFill>
                          <a:srgbClr val="FFFFFF"/>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7779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Calibri" pitchFamily="34" charset="0"/>
                        </a:rPr>
                        <a:t>What’s up?</a:t>
                      </a:r>
                      <a:endParaRPr kumimoji="0" lang="en-US" sz="2400" b="0" i="0" u="none" strike="noStrike" cap="none" normalizeH="0" baseline="0" dirty="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rPr>
                        <a:t>¿Qué pasa?</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7779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Calibri" pitchFamily="34" charset="0"/>
                        </a:rPr>
                        <a:t>Something’s missing!</a:t>
                      </a:r>
                      <a:endParaRPr kumimoji="0" lang="en-US" sz="2400" b="0" i="0" u="none" strike="noStrike" cap="none" normalizeH="0" baseline="0" dirty="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Calibri" pitchFamily="34" charset="0"/>
                        </a:rPr>
                        <a:t>¡Algo falta!</a:t>
                      </a:r>
                      <a:endParaRPr kumimoji="0" lang="en-US" sz="2400" b="0" i="0" u="none" strike="noStrike" cap="none" normalizeH="0" baseline="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5652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Calibri" pitchFamily="34" charset="0"/>
                        </a:rPr>
                        <a:t>I have an idea!</a:t>
                      </a:r>
                      <a:endParaRPr kumimoji="0" lang="en-US" sz="2400" b="0" i="0" u="none" strike="noStrike" cap="none" normalizeH="0" baseline="0" dirty="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Calibri" pitchFamily="34" charset="0"/>
                        </a:rPr>
                        <a:t>¡Yo tengo una idea!</a:t>
                      </a:r>
                      <a:endParaRPr kumimoji="0" lang="en-US" sz="2400" b="0" i="0" u="none" strike="noStrike" cap="none" normalizeH="0" baseline="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4572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Calibri" pitchFamily="34" charset="0"/>
                        </a:rPr>
                        <a:t>There you go!</a:t>
                      </a:r>
                      <a:endParaRPr kumimoji="0" lang="en-US" sz="2400" b="0" i="0" u="none" strike="noStrike" cap="none" normalizeH="0" baseline="0" dirty="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Calibri" pitchFamily="34" charset="0"/>
                        </a:rPr>
                        <a:t>¡Aquí tienes!</a:t>
                      </a:r>
                      <a:endParaRPr kumimoji="0" lang="en-US" sz="2400" b="0" i="0" u="none" strike="noStrike" cap="none" normalizeH="0" baseline="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572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Calibri" pitchFamily="34" charset="0"/>
                        </a:rPr>
                        <a:t>Thank you</a:t>
                      </a:r>
                      <a:endParaRPr kumimoji="0" lang="en-US" sz="2400" b="0" i="0" u="none" strike="noStrike" cap="none" normalizeH="0" baseline="0" dirty="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Calibri" pitchFamily="34" charset="0"/>
                        </a:rPr>
                        <a:t>¡Gracias!</a:t>
                      </a:r>
                      <a:endParaRPr kumimoji="0" lang="en-US" sz="2400" b="0" i="0" u="none" strike="noStrike" cap="none" normalizeH="0" baseline="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4572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Calibri" pitchFamily="34" charset="0"/>
                        </a:rPr>
                        <a:t>You’re welcome</a:t>
                      </a:r>
                      <a:endParaRPr kumimoji="0" lang="en-US" sz="2400" b="0" i="0" u="none" strike="noStrike" cap="none" normalizeH="0" baseline="0" dirty="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Calibri" pitchFamily="34" charset="0"/>
                        </a:rPr>
                        <a:t>¡De nada!</a:t>
                      </a:r>
                      <a:endParaRPr kumimoji="0" lang="en-US" sz="2400" b="0" i="0" u="none" strike="noStrike" cap="none" normalizeH="0" baseline="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7779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Calibri" pitchFamily="34" charset="0"/>
                        </a:rPr>
                        <a:t>Oh no! You idiot!</a:t>
                      </a:r>
                      <a:endParaRPr kumimoji="0" lang="en-US" sz="2400" b="0" i="0" u="none" strike="noStrike" cap="none" normalizeH="0" baseline="0" dirty="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Calibri" pitchFamily="34" charset="0"/>
                        </a:rPr>
                        <a:t>!Ay no! ¡Qué tonto eres!</a:t>
                      </a:r>
                      <a:endParaRPr kumimoji="0" lang="en-US" sz="2400" b="0" i="0" u="none" strike="noStrike" cap="none" normalizeH="0" baseline="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7779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Calibri" pitchFamily="34" charset="0"/>
                        </a:rPr>
                        <a:t>Look – it’s in there!</a:t>
                      </a:r>
                      <a:endParaRPr kumimoji="0" lang="en-US" sz="2400" b="0" i="0" u="none" strike="noStrike" cap="none" normalizeH="0" baseline="0" dirty="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Calibri" pitchFamily="34" charset="0"/>
                        </a:rPr>
                        <a:t>¡Mira – está dentro!</a:t>
                      </a:r>
                      <a:endParaRPr kumimoji="0" lang="en-US" sz="2400" b="0" i="0" u="none" strike="noStrike" cap="none" normalizeH="0" baseline="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4572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Calibri" pitchFamily="34" charset="0"/>
                        </a:rPr>
                        <a:t>Uh oh!</a:t>
                      </a:r>
                      <a:endParaRPr kumimoji="0" lang="en-US" sz="2400" b="0" i="0" u="none" strike="noStrike" cap="none" normalizeH="0" baseline="0" dirty="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Calibri" pitchFamily="34" charset="0"/>
                        </a:rPr>
                        <a:t>¡Ay no!</a:t>
                      </a:r>
                      <a:endParaRPr kumimoji="0" lang="en-US" sz="2400" b="0" i="0" u="none" strike="noStrike" cap="none" normalizeH="0" baseline="0" smtClean="0">
                        <a:ln>
                          <a:noFill/>
                        </a:ln>
                        <a:solidFill>
                          <a:srgbClr val="000000"/>
                        </a:solidFill>
                        <a:effectLst/>
                        <a:latin typeface="Calibri"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What's up.jpg"/>
          <p:cNvPicPr>
            <a:picLocks noChangeAspect="1"/>
          </p:cNvPicPr>
          <p:nvPr/>
        </p:nvPicPr>
        <p:blipFill>
          <a:blip r:embed="rId2">
            <a:extLst>
              <a:ext uri="{28A0092B-C50C-407E-A947-70E740481C1C}">
                <a14:useLocalDpi xmlns:a14="http://schemas.microsoft.com/office/drawing/2010/main" val="0"/>
              </a:ext>
            </a:extLst>
          </a:blip>
          <a:srcRect l="7813" t="16606" r="28125" b="18689"/>
          <a:stretch>
            <a:fillRect/>
          </a:stretch>
        </p:blipFill>
        <p:spPr bwMode="auto">
          <a:xfrm>
            <a:off x="0" y="0"/>
            <a:ext cx="30178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Somthing's missing.jpg"/>
          <p:cNvPicPr>
            <a:picLocks noChangeAspect="1"/>
          </p:cNvPicPr>
          <p:nvPr/>
        </p:nvPicPr>
        <p:blipFill>
          <a:blip r:embed="rId3">
            <a:extLst>
              <a:ext uri="{28A0092B-C50C-407E-A947-70E740481C1C}">
                <a14:useLocalDpi xmlns:a14="http://schemas.microsoft.com/office/drawing/2010/main" val="0"/>
              </a:ext>
            </a:extLst>
          </a:blip>
          <a:srcRect l="6250" t="14583" r="26563" b="18750"/>
          <a:stretch>
            <a:fillRect/>
          </a:stretch>
        </p:blipFill>
        <p:spPr bwMode="auto">
          <a:xfrm>
            <a:off x="3071813" y="0"/>
            <a:ext cx="3000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I have an idea.jpg"/>
          <p:cNvPicPr>
            <a:picLocks noChangeAspect="1"/>
          </p:cNvPicPr>
          <p:nvPr/>
        </p:nvPicPr>
        <p:blipFill>
          <a:blip r:embed="rId4">
            <a:extLst>
              <a:ext uri="{28A0092B-C50C-407E-A947-70E740481C1C}">
                <a14:useLocalDpi xmlns:a14="http://schemas.microsoft.com/office/drawing/2010/main" val="0"/>
              </a:ext>
            </a:extLst>
          </a:blip>
          <a:srcRect l="12500" t="16666" r="23438" b="16666"/>
          <a:stretch>
            <a:fillRect/>
          </a:stretch>
        </p:blipFill>
        <p:spPr bwMode="auto">
          <a:xfrm>
            <a:off x="6143625" y="0"/>
            <a:ext cx="3000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There you are.jpg"/>
          <p:cNvPicPr>
            <a:picLocks noChangeAspect="1"/>
          </p:cNvPicPr>
          <p:nvPr/>
        </p:nvPicPr>
        <p:blipFill>
          <a:blip r:embed="rId5">
            <a:extLst>
              <a:ext uri="{28A0092B-C50C-407E-A947-70E740481C1C}">
                <a14:useLocalDpi xmlns:a14="http://schemas.microsoft.com/office/drawing/2010/main" val="0"/>
              </a:ext>
            </a:extLst>
          </a:blip>
          <a:srcRect l="17188" t="16666" r="15625" b="18750"/>
          <a:stretch>
            <a:fillRect/>
          </a:stretch>
        </p:blipFill>
        <p:spPr bwMode="auto">
          <a:xfrm>
            <a:off x="0" y="2286000"/>
            <a:ext cx="30718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Thank you.jpg"/>
          <p:cNvPicPr>
            <a:picLocks noChangeAspect="1"/>
          </p:cNvPicPr>
          <p:nvPr/>
        </p:nvPicPr>
        <p:blipFill>
          <a:blip r:embed="rId6">
            <a:extLst>
              <a:ext uri="{28A0092B-C50C-407E-A947-70E740481C1C}">
                <a14:useLocalDpi xmlns:a14="http://schemas.microsoft.com/office/drawing/2010/main" val="0"/>
              </a:ext>
            </a:extLst>
          </a:blip>
          <a:srcRect l="18750" t="16666" r="15625" b="16666"/>
          <a:stretch>
            <a:fillRect/>
          </a:stretch>
        </p:blipFill>
        <p:spPr bwMode="auto">
          <a:xfrm>
            <a:off x="3071813" y="2286000"/>
            <a:ext cx="3000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You're welcome.jpg"/>
          <p:cNvPicPr>
            <a:picLocks noChangeAspect="1"/>
          </p:cNvPicPr>
          <p:nvPr/>
        </p:nvPicPr>
        <p:blipFill>
          <a:blip r:embed="rId7">
            <a:extLst>
              <a:ext uri="{28A0092B-C50C-407E-A947-70E740481C1C}">
                <a14:useLocalDpi xmlns:a14="http://schemas.microsoft.com/office/drawing/2010/main" val="0"/>
              </a:ext>
            </a:extLst>
          </a:blip>
          <a:srcRect l="21875" t="16666" r="12500" b="16666"/>
          <a:stretch>
            <a:fillRect/>
          </a:stretch>
        </p:blipFill>
        <p:spPr bwMode="auto">
          <a:xfrm>
            <a:off x="6143625" y="2286000"/>
            <a:ext cx="3000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It's in there.jpg"/>
          <p:cNvPicPr>
            <a:picLocks noChangeAspect="1"/>
          </p:cNvPicPr>
          <p:nvPr/>
        </p:nvPicPr>
        <p:blipFill>
          <a:blip r:embed="rId8">
            <a:extLst>
              <a:ext uri="{28A0092B-C50C-407E-A947-70E740481C1C}">
                <a14:useLocalDpi xmlns:a14="http://schemas.microsoft.com/office/drawing/2010/main" val="0"/>
              </a:ext>
            </a:extLst>
          </a:blip>
          <a:srcRect l="21875" t="16667" r="4688" b="14583"/>
          <a:stretch>
            <a:fillRect/>
          </a:stretch>
        </p:blipFill>
        <p:spPr bwMode="auto">
          <a:xfrm>
            <a:off x="3060700" y="4572000"/>
            <a:ext cx="3082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Uh oh.jpg"/>
          <p:cNvPicPr>
            <a:picLocks noChangeAspect="1"/>
          </p:cNvPicPr>
          <p:nvPr/>
        </p:nvPicPr>
        <p:blipFill>
          <a:blip r:embed="rId9">
            <a:extLst>
              <a:ext uri="{28A0092B-C50C-407E-A947-70E740481C1C}">
                <a14:useLocalDpi xmlns:a14="http://schemas.microsoft.com/office/drawing/2010/main" val="0"/>
              </a:ext>
            </a:extLst>
          </a:blip>
          <a:srcRect l="23438" t="14583" r="7813" b="18750"/>
          <a:stretch>
            <a:fillRect/>
          </a:stretch>
        </p:blipFill>
        <p:spPr bwMode="auto">
          <a:xfrm>
            <a:off x="6143625" y="4572000"/>
            <a:ext cx="3000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descr="You idiot.jpg"/>
          <p:cNvPicPr>
            <a:picLocks noChangeAspect="1"/>
          </p:cNvPicPr>
          <p:nvPr/>
        </p:nvPicPr>
        <p:blipFill>
          <a:blip r:embed="rId10">
            <a:extLst>
              <a:ext uri="{28A0092B-C50C-407E-A947-70E740481C1C}">
                <a14:useLocalDpi xmlns:a14="http://schemas.microsoft.com/office/drawing/2010/main" val="0"/>
              </a:ext>
            </a:extLst>
          </a:blip>
          <a:srcRect l="31248" t="25000" r="19913" b="22916"/>
          <a:stretch>
            <a:fillRect/>
          </a:stretch>
        </p:blipFill>
        <p:spPr bwMode="auto">
          <a:xfrm>
            <a:off x="0" y="4572000"/>
            <a:ext cx="30718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3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 name="Table 2"/>
          <p:cNvGraphicFramePr>
            <a:graphicFrameLocks noGrp="1"/>
          </p:cNvGraphicFramePr>
          <p:nvPr/>
        </p:nvGraphicFramePr>
        <p:xfrm>
          <a:off x="0" y="0"/>
          <a:ext cx="9144000" cy="6858000"/>
        </p:xfrm>
        <a:graphic>
          <a:graphicData uri="http://schemas.openxmlformats.org/drawingml/2006/table">
            <a:tbl>
              <a:tblPr/>
              <a:tblGrid>
                <a:gridCol w="3048000"/>
                <a:gridCol w="3048000"/>
                <a:gridCol w="3048000"/>
              </a:tblGrid>
              <a:tr h="228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r h="228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14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61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85750"/>
            <a:ext cx="8643937"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14313" y="500063"/>
            <a:ext cx="700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a:t>Título del programa/de la pel</a:t>
            </a:r>
            <a:r>
              <a:rPr lang="en-US">
                <a:cs typeface="Arial" charset="0"/>
              </a:rPr>
              <a:t>ícula</a:t>
            </a:r>
            <a:r>
              <a:rPr lang="en-GB"/>
              <a:t>: ………………………………….</a:t>
            </a:r>
          </a:p>
        </p:txBody>
      </p:sp>
      <p:sp>
        <p:nvSpPr>
          <p:cNvPr id="7171" name="Text Box 5"/>
          <p:cNvSpPr txBox="1">
            <a:spLocks noChangeArrowheads="1"/>
          </p:cNvSpPr>
          <p:nvPr/>
        </p:nvSpPr>
        <p:spPr bwMode="auto">
          <a:xfrm>
            <a:off x="142875" y="857250"/>
            <a:ext cx="3500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1.  </a:t>
            </a:r>
            <a:r>
              <a:rPr lang="en-US" sz="1600">
                <a:cs typeface="Arial" charset="0"/>
              </a:rPr>
              <a:t>¿Qué tipo de programa es?</a:t>
            </a:r>
          </a:p>
        </p:txBody>
      </p:sp>
      <p:graphicFrame>
        <p:nvGraphicFramePr>
          <p:cNvPr id="8198" name="Group 6"/>
          <p:cNvGraphicFramePr>
            <a:graphicFrameLocks noGrp="1"/>
          </p:cNvGraphicFramePr>
          <p:nvPr>
            <p:extLst>
              <p:ext uri="{D42A27DB-BD31-4B8C-83A1-F6EECF244321}">
                <p14:modId xmlns:p14="http://schemas.microsoft.com/office/powerpoint/2010/main" val="3685722526"/>
              </p:ext>
            </p:extLst>
          </p:nvPr>
        </p:nvGraphicFramePr>
        <p:xfrm>
          <a:off x="534988" y="1214438"/>
          <a:ext cx="2393950" cy="2349504"/>
        </p:xfrm>
        <a:graphic>
          <a:graphicData uri="http://schemas.openxmlformats.org/drawingml/2006/table">
            <a:tbl>
              <a:tblPr/>
              <a:tblGrid>
                <a:gridCol w="441325"/>
                <a:gridCol w="1952625"/>
              </a:tblGrid>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pel</a:t>
                      </a:r>
                      <a:r>
                        <a:rPr kumimoji="0" lang="en-US" sz="1400" b="0" i="0" u="none" strike="noStrike" cap="none" normalizeH="0" baseline="0" smtClean="0">
                          <a:ln>
                            <a:noFill/>
                          </a:ln>
                          <a:solidFill>
                            <a:schemeClr val="tx1"/>
                          </a:solidFill>
                          <a:effectLst/>
                          <a:latin typeface="Calibri" pitchFamily="34" charset="0"/>
                          <a:cs typeface="Arial" charset="0"/>
                        </a:rPr>
                        <a:t>ícula</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err="1" smtClean="0">
                          <a:ln>
                            <a:noFill/>
                          </a:ln>
                          <a:solidFill>
                            <a:schemeClr val="tx1"/>
                          </a:solidFill>
                          <a:effectLst/>
                          <a:latin typeface="Calibri" pitchFamily="34" charset="0"/>
                        </a:rPr>
                        <a:t>dibujos</a:t>
                      </a:r>
                      <a:r>
                        <a:rPr kumimoji="0" lang="en-GB" sz="1400" b="0" i="0" u="none" strike="noStrike" cap="none" normalizeH="0" baseline="0" dirty="0" smtClean="0">
                          <a:ln>
                            <a:noFill/>
                          </a:ln>
                          <a:solidFill>
                            <a:schemeClr val="tx1"/>
                          </a:solidFill>
                          <a:effectLst/>
                          <a:latin typeface="Calibri" pitchFamily="34" charset="0"/>
                        </a:rPr>
                        <a:t> </a:t>
                      </a:r>
                      <a:r>
                        <a:rPr kumimoji="0" lang="en-GB" sz="1400" b="0" i="0" u="none" strike="noStrike" cap="none" normalizeH="0" baseline="0" dirty="0" err="1" smtClean="0">
                          <a:ln>
                            <a:noFill/>
                          </a:ln>
                          <a:solidFill>
                            <a:schemeClr val="tx1"/>
                          </a:solidFill>
                          <a:effectLst/>
                          <a:latin typeface="Calibri" pitchFamily="34" charset="0"/>
                        </a:rPr>
                        <a:t>animados</a:t>
                      </a:r>
                      <a:endParaRPr kumimoji="0" lang="en-GB" sz="1400" b="0" i="0" u="none" strike="noStrike" cap="none" normalizeH="0" baseline="0" dirty="0" smtClean="0">
                        <a:ln>
                          <a:noFill/>
                        </a:ln>
                        <a:solidFill>
                          <a:schemeClr val="tx1"/>
                        </a:solidFill>
                        <a:effectLst/>
                        <a:latin typeface="Calibri" pitchFamily="34" charset="0"/>
                      </a:endParaRP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telenovela</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noticias</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programa de deporte</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telecomedia</a:t>
                      </a:r>
                      <a:endParaRPr kumimoji="0" lang="en-US" sz="1400" b="0" i="0" u="none" strike="noStrike" cap="none" normalizeH="0" baseline="0" smtClean="0">
                        <a:ln>
                          <a:noFill/>
                        </a:ln>
                        <a:solidFill>
                          <a:schemeClr val="tx1"/>
                        </a:solidFill>
                        <a:effectLst/>
                        <a:latin typeface="Calibri" pitchFamily="34"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concurso</a:t>
                      </a:r>
                    </a:p>
                  </a:txBody>
                  <a:tcPr marL="121920" marR="121920" marT="34290" marB="34290" horzOverflow="overflow">
                    <a:lnL>
                      <a:noFill/>
                    </a:lnL>
                    <a:lnR>
                      <a:noFill/>
                    </a:lnR>
                    <a:lnT>
                      <a:noFill/>
                    </a:lnT>
                    <a:lnB>
                      <a:noFill/>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rPr>
                        <a:t>programa de m</a:t>
                      </a:r>
                      <a:r>
                        <a:rPr kumimoji="0" lang="en-US" sz="1400" b="0" i="0" u="none" strike="noStrike" cap="none" normalizeH="0" baseline="0" smtClean="0">
                          <a:ln>
                            <a:noFill/>
                          </a:ln>
                          <a:solidFill>
                            <a:schemeClr val="tx1"/>
                          </a:solidFill>
                          <a:effectLst/>
                          <a:latin typeface="Calibri" pitchFamily="34" charset="0"/>
                          <a:cs typeface="Arial" charset="0"/>
                        </a:rPr>
                        <a:t>úsica</a:t>
                      </a:r>
                    </a:p>
                  </a:txBody>
                  <a:tcPr marL="121920" marR="121920" marT="34290" marB="34290" horzOverflow="overflow">
                    <a:lnL>
                      <a:noFill/>
                    </a:lnL>
                    <a:lnR>
                      <a:noFill/>
                    </a:lnR>
                    <a:lnT>
                      <a:noFill/>
                    </a:lnT>
                    <a:lnB>
                      <a:noFill/>
                    </a:lnB>
                    <a:lnTlToBr>
                      <a:noFill/>
                    </a:lnTlToBr>
                    <a:lnBlToTr>
                      <a:noFill/>
                    </a:lnBlToTr>
                    <a:noFill/>
                  </a:tcPr>
                </a:tc>
              </a:tr>
            </a:tbl>
          </a:graphicData>
        </a:graphic>
      </p:graphicFrame>
      <p:sp>
        <p:nvSpPr>
          <p:cNvPr id="7189" name="Rectangle 43"/>
          <p:cNvSpPr>
            <a:spLocks noChangeArrowheads="1"/>
          </p:cNvSpPr>
          <p:nvPr/>
        </p:nvSpPr>
        <p:spPr bwMode="auto">
          <a:xfrm>
            <a:off x="642938" y="129381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0" name="Rectangle 44"/>
          <p:cNvSpPr>
            <a:spLocks noChangeArrowheads="1"/>
          </p:cNvSpPr>
          <p:nvPr/>
        </p:nvSpPr>
        <p:spPr bwMode="auto">
          <a:xfrm>
            <a:off x="642938" y="157956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1" name="Rectangle 45"/>
          <p:cNvSpPr>
            <a:spLocks noChangeArrowheads="1"/>
          </p:cNvSpPr>
          <p:nvPr/>
        </p:nvSpPr>
        <p:spPr bwMode="auto">
          <a:xfrm>
            <a:off x="642938" y="1857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2" name="Rectangle 46"/>
          <p:cNvSpPr>
            <a:spLocks noChangeArrowheads="1"/>
          </p:cNvSpPr>
          <p:nvPr/>
        </p:nvSpPr>
        <p:spPr bwMode="auto">
          <a:xfrm>
            <a:off x="642938" y="215106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3" name="Rectangle 47"/>
          <p:cNvSpPr>
            <a:spLocks noChangeArrowheads="1"/>
          </p:cNvSpPr>
          <p:nvPr/>
        </p:nvSpPr>
        <p:spPr bwMode="auto">
          <a:xfrm>
            <a:off x="642938" y="241300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4" name="Rectangle 48"/>
          <p:cNvSpPr>
            <a:spLocks noChangeArrowheads="1"/>
          </p:cNvSpPr>
          <p:nvPr/>
        </p:nvSpPr>
        <p:spPr bwMode="auto">
          <a:xfrm>
            <a:off x="642938" y="26828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5" name="Rectangle 49"/>
          <p:cNvSpPr>
            <a:spLocks noChangeArrowheads="1"/>
          </p:cNvSpPr>
          <p:nvPr/>
        </p:nvSpPr>
        <p:spPr bwMode="auto">
          <a:xfrm>
            <a:off x="642938" y="29527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6" name="Rectangle 50"/>
          <p:cNvSpPr>
            <a:spLocks noChangeArrowheads="1"/>
          </p:cNvSpPr>
          <p:nvPr/>
        </p:nvSpPr>
        <p:spPr bwMode="auto">
          <a:xfrm>
            <a:off x="642938" y="322262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97" name="Text Box 51"/>
          <p:cNvSpPr txBox="1">
            <a:spLocks noChangeArrowheads="1"/>
          </p:cNvSpPr>
          <p:nvPr/>
        </p:nvSpPr>
        <p:spPr bwMode="auto">
          <a:xfrm>
            <a:off x="153988" y="3805238"/>
            <a:ext cx="5053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2.  </a:t>
            </a:r>
            <a:r>
              <a:rPr lang="en-US" sz="1600">
                <a:cs typeface="Arial" charset="0"/>
              </a:rPr>
              <a:t>¿Para quién es ?</a:t>
            </a:r>
          </a:p>
        </p:txBody>
      </p:sp>
      <p:graphicFrame>
        <p:nvGraphicFramePr>
          <p:cNvPr id="8244" name="Group 52"/>
          <p:cNvGraphicFramePr>
            <a:graphicFrameLocks noGrp="1"/>
          </p:cNvGraphicFramePr>
          <p:nvPr/>
        </p:nvGraphicFramePr>
        <p:xfrm>
          <a:off x="698500" y="4357688"/>
          <a:ext cx="3160713" cy="846138"/>
        </p:xfrm>
        <a:graphic>
          <a:graphicData uri="http://schemas.openxmlformats.org/drawingml/2006/table">
            <a:tbl>
              <a:tblPr/>
              <a:tblGrid>
                <a:gridCol w="279400"/>
                <a:gridCol w="2881313"/>
              </a:tblGrid>
              <a:tr h="282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121920" marR="121920" marT="34303" marB="3430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adultos</a:t>
                      </a:r>
                    </a:p>
                  </a:txBody>
                  <a:tcPr marL="121920" marR="121920" marT="34303" marB="34303" horzOverflow="overflow">
                    <a:lnL>
                      <a:noFill/>
                    </a:lnL>
                    <a:lnR>
                      <a:noFill/>
                    </a:lnR>
                    <a:lnT>
                      <a:noFill/>
                    </a:lnT>
                    <a:lnB>
                      <a:noFill/>
                    </a:lnB>
                    <a:lnTlToBr>
                      <a:noFill/>
                    </a:lnTlToBr>
                    <a:lnBlToTr>
                      <a:noFill/>
                    </a:lnBlToTr>
                    <a:noFill/>
                  </a:tcPr>
                </a:tc>
              </a:tr>
              <a:tr h="282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121920" marR="121920" marT="34303" marB="3430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ni</a:t>
                      </a:r>
                      <a:r>
                        <a:rPr kumimoji="0" lang="en-US" sz="1400" b="0" i="0" u="none" strike="noStrike" cap="none" normalizeH="0" baseline="0" smtClean="0">
                          <a:ln>
                            <a:noFill/>
                          </a:ln>
                          <a:solidFill>
                            <a:schemeClr val="tx1"/>
                          </a:solidFill>
                          <a:effectLst/>
                          <a:latin typeface="Arial" charset="0"/>
                          <a:cs typeface="Arial" charset="0"/>
                        </a:rPr>
                        <a:t>ños</a:t>
                      </a:r>
                    </a:p>
                  </a:txBody>
                  <a:tcPr marL="121920" marR="121920" marT="34303" marB="34303" horzOverflow="overflow">
                    <a:lnL>
                      <a:noFill/>
                    </a:lnL>
                    <a:lnR>
                      <a:noFill/>
                    </a:lnR>
                    <a:lnT>
                      <a:noFill/>
                    </a:lnT>
                    <a:lnB>
                      <a:noFill/>
                    </a:lnB>
                    <a:lnTlToBr>
                      <a:noFill/>
                    </a:lnTlToBr>
                    <a:lnBlToTr>
                      <a:noFill/>
                    </a:lnBlToTr>
                    <a:noFill/>
                  </a:tcPr>
                </a:tc>
              </a:tr>
              <a:tr h="2820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L="121920" marR="121920" marT="34303" marB="3430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todos</a:t>
                      </a:r>
                    </a:p>
                  </a:txBody>
                  <a:tcPr marL="121920" marR="121920" marT="34303" marB="34303" horzOverflow="overflow">
                    <a:lnL>
                      <a:noFill/>
                    </a:lnL>
                    <a:lnR>
                      <a:noFill/>
                    </a:lnR>
                    <a:lnT>
                      <a:noFill/>
                    </a:lnT>
                    <a:lnB>
                      <a:noFill/>
                    </a:lnB>
                    <a:lnTlToBr>
                      <a:noFill/>
                    </a:lnTlToBr>
                    <a:lnBlToTr>
                      <a:noFill/>
                    </a:lnBlToTr>
                    <a:noFill/>
                  </a:tcPr>
                </a:tc>
              </a:tr>
            </a:tbl>
          </a:graphicData>
        </a:graphic>
      </p:graphicFrame>
      <p:sp>
        <p:nvSpPr>
          <p:cNvPr id="7205" name="Text Box 72"/>
          <p:cNvSpPr txBox="1">
            <a:spLocks noChangeArrowheads="1"/>
          </p:cNvSpPr>
          <p:nvPr/>
        </p:nvSpPr>
        <p:spPr bwMode="auto">
          <a:xfrm>
            <a:off x="2786063" y="879475"/>
            <a:ext cx="5053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3.  </a:t>
            </a:r>
            <a:r>
              <a:rPr lang="en-US" sz="1600">
                <a:cs typeface="Arial" charset="0"/>
              </a:rPr>
              <a:t>¿Dónde tiene lugar?</a:t>
            </a:r>
          </a:p>
        </p:txBody>
      </p:sp>
      <p:graphicFrame>
        <p:nvGraphicFramePr>
          <p:cNvPr id="8265" name="Group 73"/>
          <p:cNvGraphicFramePr>
            <a:graphicFrameLocks noGrp="1"/>
          </p:cNvGraphicFramePr>
          <p:nvPr/>
        </p:nvGraphicFramePr>
        <p:xfrm>
          <a:off x="3071813" y="1500188"/>
          <a:ext cx="1857375" cy="285750"/>
        </p:xfrm>
        <a:graphic>
          <a:graphicData uri="http://schemas.openxmlformats.org/drawingml/2006/table">
            <a:tbl>
              <a:tblPr/>
              <a:tblGrid>
                <a:gridCol w="333375"/>
                <a:gridCol w="1524000"/>
              </a:tblGrid>
              <a:tr h="285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afuera</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bl>
          </a:graphicData>
        </a:graphic>
      </p:graphicFrame>
      <p:graphicFrame>
        <p:nvGraphicFramePr>
          <p:cNvPr id="8275" name="Group 83"/>
          <p:cNvGraphicFramePr>
            <a:graphicFrameLocks noGrp="1"/>
          </p:cNvGraphicFramePr>
          <p:nvPr/>
        </p:nvGraphicFramePr>
        <p:xfrm>
          <a:off x="3651250" y="1785938"/>
          <a:ext cx="1992313" cy="669926"/>
        </p:xfrm>
        <a:graphic>
          <a:graphicData uri="http://schemas.openxmlformats.org/drawingml/2006/table">
            <a:tbl>
              <a:tblPr/>
              <a:tblGrid>
                <a:gridCol w="357188"/>
                <a:gridCol w="1635125"/>
              </a:tblGrid>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la ciudad</a:t>
                      </a:r>
                    </a:p>
                  </a:txBody>
                  <a:tcPr marL="121920" marR="121920" marT="34290" marB="34290" horzOverflow="overflow">
                    <a:lnL>
                      <a:noFill/>
                    </a:lnL>
                    <a:lnR>
                      <a:noFill/>
                    </a:lnR>
                    <a:lnT>
                      <a:noFill/>
                    </a:lnT>
                    <a:lnB>
                      <a:noFill/>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el campo</a:t>
                      </a:r>
                    </a:p>
                  </a:txBody>
                  <a:tcPr marL="121920" marR="121920" marT="34290" marB="34290" horzOverflow="overflow">
                    <a:lnL>
                      <a:noFill/>
                    </a:lnL>
                    <a:lnR>
                      <a:noFill/>
                    </a:lnR>
                    <a:lnT>
                      <a:noFill/>
                    </a:lnT>
                    <a:lnB>
                      <a:noFill/>
                    </a:lnB>
                    <a:lnTlToBr>
                      <a:noFill/>
                    </a:lnTlToBr>
                    <a:lnBlToTr>
                      <a:noFill/>
                    </a:lnBlToTr>
                    <a:noFill/>
                  </a:tcPr>
                </a:tc>
              </a:tr>
            </a:tbl>
          </a:graphicData>
        </a:graphic>
      </p:graphicFrame>
      <p:graphicFrame>
        <p:nvGraphicFramePr>
          <p:cNvPr id="8290" name="Group 98"/>
          <p:cNvGraphicFramePr>
            <a:graphicFrameLocks noGrp="1"/>
          </p:cNvGraphicFramePr>
          <p:nvPr/>
        </p:nvGraphicFramePr>
        <p:xfrm>
          <a:off x="3097213" y="2500313"/>
          <a:ext cx="1903412" cy="306387"/>
        </p:xfrm>
        <a:graphic>
          <a:graphicData uri="http://schemas.openxmlformats.org/drawingml/2006/table">
            <a:tbl>
              <a:tblPr/>
              <a:tblGrid>
                <a:gridCol w="341312"/>
                <a:gridCol w="1562100"/>
              </a:tblGrid>
              <a:tr h="306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adentro</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bl>
          </a:graphicData>
        </a:graphic>
      </p:graphicFrame>
      <p:graphicFrame>
        <p:nvGraphicFramePr>
          <p:cNvPr id="8300" name="Group 108"/>
          <p:cNvGraphicFramePr>
            <a:graphicFrameLocks noGrp="1"/>
          </p:cNvGraphicFramePr>
          <p:nvPr/>
        </p:nvGraphicFramePr>
        <p:xfrm>
          <a:off x="3651250" y="2857500"/>
          <a:ext cx="1992313" cy="563804"/>
        </p:xfrm>
        <a:graphic>
          <a:graphicData uri="http://schemas.openxmlformats.org/drawingml/2006/table">
            <a:tbl>
              <a:tblPr/>
              <a:tblGrid>
                <a:gridCol w="357188"/>
                <a:gridCol w="1635125"/>
              </a:tblGrid>
              <a:tr h="281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71" marB="3427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el estudio</a:t>
                      </a:r>
                    </a:p>
                  </a:txBody>
                  <a:tcPr marL="121920" marR="121920" marT="34271" marB="34271" horzOverflow="overflow">
                    <a:lnL>
                      <a:noFill/>
                    </a:lnL>
                    <a:lnR>
                      <a:noFill/>
                    </a:lnR>
                    <a:lnT>
                      <a:noFill/>
                    </a:lnT>
                    <a:lnB>
                      <a:noFill/>
                    </a:lnB>
                    <a:lnTlToBr>
                      <a:noFill/>
                    </a:lnTlToBr>
                    <a:lnBlToTr>
                      <a:noFill/>
                    </a:lnBlToTr>
                    <a:noFill/>
                  </a:tcPr>
                </a:tc>
              </a:tr>
              <a:tr h="281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71" marB="3427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en un edificio</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71" marB="34271" horzOverflow="overflow">
                    <a:lnL>
                      <a:noFill/>
                    </a:lnL>
                    <a:lnR>
                      <a:noFill/>
                    </a:lnR>
                    <a:lnT>
                      <a:noFill/>
                    </a:lnT>
                    <a:lnB>
                      <a:noFill/>
                    </a:lnB>
                    <a:lnTlToBr>
                      <a:noFill/>
                    </a:lnTlToBr>
                    <a:lnBlToTr>
                      <a:noFill/>
                    </a:lnBlToTr>
                    <a:noFill/>
                  </a:tcPr>
                </a:tc>
              </a:tr>
            </a:tbl>
          </a:graphicData>
        </a:graphic>
      </p:graphicFrame>
      <p:sp>
        <p:nvSpPr>
          <p:cNvPr id="7222" name="Text Box 123"/>
          <p:cNvSpPr txBox="1">
            <a:spLocks noChangeArrowheads="1"/>
          </p:cNvSpPr>
          <p:nvPr/>
        </p:nvSpPr>
        <p:spPr bwMode="auto">
          <a:xfrm>
            <a:off x="2857500" y="3714750"/>
            <a:ext cx="2928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4.  </a:t>
            </a:r>
            <a:r>
              <a:rPr lang="en-US" sz="1600">
                <a:cs typeface="Arial" charset="0"/>
              </a:rPr>
              <a:t>¿Cómo es?</a:t>
            </a:r>
          </a:p>
        </p:txBody>
      </p:sp>
      <p:graphicFrame>
        <p:nvGraphicFramePr>
          <p:cNvPr id="8316" name="Group 124"/>
          <p:cNvGraphicFramePr>
            <a:graphicFrameLocks noGrp="1"/>
          </p:cNvGraphicFramePr>
          <p:nvPr/>
        </p:nvGraphicFramePr>
        <p:xfrm>
          <a:off x="3143250" y="4214813"/>
          <a:ext cx="2357438" cy="2362200"/>
        </p:xfrm>
        <a:graphic>
          <a:graphicData uri="http://schemas.openxmlformats.org/drawingml/2006/table">
            <a:tbl>
              <a:tblPr/>
              <a:tblGrid>
                <a:gridCol w="434975"/>
                <a:gridCol w="1922463"/>
              </a:tblGrid>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divertido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c</a:t>
                      </a:r>
                      <a:r>
                        <a:rPr kumimoji="0" lang="en-US" sz="1400" b="0" i="0" u="none" strike="noStrike" cap="none" normalizeH="0" baseline="0" smtClean="0">
                          <a:ln>
                            <a:noFill/>
                          </a:ln>
                          <a:solidFill>
                            <a:schemeClr val="tx1"/>
                          </a:solidFill>
                          <a:effectLst/>
                          <a:latin typeface="Arial" charset="0"/>
                          <a:cs typeface="Arial" charset="0"/>
                        </a:rPr>
                        <a:t>ómico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triste</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informativo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serio</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interesante</a:t>
                      </a:r>
                      <a:endParaRPr kumimoji="0" lang="en-US" sz="1400" b="0" i="0" u="none" strike="noStrike" cap="none" normalizeH="0" baseline="0" smtClean="0">
                        <a:ln>
                          <a:noFill/>
                        </a:ln>
                        <a:solidFill>
                          <a:schemeClr val="tx1"/>
                        </a:solidFill>
                        <a:effectLst/>
                        <a:latin typeface="Arial" charset="0"/>
                        <a:cs typeface="Arial" charset="0"/>
                      </a:endParaRP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emocionante</a:t>
                      </a:r>
                    </a:p>
                  </a:txBody>
                  <a:tcPr marL="121920" marR="121920" marT="34290" marB="34290" horzOverflow="overflow">
                    <a:lnL>
                      <a:noFill/>
                    </a:lnL>
                    <a:lnR>
                      <a:noFill/>
                    </a:lnR>
                    <a:lnT>
                      <a:noFill/>
                    </a:lnT>
                    <a:lnB>
                      <a:noFill/>
                    </a:lnB>
                    <a:lnTlToBr>
                      <a:noFill/>
                    </a:lnTlToBr>
                    <a:lnBlToTr>
                      <a:noFill/>
                    </a:lnBlToTr>
                    <a:noFill/>
                  </a:tcPr>
                </a:tc>
              </a:tr>
              <a:tr h="295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aburrido</a:t>
                      </a:r>
                    </a:p>
                  </a:txBody>
                  <a:tcPr marL="121920" marR="121920" marT="34290" marB="34290" horzOverflow="overflow">
                    <a:lnL>
                      <a:noFill/>
                    </a:lnL>
                    <a:lnR>
                      <a:noFill/>
                    </a:lnR>
                    <a:lnT>
                      <a:noFill/>
                    </a:lnT>
                    <a:lnB>
                      <a:noFill/>
                    </a:lnB>
                    <a:lnTlToBr>
                      <a:noFill/>
                    </a:lnTlToBr>
                    <a:lnBlToTr>
                      <a:noFill/>
                    </a:lnBlToTr>
                    <a:noFill/>
                  </a:tcPr>
                </a:tc>
              </a:tr>
            </a:tbl>
          </a:graphicData>
        </a:graphic>
      </p:graphicFrame>
      <p:sp>
        <p:nvSpPr>
          <p:cNvPr id="7240" name="Text Box 169"/>
          <p:cNvSpPr txBox="1">
            <a:spLocks noChangeArrowheads="1"/>
          </p:cNvSpPr>
          <p:nvPr/>
        </p:nvSpPr>
        <p:spPr bwMode="auto">
          <a:xfrm>
            <a:off x="5429250" y="1000125"/>
            <a:ext cx="5053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sz="1600"/>
              <a:t>5.  </a:t>
            </a:r>
            <a:r>
              <a:rPr lang="en-US" sz="1600">
                <a:cs typeface="Arial" charset="0"/>
              </a:rPr>
              <a:t>¡Añade tu opinión</a:t>
            </a:r>
            <a:r>
              <a:rPr lang="en-GB" sz="1600"/>
              <a:t>!</a:t>
            </a:r>
            <a:endParaRPr lang="en-US" sz="1600">
              <a:cs typeface="Arial" charset="0"/>
            </a:endParaRPr>
          </a:p>
        </p:txBody>
      </p:sp>
      <p:graphicFrame>
        <p:nvGraphicFramePr>
          <p:cNvPr id="8362" name="Group 170"/>
          <p:cNvGraphicFramePr>
            <a:graphicFrameLocks noGrp="1"/>
          </p:cNvGraphicFramePr>
          <p:nvPr/>
        </p:nvGraphicFramePr>
        <p:xfrm>
          <a:off x="6215063" y="1428750"/>
          <a:ext cx="2571750" cy="571500"/>
        </p:xfrm>
        <a:graphic>
          <a:graphicData uri="http://schemas.openxmlformats.org/drawingml/2006/table">
            <a:tbl>
              <a:tblPr/>
              <a:tblGrid>
                <a:gridCol w="461962"/>
                <a:gridCol w="2109788"/>
              </a:tblGrid>
              <a:tr h="2873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me gust</a:t>
                      </a:r>
                      <a:r>
                        <a:rPr kumimoji="0" lang="en-US" sz="1400" b="0" i="0" u="none" strike="noStrike" cap="none" normalizeH="0" baseline="0" smtClean="0">
                          <a:ln>
                            <a:noFill/>
                          </a:ln>
                          <a:solidFill>
                            <a:schemeClr val="tx1"/>
                          </a:solidFill>
                          <a:effectLst/>
                          <a:latin typeface="Arial" charset="0"/>
                          <a:cs typeface="Arial" charset="0"/>
                        </a:rPr>
                        <a:t>ó</a:t>
                      </a:r>
                    </a:p>
                  </a:txBody>
                  <a:tcPr marL="121920" marR="121920" marT="34290" marB="34290" horzOverflow="overflow">
                    <a:lnL>
                      <a:noFill/>
                    </a:lnL>
                    <a:lnR>
                      <a:noFill/>
                    </a:lnR>
                    <a:lnT>
                      <a:noFill/>
                    </a:lnT>
                    <a:lnB>
                      <a:noFill/>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L="121920" marR="121920" marT="34290" marB="3429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smtClean="0">
                          <a:ln>
                            <a:noFill/>
                          </a:ln>
                          <a:solidFill>
                            <a:schemeClr val="tx1"/>
                          </a:solidFill>
                          <a:effectLst/>
                          <a:latin typeface="Arial" charset="0"/>
                        </a:rPr>
                        <a:t>no me gust</a:t>
                      </a:r>
                      <a:r>
                        <a:rPr kumimoji="0" lang="en-US" sz="1400" b="0" i="0" u="none" strike="noStrike" cap="none" normalizeH="0" baseline="0" smtClean="0">
                          <a:ln>
                            <a:noFill/>
                          </a:ln>
                          <a:solidFill>
                            <a:schemeClr val="tx1"/>
                          </a:solidFill>
                          <a:effectLst/>
                          <a:latin typeface="Arial" charset="0"/>
                          <a:cs typeface="Arial" charset="0"/>
                        </a:rPr>
                        <a:t>ó</a:t>
                      </a:r>
                    </a:p>
                  </a:txBody>
                  <a:tcPr marL="121920" marR="121920" marT="34290" marB="34290" horzOverflow="overflow">
                    <a:lnL>
                      <a:noFill/>
                    </a:lnL>
                    <a:lnR>
                      <a:noFill/>
                    </a:lnR>
                    <a:lnT>
                      <a:noFill/>
                    </a:lnT>
                    <a:lnB>
                      <a:noFill/>
                    </a:lnB>
                    <a:lnTlToBr>
                      <a:noFill/>
                    </a:lnTlToBr>
                    <a:lnBlToTr>
                      <a:noFill/>
                    </a:lnBlToTr>
                    <a:noFill/>
                  </a:tcPr>
                </a:tc>
              </a:tr>
            </a:tbl>
          </a:graphicData>
        </a:graphic>
      </p:graphicFrame>
      <p:sp>
        <p:nvSpPr>
          <p:cNvPr id="7246" name="Text Box 185"/>
          <p:cNvSpPr txBox="1">
            <a:spLocks noChangeArrowheads="1"/>
          </p:cNvSpPr>
          <p:nvPr/>
        </p:nvSpPr>
        <p:spPr bwMode="auto">
          <a:xfrm>
            <a:off x="5500688" y="2559050"/>
            <a:ext cx="3578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buFontTx/>
              <a:buAutoNum type="arabicPeriod" startAt="6"/>
            </a:pPr>
            <a:r>
              <a:rPr lang="en-US" sz="1600" dirty="0" err="1">
                <a:cs typeface="Arial" charset="0"/>
              </a:rPr>
              <a:t>Escribe</a:t>
            </a:r>
            <a:r>
              <a:rPr lang="en-US" sz="1600" dirty="0">
                <a:cs typeface="Arial" charset="0"/>
              </a:rPr>
              <a:t> </a:t>
            </a:r>
            <a:r>
              <a:rPr lang="en-US" sz="1600" dirty="0" smtClean="0">
                <a:cs typeface="Arial" charset="0"/>
              </a:rPr>
              <a:t>en </a:t>
            </a:r>
            <a:r>
              <a:rPr lang="en-US" sz="1600" dirty="0" err="1" smtClean="0">
                <a:cs typeface="Arial" charset="0"/>
              </a:rPr>
              <a:t>español</a:t>
            </a:r>
            <a:r>
              <a:rPr lang="en-US" sz="1600" dirty="0" smtClean="0">
                <a:cs typeface="Arial" charset="0"/>
              </a:rPr>
              <a:t> </a:t>
            </a:r>
            <a:r>
              <a:rPr lang="en-US" sz="1600" dirty="0" smtClean="0">
                <a:cs typeface="Arial" charset="0"/>
              </a:rPr>
              <a:t>lo </a:t>
            </a:r>
            <a:r>
              <a:rPr lang="en-US" sz="1600" dirty="0" err="1">
                <a:cs typeface="Arial" charset="0"/>
              </a:rPr>
              <a:t>que</a:t>
            </a:r>
            <a:r>
              <a:rPr lang="en-US" sz="1600" dirty="0">
                <a:cs typeface="Arial" charset="0"/>
              </a:rPr>
              <a:t> </a:t>
            </a:r>
            <a:r>
              <a:rPr lang="en-US" sz="1600" dirty="0" err="1">
                <a:cs typeface="Arial" charset="0"/>
              </a:rPr>
              <a:t>ves</a:t>
            </a:r>
            <a:r>
              <a:rPr lang="en-US" sz="1600" dirty="0">
                <a:cs typeface="Arial" charset="0"/>
              </a:rPr>
              <a:t> en el </a:t>
            </a:r>
            <a:r>
              <a:rPr lang="en-US" sz="1600" dirty="0" err="1">
                <a:cs typeface="Arial" charset="0"/>
              </a:rPr>
              <a:t>programa</a:t>
            </a:r>
            <a:r>
              <a:rPr lang="en-US" sz="1600" dirty="0">
                <a:cs typeface="Arial" charset="0"/>
              </a:rPr>
              <a:t>.</a:t>
            </a:r>
          </a:p>
        </p:txBody>
      </p:sp>
      <p:sp>
        <p:nvSpPr>
          <p:cNvPr id="7247" name="Text Box 186"/>
          <p:cNvSpPr txBox="1">
            <a:spLocks noChangeArrowheads="1"/>
          </p:cNvSpPr>
          <p:nvPr/>
        </p:nvSpPr>
        <p:spPr bwMode="auto">
          <a:xfrm>
            <a:off x="5572125" y="3071813"/>
            <a:ext cx="35067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eaLnBrk="1" hangingPunct="1">
              <a:spcBef>
                <a:spcPct val="50000"/>
              </a:spcBef>
            </a:pPr>
            <a:r>
              <a:rPr lang="en-GB"/>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248" name="TextBox 46"/>
          <p:cNvSpPr txBox="1">
            <a:spLocks noChangeArrowheads="1"/>
          </p:cNvSpPr>
          <p:nvPr/>
        </p:nvSpPr>
        <p:spPr bwMode="auto">
          <a:xfrm>
            <a:off x="5857875" y="0"/>
            <a:ext cx="328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alibri" pitchFamily="34" charset="0"/>
              </a:defRPr>
            </a:lvl1pPr>
            <a:lvl2pPr marL="742950" indent="-285750" eaLnBrk="0" hangingPunct="0">
              <a:defRPr sz="2000">
                <a:solidFill>
                  <a:schemeClr val="tx1"/>
                </a:solidFill>
                <a:latin typeface="Calibri" pitchFamily="34" charset="0"/>
              </a:defRPr>
            </a:lvl2pPr>
            <a:lvl3pPr marL="1143000" indent="-228600" eaLnBrk="0" hangingPunct="0">
              <a:defRPr sz="2000">
                <a:solidFill>
                  <a:schemeClr val="tx1"/>
                </a:solidFill>
                <a:latin typeface="Calibri" pitchFamily="34" charset="0"/>
              </a:defRPr>
            </a:lvl3pPr>
            <a:lvl4pPr marL="1600200" indent="-228600" eaLnBrk="0" hangingPunct="0">
              <a:defRPr sz="2000">
                <a:solidFill>
                  <a:schemeClr val="tx1"/>
                </a:solidFill>
                <a:latin typeface="Calibri" pitchFamily="34" charset="0"/>
              </a:defRPr>
            </a:lvl4pPr>
            <a:lvl5pPr marL="2057400" indent="-228600" eaLnBrk="0" hangingPunct="0">
              <a:defRPr sz="2000">
                <a:solidFill>
                  <a:schemeClr val="tx1"/>
                </a:solidFill>
                <a:latin typeface="Calibri" pitchFamily="34" charset="0"/>
              </a:defRPr>
            </a:lvl5pPr>
            <a:lvl6pPr marL="2514600" indent="-228600" eaLnBrk="0" fontAlgn="base" hangingPunct="0">
              <a:spcBef>
                <a:spcPct val="0"/>
              </a:spcBef>
              <a:spcAft>
                <a:spcPct val="0"/>
              </a:spcAft>
              <a:defRPr sz="2000">
                <a:solidFill>
                  <a:schemeClr val="tx1"/>
                </a:solidFill>
                <a:latin typeface="Calibri" pitchFamily="34" charset="0"/>
              </a:defRPr>
            </a:lvl6pPr>
            <a:lvl7pPr marL="2971800" indent="-228600" eaLnBrk="0" fontAlgn="base" hangingPunct="0">
              <a:spcBef>
                <a:spcPct val="0"/>
              </a:spcBef>
              <a:spcAft>
                <a:spcPct val="0"/>
              </a:spcAft>
              <a:defRPr sz="2000">
                <a:solidFill>
                  <a:schemeClr val="tx1"/>
                </a:solidFill>
                <a:latin typeface="Calibri" pitchFamily="34" charset="0"/>
              </a:defRPr>
            </a:lvl7pPr>
            <a:lvl8pPr marL="3429000" indent="-228600" eaLnBrk="0" fontAlgn="base" hangingPunct="0">
              <a:spcBef>
                <a:spcPct val="0"/>
              </a:spcBef>
              <a:spcAft>
                <a:spcPct val="0"/>
              </a:spcAft>
              <a:defRPr sz="2000">
                <a:solidFill>
                  <a:schemeClr val="tx1"/>
                </a:solidFill>
                <a:latin typeface="Calibri" pitchFamily="34" charset="0"/>
              </a:defRPr>
            </a:lvl8pPr>
            <a:lvl9pPr marL="3886200" indent="-228600" eaLnBrk="0" fontAlgn="base" hangingPunct="0">
              <a:spcBef>
                <a:spcPct val="0"/>
              </a:spcBef>
              <a:spcAft>
                <a:spcPct val="0"/>
              </a:spcAft>
              <a:defRPr sz="2000">
                <a:solidFill>
                  <a:schemeClr val="tx1"/>
                </a:solidFill>
                <a:latin typeface="Calibri" pitchFamily="34" charset="0"/>
              </a:defRPr>
            </a:lvl9pPr>
          </a:lstStyle>
          <a:p>
            <a:pPr algn="ctr" eaLnBrk="1" hangingPunct="1"/>
            <a:r>
              <a:rPr lang="en-US" sz="2800"/>
              <a:t>¡Vamos a mirar algo!</a:t>
            </a:r>
          </a:p>
        </p:txBody>
      </p:sp>
      <p:sp>
        <p:nvSpPr>
          <p:cNvPr id="7249" name="Rectangle 48"/>
          <p:cNvSpPr>
            <a:spLocks noChangeArrowheads="1"/>
          </p:cNvSpPr>
          <p:nvPr/>
        </p:nvSpPr>
        <p:spPr bwMode="auto">
          <a:xfrm>
            <a:off x="642938" y="4397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0" name="Rectangle 49"/>
          <p:cNvSpPr>
            <a:spLocks noChangeArrowheads="1"/>
          </p:cNvSpPr>
          <p:nvPr/>
        </p:nvSpPr>
        <p:spPr bwMode="auto">
          <a:xfrm>
            <a:off x="642938" y="46672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1" name="Rectangle 50"/>
          <p:cNvSpPr>
            <a:spLocks noChangeArrowheads="1"/>
          </p:cNvSpPr>
          <p:nvPr/>
        </p:nvSpPr>
        <p:spPr bwMode="auto">
          <a:xfrm>
            <a:off x="642938" y="493712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2" name="Rectangle 50"/>
          <p:cNvSpPr>
            <a:spLocks noChangeArrowheads="1"/>
          </p:cNvSpPr>
          <p:nvPr/>
        </p:nvSpPr>
        <p:spPr bwMode="auto">
          <a:xfrm>
            <a:off x="3143250" y="1500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3" name="Rectangle 50"/>
          <p:cNvSpPr>
            <a:spLocks noChangeArrowheads="1"/>
          </p:cNvSpPr>
          <p:nvPr/>
        </p:nvSpPr>
        <p:spPr bwMode="auto">
          <a:xfrm>
            <a:off x="3143250" y="250031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4" name="Rectangle 50"/>
          <p:cNvSpPr>
            <a:spLocks noChangeArrowheads="1"/>
          </p:cNvSpPr>
          <p:nvPr/>
        </p:nvSpPr>
        <p:spPr bwMode="auto">
          <a:xfrm>
            <a:off x="3714750" y="1857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5" name="Rectangle 50"/>
          <p:cNvSpPr>
            <a:spLocks noChangeArrowheads="1"/>
          </p:cNvSpPr>
          <p:nvPr/>
        </p:nvSpPr>
        <p:spPr bwMode="auto">
          <a:xfrm>
            <a:off x="3714750" y="2151063"/>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6" name="Rectangle 50"/>
          <p:cNvSpPr>
            <a:spLocks noChangeArrowheads="1"/>
          </p:cNvSpPr>
          <p:nvPr/>
        </p:nvSpPr>
        <p:spPr bwMode="auto">
          <a:xfrm>
            <a:off x="3714750" y="285750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7" name="Rectangle 50"/>
          <p:cNvSpPr>
            <a:spLocks noChangeArrowheads="1"/>
          </p:cNvSpPr>
          <p:nvPr/>
        </p:nvSpPr>
        <p:spPr bwMode="auto">
          <a:xfrm>
            <a:off x="3714750" y="3151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8" name="Rectangle 43"/>
          <p:cNvSpPr>
            <a:spLocks noChangeArrowheads="1"/>
          </p:cNvSpPr>
          <p:nvPr/>
        </p:nvSpPr>
        <p:spPr bwMode="auto">
          <a:xfrm>
            <a:off x="3143250" y="4294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59" name="Rectangle 44"/>
          <p:cNvSpPr>
            <a:spLocks noChangeArrowheads="1"/>
          </p:cNvSpPr>
          <p:nvPr/>
        </p:nvSpPr>
        <p:spPr bwMode="auto">
          <a:xfrm>
            <a:off x="3143250" y="457993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0" name="Rectangle 45"/>
          <p:cNvSpPr>
            <a:spLocks noChangeArrowheads="1"/>
          </p:cNvSpPr>
          <p:nvPr/>
        </p:nvSpPr>
        <p:spPr bwMode="auto">
          <a:xfrm>
            <a:off x="3143250" y="48577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1" name="Rectangle 46"/>
          <p:cNvSpPr>
            <a:spLocks noChangeArrowheads="1"/>
          </p:cNvSpPr>
          <p:nvPr/>
        </p:nvSpPr>
        <p:spPr bwMode="auto">
          <a:xfrm>
            <a:off x="3143250" y="515143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2" name="Rectangle 47"/>
          <p:cNvSpPr>
            <a:spLocks noChangeArrowheads="1"/>
          </p:cNvSpPr>
          <p:nvPr/>
        </p:nvSpPr>
        <p:spPr bwMode="auto">
          <a:xfrm>
            <a:off x="3143250" y="54133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3" name="Rectangle 48"/>
          <p:cNvSpPr>
            <a:spLocks noChangeArrowheads="1"/>
          </p:cNvSpPr>
          <p:nvPr/>
        </p:nvSpPr>
        <p:spPr bwMode="auto">
          <a:xfrm>
            <a:off x="3143250" y="568325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4" name="Rectangle 49"/>
          <p:cNvSpPr>
            <a:spLocks noChangeArrowheads="1"/>
          </p:cNvSpPr>
          <p:nvPr/>
        </p:nvSpPr>
        <p:spPr bwMode="auto">
          <a:xfrm>
            <a:off x="3143250" y="595312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5" name="Rectangle 50"/>
          <p:cNvSpPr>
            <a:spLocks noChangeArrowheads="1"/>
          </p:cNvSpPr>
          <p:nvPr/>
        </p:nvSpPr>
        <p:spPr bwMode="auto">
          <a:xfrm>
            <a:off x="3143250" y="6223000"/>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6" name="Rectangle 50"/>
          <p:cNvSpPr>
            <a:spLocks noChangeArrowheads="1"/>
          </p:cNvSpPr>
          <p:nvPr/>
        </p:nvSpPr>
        <p:spPr bwMode="auto">
          <a:xfrm>
            <a:off x="6357938" y="1500188"/>
            <a:ext cx="285750" cy="2778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67" name="Rectangle 50"/>
          <p:cNvSpPr>
            <a:spLocks noChangeArrowheads="1"/>
          </p:cNvSpPr>
          <p:nvPr/>
        </p:nvSpPr>
        <p:spPr bwMode="auto">
          <a:xfrm>
            <a:off x="6357938" y="1793875"/>
            <a:ext cx="285750" cy="277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23528" y="260648"/>
            <a:ext cx="4896544" cy="6408712"/>
          </a:xfrm>
          <a:solidFill>
            <a:schemeClr val="tx1">
              <a:lumMod val="75000"/>
              <a:lumOff val="25000"/>
            </a:schemeClr>
          </a:solidFill>
          <a:effectLst>
            <a:outerShdw blurRad="76200" dir="18900000" sy="23000" kx="-1200000" algn="bl" rotWithShape="0">
              <a:prstClr val="black">
                <a:alpha val="20000"/>
              </a:prstClr>
            </a:outerShdw>
          </a:effectLst>
        </p:spPr>
        <p:txBody>
          <a:bodyPr/>
          <a:lstStyle/>
          <a:p>
            <a:pPr marL="0" indent="0">
              <a:buNone/>
            </a:pPr>
            <a:r>
              <a:rPr lang="en-GB" dirty="0" smtClean="0">
                <a:solidFill>
                  <a:srgbClr val="FFFF99"/>
                </a:solidFill>
                <a:latin typeface="Calibri" pitchFamily="34" charset="0"/>
                <a:cs typeface="Calibri" pitchFamily="34" charset="0"/>
              </a:rPr>
              <a:t>Son</a:t>
            </a:r>
            <a:r>
              <a:rPr lang="en-GB" dirty="0" smtClean="0">
                <a:solidFill>
                  <a:srgbClr val="FFFF99"/>
                </a:solidFill>
                <a:latin typeface="Calibri" pitchFamily="34" charset="0"/>
                <a:cs typeface="Calibri" pitchFamily="34" charset="0"/>
              </a:rPr>
              <a:t>____________</a:t>
            </a:r>
            <a:r>
              <a:rPr lang="en-GB" dirty="0" err="1" smtClean="0">
                <a:solidFill>
                  <a:srgbClr val="FFFF99"/>
                </a:solidFill>
                <a:latin typeface="Calibri" pitchFamily="34" charset="0"/>
                <a:cs typeface="Calibri" pitchFamily="34" charset="0"/>
              </a:rPr>
              <a:t>que</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tienen</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lugar</a:t>
            </a:r>
            <a:r>
              <a:rPr lang="en-GB" dirty="0" smtClean="0">
                <a:solidFill>
                  <a:srgbClr val="FFFF99"/>
                </a:solidFill>
                <a:latin typeface="Calibri" pitchFamily="34" charset="0"/>
                <a:cs typeface="Calibri" pitchFamily="34" charset="0"/>
              </a:rPr>
              <a:t> en _____________. </a:t>
            </a:r>
            <a:r>
              <a:rPr lang="en-GB" dirty="0" err="1" smtClean="0">
                <a:solidFill>
                  <a:srgbClr val="FFFF99"/>
                </a:solidFill>
                <a:latin typeface="Calibri" pitchFamily="34" charset="0"/>
                <a:cs typeface="Calibri" pitchFamily="34" charset="0"/>
              </a:rPr>
              <a:t>Tratan</a:t>
            </a:r>
            <a:r>
              <a:rPr lang="en-GB" dirty="0" smtClean="0">
                <a:solidFill>
                  <a:srgbClr val="FFFF99"/>
                </a:solidFill>
                <a:latin typeface="Calibri" pitchFamily="34" charset="0"/>
                <a:cs typeface="Calibri" pitchFamily="34" charset="0"/>
              </a:rPr>
              <a:t> de un </a:t>
            </a:r>
            <a:r>
              <a:rPr lang="en-GB" dirty="0" err="1" smtClean="0">
                <a:solidFill>
                  <a:srgbClr val="FFFF99"/>
                </a:solidFill>
                <a:latin typeface="Calibri" pitchFamily="34" charset="0"/>
                <a:cs typeface="Calibri" pitchFamily="34" charset="0"/>
              </a:rPr>
              <a:t>personaje</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hecho</a:t>
            </a:r>
            <a:r>
              <a:rPr lang="en-GB" dirty="0" smtClean="0">
                <a:solidFill>
                  <a:srgbClr val="FFFF99"/>
                </a:solidFill>
                <a:latin typeface="Calibri" pitchFamily="34" charset="0"/>
                <a:cs typeface="Calibri" pitchFamily="34" charset="0"/>
              </a:rPr>
              <a:t> de _______ </a:t>
            </a:r>
            <a:r>
              <a:rPr lang="en-GB" dirty="0" err="1" smtClean="0">
                <a:solidFill>
                  <a:srgbClr val="FFFF99"/>
                </a:solidFill>
                <a:latin typeface="Calibri" pitchFamily="34" charset="0"/>
                <a:cs typeface="Calibri" pitchFamily="34" charset="0"/>
              </a:rPr>
              <a:t>que</a:t>
            </a:r>
            <a:r>
              <a:rPr lang="en-GB" dirty="0" smtClean="0">
                <a:solidFill>
                  <a:srgbClr val="FFFF99"/>
                </a:solidFill>
                <a:latin typeface="Calibri" pitchFamily="34" charset="0"/>
                <a:cs typeface="Calibri" pitchFamily="34" charset="0"/>
              </a:rPr>
              <a:t> se llama ________.  </a:t>
            </a:r>
            <a:r>
              <a:rPr lang="en-GB" dirty="0" err="1" smtClean="0">
                <a:solidFill>
                  <a:srgbClr val="FFFF99"/>
                </a:solidFill>
                <a:latin typeface="Calibri" pitchFamily="34" charset="0"/>
                <a:cs typeface="Calibri" pitchFamily="34" charset="0"/>
              </a:rPr>
              <a:t>Es</a:t>
            </a:r>
            <a:r>
              <a:rPr lang="en-GB" dirty="0" smtClean="0">
                <a:solidFill>
                  <a:srgbClr val="FFFF99"/>
                </a:solidFill>
                <a:latin typeface="Calibri" pitchFamily="34" charset="0"/>
                <a:cs typeface="Calibri" pitchFamily="34" charset="0"/>
              </a:rPr>
              <a:t> un </a:t>
            </a:r>
            <a:r>
              <a:rPr lang="en-GB" dirty="0" err="1" smtClean="0">
                <a:solidFill>
                  <a:srgbClr val="FFFF99"/>
                </a:solidFill>
                <a:latin typeface="Calibri" pitchFamily="34" charset="0"/>
                <a:cs typeface="Calibri" pitchFamily="34" charset="0"/>
              </a:rPr>
              <a:t>programa</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para</a:t>
            </a:r>
            <a:r>
              <a:rPr lang="en-GB" dirty="0" smtClean="0">
                <a:solidFill>
                  <a:srgbClr val="FFFF99"/>
                </a:solidFill>
                <a:latin typeface="Calibri" pitchFamily="34" charset="0"/>
                <a:cs typeface="Calibri" pitchFamily="34" charset="0"/>
              </a:rPr>
              <a:t> _______ </a:t>
            </a:r>
            <a:r>
              <a:rPr lang="en-GB" dirty="0" err="1" smtClean="0">
                <a:solidFill>
                  <a:srgbClr val="FFFF99"/>
                </a:solidFill>
                <a:latin typeface="Calibri" pitchFamily="34" charset="0"/>
                <a:cs typeface="Calibri" pitchFamily="34" charset="0"/>
              </a:rPr>
              <a:t>pero</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pienso</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que</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es</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también</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para</a:t>
            </a:r>
            <a:r>
              <a:rPr lang="en-GB" dirty="0" smtClean="0">
                <a:solidFill>
                  <a:srgbClr val="FFFF99"/>
                </a:solidFill>
                <a:latin typeface="Calibri" pitchFamily="34" charset="0"/>
                <a:cs typeface="Calibri" pitchFamily="34" charset="0"/>
              </a:rPr>
              <a:t> _______.  El </a:t>
            </a:r>
            <a:r>
              <a:rPr lang="en-GB" dirty="0" err="1" smtClean="0">
                <a:solidFill>
                  <a:srgbClr val="FFFF99"/>
                </a:solidFill>
                <a:latin typeface="Calibri" pitchFamily="34" charset="0"/>
                <a:cs typeface="Calibri" pitchFamily="34" charset="0"/>
              </a:rPr>
              <a:t>programa</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es</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muy</a:t>
            </a:r>
            <a:r>
              <a:rPr lang="en-GB" dirty="0" smtClean="0">
                <a:solidFill>
                  <a:srgbClr val="FFFF99"/>
                </a:solidFill>
                <a:latin typeface="Calibri" pitchFamily="34" charset="0"/>
                <a:cs typeface="Calibri" pitchFamily="34" charset="0"/>
              </a:rPr>
              <a:t> _______ y los </a:t>
            </a:r>
            <a:r>
              <a:rPr lang="en-GB" dirty="0" err="1" smtClean="0">
                <a:solidFill>
                  <a:srgbClr val="FFFF99"/>
                </a:solidFill>
                <a:latin typeface="Calibri" pitchFamily="34" charset="0"/>
                <a:cs typeface="Calibri" pitchFamily="34" charset="0"/>
              </a:rPr>
              <a:t>episodios</a:t>
            </a:r>
            <a:r>
              <a:rPr lang="en-GB" dirty="0" smtClean="0">
                <a:solidFill>
                  <a:srgbClr val="FFFF99"/>
                </a:solidFill>
                <a:latin typeface="Calibri" pitchFamily="34" charset="0"/>
                <a:cs typeface="Calibri" pitchFamily="34" charset="0"/>
              </a:rPr>
              <a:t> son </a:t>
            </a:r>
            <a:r>
              <a:rPr lang="en-GB" dirty="0" err="1" smtClean="0">
                <a:solidFill>
                  <a:srgbClr val="FFFF99"/>
                </a:solidFill>
                <a:latin typeface="Calibri" pitchFamily="34" charset="0"/>
                <a:cs typeface="Calibri" pitchFamily="34" charset="0"/>
              </a:rPr>
              <a:t>cortos</a:t>
            </a:r>
            <a:r>
              <a:rPr lang="en-GB" dirty="0" smtClean="0">
                <a:solidFill>
                  <a:srgbClr val="FFFF99"/>
                </a:solidFill>
                <a:latin typeface="Calibri" pitchFamily="34" charset="0"/>
                <a:cs typeface="Calibri" pitchFamily="34" charset="0"/>
              </a:rPr>
              <a:t>.  El </a:t>
            </a:r>
            <a:r>
              <a:rPr lang="en-GB" dirty="0" err="1" smtClean="0">
                <a:solidFill>
                  <a:srgbClr val="FFFF99"/>
                </a:solidFill>
                <a:latin typeface="Calibri" pitchFamily="34" charset="0"/>
                <a:cs typeface="Calibri" pitchFamily="34" charset="0"/>
              </a:rPr>
              <a:t>episodio</a:t>
            </a:r>
            <a:r>
              <a:rPr lang="en-GB" dirty="0" smtClean="0">
                <a:solidFill>
                  <a:srgbClr val="FFFF99"/>
                </a:solidFill>
                <a:latin typeface="Calibri" pitchFamily="34" charset="0"/>
                <a:cs typeface="Calibri" pitchFamily="34" charset="0"/>
              </a:rPr>
              <a:t> 4 me _______ mucho </a:t>
            </a:r>
            <a:r>
              <a:rPr lang="en-GB" dirty="0" err="1" smtClean="0">
                <a:solidFill>
                  <a:srgbClr val="FFFF99"/>
                </a:solidFill>
                <a:latin typeface="Calibri" pitchFamily="34" charset="0"/>
                <a:cs typeface="Calibri" pitchFamily="34" charset="0"/>
              </a:rPr>
              <a:t>porque</a:t>
            </a:r>
            <a:r>
              <a:rPr lang="en-GB" dirty="0" smtClean="0">
                <a:solidFill>
                  <a:srgbClr val="FFFF99"/>
                </a:solidFill>
                <a:latin typeface="Calibri" pitchFamily="34" charset="0"/>
                <a:cs typeface="Calibri" pitchFamily="34" charset="0"/>
              </a:rPr>
              <a:t> era </a:t>
            </a:r>
            <a:r>
              <a:rPr lang="en-GB" dirty="0" err="1" smtClean="0">
                <a:solidFill>
                  <a:srgbClr val="FFFF99"/>
                </a:solidFill>
                <a:latin typeface="Calibri" pitchFamily="34" charset="0"/>
                <a:cs typeface="Calibri" pitchFamily="34" charset="0"/>
              </a:rPr>
              <a:t>muy</a:t>
            </a:r>
            <a:r>
              <a:rPr lang="en-GB" dirty="0" smtClean="0">
                <a:solidFill>
                  <a:srgbClr val="FFFF99"/>
                </a:solidFill>
                <a:latin typeface="Calibri" pitchFamily="34" charset="0"/>
                <a:cs typeface="Calibri" pitchFamily="34" charset="0"/>
              </a:rPr>
              <a:t> __________.</a:t>
            </a:r>
            <a:endParaRPr lang="en-GB" dirty="0">
              <a:solidFill>
                <a:srgbClr val="FFFF99"/>
              </a:solidFill>
              <a:latin typeface="Calibri" pitchFamily="34" charset="0"/>
              <a:cs typeface="Calibri"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60648"/>
            <a:ext cx="3511874" cy="293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731971812"/>
              </p:ext>
            </p:extLst>
          </p:nvPr>
        </p:nvGraphicFramePr>
        <p:xfrm>
          <a:off x="5364088" y="3356992"/>
          <a:ext cx="3511875" cy="3312369"/>
        </p:xfrm>
        <a:graphic>
          <a:graphicData uri="http://schemas.openxmlformats.org/drawingml/2006/table">
            <a:tbl>
              <a:tblPr firstRow="1" bandRow="1">
                <a:tableStyleId>{5940675A-B579-460E-94D1-54222C63F5DA}</a:tableStyleId>
              </a:tblPr>
              <a:tblGrid>
                <a:gridCol w="1170625"/>
                <a:gridCol w="1170625"/>
                <a:gridCol w="1170625"/>
              </a:tblGrid>
              <a:tr h="1104123">
                <a:tc>
                  <a:txBody>
                    <a:bodyPr/>
                    <a:lstStyle/>
                    <a:p>
                      <a:pPr algn="ctr"/>
                      <a:r>
                        <a:rPr lang="en-GB" sz="1600" dirty="0" err="1" smtClean="0">
                          <a:solidFill>
                            <a:schemeClr val="tx1"/>
                          </a:solidFill>
                        </a:rPr>
                        <a:t>unos</a:t>
                      </a:r>
                      <a:r>
                        <a:rPr lang="en-GB" sz="1600" dirty="0" smtClean="0">
                          <a:solidFill>
                            <a:schemeClr val="tx1"/>
                          </a:solidFill>
                        </a:rPr>
                        <a:t> </a:t>
                      </a:r>
                      <a:r>
                        <a:rPr lang="en-GB" sz="1600" dirty="0" err="1" smtClean="0">
                          <a:solidFill>
                            <a:schemeClr val="tx1"/>
                          </a:solidFill>
                        </a:rPr>
                        <a:t>dibujos</a:t>
                      </a:r>
                      <a:r>
                        <a:rPr lang="en-GB" sz="1600" dirty="0" smtClean="0">
                          <a:solidFill>
                            <a:schemeClr val="tx1"/>
                          </a:solidFill>
                        </a:rPr>
                        <a:t> </a:t>
                      </a:r>
                      <a:r>
                        <a:rPr lang="en-GB" sz="1600" dirty="0" err="1" smtClean="0">
                          <a:solidFill>
                            <a:schemeClr val="tx1"/>
                          </a:solidFill>
                        </a:rPr>
                        <a:t>animados</a:t>
                      </a:r>
                      <a:endParaRPr lang="en-GB" dirty="0">
                        <a:solidFill>
                          <a:schemeClr val="tx1"/>
                        </a:solidFill>
                      </a:endParaRPr>
                    </a:p>
                  </a:txBody>
                  <a:tcPr anchor="ctr"/>
                </a:tc>
                <a:tc>
                  <a:txBody>
                    <a:bodyPr/>
                    <a:lstStyle/>
                    <a:p>
                      <a:pPr algn="ctr"/>
                      <a:r>
                        <a:rPr lang="en-GB" dirty="0" err="1" smtClean="0"/>
                        <a:t>divertido</a:t>
                      </a:r>
                      <a:endParaRPr lang="en-GB" dirty="0"/>
                    </a:p>
                  </a:txBody>
                  <a:tcPr anchor="ctr"/>
                </a:tc>
                <a:tc>
                  <a:txBody>
                    <a:bodyPr/>
                    <a:lstStyle/>
                    <a:p>
                      <a:pPr algn="ctr"/>
                      <a:r>
                        <a:rPr lang="en-GB" dirty="0" err="1" smtClean="0"/>
                        <a:t>todos</a:t>
                      </a:r>
                      <a:endParaRPr lang="en-GB" dirty="0"/>
                    </a:p>
                  </a:txBody>
                  <a:tcPr anchor="ctr"/>
                </a:tc>
              </a:tr>
              <a:tr h="1104123">
                <a:tc>
                  <a:txBody>
                    <a:bodyPr/>
                    <a:lstStyle/>
                    <a:p>
                      <a:pPr algn="ctr"/>
                      <a:r>
                        <a:rPr lang="en-GB" dirty="0" err="1" smtClean="0"/>
                        <a:t>niños</a:t>
                      </a:r>
                      <a:endParaRPr lang="en-GB" dirty="0"/>
                    </a:p>
                  </a:txBody>
                  <a:tcPr anchor="ctr"/>
                </a:tc>
                <a:tc>
                  <a:txBody>
                    <a:bodyPr/>
                    <a:lstStyle/>
                    <a:p>
                      <a:pPr algn="ctr"/>
                      <a:r>
                        <a:rPr lang="en-GB" dirty="0" smtClean="0"/>
                        <a:t>un </a:t>
                      </a:r>
                      <a:r>
                        <a:rPr lang="en-GB" dirty="0" err="1" smtClean="0"/>
                        <a:t>estudio</a:t>
                      </a:r>
                      <a:endParaRPr lang="en-GB" dirty="0"/>
                    </a:p>
                  </a:txBody>
                  <a:tcPr anchor="ctr"/>
                </a:tc>
                <a:tc>
                  <a:txBody>
                    <a:bodyPr/>
                    <a:lstStyle/>
                    <a:p>
                      <a:pPr algn="ctr"/>
                      <a:r>
                        <a:rPr lang="en-GB" dirty="0" err="1" smtClean="0"/>
                        <a:t>gracioso</a:t>
                      </a:r>
                      <a:endParaRPr lang="en-GB" dirty="0"/>
                    </a:p>
                  </a:txBody>
                  <a:tcPr anchor="ctr"/>
                </a:tc>
              </a:tr>
              <a:tr h="1104123">
                <a:tc>
                  <a:txBody>
                    <a:bodyPr/>
                    <a:lstStyle/>
                    <a:p>
                      <a:pPr algn="ctr"/>
                      <a:r>
                        <a:rPr lang="en-GB" dirty="0" err="1" smtClean="0"/>
                        <a:t>plastilina</a:t>
                      </a:r>
                      <a:endParaRPr lang="en-GB" dirty="0"/>
                    </a:p>
                  </a:txBody>
                  <a:tcPr anchor="ctr"/>
                </a:tc>
                <a:tc>
                  <a:txBody>
                    <a:bodyPr/>
                    <a:lstStyle/>
                    <a:p>
                      <a:pPr algn="ctr"/>
                      <a:r>
                        <a:rPr lang="en-GB" dirty="0" err="1" smtClean="0"/>
                        <a:t>gustó</a:t>
                      </a:r>
                      <a:endParaRPr lang="en-GB" dirty="0"/>
                    </a:p>
                  </a:txBody>
                  <a:tcPr anchor="ctr"/>
                </a:tc>
                <a:tc>
                  <a:txBody>
                    <a:bodyPr/>
                    <a:lstStyle/>
                    <a:p>
                      <a:pPr algn="ctr"/>
                      <a:r>
                        <a:rPr lang="en-GB" dirty="0" smtClean="0"/>
                        <a:t>Morph</a:t>
                      </a:r>
                      <a:endParaRPr lang="en-GB" dirty="0"/>
                    </a:p>
                  </a:txBody>
                  <a:tcPr anchor="ctr"/>
                </a:tc>
              </a:tr>
            </a:tbl>
          </a:graphicData>
        </a:graphic>
      </p:graphicFrame>
    </p:spTree>
    <p:extLst>
      <p:ext uri="{BB962C8B-B14F-4D97-AF65-F5344CB8AC3E}">
        <p14:creationId xmlns:p14="http://schemas.microsoft.com/office/powerpoint/2010/main" val="69139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48</TotalTime>
  <Words>369</Words>
  <Application>Microsoft Office PowerPoint</Application>
  <PresentationFormat>On-screen Show (4:3)</PresentationFormat>
  <Paragraphs>78</Paragraphs>
  <Slides>8</Slides>
  <Notes>3</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 </cp:lastModifiedBy>
  <cp:revision>10</cp:revision>
  <dcterms:created xsi:type="dcterms:W3CDTF">2011-05-20T09:46:14Z</dcterms:created>
  <dcterms:modified xsi:type="dcterms:W3CDTF">2011-09-03T06:00:59Z</dcterms:modified>
</cp:coreProperties>
</file>