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61" r:id="rId4"/>
    <p:sldId id="263" r:id="rId5"/>
    <p:sldId id="267" r:id="rId6"/>
    <p:sldId id="265" r:id="rId7"/>
    <p:sldId id="268" r:id="rId8"/>
    <p:sldId id="266" r:id="rId9"/>
    <p:sldId id="269" r:id="rId10"/>
    <p:sldId id="270" r:id="rId11"/>
    <p:sldId id="271" r:id="rId12"/>
    <p:sldId id="272" r:id="rId13"/>
    <p:sldId id="283" r:id="rId14"/>
    <p:sldId id="275" r:id="rId15"/>
    <p:sldId id="288" r:id="rId16"/>
    <p:sldId id="285" r:id="rId17"/>
    <p:sldId id="286" r:id="rId18"/>
    <p:sldId id="287" r:id="rId19"/>
    <p:sldId id="28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82743" autoAdjust="0"/>
  </p:normalViewPr>
  <p:slideViewPr>
    <p:cSldViewPr>
      <p:cViewPr>
        <p:scale>
          <a:sx n="47" d="100"/>
          <a:sy n="47" d="100"/>
        </p:scale>
        <p:origin x="-3474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66F8C-1B33-47F4-8085-AC90DCC85248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2361-B4E2-40EA-904B-C58D28E5A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4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C5831-580E-4821-94FA-FD59E96E792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 pueblo </a:t>
            </a:r>
            <a:r>
              <a:rPr lang="en-GB" dirty="0" err="1" smtClean="0"/>
              <a:t>olímpico</a:t>
            </a:r>
            <a:r>
              <a:rPr lang="en-GB" dirty="0" smtClean="0"/>
              <a:t> – Dec 2011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C19-4CF3-4711-AE83-3AAE773C332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122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http://www.dailymail.co.uk/news/article-2092077/London-2012-Olympics-cost-spiral-24bn--10-TIMES-higher-2005-estimate.html</a:t>
            </a:r>
          </a:p>
          <a:p>
            <a:endParaRPr lang="en-GB" dirty="0" smtClean="0"/>
          </a:p>
          <a:p>
            <a:r>
              <a:rPr lang="en-GB" dirty="0" smtClean="0"/>
              <a:t>Opportunity</a:t>
            </a:r>
            <a:r>
              <a:rPr lang="en-GB" baseline="0" dirty="0" smtClean="0"/>
              <a:t> to compare the East end of London then, now and post-Olympics.</a:t>
            </a:r>
            <a:br>
              <a:rPr lang="en-GB" baseline="0" dirty="0" smtClean="0"/>
            </a:br>
            <a:r>
              <a:rPr lang="en-GB" baseline="0" dirty="0" smtClean="0"/>
              <a:t>Dictionary work should be encouraged here too.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2361-B4E2-40EA-904B-C58D28E5A3D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70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Starter activity – can work in pairs.  This is just a screen shot of the word doc.</a:t>
            </a:r>
            <a:br>
              <a:rPr lang="en-GB" dirty="0" smtClean="0"/>
            </a:br>
            <a:r>
              <a:rPr lang="en-GB" dirty="0" smtClean="0"/>
              <a:t>The</a:t>
            </a:r>
            <a:r>
              <a:rPr lang="en-GB" baseline="0" dirty="0" smtClean="0"/>
              <a:t> dictionary use is guided as what they find should connect to the context – i.e. equipment for the sport listed!</a:t>
            </a:r>
            <a:br>
              <a:rPr lang="en-GB" baseline="0" dirty="0" smtClean="0"/>
            </a:br>
            <a:r>
              <a:rPr lang="en-GB" baseline="0" dirty="0" smtClean="0"/>
              <a:t>Some may need reminding of this.  It’s a good lesson to keep brains switched on when using dictionaries.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2361-B4E2-40EA-904B-C58D28E5A3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41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past, present, future comparisons will be picked up again in the next lesson.</a:t>
            </a:r>
            <a:br>
              <a:rPr lang="en-GB" dirty="0" smtClean="0"/>
            </a:br>
            <a:r>
              <a:rPr lang="en-GB" dirty="0" smtClean="0"/>
              <a:t>At this point students will have done a fair</a:t>
            </a:r>
            <a:r>
              <a:rPr lang="en-GB" baseline="0" dirty="0" smtClean="0"/>
              <a:t> amount of listening and whole class work, so it would be a useful time to set them off on a reading activity about the different venues and dates of different competitions.  The next slide shows a screen shot of the text.  The worksheet is in Word document.</a:t>
            </a:r>
          </a:p>
          <a:p>
            <a:r>
              <a:rPr lang="en-GB" baseline="0" dirty="0" smtClean="0"/>
              <a:t>Students could start now and complete for homework.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6A695-F699-4199-B70A-FDB6CDE856C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09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C19-4CF3-4711-AE83-3AAE773C33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71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2361-B4E2-40EA-904B-C58D28E5A3D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27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Olympic village site - 2007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C19-4CF3-4711-AE83-3AAE773C33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541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Stratford</a:t>
            </a:r>
            <a:r>
              <a:rPr lang="en-GB" baseline="0" dirty="0" smtClean="0"/>
              <a:t> International Rail Station – channel tunnel link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C19-4CF3-4711-AE83-3AAE773C332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87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Stratford rail station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C19-4CF3-4711-AE83-3AAE773C332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038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Village cite + station June 2008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5C19-4CF3-4711-AE83-3AAE773C332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50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42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38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38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27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3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9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84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2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18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88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41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D0D9-1741-44DE-8D88-022B7E262BF3}" type="datetimeFigureOut">
              <a:rPr lang="fr-FR" smtClean="0"/>
              <a:t>18/04/2012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D95D-EACD-4C02-8B00-A672DD6E3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78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55637" y="116632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6600" b="1" dirty="0" smtClean="0"/>
              <a:t>Los </a:t>
            </a:r>
            <a:r>
              <a:rPr lang="en-GB" sz="6600" b="1" dirty="0" err="1" smtClean="0"/>
              <a:t>Juegos</a:t>
            </a:r>
            <a:r>
              <a:rPr lang="en-GB" sz="6600" b="1" dirty="0" smtClean="0"/>
              <a:t> </a:t>
            </a:r>
            <a:r>
              <a:rPr lang="en-GB" sz="6600" b="1" dirty="0" err="1" smtClean="0"/>
              <a:t>Olímpicos</a:t>
            </a:r>
            <a:endParaRPr lang="en-GB" sz="6600" b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3880520" cy="19442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dirty="0" smtClean="0">
                <a:solidFill>
                  <a:srgbClr val="0070C0"/>
                </a:solidFill>
              </a:rPr>
              <a:t>Hoy </a:t>
            </a:r>
            <a:r>
              <a:rPr lang="en-GB" dirty="0" err="1" smtClean="0">
                <a:solidFill>
                  <a:srgbClr val="0070C0"/>
                </a:solidFill>
              </a:rPr>
              <a:t>vamos</a:t>
            </a:r>
            <a:r>
              <a:rPr lang="en-GB" dirty="0" smtClean="0">
                <a:solidFill>
                  <a:srgbClr val="0070C0"/>
                </a:solidFill>
              </a:rPr>
              <a:t> a:</a:t>
            </a:r>
            <a:endParaRPr lang="en-GB" dirty="0">
              <a:solidFill>
                <a:srgbClr val="0070C0"/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GB" dirty="0" err="1" smtClean="0">
                <a:solidFill>
                  <a:srgbClr val="0070C0"/>
                </a:solidFill>
              </a:rPr>
              <a:t>comparar</a:t>
            </a:r>
            <a:r>
              <a:rPr lang="en-GB" dirty="0" smtClean="0">
                <a:solidFill>
                  <a:srgbClr val="0070C0"/>
                </a:solidFill>
              </a:rPr>
              <a:t> el </a:t>
            </a:r>
            <a:r>
              <a:rPr lang="en-GB" dirty="0" err="1" smtClean="0">
                <a:solidFill>
                  <a:srgbClr val="0070C0"/>
                </a:solidFill>
              </a:rPr>
              <a:t>pasado</a:t>
            </a:r>
            <a:r>
              <a:rPr lang="en-GB" dirty="0" smtClean="0">
                <a:solidFill>
                  <a:srgbClr val="0070C0"/>
                </a:solidFill>
              </a:rPr>
              <a:t>, el </a:t>
            </a:r>
            <a:r>
              <a:rPr lang="en-GB" dirty="0" err="1" smtClean="0">
                <a:solidFill>
                  <a:srgbClr val="0070C0"/>
                </a:solidFill>
              </a:rPr>
              <a:t>presente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y el </a:t>
            </a:r>
            <a:r>
              <a:rPr lang="en-GB" dirty="0" err="1" smtClean="0">
                <a:solidFill>
                  <a:srgbClr val="0070C0"/>
                </a:solidFill>
              </a:rPr>
              <a:t>futuro</a:t>
            </a:r>
            <a:endParaRPr lang="fr-FR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fr-FR" dirty="0" err="1" smtClean="0">
                <a:solidFill>
                  <a:srgbClr val="0070C0"/>
                </a:solidFill>
              </a:rPr>
              <a:t>usar</a:t>
            </a:r>
            <a:r>
              <a:rPr lang="fr-FR" dirty="0" smtClean="0">
                <a:solidFill>
                  <a:srgbClr val="0070C0"/>
                </a:solidFill>
              </a:rPr>
              <a:t> bien el </a:t>
            </a:r>
            <a:r>
              <a:rPr lang="fr-FR" dirty="0" err="1" smtClean="0">
                <a:solidFill>
                  <a:srgbClr val="0070C0"/>
                </a:solidFill>
              </a:rPr>
              <a:t>diccionario</a:t>
            </a:r>
            <a:endParaRPr lang="en-GB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9404"/>
            <a:ext cx="2232248" cy="121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http://upload.wikimedia.org/wikipedia/en/thumb/1/10/London_Olympics_2012_logo.svg/2000px-London_Olympics_2012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4824958" cy="535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3698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528" y="398274"/>
            <a:ext cx="8436989" cy="144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err="1" smtClean="0">
                <a:latin typeface="Calibri"/>
                <a:cs typeface="Calibri"/>
              </a:rPr>
              <a:t>Ahora</a:t>
            </a:r>
            <a:r>
              <a:rPr lang="en-GB" sz="4400" b="1" dirty="0" smtClean="0">
                <a:latin typeface="Calibri"/>
                <a:cs typeface="Calibri"/>
              </a:rPr>
              <a:t> hay </a:t>
            </a:r>
            <a:r>
              <a:rPr lang="en-GB" sz="4400" b="1" dirty="0" err="1" smtClean="0">
                <a:latin typeface="Calibri"/>
                <a:cs typeface="Calibri"/>
              </a:rPr>
              <a:t>una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estación</a:t>
            </a:r>
            <a:r>
              <a:rPr lang="en-GB" sz="4400" b="1" dirty="0" smtClean="0">
                <a:latin typeface="Calibri"/>
                <a:cs typeface="Calibri"/>
              </a:rPr>
              <a:t> de </a:t>
            </a:r>
            <a:r>
              <a:rPr lang="en-GB" sz="4400" b="1" dirty="0" err="1" smtClean="0">
                <a:latin typeface="Calibri"/>
                <a:cs typeface="Calibri"/>
              </a:rPr>
              <a:t>trenes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internacional</a:t>
            </a:r>
            <a:r>
              <a:rPr lang="en-GB" sz="4400" b="1" dirty="0" smtClean="0">
                <a:latin typeface="Calibri"/>
                <a:cs typeface="Calibri"/>
              </a:rPr>
              <a:t>.</a:t>
            </a:r>
            <a:endParaRPr lang="en-GB" sz="4400" b="1" dirty="0">
              <a:latin typeface="Franklin Gothic Medium Cond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80312" y="5755903"/>
            <a:ext cx="1440160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4400" b="1" dirty="0" smtClean="0">
                <a:latin typeface="Calibri"/>
                <a:cs typeface="Calibri"/>
              </a:rPr>
              <a:t>2012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4542"/>
            <a:ext cx="8142776" cy="54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7499" y="398274"/>
            <a:ext cx="8154829" cy="144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smtClean="0">
                <a:latin typeface="Calibri"/>
                <a:cs typeface="Calibri"/>
              </a:rPr>
              <a:t>Antes no </a:t>
            </a:r>
            <a:r>
              <a:rPr lang="en-GB" sz="4400" b="1" dirty="0" err="1" smtClean="0">
                <a:latin typeface="Calibri"/>
                <a:cs typeface="Calibri"/>
              </a:rPr>
              <a:t>había</a:t>
            </a:r>
            <a:r>
              <a:rPr lang="en-GB" sz="4400" b="1" dirty="0" smtClean="0">
                <a:latin typeface="Calibri"/>
                <a:cs typeface="Calibri"/>
              </a:rPr>
              <a:t> casas, </a:t>
            </a:r>
            <a:r>
              <a:rPr lang="en-GB" sz="4400" b="1" dirty="0" err="1" smtClean="0">
                <a:latin typeface="Calibri"/>
                <a:cs typeface="Calibri"/>
              </a:rPr>
              <a:t>ni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apartamentos</a:t>
            </a:r>
            <a:r>
              <a:rPr lang="en-GB" sz="4400" b="1" dirty="0" smtClean="0">
                <a:latin typeface="Calibri"/>
                <a:cs typeface="Calibri"/>
              </a:rPr>
              <a:t>, </a:t>
            </a:r>
            <a:r>
              <a:rPr lang="en-GB" sz="4400" b="1" dirty="0" err="1" smtClean="0">
                <a:latin typeface="Calibri"/>
                <a:cs typeface="Calibri"/>
              </a:rPr>
              <a:t>ni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tiendas</a:t>
            </a:r>
            <a:r>
              <a:rPr lang="en-GB" sz="4400" b="1" dirty="0" smtClean="0">
                <a:latin typeface="Calibri"/>
                <a:cs typeface="Calibri"/>
              </a:rPr>
              <a:t>…</a:t>
            </a:r>
            <a:endParaRPr lang="en-GB" sz="4400" b="1" dirty="0">
              <a:latin typeface="Franklin Gothic Medium Cond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236296" y="5395863"/>
            <a:ext cx="1440160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4400" b="1" dirty="0" smtClean="0">
                <a:latin typeface="Calibri"/>
                <a:cs typeface="Calibri"/>
              </a:rPr>
              <a:t>2007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08912" cy="546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545" y="398274"/>
            <a:ext cx="8214784" cy="21236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err="1" smtClean="0">
                <a:latin typeface="Calibri"/>
                <a:cs typeface="Calibri"/>
              </a:rPr>
              <a:t>Ahora</a:t>
            </a:r>
            <a:r>
              <a:rPr lang="en-GB" sz="4400" b="1" dirty="0" smtClean="0">
                <a:latin typeface="Calibri"/>
                <a:cs typeface="Calibri"/>
              </a:rPr>
              <a:t> hay un pueblo </a:t>
            </a:r>
            <a:r>
              <a:rPr lang="en-GB" sz="4400" b="1" dirty="0" err="1" smtClean="0">
                <a:latin typeface="Calibri"/>
                <a:cs typeface="Calibri"/>
              </a:rPr>
              <a:t>olímpico</a:t>
            </a:r>
            <a:r>
              <a:rPr lang="en-GB" sz="4400" b="1" dirty="0" smtClean="0">
                <a:latin typeface="Calibri"/>
                <a:cs typeface="Calibri"/>
              </a:rPr>
              <a:t> con </a:t>
            </a:r>
            <a:r>
              <a:rPr lang="en-GB" sz="4400" b="1" dirty="0" err="1" smtClean="0">
                <a:latin typeface="Calibri"/>
                <a:cs typeface="Calibri"/>
              </a:rPr>
              <a:t>apartamentos</a:t>
            </a:r>
            <a:r>
              <a:rPr lang="en-GB" sz="4400" b="1" dirty="0" smtClean="0">
                <a:latin typeface="Calibri"/>
                <a:cs typeface="Calibri"/>
              </a:rPr>
              <a:t>, </a:t>
            </a:r>
            <a:r>
              <a:rPr lang="en-GB" sz="4400" b="1" dirty="0" err="1" smtClean="0">
                <a:latin typeface="Calibri"/>
                <a:cs typeface="Calibri"/>
              </a:rPr>
              <a:t>tiendas</a:t>
            </a:r>
            <a:r>
              <a:rPr lang="en-GB" sz="4400" b="1" dirty="0" smtClean="0">
                <a:latin typeface="Calibri"/>
                <a:cs typeface="Calibri"/>
              </a:rPr>
              <a:t>, </a:t>
            </a:r>
            <a:r>
              <a:rPr lang="en-GB" sz="4400" b="1" dirty="0" err="1" smtClean="0">
                <a:latin typeface="Calibri"/>
                <a:cs typeface="Calibri"/>
              </a:rPr>
              <a:t>restaurantes</a:t>
            </a:r>
            <a:r>
              <a:rPr lang="en-GB" sz="4400" b="1" dirty="0" smtClean="0">
                <a:latin typeface="Calibri"/>
                <a:cs typeface="Calibri"/>
              </a:rPr>
              <a:t>…</a:t>
            </a:r>
            <a:endParaRPr lang="en-GB" sz="4400" b="1" dirty="0">
              <a:latin typeface="Franklin Gothic Medium Cond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236296" y="5589240"/>
            <a:ext cx="1440160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4400" b="1" dirty="0" smtClean="0">
                <a:latin typeface="Calibri"/>
                <a:cs typeface="Calibri"/>
              </a:rPr>
              <a:t>2012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7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3978"/>
            <a:ext cx="7920879" cy="52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1944" y="5683895"/>
            <a:ext cx="7948487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smtClean="0">
                <a:latin typeface="Calibri"/>
                <a:cs typeface="Calibri"/>
              </a:rPr>
              <a:t>¿Y en el </a:t>
            </a:r>
            <a:r>
              <a:rPr lang="en-GB" sz="4400" b="1" dirty="0" err="1" smtClean="0">
                <a:latin typeface="Calibri"/>
                <a:cs typeface="Calibri"/>
              </a:rPr>
              <a:t>futuro</a:t>
            </a:r>
            <a:r>
              <a:rPr lang="en-GB" sz="4400" b="1" dirty="0" smtClean="0">
                <a:latin typeface="Calibri"/>
                <a:cs typeface="Calibri"/>
              </a:rPr>
              <a:t>…?</a:t>
            </a:r>
            <a:endParaRPr lang="en-GB" sz="4400" b="1" dirty="0">
              <a:latin typeface="Franklin Gothic Medium Cond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1944" y="-22751"/>
            <a:ext cx="7912783" cy="28007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err="1" smtClean="0">
                <a:latin typeface="Calibri"/>
                <a:cs typeface="Calibri"/>
              </a:rPr>
              <a:t>Después</a:t>
            </a:r>
            <a:r>
              <a:rPr lang="en-GB" sz="4400" b="1" dirty="0" smtClean="0">
                <a:latin typeface="Calibri"/>
                <a:cs typeface="Calibri"/>
              </a:rPr>
              <a:t> de los </a:t>
            </a:r>
            <a:r>
              <a:rPr lang="en-GB" sz="4400" b="1" dirty="0" err="1" smtClean="0">
                <a:latin typeface="Calibri"/>
                <a:cs typeface="Calibri"/>
              </a:rPr>
              <a:t>Juegos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Olímpicos</a:t>
            </a:r>
            <a:r>
              <a:rPr lang="en-GB" sz="4400" b="1" dirty="0" smtClean="0">
                <a:latin typeface="Calibri"/>
                <a:cs typeface="Calibri"/>
              </a:rPr>
              <a:t>, el </a:t>
            </a:r>
            <a:r>
              <a:rPr lang="en-GB" sz="4400" b="1" dirty="0" err="1" smtClean="0">
                <a:latin typeface="Calibri"/>
                <a:cs typeface="Calibri"/>
              </a:rPr>
              <a:t>parque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olímpico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será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uno</a:t>
            </a:r>
            <a:r>
              <a:rPr lang="en-GB" sz="4400" b="1" dirty="0" smtClean="0">
                <a:latin typeface="Calibri"/>
                <a:cs typeface="Calibri"/>
              </a:rPr>
              <a:t> de los </a:t>
            </a:r>
            <a:r>
              <a:rPr lang="en-GB" sz="4400" b="1" dirty="0" err="1" smtClean="0">
                <a:latin typeface="Calibri"/>
                <a:cs typeface="Calibri"/>
              </a:rPr>
              <a:t>más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grandes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parques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urbanos</a:t>
            </a:r>
            <a:r>
              <a:rPr lang="en-GB" sz="4400" b="1" dirty="0" smtClean="0">
                <a:latin typeface="Calibri"/>
                <a:cs typeface="Calibri"/>
              </a:rPr>
              <a:t> en Europa.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2" y="1124744"/>
            <a:ext cx="7998760" cy="532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11944" y="5683895"/>
            <a:ext cx="7948487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smtClean="0">
                <a:latin typeface="Calibri"/>
                <a:cs typeface="Calibri"/>
              </a:rPr>
              <a:t>¿Y el </a:t>
            </a:r>
            <a:r>
              <a:rPr lang="en-GB" sz="4400" b="1" dirty="0" err="1" smtClean="0">
                <a:latin typeface="Calibri"/>
                <a:cs typeface="Calibri"/>
              </a:rPr>
              <a:t>estadio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olímpico</a:t>
            </a:r>
            <a:r>
              <a:rPr lang="en-GB" sz="4400" b="1" dirty="0" smtClean="0">
                <a:latin typeface="Calibri"/>
                <a:cs typeface="Calibri"/>
              </a:rPr>
              <a:t>…?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4" y="452894"/>
            <a:ext cx="8372922" cy="52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3384" y="4833734"/>
            <a:ext cx="8372922" cy="21236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err="1" smtClean="0">
                <a:latin typeface="Calibri"/>
                <a:cs typeface="Calibri"/>
              </a:rPr>
              <a:t>Después</a:t>
            </a:r>
            <a:r>
              <a:rPr lang="en-GB" sz="4400" b="1" dirty="0" smtClean="0">
                <a:latin typeface="Calibri"/>
                <a:cs typeface="Calibri"/>
              </a:rPr>
              <a:t> de los </a:t>
            </a:r>
            <a:r>
              <a:rPr lang="en-GB" sz="4400" b="1" dirty="0" err="1" smtClean="0">
                <a:latin typeface="Calibri"/>
                <a:cs typeface="Calibri"/>
              </a:rPr>
              <a:t>Juegos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Olímpicos</a:t>
            </a:r>
            <a:r>
              <a:rPr lang="en-GB" sz="4400" b="1" dirty="0" smtClean="0">
                <a:latin typeface="Calibri"/>
                <a:cs typeface="Calibri"/>
              </a:rPr>
              <a:t>, el </a:t>
            </a:r>
            <a:r>
              <a:rPr lang="en-GB" sz="4400" b="1" dirty="0" err="1" smtClean="0">
                <a:latin typeface="Calibri"/>
                <a:cs typeface="Calibri"/>
              </a:rPr>
              <a:t>estadio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olímpico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será</a:t>
            </a:r>
            <a:r>
              <a:rPr lang="en-GB" sz="4400" b="1" dirty="0" smtClean="0">
                <a:latin typeface="Calibri"/>
                <a:cs typeface="Calibri"/>
              </a:rPr>
              <a:t> el </a:t>
            </a:r>
            <a:r>
              <a:rPr lang="en-GB" sz="4400" b="1" dirty="0" err="1" smtClean="0">
                <a:latin typeface="Calibri"/>
                <a:cs typeface="Calibri"/>
              </a:rPr>
              <a:t>estadio</a:t>
            </a:r>
            <a:r>
              <a:rPr lang="en-GB" sz="4400" b="1" dirty="0" smtClean="0">
                <a:latin typeface="Calibri"/>
                <a:cs typeface="Calibri"/>
              </a:rPr>
              <a:t> de West Ham United.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2" y="5150802"/>
            <a:ext cx="8780616" cy="144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smtClean="0">
                <a:latin typeface="Calibri"/>
                <a:cs typeface="Calibri"/>
              </a:rPr>
              <a:t>El </a:t>
            </a:r>
            <a:r>
              <a:rPr lang="en-GB" sz="4400" b="1" dirty="0" err="1" smtClean="0">
                <a:latin typeface="Calibri"/>
                <a:cs typeface="Calibri"/>
              </a:rPr>
              <a:t>este</a:t>
            </a:r>
            <a:r>
              <a:rPr lang="en-GB" sz="4400" b="1" dirty="0" smtClean="0">
                <a:latin typeface="Calibri"/>
                <a:cs typeface="Calibri"/>
              </a:rPr>
              <a:t> de </a:t>
            </a:r>
            <a:r>
              <a:rPr lang="en-GB" sz="4400" b="1" dirty="0" err="1" smtClean="0">
                <a:latin typeface="Calibri"/>
                <a:cs typeface="Calibri"/>
              </a:rPr>
              <a:t>Londres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tendrá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unas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instalaciones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deportivas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estupendas</a:t>
            </a:r>
            <a:r>
              <a:rPr lang="en-GB" sz="4400" b="1" dirty="0" smtClean="0">
                <a:latin typeface="Calibri"/>
                <a:cs typeface="Calibri"/>
              </a:rPr>
              <a:t>.</a:t>
            </a:r>
            <a:endParaRPr lang="en-GB" sz="4400" b="1" dirty="0">
              <a:latin typeface="Franklin Gothic Medium Con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335930" cy="22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70" y="2179002"/>
            <a:ext cx="4457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92" y="476672"/>
            <a:ext cx="3116016" cy="206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5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6" y="1057349"/>
            <a:ext cx="8208912" cy="546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9596" y="116632"/>
            <a:ext cx="8208912" cy="21236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smtClean="0">
                <a:latin typeface="Calibri"/>
                <a:cs typeface="Calibri"/>
              </a:rPr>
              <a:t>El pueblo </a:t>
            </a:r>
            <a:r>
              <a:rPr lang="en-GB" sz="4400" b="1" dirty="0" err="1" smtClean="0">
                <a:latin typeface="Calibri"/>
                <a:cs typeface="Calibri"/>
              </a:rPr>
              <a:t>olímpico</a:t>
            </a:r>
            <a:r>
              <a:rPr lang="en-GB" sz="4400" b="1" dirty="0" smtClean="0">
                <a:latin typeface="Calibri"/>
                <a:cs typeface="Calibri"/>
              </a:rPr>
              <a:t> se </a:t>
            </a:r>
            <a:r>
              <a:rPr lang="en-GB" sz="4400" b="1" dirty="0" err="1" smtClean="0">
                <a:latin typeface="Calibri"/>
                <a:cs typeface="Calibri"/>
              </a:rPr>
              <a:t>convertirá</a:t>
            </a:r>
            <a:r>
              <a:rPr lang="en-GB" sz="4400" b="1" dirty="0" smtClean="0">
                <a:latin typeface="Calibri"/>
                <a:cs typeface="Calibri"/>
              </a:rPr>
              <a:t> en </a:t>
            </a:r>
            <a:r>
              <a:rPr lang="en-GB" sz="4400" b="1" dirty="0" err="1" smtClean="0">
                <a:latin typeface="Calibri"/>
                <a:cs typeface="Calibri"/>
              </a:rPr>
              <a:t>apartamentos</a:t>
            </a:r>
            <a:r>
              <a:rPr lang="en-GB" sz="4400" b="1" dirty="0" smtClean="0">
                <a:latin typeface="Calibri"/>
                <a:cs typeface="Calibri"/>
              </a:rPr>
              <a:t>, </a:t>
            </a:r>
            <a:r>
              <a:rPr lang="en-GB" sz="4400" b="1" dirty="0" err="1" smtClean="0">
                <a:latin typeface="Calibri"/>
                <a:cs typeface="Calibri"/>
              </a:rPr>
              <a:t>muchos</a:t>
            </a:r>
            <a:r>
              <a:rPr lang="en-GB" sz="4400" b="1" dirty="0" smtClean="0">
                <a:latin typeface="Calibri"/>
                <a:cs typeface="Calibri"/>
              </a:rPr>
              <a:t> de </a:t>
            </a:r>
            <a:r>
              <a:rPr lang="en-GB" sz="4400" b="1" dirty="0" err="1" smtClean="0">
                <a:latin typeface="Calibri"/>
                <a:cs typeface="Calibri"/>
              </a:rPr>
              <a:t>ellos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para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profesores</a:t>
            </a:r>
            <a:r>
              <a:rPr lang="en-GB" sz="4400" b="1" dirty="0" smtClean="0">
                <a:latin typeface="Calibri"/>
                <a:cs typeface="Calibri"/>
              </a:rPr>
              <a:t> y </a:t>
            </a:r>
            <a:r>
              <a:rPr lang="en-GB" sz="4400" b="1" dirty="0" err="1" smtClean="0">
                <a:latin typeface="Calibri"/>
                <a:cs typeface="Calibri"/>
              </a:rPr>
              <a:t>enfermeras</a:t>
            </a:r>
            <a:r>
              <a:rPr lang="en-GB" sz="4400" b="1" dirty="0" smtClean="0">
                <a:latin typeface="Calibri"/>
                <a:cs typeface="Calibri"/>
              </a:rPr>
              <a:t>.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3" y="96952"/>
            <a:ext cx="7950177" cy="529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9596" y="44624"/>
            <a:ext cx="8208912" cy="144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smtClean="0">
                <a:latin typeface="Calibri"/>
                <a:cs typeface="Calibri"/>
              </a:rPr>
              <a:t>El </a:t>
            </a:r>
            <a:r>
              <a:rPr lang="en-GB" sz="4400" b="1" dirty="0" err="1" smtClean="0">
                <a:latin typeface="Calibri"/>
                <a:cs typeface="Calibri"/>
              </a:rPr>
              <a:t>sistema</a:t>
            </a:r>
            <a:r>
              <a:rPr lang="en-GB" sz="4400" b="1" dirty="0" smtClean="0">
                <a:latin typeface="Calibri"/>
                <a:cs typeface="Calibri"/>
              </a:rPr>
              <a:t> de </a:t>
            </a:r>
            <a:r>
              <a:rPr lang="en-GB" sz="4400" b="1" dirty="0" err="1" smtClean="0">
                <a:latin typeface="Calibri"/>
                <a:cs typeface="Calibri"/>
              </a:rPr>
              <a:t>transporte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público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será</a:t>
            </a:r>
            <a:r>
              <a:rPr lang="en-GB" sz="4400" b="1" dirty="0" smtClean="0">
                <a:latin typeface="Calibri"/>
                <a:cs typeface="Calibri"/>
              </a:rPr>
              <a:t> mucho </a:t>
            </a:r>
            <a:r>
              <a:rPr lang="en-GB" sz="4400" b="1" dirty="0" err="1" smtClean="0">
                <a:latin typeface="Calibri"/>
                <a:cs typeface="Calibri"/>
              </a:rPr>
              <a:t>mejor</a:t>
            </a:r>
            <a:r>
              <a:rPr lang="en-GB" sz="4400" b="1" dirty="0" smtClean="0">
                <a:latin typeface="Calibri"/>
                <a:cs typeface="Calibri"/>
              </a:rPr>
              <a:t>.</a:t>
            </a:r>
            <a:endParaRPr lang="en-GB" sz="4400" b="1" dirty="0">
              <a:latin typeface="Franklin Gothic Medium Cond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5229200"/>
            <a:ext cx="8001596" cy="144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err="1" smtClean="0">
                <a:latin typeface="Calibri"/>
                <a:cs typeface="Calibri"/>
              </a:rPr>
              <a:t>Habrá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más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trabajo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para</a:t>
            </a:r>
            <a:r>
              <a:rPr lang="en-GB" sz="4400" b="1" dirty="0" smtClean="0">
                <a:latin typeface="Calibri"/>
                <a:cs typeface="Calibri"/>
              </a:rPr>
              <a:t> la </a:t>
            </a:r>
            <a:r>
              <a:rPr lang="en-GB" sz="4400" b="1" dirty="0" err="1" smtClean="0">
                <a:latin typeface="Calibri"/>
                <a:cs typeface="Calibri"/>
              </a:rPr>
              <a:t>gente</a:t>
            </a:r>
            <a:r>
              <a:rPr lang="en-GB" sz="4400" b="1" dirty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también</a:t>
            </a:r>
            <a:r>
              <a:rPr lang="en-GB" sz="4400" b="1" dirty="0" smtClean="0">
                <a:latin typeface="Calibri"/>
                <a:cs typeface="Calibri"/>
              </a:rPr>
              <a:t>.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5536" y="44624"/>
            <a:ext cx="8001596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4400" b="1" dirty="0" smtClean="0">
                <a:latin typeface="Calibri"/>
                <a:cs typeface="Calibri"/>
              </a:rPr>
              <a:t>el </a:t>
            </a:r>
            <a:r>
              <a:rPr lang="en-GB" sz="4400" b="1" dirty="0" err="1" smtClean="0">
                <a:latin typeface="Calibri"/>
                <a:cs typeface="Calibri"/>
              </a:rPr>
              <a:t>este</a:t>
            </a:r>
            <a:r>
              <a:rPr lang="en-GB" sz="4400" b="1" dirty="0" smtClean="0">
                <a:latin typeface="Calibri"/>
                <a:cs typeface="Calibri"/>
              </a:rPr>
              <a:t> de </a:t>
            </a:r>
            <a:r>
              <a:rPr lang="en-GB" sz="4400" b="1" dirty="0" err="1" smtClean="0">
                <a:latin typeface="Calibri"/>
                <a:cs typeface="Calibri"/>
              </a:rPr>
              <a:t>Londres</a:t>
            </a:r>
            <a:endParaRPr lang="en-GB" sz="4400" b="1" dirty="0">
              <a:latin typeface="Franklin Gothic Medium Cond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27346"/>
              </p:ext>
            </p:extLst>
          </p:nvPr>
        </p:nvGraphicFramePr>
        <p:xfrm>
          <a:off x="397104" y="836712"/>
          <a:ext cx="8322159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4053"/>
                <a:gridCol w="2774053"/>
                <a:gridCol w="2774053"/>
              </a:tblGrid>
              <a:tr h="154181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En 2007</a:t>
                      </a:r>
                      <a:br>
                        <a:rPr lang="en-GB" sz="2400" dirty="0" smtClean="0"/>
                      </a:br>
                      <a:r>
                        <a:rPr lang="en-GB" sz="2400" dirty="0" smtClean="0"/>
                        <a:t>Antes de los </a:t>
                      </a:r>
                      <a:r>
                        <a:rPr lang="en-GB" sz="2400" dirty="0" err="1" smtClean="0"/>
                        <a:t>Juegos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Olímpicos</a:t>
                      </a:r>
                      <a:r>
                        <a:rPr lang="en-GB" sz="2400" dirty="0" smtClean="0"/>
                        <a:t/>
                      </a:r>
                      <a:br>
                        <a:rPr lang="en-GB" sz="2400" dirty="0" smtClean="0"/>
                      </a:br>
                      <a:r>
                        <a:rPr lang="en-GB" sz="2400" dirty="0" smtClean="0"/>
                        <a:t>Antes de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Olimpiadas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(no)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había</a:t>
                      </a:r>
                      <a:r>
                        <a:rPr lang="en-GB" sz="2400" baseline="0" dirty="0" smtClean="0"/>
                        <a:t/>
                      </a:r>
                      <a:br>
                        <a:rPr lang="en-GB" sz="2400" baseline="0" dirty="0" smtClean="0"/>
                      </a:br>
                      <a:r>
                        <a:rPr lang="en-GB" sz="2400" baseline="0" dirty="0" smtClean="0"/>
                        <a:t>el </a:t>
                      </a:r>
                      <a:r>
                        <a:rPr lang="en-GB" sz="2400" baseline="0" dirty="0" err="1" smtClean="0"/>
                        <a:t>este</a:t>
                      </a:r>
                      <a:r>
                        <a:rPr lang="en-GB" sz="2400" baseline="0" dirty="0" smtClean="0"/>
                        <a:t> de </a:t>
                      </a:r>
                      <a:r>
                        <a:rPr lang="en-GB" sz="2400" baseline="0" dirty="0" err="1" smtClean="0"/>
                        <a:t>Londres</a:t>
                      </a:r>
                      <a:r>
                        <a:rPr lang="en-GB" sz="2400" baseline="0" dirty="0" smtClean="0"/>
                        <a:t> (no) </a:t>
                      </a:r>
                      <a:r>
                        <a:rPr lang="en-GB" sz="2400" baseline="0" dirty="0" err="1" smtClean="0"/>
                        <a:t>tenía</a:t>
                      </a:r>
                      <a:r>
                        <a:rPr lang="en-GB" sz="2400" baseline="0" dirty="0" smtClean="0"/>
                        <a:t/>
                      </a:r>
                      <a:br>
                        <a:rPr lang="en-GB" sz="2400" baseline="0" dirty="0" smtClean="0"/>
                      </a:br>
                      <a:r>
                        <a:rPr lang="en-GB" sz="2400" baseline="0" dirty="0" smtClean="0"/>
                        <a:t>(no) era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anchor="ctr"/>
                </a:tc>
              </a:tr>
              <a:tr h="954459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Hoy en </a:t>
                      </a:r>
                      <a:r>
                        <a:rPr lang="en-GB" sz="2400" dirty="0" err="1" smtClean="0"/>
                        <a:t>día</a:t>
                      </a:r>
                      <a:r>
                        <a:rPr lang="en-GB" sz="2400" dirty="0" smtClean="0"/>
                        <a:t/>
                      </a:r>
                      <a:br>
                        <a:rPr lang="en-GB" sz="2400" dirty="0" smtClean="0"/>
                      </a:br>
                      <a:r>
                        <a:rPr lang="en-GB" sz="2400" dirty="0" smtClean="0"/>
                        <a:t>En 2012</a:t>
                      </a:r>
                      <a:br>
                        <a:rPr lang="en-GB" sz="2400" dirty="0" smtClean="0"/>
                      </a:br>
                      <a:r>
                        <a:rPr lang="en-GB" sz="2400" dirty="0" err="1" smtClean="0"/>
                        <a:t>Ahora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hay</a:t>
                      </a:r>
                      <a:br>
                        <a:rPr lang="en-GB" sz="2400" dirty="0" smtClean="0"/>
                      </a:br>
                      <a:r>
                        <a:rPr lang="en-GB" sz="2400" dirty="0" err="1" smtClean="0"/>
                        <a:t>tiene</a:t>
                      </a:r>
                      <a:r>
                        <a:rPr lang="en-GB" sz="2400" dirty="0" smtClean="0"/>
                        <a:t/>
                      </a:r>
                      <a:br>
                        <a:rPr lang="en-GB" sz="2400" dirty="0" smtClean="0"/>
                      </a:br>
                      <a:r>
                        <a:rPr lang="en-GB" sz="2400" dirty="0" err="1" smtClean="0"/>
                        <a:t>es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anchor="ctr"/>
                </a:tc>
              </a:tr>
              <a:tr h="1248139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En el </a:t>
                      </a:r>
                      <a:r>
                        <a:rPr lang="en-GB" sz="2400" dirty="0" err="1" smtClean="0"/>
                        <a:t>futuro</a:t>
                      </a:r>
                      <a:r>
                        <a:rPr lang="en-GB" sz="2400" dirty="0" smtClean="0"/>
                        <a:t/>
                      </a:r>
                      <a:br>
                        <a:rPr lang="en-GB" sz="2400" dirty="0" smtClean="0"/>
                      </a:br>
                      <a:r>
                        <a:rPr lang="en-GB" sz="2400" dirty="0" smtClean="0"/>
                        <a:t>En 2013</a:t>
                      </a:r>
                      <a:br>
                        <a:rPr lang="en-GB" sz="2400" dirty="0" smtClean="0"/>
                      </a:br>
                      <a:r>
                        <a:rPr lang="en-GB" sz="2400" dirty="0" err="1" smtClean="0"/>
                        <a:t>Después</a:t>
                      </a:r>
                      <a:r>
                        <a:rPr lang="en-GB" sz="2400" dirty="0" smtClean="0"/>
                        <a:t> de los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Juegos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Olímpicos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habrá</a:t>
                      </a:r>
                      <a:r>
                        <a:rPr lang="en-GB" sz="2400" dirty="0" smtClean="0"/>
                        <a:t/>
                      </a:r>
                      <a:br>
                        <a:rPr lang="en-GB" sz="2400" dirty="0" smtClean="0"/>
                      </a:br>
                      <a:r>
                        <a:rPr lang="en-GB" sz="2400" dirty="0" err="1" smtClean="0"/>
                        <a:t>tendrá</a:t>
                      </a:r>
                      <a:r>
                        <a:rPr lang="en-GB" sz="2400" dirty="0" smtClean="0"/>
                        <a:t/>
                      </a:r>
                      <a:br>
                        <a:rPr lang="en-GB" sz="2400" dirty="0" smtClean="0"/>
                      </a:br>
                      <a:r>
                        <a:rPr lang="en-GB" sz="2400" dirty="0" err="1" smtClean="0"/>
                        <a:t>será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504211"/>
              </p:ext>
            </p:extLst>
          </p:nvPr>
        </p:nvGraphicFramePr>
        <p:xfrm>
          <a:off x="395536" y="5805264"/>
          <a:ext cx="835293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 barrio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edificios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apartamentos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tiendas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instalaciones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turístico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industrial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feo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bonito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atractivo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8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33375"/>
            <a:ext cx="90392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12" descr="http://upload.wikimedia.org/wikipedia/en/thumb/1/10/London_Olympics_2012_logo.svg/2000px-London_Olympics_2012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1928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7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290432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19" y="2204864"/>
            <a:ext cx="8424937" cy="21236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6600" b="1" dirty="0" smtClean="0">
                <a:latin typeface="Calibri"/>
                <a:cs typeface="Calibri"/>
              </a:rPr>
              <a:t>¿</a:t>
            </a:r>
            <a:r>
              <a:rPr lang="en-GB" sz="6600" b="1" dirty="0" err="1" smtClean="0">
                <a:latin typeface="Calibri"/>
                <a:cs typeface="Calibri"/>
              </a:rPr>
              <a:t>Cómo</a:t>
            </a:r>
            <a:r>
              <a:rPr lang="en-GB" sz="6600" b="1" dirty="0" smtClean="0">
                <a:latin typeface="Calibri"/>
                <a:cs typeface="Calibri"/>
              </a:rPr>
              <a:t> era el </a:t>
            </a:r>
            <a:r>
              <a:rPr lang="en-GB" sz="6600" b="1" dirty="0" err="1" smtClean="0">
                <a:latin typeface="Calibri"/>
                <a:cs typeface="Calibri"/>
              </a:rPr>
              <a:t>este</a:t>
            </a:r>
            <a:r>
              <a:rPr lang="en-GB" sz="6600" b="1" dirty="0" smtClean="0">
                <a:latin typeface="Calibri"/>
                <a:cs typeface="Calibri"/>
              </a:rPr>
              <a:t> de </a:t>
            </a:r>
            <a:r>
              <a:rPr lang="en-GB" sz="6600" b="1" dirty="0" err="1" smtClean="0">
                <a:latin typeface="Calibri"/>
                <a:cs typeface="Calibri"/>
              </a:rPr>
              <a:t>Londres</a:t>
            </a:r>
            <a:r>
              <a:rPr lang="en-GB" sz="6600" b="1" dirty="0" smtClean="0">
                <a:latin typeface="Calibri"/>
                <a:cs typeface="Calibri"/>
              </a:rPr>
              <a:t> antes?</a:t>
            </a:r>
            <a:endParaRPr lang="en-GB" sz="6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9" y="908720"/>
            <a:ext cx="793019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4379" y="188640"/>
            <a:ext cx="7930191" cy="144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smtClean="0">
                <a:latin typeface="Calibri"/>
                <a:cs typeface="Calibri"/>
              </a:rPr>
              <a:t>Antes </a:t>
            </a:r>
            <a:r>
              <a:rPr lang="en-GB" sz="4400" b="1" dirty="0" err="1" smtClean="0">
                <a:latin typeface="Calibri"/>
                <a:cs typeface="Calibri"/>
              </a:rPr>
              <a:t>había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muchos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antiguos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edificios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industriales</a:t>
            </a:r>
            <a:endParaRPr lang="en-GB" sz="4400" b="1" dirty="0">
              <a:latin typeface="Franklin Gothic Medium Cond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14410" y="5395863"/>
            <a:ext cx="1440160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4400" b="1" dirty="0" smtClean="0">
                <a:latin typeface="Calibri"/>
                <a:cs typeface="Calibri"/>
              </a:rPr>
              <a:t>2007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8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8255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536" y="398274"/>
            <a:ext cx="8382550" cy="144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err="1" smtClean="0">
                <a:latin typeface="Calibri"/>
                <a:cs typeface="Calibri"/>
              </a:rPr>
              <a:t>Ahora</a:t>
            </a:r>
            <a:r>
              <a:rPr lang="en-GB" sz="4400" b="1" dirty="0" smtClean="0">
                <a:latin typeface="Calibri"/>
                <a:cs typeface="Calibri"/>
              </a:rPr>
              <a:t> hay </a:t>
            </a:r>
            <a:r>
              <a:rPr lang="en-GB" sz="4400" b="1" dirty="0" err="1" smtClean="0">
                <a:latin typeface="Calibri"/>
                <a:cs typeface="Calibri"/>
              </a:rPr>
              <a:t>muchas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instalaciones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nuevas</a:t>
            </a:r>
            <a:r>
              <a:rPr lang="en-GB" sz="4400" b="1" dirty="0" smtClean="0">
                <a:latin typeface="Calibri"/>
                <a:cs typeface="Calibri"/>
              </a:rPr>
              <a:t>.</a:t>
            </a:r>
            <a:endParaRPr lang="en-GB" sz="4400" b="1" dirty="0">
              <a:latin typeface="Franklin Gothic Medium Cond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80312" y="5683895"/>
            <a:ext cx="1440160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4400" b="1" dirty="0" smtClean="0">
                <a:latin typeface="Calibri"/>
                <a:cs typeface="Calibri"/>
              </a:rPr>
              <a:t>2012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0" y="1052736"/>
            <a:ext cx="825609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528" y="398274"/>
            <a:ext cx="8256052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smtClean="0">
                <a:latin typeface="Calibri"/>
                <a:cs typeface="Calibri"/>
              </a:rPr>
              <a:t>Antes no </a:t>
            </a:r>
            <a:r>
              <a:rPr lang="en-GB" sz="4400" b="1" dirty="0" err="1" smtClean="0">
                <a:latin typeface="Calibri"/>
                <a:cs typeface="Calibri"/>
              </a:rPr>
              <a:t>había</a:t>
            </a:r>
            <a:r>
              <a:rPr lang="en-GB" sz="4400" b="1" dirty="0" smtClean="0">
                <a:latin typeface="Calibri"/>
                <a:cs typeface="Calibri"/>
              </a:rPr>
              <a:t> un </a:t>
            </a:r>
            <a:r>
              <a:rPr lang="en-GB" sz="4400" b="1" dirty="0" err="1" smtClean="0">
                <a:latin typeface="Calibri"/>
                <a:cs typeface="Calibri"/>
              </a:rPr>
              <a:t>parque</a:t>
            </a:r>
            <a:r>
              <a:rPr lang="en-GB" sz="4400" b="1" dirty="0" smtClean="0">
                <a:latin typeface="Calibri"/>
                <a:cs typeface="Calibri"/>
              </a:rPr>
              <a:t>.</a:t>
            </a:r>
            <a:endParaRPr lang="en-GB" sz="4400" b="1" dirty="0">
              <a:latin typeface="Franklin Gothic Medium Cond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64288" y="5755903"/>
            <a:ext cx="1440160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4400" b="1" dirty="0" smtClean="0">
                <a:latin typeface="Calibri"/>
                <a:cs typeface="Calibri"/>
              </a:rPr>
              <a:t>2007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31117" cy="561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0403" y="398274"/>
            <a:ext cx="8406249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err="1" smtClean="0">
                <a:latin typeface="Calibri"/>
                <a:cs typeface="Calibri"/>
              </a:rPr>
              <a:t>Ahora</a:t>
            </a:r>
            <a:r>
              <a:rPr lang="en-GB" sz="4400" b="1" dirty="0" smtClean="0">
                <a:latin typeface="Calibri"/>
                <a:cs typeface="Calibri"/>
              </a:rPr>
              <a:t> hay un </a:t>
            </a:r>
            <a:r>
              <a:rPr lang="en-GB" sz="4400" b="1" dirty="0" err="1" smtClean="0">
                <a:latin typeface="Calibri"/>
                <a:cs typeface="Calibri"/>
              </a:rPr>
              <a:t>parque</a:t>
            </a:r>
            <a:r>
              <a:rPr lang="en-GB" sz="4400" b="1" dirty="0" smtClean="0">
                <a:latin typeface="Calibri"/>
                <a:cs typeface="Calibri"/>
              </a:rPr>
              <a:t> </a:t>
            </a:r>
            <a:r>
              <a:rPr lang="en-GB" sz="4400" b="1" dirty="0" err="1" smtClean="0">
                <a:latin typeface="Calibri"/>
                <a:cs typeface="Calibri"/>
              </a:rPr>
              <a:t>enorme</a:t>
            </a:r>
            <a:r>
              <a:rPr lang="en-GB" sz="4400" b="1" dirty="0" smtClean="0">
                <a:latin typeface="Calibri"/>
                <a:cs typeface="Calibri"/>
              </a:rPr>
              <a:t>.</a:t>
            </a:r>
            <a:endParaRPr lang="en-GB" sz="4400" b="1" dirty="0">
              <a:latin typeface="Franklin Gothic Medium Cond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80312" y="5755903"/>
            <a:ext cx="1440160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4400" b="1" dirty="0" smtClean="0">
                <a:latin typeface="Calibri"/>
                <a:cs typeface="Calibri"/>
              </a:rPr>
              <a:t>2012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369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528" y="398274"/>
            <a:ext cx="8508996" cy="144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4400" b="1" dirty="0" smtClean="0">
                <a:latin typeface="Calibri"/>
                <a:cs typeface="Calibri"/>
              </a:rPr>
              <a:t>Antes la </a:t>
            </a:r>
            <a:r>
              <a:rPr lang="en-GB" sz="4400" b="1" dirty="0" err="1" smtClean="0">
                <a:latin typeface="Calibri"/>
                <a:cs typeface="Calibri"/>
              </a:rPr>
              <a:t>estación</a:t>
            </a:r>
            <a:r>
              <a:rPr lang="en-GB" sz="4400" b="1" dirty="0" smtClean="0">
                <a:latin typeface="Calibri"/>
                <a:cs typeface="Calibri"/>
              </a:rPr>
              <a:t> de </a:t>
            </a:r>
            <a:r>
              <a:rPr lang="en-GB" sz="4400" b="1" dirty="0" err="1" smtClean="0">
                <a:latin typeface="Calibri"/>
                <a:cs typeface="Calibri"/>
              </a:rPr>
              <a:t>trenes</a:t>
            </a:r>
            <a:r>
              <a:rPr lang="en-GB" sz="4400" b="1" dirty="0" smtClean="0">
                <a:latin typeface="Calibri"/>
                <a:cs typeface="Calibri"/>
              </a:rPr>
              <a:t> era </a:t>
            </a:r>
            <a:r>
              <a:rPr lang="en-GB" sz="4400" b="1" dirty="0" err="1" smtClean="0">
                <a:latin typeface="Calibri"/>
                <a:cs typeface="Calibri"/>
              </a:rPr>
              <a:t>pequeña</a:t>
            </a:r>
            <a:r>
              <a:rPr lang="en-GB" sz="4400" b="1" dirty="0" smtClean="0">
                <a:latin typeface="Calibri"/>
                <a:cs typeface="Calibri"/>
              </a:rPr>
              <a:t>.</a:t>
            </a:r>
            <a:endParaRPr lang="en-GB" sz="4400" b="1" dirty="0">
              <a:latin typeface="Franklin Gothic Medium Cond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80312" y="5611887"/>
            <a:ext cx="1440160" cy="769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4400" b="1" dirty="0" smtClean="0">
                <a:latin typeface="Calibri"/>
                <a:cs typeface="Calibri"/>
              </a:rPr>
              <a:t>2007</a:t>
            </a:r>
            <a:endParaRPr lang="en-GB" sz="44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316</Words>
  <Application>Microsoft Office PowerPoint</Application>
  <PresentationFormat>On-screen Show (4:3)</PresentationFormat>
  <Paragraphs>69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Los Juegos Olímpicos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Dawes</dc:creator>
  <cp:lastModifiedBy>Mark Dawes</cp:lastModifiedBy>
  <cp:revision>8</cp:revision>
  <dcterms:created xsi:type="dcterms:W3CDTF">2012-04-11T13:31:59Z</dcterms:created>
  <dcterms:modified xsi:type="dcterms:W3CDTF">2012-04-18T13:24:03Z</dcterms:modified>
</cp:coreProperties>
</file>