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251-F12D-4C51-ABDE-357A14A9EEC2}" type="datetimeFigureOut">
              <a:rPr lang="fr-FR" smtClean="0"/>
              <a:t>09/04/2012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45F1-B68F-401B-8277-6FDBB0E64F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35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251-F12D-4C51-ABDE-357A14A9EEC2}" type="datetimeFigureOut">
              <a:rPr lang="fr-FR" smtClean="0"/>
              <a:t>09/04/2012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45F1-B68F-401B-8277-6FDBB0E64F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93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251-F12D-4C51-ABDE-357A14A9EEC2}" type="datetimeFigureOut">
              <a:rPr lang="fr-FR" smtClean="0"/>
              <a:t>09/04/2012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45F1-B68F-401B-8277-6FDBB0E64F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3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251-F12D-4C51-ABDE-357A14A9EEC2}" type="datetimeFigureOut">
              <a:rPr lang="fr-FR" smtClean="0"/>
              <a:t>09/04/2012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45F1-B68F-401B-8277-6FDBB0E64F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57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251-F12D-4C51-ABDE-357A14A9EEC2}" type="datetimeFigureOut">
              <a:rPr lang="fr-FR" smtClean="0"/>
              <a:t>09/04/2012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45F1-B68F-401B-8277-6FDBB0E64F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48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251-F12D-4C51-ABDE-357A14A9EEC2}" type="datetimeFigureOut">
              <a:rPr lang="fr-FR" smtClean="0"/>
              <a:t>09/04/2012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45F1-B68F-401B-8277-6FDBB0E64F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566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251-F12D-4C51-ABDE-357A14A9EEC2}" type="datetimeFigureOut">
              <a:rPr lang="fr-FR" smtClean="0"/>
              <a:t>09/04/2012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45F1-B68F-401B-8277-6FDBB0E64F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61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251-F12D-4C51-ABDE-357A14A9EEC2}" type="datetimeFigureOut">
              <a:rPr lang="fr-FR" smtClean="0"/>
              <a:t>09/04/2012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45F1-B68F-401B-8277-6FDBB0E64F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25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251-F12D-4C51-ABDE-357A14A9EEC2}" type="datetimeFigureOut">
              <a:rPr lang="fr-FR" smtClean="0"/>
              <a:t>09/04/2012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45F1-B68F-401B-8277-6FDBB0E64F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549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251-F12D-4C51-ABDE-357A14A9EEC2}" type="datetimeFigureOut">
              <a:rPr lang="fr-FR" smtClean="0"/>
              <a:t>09/04/2012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45F1-B68F-401B-8277-6FDBB0E64F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27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251-F12D-4C51-ABDE-357A14A9EEC2}" type="datetimeFigureOut">
              <a:rPr lang="fr-FR" smtClean="0"/>
              <a:t>09/04/2012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45F1-B68F-401B-8277-6FDBB0E64F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86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9251-F12D-4C51-ABDE-357A14A9EEC2}" type="datetimeFigureOut">
              <a:rPr lang="fr-FR" smtClean="0"/>
              <a:t>09/04/2012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D45F1-B68F-401B-8277-6FDBB0E64F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54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3102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Los </a:t>
            </a:r>
            <a:r>
              <a:rPr lang="en-GB" sz="3200" b="1" dirty="0" err="1" smtClean="0"/>
              <a:t>Juegos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Olímpicos</a:t>
            </a:r>
            <a:endParaRPr lang="fr-FR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179512" y="764704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Los primeros Juegos Olímpicos empezaron en ___________ a.C.  Los modernos Juegos Olímpicos se iniciaron en Atenas, en ______________.  </a:t>
            </a:r>
            <a:br>
              <a:rPr lang="de-DE" sz="2400" dirty="0" smtClean="0"/>
            </a:br>
            <a:r>
              <a:rPr lang="de-DE" sz="2400" dirty="0" smtClean="0"/>
              <a:t>El fundador fue Pierre de Coubertin.  Era de ___________________.  Los Juegos Olímpicos de 2012 tienen lugar en __________________.  Hay ____________ países y ______________ deportes. </a:t>
            </a:r>
            <a:r>
              <a:rPr lang="de-DE" sz="2400" b="1" i="1" dirty="0"/>
              <a:t>	</a:t>
            </a:r>
            <a:r>
              <a:rPr lang="de-DE" sz="2400" dirty="0"/>
              <a:t> 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690130"/>
              </p:ext>
            </p:extLst>
          </p:nvPr>
        </p:nvGraphicFramePr>
        <p:xfrm>
          <a:off x="1403648" y="3501008"/>
          <a:ext cx="6096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26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Francia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Londres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1896</a:t>
                      </a:r>
                      <a:endParaRPr lang="fr-FR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105606"/>
              </p:ext>
            </p:extLst>
          </p:nvPr>
        </p:nvGraphicFramePr>
        <p:xfrm>
          <a:off x="1403648" y="4062968"/>
          <a:ext cx="6096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776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Grecia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205</a:t>
                      </a:r>
                      <a:endParaRPr lang="fr-FR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35850" y="4653136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Los atletas ganan _____________ de oro, plata o __________. No ganan ____________. El ____________ olímpico más importante consiste en cinco anillos que representan las cinco ______________.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26907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lagolympic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0" y="2214156"/>
            <a:ext cx="5003800" cy="313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AEBDE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5511" y="1580619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alibri"/>
                <a:cs typeface="Calibri"/>
              </a:rPr>
              <a:t>¿</a:t>
            </a:r>
            <a:r>
              <a:rPr lang="fr-FR" sz="2400" dirty="0" err="1" smtClean="0">
                <a:latin typeface="Calibri"/>
                <a:cs typeface="Calibri"/>
              </a:rPr>
              <a:t>Qué</a:t>
            </a:r>
            <a:r>
              <a:rPr lang="fr-FR" sz="2400" dirty="0" smtClean="0">
                <a:latin typeface="Calibri"/>
                <a:cs typeface="Calibri"/>
              </a:rPr>
              <a:t> colores son los </a:t>
            </a:r>
            <a:r>
              <a:rPr lang="fr-FR" sz="2400" dirty="0" err="1" smtClean="0">
                <a:latin typeface="Calibri"/>
                <a:cs typeface="Calibri"/>
              </a:rPr>
              <a:t>anillos</a:t>
            </a:r>
            <a:r>
              <a:rPr lang="fr-FR" sz="2400" dirty="0" smtClean="0">
                <a:latin typeface="Calibri"/>
                <a:cs typeface="Calibri"/>
              </a:rPr>
              <a:t>?</a:t>
            </a:r>
            <a:endParaRPr lang="fr-FR" sz="24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99124" y="2214156"/>
            <a:ext cx="3744912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AEBDE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Europa	=  ......................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Á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frica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	=  ......................</a:t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Asia	=</a:t>
            </a:r>
            <a:r>
              <a:rPr lang="en-GB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......................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América</a:t>
            </a:r>
            <a:r>
              <a:rPr lang="en-GB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=</a:t>
            </a:r>
            <a:r>
              <a:rPr lang="en-GB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......................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Oceanía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=</a:t>
            </a:r>
            <a:r>
              <a:rPr lang="en-GB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......................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986845"/>
              </p:ext>
            </p:extLst>
          </p:nvPr>
        </p:nvGraphicFramePr>
        <p:xfrm>
          <a:off x="1619672" y="188640"/>
          <a:ext cx="6096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continentes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dinero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símbolo</a:t>
                      </a:r>
                      <a:endParaRPr lang="fr-FR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165972"/>
              </p:ext>
            </p:extLst>
          </p:nvPr>
        </p:nvGraphicFramePr>
        <p:xfrm>
          <a:off x="1619672" y="739552"/>
          <a:ext cx="6096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medallas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bronce</a:t>
                      </a:r>
                      <a:endParaRPr lang="fr-FR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6380" y="5733256"/>
            <a:ext cx="8482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NB: No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cierto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cada</a:t>
            </a:r>
            <a:r>
              <a:rPr lang="en-GB" dirty="0" smtClean="0"/>
              <a:t> </a:t>
            </a:r>
            <a:r>
              <a:rPr lang="en-GB" dirty="0" err="1" smtClean="0"/>
              <a:t>color</a:t>
            </a:r>
            <a:r>
              <a:rPr lang="en-GB" dirty="0" smtClean="0"/>
              <a:t> </a:t>
            </a:r>
            <a:r>
              <a:rPr lang="en-GB" dirty="0" err="1" smtClean="0"/>
              <a:t>represente</a:t>
            </a:r>
            <a:r>
              <a:rPr lang="en-GB" dirty="0" smtClean="0"/>
              <a:t> un </a:t>
            </a:r>
            <a:r>
              <a:rPr lang="en-GB" dirty="0" err="1" smtClean="0"/>
              <a:t>continente</a:t>
            </a:r>
            <a:r>
              <a:rPr lang="en-GB" dirty="0" smtClean="0"/>
              <a:t> </a:t>
            </a:r>
            <a:r>
              <a:rPr lang="en-GB" dirty="0" err="1" smtClean="0"/>
              <a:t>específico</a:t>
            </a:r>
            <a:r>
              <a:rPr lang="en-GB" dirty="0" smtClean="0"/>
              <a:t>.  Los </a:t>
            </a:r>
            <a:r>
              <a:rPr lang="en-GB" dirty="0" err="1" smtClean="0"/>
              <a:t>cinco</a:t>
            </a:r>
            <a:r>
              <a:rPr lang="en-GB" dirty="0" smtClean="0"/>
              <a:t> </a:t>
            </a:r>
            <a:r>
              <a:rPr lang="en-GB" dirty="0" err="1" smtClean="0"/>
              <a:t>colores</a:t>
            </a:r>
            <a:r>
              <a:rPr lang="en-GB" dirty="0" smtClean="0"/>
              <a:t> </a:t>
            </a:r>
            <a:r>
              <a:rPr lang="en-GB" dirty="0" err="1" smtClean="0"/>
              <a:t>están</a:t>
            </a:r>
            <a:r>
              <a:rPr lang="en-GB" dirty="0" smtClean="0"/>
              <a:t> en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banderas</a:t>
            </a:r>
            <a:r>
              <a:rPr lang="en-GB" dirty="0" smtClean="0"/>
              <a:t> de los </a:t>
            </a:r>
            <a:r>
              <a:rPr lang="en-GB" dirty="0" err="1" smtClean="0"/>
              <a:t>países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participaron</a:t>
            </a:r>
            <a:r>
              <a:rPr lang="en-GB" dirty="0" smtClean="0"/>
              <a:t> en los </a:t>
            </a:r>
            <a:r>
              <a:rPr lang="en-GB" dirty="0" err="1" smtClean="0"/>
              <a:t>Juegos</a:t>
            </a:r>
            <a:r>
              <a:rPr lang="en-GB" dirty="0" smtClean="0"/>
              <a:t> </a:t>
            </a:r>
            <a:r>
              <a:rPr lang="en-GB" dirty="0" err="1" smtClean="0"/>
              <a:t>Olímpicos</a:t>
            </a:r>
            <a:r>
              <a:rPr lang="en-GB" dirty="0" smtClean="0"/>
              <a:t> de 1896.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5270180" y="1395952"/>
            <a:ext cx="3873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"/>
                <a:cs typeface="Calibri"/>
              </a:rPr>
              <a:t>En tu </a:t>
            </a:r>
            <a:r>
              <a:rPr lang="fr-FR" sz="2000" dirty="0" err="1" smtClean="0">
                <a:latin typeface="Calibri"/>
                <a:cs typeface="Calibri"/>
              </a:rPr>
              <a:t>opinión</a:t>
            </a:r>
            <a:r>
              <a:rPr lang="fr-FR" sz="2000" dirty="0" smtClean="0">
                <a:latin typeface="Calibri"/>
                <a:cs typeface="Calibri"/>
              </a:rPr>
              <a:t>, ¿</a:t>
            </a:r>
            <a:r>
              <a:rPr lang="fr-FR" sz="2000" dirty="0" err="1" smtClean="0">
                <a:latin typeface="Calibri"/>
                <a:cs typeface="Calibri"/>
              </a:rPr>
              <a:t>Qué</a:t>
            </a:r>
            <a:r>
              <a:rPr lang="fr-FR" sz="2000" dirty="0" smtClean="0">
                <a:latin typeface="Calibri"/>
                <a:cs typeface="Calibri"/>
              </a:rPr>
              <a:t> </a:t>
            </a:r>
            <a:r>
              <a:rPr lang="fr-FR" sz="2000" dirty="0" err="1" smtClean="0">
                <a:latin typeface="Calibri"/>
                <a:cs typeface="Calibri"/>
              </a:rPr>
              <a:t>color</a:t>
            </a:r>
            <a:r>
              <a:rPr lang="fr-FR" sz="2000" dirty="0" smtClean="0">
                <a:latin typeface="Calibri"/>
                <a:cs typeface="Calibri"/>
              </a:rPr>
              <a:t> </a:t>
            </a:r>
            <a:r>
              <a:rPr lang="fr-FR" sz="2000" dirty="0" err="1" smtClean="0">
                <a:latin typeface="Calibri"/>
                <a:cs typeface="Calibri"/>
              </a:rPr>
              <a:t>representa</a:t>
            </a:r>
            <a:r>
              <a:rPr lang="fr-FR" sz="2000" dirty="0" smtClean="0">
                <a:latin typeface="Calibri"/>
                <a:cs typeface="Calibri"/>
              </a:rPr>
              <a:t> </a:t>
            </a:r>
            <a:r>
              <a:rPr lang="fr-FR" sz="2000" dirty="0" err="1" smtClean="0">
                <a:latin typeface="Calibri"/>
                <a:cs typeface="Calibri"/>
              </a:rPr>
              <a:t>cada</a:t>
            </a:r>
            <a:r>
              <a:rPr lang="fr-FR" sz="2000" dirty="0" smtClean="0">
                <a:latin typeface="Calibri"/>
                <a:cs typeface="Calibri"/>
              </a:rPr>
              <a:t> continente?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96052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113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Dawes</dc:creator>
  <cp:lastModifiedBy>Mark Dawes</cp:lastModifiedBy>
  <cp:revision>4</cp:revision>
  <dcterms:created xsi:type="dcterms:W3CDTF">2012-04-09T13:09:08Z</dcterms:created>
  <dcterms:modified xsi:type="dcterms:W3CDTF">2012-04-09T13:32:11Z</dcterms:modified>
</cp:coreProperties>
</file>