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57" r:id="rId3"/>
    <p:sldId id="258" r:id="rId4"/>
    <p:sldId id="259" r:id="rId5"/>
    <p:sldId id="261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71" autoAdjust="0"/>
  </p:normalViewPr>
  <p:slideViewPr>
    <p:cSldViewPr>
      <p:cViewPr varScale="1">
        <p:scale>
          <a:sx n="98" d="100"/>
          <a:sy n="98" d="100"/>
        </p:scale>
        <p:origin x="-20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16E13-C74F-44A8-960D-8D73C814A563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2820-0F52-4813-86C2-3B4994A7FCA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40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C5831-580E-4821-94FA-FD59E96E792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any of the words as necessary.</a:t>
            </a:r>
          </a:p>
          <a:p>
            <a:r>
              <a:rPr lang="en-GB" dirty="0" smtClean="0"/>
              <a:t>If students are keen, listen</a:t>
            </a:r>
            <a:r>
              <a:rPr lang="en-GB" baseline="0" dirty="0" smtClean="0"/>
              <a:t> to the song again, with the lyrics as on the next slide.</a:t>
            </a:r>
            <a:br>
              <a:rPr lang="en-GB" baseline="0" dirty="0" smtClean="0"/>
            </a:br>
            <a:r>
              <a:rPr lang="en-GB" baseline="0" dirty="0" smtClean="0"/>
              <a:t>Encourage them to join in.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7D9D1-A005-4884-842B-DBADF22CC5F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7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Just an intro – ask them perhaps a few simple questions</a:t>
            </a:r>
          </a:p>
          <a:p>
            <a:r>
              <a:rPr lang="en-GB" dirty="0" err="1" smtClean="0"/>
              <a:t>Qué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cantantes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famosos</a:t>
            </a:r>
            <a:r>
              <a:rPr lang="en-GB" baseline="0" dirty="0" smtClean="0"/>
              <a:t> van a </a:t>
            </a:r>
            <a:r>
              <a:rPr lang="en-GB" baseline="0" dirty="0" err="1" smtClean="0"/>
              <a:t>participar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componer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canción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para</a:t>
            </a:r>
            <a:r>
              <a:rPr lang="en-GB" baseline="0" dirty="0" smtClean="0"/>
              <a:t> los </a:t>
            </a:r>
            <a:r>
              <a:rPr lang="en-GB" baseline="0" dirty="0" err="1" smtClean="0"/>
              <a:t>Juegos</a:t>
            </a:r>
            <a:r>
              <a:rPr lang="en-GB" baseline="0" dirty="0" smtClean="0"/>
              <a:t>?</a:t>
            </a:r>
            <a:br>
              <a:rPr lang="en-GB" baseline="0" dirty="0" smtClean="0"/>
            </a:br>
            <a:r>
              <a:rPr lang="en-GB" baseline="0" dirty="0" err="1" smtClean="0"/>
              <a:t>Cuándo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será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ceremonica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apertura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You could also mention that there is quite a bit of secrecy about the music for the Olympics and lots of random things up on YouTube claiming to be 2012 Olympics songs.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Play them the 2008 Beijing song and ask for their thoughts – it is a lot about China and not very much about sport.  It is a big advert to the world for China and </a:t>
            </a:r>
            <a:r>
              <a:rPr lang="en-GB" baseline="0" dirty="0" err="1" smtClean="0"/>
              <a:t>chinese</a:t>
            </a:r>
            <a:r>
              <a:rPr lang="en-GB" baseline="0" dirty="0" smtClean="0"/>
              <a:t> culture.  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Set groups the task of writing a simple rap or song.</a:t>
            </a:r>
            <a:br>
              <a:rPr lang="en-GB" baseline="0" dirty="0" smtClean="0"/>
            </a:br>
            <a:r>
              <a:rPr lang="en-GB" baseline="0" dirty="0" smtClean="0"/>
              <a:t>Main thing is that it must have words they know.  See slide 8 for a collection of these.</a:t>
            </a:r>
            <a:br>
              <a:rPr lang="en-GB" baseline="0" dirty="0" smtClean="0"/>
            </a:br>
            <a:r>
              <a:rPr lang="en-GB" baseline="0" dirty="0" smtClean="0"/>
              <a:t>It can talk about the Olympics, about London, about Britain and/or about sport.</a:t>
            </a:r>
            <a:br>
              <a:rPr lang="en-GB" baseline="0" dirty="0" smtClean="0"/>
            </a:br>
            <a:r>
              <a:rPr lang="en-GB" baseline="0" dirty="0" smtClean="0"/>
              <a:t>The main thing is that it must be memorable. </a:t>
            </a:r>
            <a:br>
              <a:rPr lang="en-GB" baseline="0" dirty="0" smtClean="0"/>
            </a:br>
            <a:r>
              <a:rPr lang="en-GB" baseline="0" dirty="0" smtClean="0"/>
              <a:t>The chorus needs to be catchy and repeated lots of times.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After hearing it once, we should be hooked!</a:t>
            </a:r>
            <a:br>
              <a:rPr lang="en-GB" baseline="0" dirty="0" smtClean="0"/>
            </a:b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02820-0F52-4813-86C2-3B4994A7FC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77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Beijing Olympic Song (section of it</a:t>
            </a:r>
            <a:r>
              <a:rPr lang="en-GB" dirty="0" smtClean="0"/>
              <a:t>)</a:t>
            </a:r>
            <a:br>
              <a:rPr lang="en-GB" dirty="0" smtClean="0"/>
            </a:br>
            <a:r>
              <a:rPr lang="en-GB" dirty="0" smtClean="0"/>
              <a:t>http://www.youtube.com/watch?v=hvSRkY4eEfM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2574-FB11-4F49-97CF-1F624A1E474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68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is up to you how</a:t>
            </a:r>
            <a:r>
              <a:rPr lang="en-GB" baseline="0" dirty="0" smtClean="0"/>
              <a:t> much time you want to allow for this activity.  </a:t>
            </a:r>
            <a:br>
              <a:rPr lang="en-GB" baseline="0" dirty="0" smtClean="0"/>
            </a:br>
            <a:r>
              <a:rPr lang="en-GB" baseline="0" dirty="0" smtClean="0"/>
              <a:t>If groups work well, you could extend for 2-3 lessons in total.</a:t>
            </a:r>
            <a:br>
              <a:rPr lang="en-GB" baseline="0" dirty="0" smtClean="0"/>
            </a:br>
            <a:r>
              <a:rPr lang="en-GB" baseline="0" dirty="0" smtClean="0"/>
              <a:t>Encourage them to re-use riffs / rhythms and chord patterns from work they have done in music.</a:t>
            </a:r>
            <a:br>
              <a:rPr lang="en-GB" baseline="0" dirty="0" smtClean="0"/>
            </a:br>
            <a:r>
              <a:rPr lang="en-GB" baseline="0" dirty="0" smtClean="0"/>
              <a:t>Say that if they are good enough, we might want to give a prize!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02820-0F52-4813-86C2-3B4994A7FCA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1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74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7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65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35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68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6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75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91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11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71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01B95-D40A-4703-BAE4-47B7CE3E8996}" type="datetimeFigureOut">
              <a:rPr lang="fr-FR" smtClean="0"/>
              <a:t>10/04/2012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E6F23-0903-46A0-B804-ED5F7DB9C4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5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7/Olympic_flag.sv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:Olympic flag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83675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55637" y="404664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6600" b="1" dirty="0" smtClean="0"/>
              <a:t>Los </a:t>
            </a:r>
            <a:r>
              <a:rPr lang="en-GB" sz="6600" b="1" dirty="0" err="1" smtClean="0"/>
              <a:t>Juegos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Olímpicos</a:t>
            </a:r>
            <a:endParaRPr lang="en-GB" sz="6600" b="1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9432" y="4725144"/>
            <a:ext cx="6832848" cy="194421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 smtClean="0">
                <a:solidFill>
                  <a:srgbClr val="0070C0"/>
                </a:solidFill>
              </a:rPr>
              <a:t>Hoy </a:t>
            </a:r>
            <a:r>
              <a:rPr lang="en-GB" dirty="0" err="1" smtClean="0">
                <a:solidFill>
                  <a:srgbClr val="0070C0"/>
                </a:solidFill>
              </a:rPr>
              <a:t>vamos</a:t>
            </a:r>
            <a:r>
              <a:rPr lang="en-GB" dirty="0" smtClean="0">
                <a:solidFill>
                  <a:srgbClr val="0070C0"/>
                </a:solidFill>
              </a:rPr>
              <a:t> a: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GB" dirty="0" err="1">
                <a:solidFill>
                  <a:srgbClr val="0070C0"/>
                </a:solidFill>
              </a:rPr>
              <a:t>e</a:t>
            </a:r>
            <a:r>
              <a:rPr lang="en-GB" dirty="0" err="1" smtClean="0">
                <a:solidFill>
                  <a:srgbClr val="0070C0"/>
                </a:solidFill>
              </a:rPr>
              <a:t>scuchar</a:t>
            </a:r>
            <a:r>
              <a:rPr lang="en-GB" dirty="0" smtClean="0">
                <a:solidFill>
                  <a:srgbClr val="0070C0"/>
                </a:solidFill>
              </a:rPr>
              <a:t> y </a:t>
            </a:r>
            <a:r>
              <a:rPr lang="en-GB" dirty="0" err="1" smtClean="0">
                <a:solidFill>
                  <a:srgbClr val="0070C0"/>
                </a:solidFill>
              </a:rPr>
              <a:t>entender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una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canción</a:t>
            </a:r>
            <a:endParaRPr lang="en-GB" dirty="0" smtClean="0">
              <a:solidFill>
                <a:srgbClr val="0070C0"/>
              </a:solidFill>
            </a:endParaRPr>
          </a:p>
          <a:p>
            <a:pPr marL="457200" indent="-457200" algn="l">
              <a:buFont typeface="Wingdings" pitchFamily="2" charset="2"/>
              <a:buChar char="§"/>
            </a:pPr>
            <a:r>
              <a:rPr lang="en-GB" dirty="0" err="1">
                <a:solidFill>
                  <a:srgbClr val="0070C0"/>
                </a:solidFill>
              </a:rPr>
              <a:t>i</a:t>
            </a:r>
            <a:r>
              <a:rPr lang="en-GB" dirty="0" err="1" smtClean="0">
                <a:solidFill>
                  <a:srgbClr val="0070C0"/>
                </a:solidFill>
              </a:rPr>
              <a:t>nventar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una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canción</a:t>
            </a:r>
            <a:r>
              <a:rPr lang="en-GB" dirty="0" smtClean="0">
                <a:solidFill>
                  <a:srgbClr val="0070C0"/>
                </a:solidFill>
              </a:rPr>
              <a:t> o un rap en </a:t>
            </a:r>
            <a:r>
              <a:rPr lang="en-GB" dirty="0" err="1" smtClean="0">
                <a:solidFill>
                  <a:srgbClr val="0070C0"/>
                </a:solidFill>
              </a:rPr>
              <a:t>grupos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me Days - Spanish - Olympics Track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332656"/>
            <a:ext cx="609600" cy="609600"/>
          </a:xfrm>
          <a:prstGeom prst="rect">
            <a:avLst/>
          </a:prstGeom>
        </p:spPr>
      </p:pic>
      <p:pic>
        <p:nvPicPr>
          <p:cNvPr id="3" name="Picture 9" descr="school13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7794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475656" y="526757"/>
            <a:ext cx="58326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y-GB" sz="2400" dirty="0" smtClean="0">
                <a:latin typeface="+mn-lt"/>
              </a:rPr>
              <a:t>Escucha la canción y apunta los 13 deportes en el orden correcto.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21412"/>
              </p:ext>
            </p:extLst>
          </p:nvPr>
        </p:nvGraphicFramePr>
        <p:xfrm>
          <a:off x="446155" y="1484784"/>
          <a:ext cx="4341869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453"/>
                <a:gridCol w="3744416"/>
              </a:tblGrid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5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7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9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11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13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34221"/>
              </p:ext>
            </p:extLst>
          </p:nvPr>
        </p:nvGraphicFramePr>
        <p:xfrm>
          <a:off x="5004048" y="2708920"/>
          <a:ext cx="3744416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6"/>
              </a:tblGrid>
              <a:tr h="393274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004048" y="1700808"/>
            <a:ext cx="39604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y-GB" sz="2400" dirty="0" smtClean="0">
                <a:latin typeface="+mn-lt"/>
              </a:rPr>
              <a:t>Apunta aquí otras palabras que entiendas.</a:t>
            </a:r>
            <a:endParaRPr lang="en-US" sz="24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46" y="5805264"/>
            <a:ext cx="1013464" cy="91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7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chool13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7794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475656" y="526757"/>
            <a:ext cx="58326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y-GB" sz="2400" dirty="0" smtClean="0">
                <a:latin typeface="+mn-lt"/>
              </a:rPr>
              <a:t>Escucha la canción y apunta los 13 deportes en el orden correcto.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142159"/>
              </p:ext>
            </p:extLst>
          </p:nvPr>
        </p:nvGraphicFramePr>
        <p:xfrm>
          <a:off x="446155" y="1484784"/>
          <a:ext cx="4341869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453"/>
                <a:gridCol w="3744416"/>
              </a:tblGrid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atletismo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ciclismo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pirag</a:t>
                      </a:r>
                      <a:r>
                        <a:rPr lang="en-GB" sz="2000" dirty="0" err="1" smtClean="0">
                          <a:latin typeface="Calibri"/>
                          <a:cs typeface="Calibri"/>
                        </a:rPr>
                        <a:t>üismo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baloncesto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5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fútbol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voleibol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7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la </a:t>
                      </a:r>
                      <a:r>
                        <a:rPr lang="en-GB" sz="2000" dirty="0" err="1" smtClean="0"/>
                        <a:t>equitación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la </a:t>
                      </a:r>
                      <a:r>
                        <a:rPr lang="en-GB" sz="2000" dirty="0" err="1" smtClean="0"/>
                        <a:t>natación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9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decatlón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hockey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11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tenis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</a:t>
                      </a:r>
                      <a:r>
                        <a:rPr lang="en-GB" sz="2000" dirty="0" err="1" smtClean="0"/>
                        <a:t>esquí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13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el rugby</a:t>
                      </a:r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15044"/>
              </p:ext>
            </p:extLst>
          </p:nvPr>
        </p:nvGraphicFramePr>
        <p:xfrm>
          <a:off x="5004048" y="2708920"/>
          <a:ext cx="3744416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6"/>
              </a:tblGrid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bronce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plata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oro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esfuerzo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decoro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también</a:t>
                      </a:r>
                      <a:endParaRPr lang="fr-FR" sz="2000" dirty="0"/>
                    </a:p>
                  </a:txBody>
                  <a:tcPr/>
                </a:tc>
              </a:tr>
              <a:tr h="393274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hay </a:t>
                      </a:r>
                      <a:r>
                        <a:rPr lang="en-GB" sz="2000" dirty="0" err="1" smtClean="0"/>
                        <a:t>que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darlo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todo</a:t>
                      </a:r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004048" y="1700808"/>
            <a:ext cx="39604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y-GB" sz="2400" dirty="0" smtClean="0">
                <a:latin typeface="+mn-lt"/>
              </a:rPr>
              <a:t>Apunta aquí otras palabras que entiendas.</a:t>
            </a:r>
            <a:endParaRPr lang="en-US" sz="24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46" y="5805264"/>
            <a:ext cx="1013464" cy="91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6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53" y="260648"/>
            <a:ext cx="653447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400" i="1" dirty="0" smtClean="0"/>
              <a:t>Hay </a:t>
            </a:r>
            <a:r>
              <a:rPr lang="fr-FR" sz="2400" i="1" dirty="0"/>
              <a:t>que </a:t>
            </a:r>
            <a:r>
              <a:rPr lang="fr-FR" sz="2400" i="1" dirty="0" err="1"/>
              <a:t>darlo</a:t>
            </a:r>
            <a:r>
              <a:rPr lang="fr-FR" sz="2400" i="1" dirty="0"/>
              <a:t> </a:t>
            </a:r>
            <a:r>
              <a:rPr lang="fr-FR" sz="2400" i="1" dirty="0" err="1"/>
              <a:t>todo</a:t>
            </a:r>
            <a:r>
              <a:rPr lang="fr-FR" sz="2400" i="1" dirty="0"/>
              <a:t>, </a:t>
            </a:r>
            <a:endParaRPr lang="fr-FR" sz="2400" dirty="0"/>
          </a:p>
          <a:p>
            <a:r>
              <a:rPr lang="es-ES" sz="2400" i="1" dirty="0"/>
              <a:t>por bronce, plata y oro. </a:t>
            </a:r>
            <a:endParaRPr lang="es-ES" sz="2400" dirty="0"/>
          </a:p>
          <a:p>
            <a:r>
              <a:rPr lang="fr-FR" sz="2400" i="1" dirty="0"/>
              <a:t>Hay que </a:t>
            </a:r>
            <a:r>
              <a:rPr lang="fr-FR" sz="2400" i="1" dirty="0" err="1"/>
              <a:t>darlo</a:t>
            </a:r>
            <a:r>
              <a:rPr lang="fr-FR" sz="2400" i="1" dirty="0"/>
              <a:t> </a:t>
            </a:r>
            <a:r>
              <a:rPr lang="fr-FR" sz="2400" i="1" dirty="0" err="1"/>
              <a:t>todo</a:t>
            </a:r>
            <a:r>
              <a:rPr lang="fr-FR" sz="2400" i="1" dirty="0"/>
              <a:t>, </a:t>
            </a:r>
            <a:endParaRPr lang="fr-FR" sz="2400" dirty="0"/>
          </a:p>
          <a:p>
            <a:r>
              <a:rPr lang="fr-FR" sz="2400" i="1" dirty="0" err="1"/>
              <a:t>esfuerzo</a:t>
            </a:r>
            <a:r>
              <a:rPr lang="fr-FR" sz="2400" i="1" dirty="0"/>
              <a:t> y </a:t>
            </a:r>
            <a:r>
              <a:rPr lang="fr-FR" sz="2400" i="1" dirty="0" err="1"/>
              <a:t>decoro</a:t>
            </a:r>
            <a:r>
              <a:rPr lang="fr-FR" sz="2400" i="1" dirty="0"/>
              <a:t>. </a:t>
            </a:r>
            <a:endParaRPr lang="fr-FR" sz="2400" dirty="0"/>
          </a:p>
          <a:p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Atletismo</a:t>
            </a:r>
            <a:r>
              <a:rPr lang="fr-FR" sz="2400" dirty="0" smtClean="0"/>
              <a:t> </a:t>
            </a:r>
            <a:r>
              <a:rPr lang="fr-FR" sz="2400" dirty="0"/>
              <a:t>y </a:t>
            </a:r>
            <a:r>
              <a:rPr lang="fr-FR" sz="2400" dirty="0" err="1"/>
              <a:t>ciclismo</a:t>
            </a:r>
            <a:r>
              <a:rPr lang="fr-FR" sz="2400" dirty="0"/>
              <a:t> </a:t>
            </a:r>
          </a:p>
          <a:p>
            <a:r>
              <a:rPr lang="fr-FR" sz="2400" dirty="0"/>
              <a:t>y el </a:t>
            </a:r>
            <a:r>
              <a:rPr lang="fr-FR" sz="2400" dirty="0" err="1"/>
              <a:t>piragüismo</a:t>
            </a:r>
            <a:r>
              <a:rPr lang="fr-FR" sz="2400" dirty="0"/>
              <a:t>. </a:t>
            </a:r>
          </a:p>
          <a:p>
            <a:r>
              <a:rPr lang="fr-FR" sz="2400" i="1" dirty="0" smtClean="0"/>
              <a:t/>
            </a:r>
            <a:br>
              <a:rPr lang="fr-FR" sz="2400" i="1" dirty="0" smtClean="0"/>
            </a:br>
            <a:r>
              <a:rPr lang="fr-FR" sz="2400" dirty="0" err="1" smtClean="0"/>
              <a:t>Baloncesto</a:t>
            </a:r>
            <a:r>
              <a:rPr lang="fr-FR" sz="2400" dirty="0" smtClean="0"/>
              <a:t> </a:t>
            </a:r>
            <a:r>
              <a:rPr lang="fr-FR" sz="2400" dirty="0"/>
              <a:t>y </a:t>
            </a:r>
            <a:r>
              <a:rPr lang="fr-FR" sz="2400" dirty="0" err="1"/>
              <a:t>fútbol</a:t>
            </a:r>
            <a:r>
              <a:rPr lang="fr-FR" sz="2400" dirty="0"/>
              <a:t> </a:t>
            </a:r>
          </a:p>
          <a:p>
            <a:r>
              <a:rPr lang="fr-FR" sz="2400" dirty="0"/>
              <a:t>y </a:t>
            </a:r>
            <a:r>
              <a:rPr lang="fr-FR" sz="2400" dirty="0" err="1"/>
              <a:t>también</a:t>
            </a:r>
            <a:r>
              <a:rPr lang="fr-FR" sz="2400" dirty="0"/>
              <a:t> el </a:t>
            </a:r>
            <a:r>
              <a:rPr lang="fr-FR" sz="2400" dirty="0" err="1"/>
              <a:t>voleibol</a:t>
            </a:r>
            <a:r>
              <a:rPr lang="fr-FR" sz="2400" dirty="0"/>
              <a:t>. </a:t>
            </a:r>
          </a:p>
          <a:p>
            <a:endParaRPr lang="fr-FR" sz="2400" dirty="0" smtClean="0"/>
          </a:p>
          <a:p>
            <a:r>
              <a:rPr lang="fr-FR" sz="2400" dirty="0" err="1" smtClean="0"/>
              <a:t>Equitación</a:t>
            </a:r>
            <a:r>
              <a:rPr lang="fr-FR" sz="2400" dirty="0"/>
              <a:t>, </a:t>
            </a:r>
            <a:r>
              <a:rPr lang="fr-FR" sz="2400" dirty="0" err="1"/>
              <a:t>natación</a:t>
            </a:r>
            <a:r>
              <a:rPr lang="fr-FR" sz="2400" dirty="0"/>
              <a:t> </a:t>
            </a:r>
          </a:p>
          <a:p>
            <a:r>
              <a:rPr lang="fr-FR" sz="2400" dirty="0"/>
              <a:t>y </a:t>
            </a:r>
            <a:r>
              <a:rPr lang="fr-FR" sz="2400" dirty="0" err="1"/>
              <a:t>también</a:t>
            </a:r>
            <a:r>
              <a:rPr lang="fr-FR" sz="2400" dirty="0"/>
              <a:t> el </a:t>
            </a:r>
            <a:r>
              <a:rPr lang="fr-FR" sz="2400" dirty="0" err="1"/>
              <a:t>decatlón</a:t>
            </a:r>
            <a:r>
              <a:rPr lang="fr-FR" sz="2400" dirty="0"/>
              <a:t>. </a:t>
            </a:r>
          </a:p>
          <a:p>
            <a:endParaRPr lang="es-ES" sz="2400" dirty="0" smtClean="0"/>
          </a:p>
          <a:p>
            <a:r>
              <a:rPr lang="es-ES" sz="2400" dirty="0" smtClean="0"/>
              <a:t>El </a:t>
            </a:r>
            <a:r>
              <a:rPr lang="es-ES" sz="2400" dirty="0"/>
              <a:t>hockey y el tenis, </a:t>
            </a:r>
          </a:p>
          <a:p>
            <a:r>
              <a:rPr lang="es-ES" sz="2400" dirty="0"/>
              <a:t>el esquí y el </a:t>
            </a:r>
            <a:r>
              <a:rPr lang="es-ES" sz="2400" dirty="0" err="1"/>
              <a:t>rugby</a:t>
            </a:r>
            <a:r>
              <a:rPr lang="es-E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488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6696744" cy="1470025"/>
          </a:xfrm>
        </p:spPr>
        <p:txBody>
          <a:bodyPr/>
          <a:lstStyle/>
          <a:p>
            <a:r>
              <a:rPr lang="en-GB" b="1" dirty="0" err="1" smtClean="0"/>
              <a:t>Canción</a:t>
            </a:r>
            <a:r>
              <a:rPr lang="en-GB" b="1" dirty="0" smtClean="0"/>
              <a:t> </a:t>
            </a:r>
            <a:r>
              <a:rPr lang="en-GB" b="1" dirty="0" err="1" smtClean="0"/>
              <a:t>para</a:t>
            </a:r>
            <a:r>
              <a:rPr lang="en-GB" b="1" dirty="0" smtClean="0"/>
              <a:t> </a:t>
            </a:r>
            <a:br>
              <a:rPr lang="en-GB" b="1" dirty="0" smtClean="0"/>
            </a:br>
            <a:r>
              <a:rPr lang="en-GB" b="1" dirty="0" smtClean="0"/>
              <a:t>los </a:t>
            </a:r>
            <a:r>
              <a:rPr lang="en-GB" b="1" dirty="0" err="1" smtClean="0"/>
              <a:t>Juegos</a:t>
            </a:r>
            <a:r>
              <a:rPr lang="en-GB" b="1" dirty="0" smtClean="0"/>
              <a:t> </a:t>
            </a:r>
            <a:r>
              <a:rPr lang="en-GB" b="1" dirty="0" err="1" smtClean="0"/>
              <a:t>Olímpicos</a:t>
            </a:r>
            <a:endParaRPr lang="fr-F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0288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3528" y="2708920"/>
            <a:ext cx="85689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Los organizadores de los Juegos Olímpicos del 2012 tuvieron la idea de juntar a </a:t>
            </a:r>
            <a:r>
              <a:rPr lang="es-ES" sz="2000" dirty="0" err="1" smtClean="0"/>
              <a:t>Coldplay</a:t>
            </a:r>
            <a:r>
              <a:rPr lang="es-ES" sz="2000" dirty="0" smtClean="0"/>
              <a:t>, Muse y el líder de </a:t>
            </a:r>
            <a:r>
              <a:rPr lang="es-ES" sz="2000" dirty="0" err="1" smtClean="0"/>
              <a:t>Blur</a:t>
            </a:r>
            <a:r>
              <a:rPr lang="es-ES" sz="2000" dirty="0" smtClean="0"/>
              <a:t> y </a:t>
            </a:r>
            <a:r>
              <a:rPr lang="es-ES" sz="2000" dirty="0" err="1" smtClean="0"/>
              <a:t>Gorrillaz</a:t>
            </a:r>
            <a:r>
              <a:rPr lang="es-ES" sz="2000" dirty="0" smtClean="0"/>
              <a:t>, Damon </a:t>
            </a:r>
            <a:r>
              <a:rPr lang="es-ES" sz="2000" dirty="0" err="1" smtClean="0"/>
              <a:t>Albarn</a:t>
            </a:r>
            <a:r>
              <a:rPr lang="es-ES" sz="2000" dirty="0" smtClean="0"/>
              <a:t> para componer una melodía “inspiradora“. Otro de los artistas que participará en el proyecto es la cantante de R&amp;B </a:t>
            </a:r>
            <a:r>
              <a:rPr lang="es-ES" sz="2000" dirty="0" err="1" smtClean="0"/>
              <a:t>Joss</a:t>
            </a:r>
            <a:r>
              <a:rPr lang="es-ES" sz="2000" dirty="0" smtClean="0"/>
              <a:t> Stone. La ceremonia de apertura de los Juegos Olímpicos de Londres se celebrará el 27 de julio de 2012 y será dirigida por el realizador de </a:t>
            </a:r>
            <a:r>
              <a:rPr lang="es-ES" sz="2000" dirty="0" err="1" smtClean="0"/>
              <a:t>Slumdog</a:t>
            </a:r>
            <a:r>
              <a:rPr lang="es-ES" sz="2000" dirty="0" smtClean="0"/>
              <a:t> </a:t>
            </a:r>
            <a:r>
              <a:rPr lang="es-ES" sz="2000" dirty="0" err="1" smtClean="0"/>
              <a:t>Millionaire</a:t>
            </a:r>
            <a:r>
              <a:rPr lang="es-ES" sz="2000" dirty="0" smtClean="0"/>
              <a:t> y 127 </a:t>
            </a:r>
            <a:r>
              <a:rPr lang="es-ES" sz="2000" dirty="0" err="1" smtClean="0"/>
              <a:t>Hours</a:t>
            </a:r>
            <a:r>
              <a:rPr lang="es-ES" sz="2000" dirty="0" smtClean="0"/>
              <a:t>, Danny </a:t>
            </a:r>
            <a:r>
              <a:rPr lang="es-ES" sz="2000" dirty="0" err="1" smtClean="0"/>
              <a:t>Boyle</a:t>
            </a:r>
            <a:r>
              <a:rPr lang="es-ES" sz="2000" dirty="0" smtClean="0"/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6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'Beijing Welcomes You' music track for 2008 Olympics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83671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484784"/>
            <a:ext cx="8229600" cy="4389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400" dirty="0" err="1" smtClean="0"/>
              <a:t>Vuestra</a:t>
            </a:r>
            <a:r>
              <a:rPr lang="en-GB" sz="4400" dirty="0" smtClean="0"/>
              <a:t> meta </a:t>
            </a:r>
            <a:r>
              <a:rPr lang="en-GB" sz="4400" dirty="0" err="1" smtClean="0"/>
              <a:t>es</a:t>
            </a:r>
            <a:r>
              <a:rPr lang="en-GB" sz="4400" dirty="0" smtClean="0"/>
              <a:t> </a:t>
            </a:r>
            <a:r>
              <a:rPr lang="en-GB" sz="4400" dirty="0" err="1" smtClean="0"/>
              <a:t>trabajar</a:t>
            </a:r>
            <a:r>
              <a:rPr lang="en-GB" sz="4400" dirty="0" smtClean="0"/>
              <a:t> en </a:t>
            </a:r>
            <a:r>
              <a:rPr lang="en-GB" sz="4400" dirty="0" err="1" smtClean="0"/>
              <a:t>grupos</a:t>
            </a:r>
            <a:r>
              <a:rPr lang="en-GB" sz="4400" dirty="0" smtClean="0"/>
              <a:t> </a:t>
            </a:r>
            <a:r>
              <a:rPr lang="en-GB" sz="4400" dirty="0" err="1" smtClean="0"/>
              <a:t>para</a:t>
            </a:r>
            <a:r>
              <a:rPr lang="en-GB" sz="4400" dirty="0" smtClean="0"/>
              <a:t> </a:t>
            </a:r>
            <a:r>
              <a:rPr lang="en-GB" sz="4400" dirty="0" err="1" smtClean="0"/>
              <a:t>escribir</a:t>
            </a:r>
            <a:r>
              <a:rPr lang="en-GB" sz="4400" dirty="0" smtClean="0"/>
              <a:t> </a:t>
            </a:r>
            <a:r>
              <a:rPr lang="en-GB" sz="4400" dirty="0" err="1" smtClean="0"/>
              <a:t>una</a:t>
            </a:r>
            <a:r>
              <a:rPr lang="en-GB" sz="4400" dirty="0" smtClean="0"/>
              <a:t> </a:t>
            </a:r>
            <a:r>
              <a:rPr lang="en-GB" sz="4400" dirty="0" err="1" smtClean="0"/>
              <a:t>canción</a:t>
            </a:r>
            <a:r>
              <a:rPr lang="en-GB" sz="4400" dirty="0" smtClean="0"/>
              <a:t> </a:t>
            </a:r>
            <a:r>
              <a:rPr lang="en-GB" sz="4400" dirty="0" err="1" smtClean="0"/>
              <a:t>para</a:t>
            </a:r>
            <a:r>
              <a:rPr lang="en-GB" sz="4400" dirty="0" smtClean="0"/>
              <a:t> los </a:t>
            </a:r>
            <a:r>
              <a:rPr lang="en-GB" sz="4400" dirty="0" err="1" smtClean="0"/>
              <a:t>Juegos</a:t>
            </a:r>
            <a:r>
              <a:rPr lang="en-GB" sz="4400" dirty="0" smtClean="0"/>
              <a:t> </a:t>
            </a:r>
            <a:r>
              <a:rPr lang="en-GB" sz="4400" dirty="0" err="1" smtClean="0"/>
              <a:t>Olímpicos</a:t>
            </a:r>
            <a:r>
              <a:rPr lang="en-GB" sz="4400" dirty="0" smtClean="0"/>
              <a:t> en </a:t>
            </a:r>
            <a:r>
              <a:rPr lang="en-GB" sz="4400" dirty="0" err="1" smtClean="0"/>
              <a:t>Londres</a:t>
            </a:r>
            <a:r>
              <a:rPr lang="en-GB" sz="4400" dirty="0" smtClean="0"/>
              <a:t> 2012.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3168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06840"/>
              </p:ext>
            </p:extLst>
          </p:nvPr>
        </p:nvGraphicFramePr>
        <p:xfrm>
          <a:off x="179512" y="44624"/>
          <a:ext cx="8856984" cy="67824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584176"/>
                <a:gridCol w="1224136"/>
                <a:gridCol w="1152128"/>
                <a:gridCol w="1803037"/>
                <a:gridCol w="1653347"/>
              </a:tblGrid>
              <a:tr h="32327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ganar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win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fuerte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strong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mundo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world</a:t>
                      </a:r>
                      <a:endParaRPr lang="fr-FR" dirty="0"/>
                    </a:p>
                  </a:txBody>
                  <a:tcPr/>
                </a:tc>
              </a:tr>
              <a:tr h="39983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participar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take part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alto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tall/high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sueño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dream</a:t>
                      </a:r>
                      <a:endParaRPr lang="fr-FR" dirty="0"/>
                    </a:p>
                  </a:txBody>
                  <a:tcPr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perder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lose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rápido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fast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reto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challenge</a:t>
                      </a:r>
                      <a:endParaRPr lang="fr-FR" dirty="0"/>
                    </a:p>
                  </a:txBody>
                  <a:tcPr/>
                </a:tc>
              </a:tr>
              <a:tr h="571198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darlo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todo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give everything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valioso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brave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victoria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victory</a:t>
                      </a:r>
                      <a:endParaRPr lang="fr-FR" dirty="0"/>
                    </a:p>
                  </a:txBody>
                  <a:tcPr/>
                </a:tc>
              </a:tr>
              <a:tr h="56573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tener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éxito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have</a:t>
                      </a:r>
                      <a:r>
                        <a:rPr lang="en-GB" baseline="0" dirty="0" smtClean="0"/>
                        <a:t> success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dinámico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dynamic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respeto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respect</a:t>
                      </a:r>
                      <a:endParaRPr lang="fr-FR" dirty="0"/>
                    </a:p>
                  </a:txBody>
                  <a:tcPr/>
                </a:tc>
              </a:tr>
              <a:tr h="39983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ser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feliz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be happy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fácil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determinación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determination</a:t>
                      </a:r>
                      <a:endParaRPr lang="fr-FR" dirty="0"/>
                    </a:p>
                  </a:txBody>
                  <a:tcPr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intentar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try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antorcha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torch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coraje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courage</a:t>
                      </a:r>
                      <a:endParaRPr lang="fr-FR" dirty="0"/>
                    </a:p>
                  </a:txBody>
                  <a:tcPr/>
                </a:tc>
              </a:tr>
              <a:tr h="742558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hacer</a:t>
                      </a:r>
                      <a:r>
                        <a:rPr lang="en-GB" baseline="0" dirty="0" smtClean="0"/>
                        <a:t> un </a:t>
                      </a:r>
                      <a:r>
                        <a:rPr lang="en-GB" baseline="0" dirty="0" err="1" smtClean="0"/>
                        <a:t>esfuerzo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 make an effort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los </a:t>
                      </a:r>
                      <a:r>
                        <a:rPr lang="en-GB" dirty="0" err="1" smtClean="0"/>
                        <a:t>anillos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rings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inspiración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inpiration</a:t>
                      </a:r>
                      <a:endParaRPr lang="fr-FR" dirty="0"/>
                    </a:p>
                  </a:txBody>
                  <a:tcPr/>
                </a:tc>
              </a:tr>
              <a:tr h="571198">
                <a:tc>
                  <a:txBody>
                    <a:bodyPr/>
                    <a:lstStyle/>
                    <a:p>
                      <a:r>
                        <a:rPr lang="en-GB" dirty="0" smtClean="0"/>
                        <a:t>(no) hay </a:t>
                      </a:r>
                      <a:r>
                        <a:rPr lang="en-GB" dirty="0" err="1" smtClean="0"/>
                        <a:t>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you (don’t) have to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medalla</a:t>
                      </a:r>
                      <a:r>
                        <a:rPr lang="en-GB" dirty="0" smtClean="0"/>
                        <a:t> de </a:t>
                      </a:r>
                      <a:r>
                        <a:rPr lang="en-GB" dirty="0" err="1" smtClean="0"/>
                        <a:t>oro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gold medal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amistad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friendship</a:t>
                      </a:r>
                      <a:endParaRPr lang="fr-FR" dirty="0"/>
                    </a:p>
                  </a:txBody>
                  <a:tcPr/>
                </a:tc>
              </a:tr>
              <a:tr h="808198">
                <a:tc>
                  <a:txBody>
                    <a:bodyPr/>
                    <a:lstStyle/>
                    <a:p>
                      <a:r>
                        <a:rPr lang="en-GB" dirty="0" smtClean="0"/>
                        <a:t>lo </a:t>
                      </a:r>
                      <a:r>
                        <a:rPr lang="en-GB" dirty="0" err="1" smtClean="0"/>
                        <a:t>importante</a:t>
                      </a:r>
                      <a:r>
                        <a:rPr lang="en-GB" dirty="0" smtClean="0"/>
                        <a:t> (no) </a:t>
                      </a:r>
                      <a:r>
                        <a:rPr lang="en-GB" dirty="0" err="1" smtClean="0"/>
                        <a:t>es</a:t>
                      </a:r>
                      <a:r>
                        <a:rPr lang="en-GB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important thing is (not)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triunfo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triumph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trabajo</a:t>
                      </a:r>
                      <a:r>
                        <a:rPr lang="en-GB" dirty="0" smtClean="0"/>
                        <a:t/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/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paz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work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/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peace</a:t>
                      </a:r>
                      <a:endParaRPr lang="fr-FR" dirty="0"/>
                    </a:p>
                  </a:txBody>
                  <a:tcPr/>
                </a:tc>
              </a:tr>
              <a:tr h="742558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algo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para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todos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something for everyone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el </a:t>
                      </a:r>
                      <a:r>
                        <a:rPr lang="en-GB" dirty="0" err="1" smtClean="0"/>
                        <a:t>valor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value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excelencia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excellence</a:t>
                      </a:r>
                      <a:endParaRPr lang="fr-FR" dirty="0"/>
                    </a:p>
                  </a:txBody>
                  <a:tcPr/>
                </a:tc>
              </a:tr>
              <a:tr h="565739">
                <a:tc>
                  <a:txBody>
                    <a:bodyPr/>
                    <a:lstStyle/>
                    <a:p>
                      <a:r>
                        <a:rPr lang="en-GB" dirty="0" smtClean="0"/>
                        <a:t>no </a:t>
                      </a:r>
                      <a:r>
                        <a:rPr lang="en-GB" dirty="0" err="1" smtClean="0"/>
                        <a:t>importa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doesn’t matter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carrera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race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 </a:t>
                      </a:r>
                      <a:r>
                        <a:rPr lang="en-GB" dirty="0" err="1" smtClean="0"/>
                        <a:t>igualdad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equality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437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468</Words>
  <Application>Microsoft Office PowerPoint</Application>
  <PresentationFormat>On-screen Show (4:3)</PresentationFormat>
  <Paragraphs>157</Paragraphs>
  <Slides>8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Los Juegos Olímpicos</vt:lpstr>
      <vt:lpstr>PowerPoint Presentation</vt:lpstr>
      <vt:lpstr>PowerPoint Presentation</vt:lpstr>
      <vt:lpstr>PowerPoint Presentation</vt:lpstr>
      <vt:lpstr>Canción para  los Juegos Olímpicos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Juegos Olímpicos</dc:title>
  <dc:creator>Mark Dawes</dc:creator>
  <cp:lastModifiedBy>Mark Dawes</cp:lastModifiedBy>
  <cp:revision>4</cp:revision>
  <dcterms:created xsi:type="dcterms:W3CDTF">2012-04-10T18:48:43Z</dcterms:created>
  <dcterms:modified xsi:type="dcterms:W3CDTF">2012-04-10T19:15:21Z</dcterms:modified>
</cp:coreProperties>
</file>