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ctiveX/activeX1.xml" ContentType="application/vnd.ms-office.activeX+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7" r:id="rId2"/>
    <p:sldId id="271" r:id="rId3"/>
    <p:sldId id="270" r:id="rId4"/>
    <p:sldId id="272" r:id="rId5"/>
    <p:sldId id="259" r:id="rId6"/>
    <p:sldId id="260" r:id="rId7"/>
    <p:sldId id="265" r:id="rId8"/>
    <p:sldId id="269" r:id="rId9"/>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A50021"/>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346" autoAdjust="0"/>
  </p:normalViewPr>
  <p:slideViewPr>
    <p:cSldViewPr>
      <p:cViewPr>
        <p:scale>
          <a:sx n="70" d="100"/>
          <a:sy n="70" d="100"/>
        </p:scale>
        <p:origin x="-51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activeX/activeX1.xml><?xml version="1.0" encoding="utf-8"?>
<ax:ocx xmlns:ax="http://schemas.microsoft.com/office/2006/activeX" xmlns:r="http://schemas.openxmlformats.org/officeDocument/2006/relationships" ax:classid="{6BF52A52-394A-11D3-B153-00C04F79FAA6}" ax:persistence="persistPropertyBag">
  <ax:ocxPr ax:name="URL" ax:value="M:\Resources\Spanish\Y9_Spanish_2011\Term2_Media_1\Leccion6_Cancion.wav"/>
  <ax:ocxPr ax:name="rate" ax:value="1"/>
  <ax:ocxPr ax:name="balance" ax:value="0"/>
  <ax:ocxPr ax:name="currentPosition" ax:value="0"/>
  <ax:ocxPr ax:name="defaultFrame" ax:value=""/>
  <ax:ocxPr ax:name="playCount" ax:value="1"/>
  <ax:ocxPr ax:name="autoStart" ax:value="0"/>
  <ax:ocxPr ax:name="currentMarker" ax:value="0"/>
  <ax:ocxPr ax:name="invokeURLs" ax:value="-1"/>
  <ax:ocxPr ax:name="baseURL" ax:value=""/>
  <ax:ocxPr ax:name="volume" ax:value="100"/>
  <ax:ocxPr ax:name="mute" ax:value="0"/>
  <ax:ocxPr ax:name="uiMode" ax:value="full"/>
  <ax:ocxPr ax:name="stretchToFit" ax:value="0"/>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6906"/>
  <ax:ocxPr ax:name="_cy" ax:value="1455"/>
</ax:ocx>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p>
        </p:txBody>
      </p:sp>
      <p:sp>
        <p:nvSpPr>
          <p:cNvPr id="81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DF25AF4-0234-4C06-AF84-B9D88381C506}" type="slidenum">
              <a:rPr lang="en-GB"/>
              <a:pPr/>
              <a:t>‹#›</a:t>
            </a:fld>
            <a:endParaRPr lang="en-GB"/>
          </a:p>
        </p:txBody>
      </p:sp>
    </p:spTree>
    <p:extLst>
      <p:ext uri="{BB962C8B-B14F-4D97-AF65-F5344CB8AC3E}">
        <p14:creationId xmlns:p14="http://schemas.microsoft.com/office/powerpoint/2010/main" val="350562546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7CFBBD-C0BD-4E7F-8A97-E1B393E9A543}" type="slidenum">
              <a:rPr lang="en-GB"/>
              <a:pPr/>
              <a:t>2</a:t>
            </a:fld>
            <a:endParaRPr lang="en-GB"/>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r>
              <a:rPr lang="en-GB"/>
              <a:t>TV Habits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EE0E93-0258-4454-8AE1-BF302E67B3FC}" type="slidenum">
              <a:rPr lang="en-GB"/>
              <a:pPr/>
              <a:t>3</a:t>
            </a:fld>
            <a:endParaRPr lang="en-GB"/>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GB"/>
              <a:t>Help students to categorise the verbs and identify endings for each person. More able could do this in pairs.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students have guessed what this is, use the text</a:t>
            </a:r>
            <a:r>
              <a:rPr lang="en-GB" baseline="0" dirty="0" smtClean="0"/>
              <a:t> to highlight the key constructions / verbs that they can re-use to produce their own description(s) of one of the programmes from their ideal programming </a:t>
            </a:r>
            <a:r>
              <a:rPr lang="en-GB" baseline="0" dirty="0" err="1" smtClean="0"/>
              <a:t>hw</a:t>
            </a:r>
            <a:r>
              <a:rPr lang="en-GB" baseline="0" dirty="0" smtClean="0"/>
              <a:t>.  It doesn’t matter if they have not yet completed this homework as they will be able to think of one of the programmes they are going to choose.  </a:t>
            </a:r>
            <a:br>
              <a:rPr lang="en-GB" baseline="0" dirty="0" smtClean="0"/>
            </a:br>
            <a:r>
              <a:rPr lang="en-GB" baseline="0" dirty="0" smtClean="0"/>
              <a:t/>
            </a:r>
            <a:br>
              <a:rPr lang="en-GB" baseline="0" dirty="0" smtClean="0"/>
            </a:br>
            <a:endParaRPr lang="en-GB" dirty="0"/>
          </a:p>
        </p:txBody>
      </p:sp>
      <p:sp>
        <p:nvSpPr>
          <p:cNvPr id="4" name="Slide Number Placeholder 3"/>
          <p:cNvSpPr>
            <a:spLocks noGrp="1"/>
          </p:cNvSpPr>
          <p:nvPr>
            <p:ph type="sldNum" sz="quarter" idx="10"/>
          </p:nvPr>
        </p:nvSpPr>
        <p:spPr/>
        <p:txBody>
          <a:bodyPr/>
          <a:lstStyle/>
          <a:p>
            <a:fld id="{2DF25AF4-0234-4C06-AF84-B9D88381C506}" type="slidenum">
              <a:rPr lang="en-GB" smtClean="0"/>
              <a:pPr/>
              <a:t>4</a:t>
            </a:fld>
            <a:endParaRPr lang="en-GB"/>
          </a:p>
        </p:txBody>
      </p:sp>
    </p:spTree>
    <p:extLst>
      <p:ext uri="{BB962C8B-B14F-4D97-AF65-F5344CB8AC3E}">
        <p14:creationId xmlns:p14="http://schemas.microsoft.com/office/powerpoint/2010/main" val="2196110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1545DB-EC51-40F6-893D-DDE658C10EFD}" type="slidenum">
              <a:rPr lang="en-GB"/>
              <a:pPr/>
              <a:t>5</a:t>
            </a:fld>
            <a:endParaRPr lang="en-GB"/>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r>
              <a:rPr lang="en-GB" dirty="0"/>
              <a:t>Hay un </a:t>
            </a:r>
            <a:r>
              <a:rPr lang="en-GB" dirty="0" err="1"/>
              <a:t>verbo</a:t>
            </a:r>
            <a:r>
              <a:rPr lang="en-GB" dirty="0"/>
              <a:t> </a:t>
            </a:r>
            <a:r>
              <a:rPr lang="en-GB" dirty="0" err="1"/>
              <a:t>que</a:t>
            </a:r>
            <a:r>
              <a:rPr lang="en-GB" dirty="0"/>
              <a:t> no se </a:t>
            </a:r>
            <a:r>
              <a:rPr lang="en-GB" dirty="0" err="1"/>
              <a:t>utiliza</a:t>
            </a:r>
            <a:r>
              <a:rPr lang="en-GB" dirty="0"/>
              <a:t>. On first click, only verb forms in pink box will appear. You could go through these to reinforce who each one is talking about and them elicit full meaning. It would be useful to do this with a dictionary to </a:t>
            </a:r>
            <a:r>
              <a:rPr lang="en-GB" dirty="0" smtClean="0"/>
              <a:t>reinforce </a:t>
            </a:r>
            <a:r>
              <a:rPr lang="en-GB" dirty="0"/>
              <a:t>the fact that only infinitives appear in the dictionary – you have to change the ending</a:t>
            </a:r>
            <a:r>
              <a:rPr lang="en-GB" dirty="0" smtClean="0"/>
              <a:t>!!!</a:t>
            </a:r>
            <a:br>
              <a:rPr lang="en-GB" dirty="0" smtClean="0"/>
            </a:br>
            <a:r>
              <a:rPr lang="en-GB" dirty="0" smtClean="0"/>
              <a:t/>
            </a:r>
            <a:br>
              <a:rPr lang="en-GB" dirty="0" smtClean="0"/>
            </a:br>
            <a:r>
              <a:rPr lang="en-GB" dirty="0" smtClean="0"/>
              <a:t>Perhaps</a:t>
            </a:r>
            <a:r>
              <a:rPr lang="en-GB" baseline="0" dirty="0" smtClean="0"/>
              <a:t> play them the song from slide 7 whilst they are working on these?</a:t>
            </a:r>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2CBDC7-6713-4803-8AEC-3021138F202C}" type="slidenum">
              <a:rPr lang="en-GB"/>
              <a:pPr/>
              <a:t>6</a:t>
            </a:fld>
            <a:endParaRPr lang="en-GB"/>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en-GB"/>
              <a:t>Change the verbs for your group if radical changing/ irregular verbs are too challenging in this context.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00A593-3D4E-4841-9C4A-FC7064C4D435}" type="slidenum">
              <a:rPr lang="en-GB"/>
              <a:pPr/>
              <a:t>7</a:t>
            </a:fld>
            <a:endParaRPr lang="en-GB"/>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GB"/>
              <a:t>Aventura 2. Tema 7. Track 46</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C624A9C-1DF0-4143-ABB0-926749F51C4D}" type="slidenum">
              <a:rPr lang="en-GB"/>
              <a:pPr/>
              <a:t>‹#›</a:t>
            </a:fld>
            <a:endParaRPr lang="en-GB"/>
          </a:p>
        </p:txBody>
      </p:sp>
    </p:spTree>
    <p:extLst>
      <p:ext uri="{BB962C8B-B14F-4D97-AF65-F5344CB8AC3E}">
        <p14:creationId xmlns:p14="http://schemas.microsoft.com/office/powerpoint/2010/main" val="4096632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68D01B5-0B36-4ACE-9F61-AD0F29396DD6}" type="slidenum">
              <a:rPr lang="en-GB"/>
              <a:pPr/>
              <a:t>‹#›</a:t>
            </a:fld>
            <a:endParaRPr lang="en-GB"/>
          </a:p>
        </p:txBody>
      </p:sp>
    </p:spTree>
    <p:extLst>
      <p:ext uri="{BB962C8B-B14F-4D97-AF65-F5344CB8AC3E}">
        <p14:creationId xmlns:p14="http://schemas.microsoft.com/office/powerpoint/2010/main" val="260208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CCFE27D-6A57-4CE1-A5A3-3099130F7BA4}" type="slidenum">
              <a:rPr lang="en-GB"/>
              <a:pPr/>
              <a:t>‹#›</a:t>
            </a:fld>
            <a:endParaRPr lang="en-GB"/>
          </a:p>
        </p:txBody>
      </p:sp>
    </p:spTree>
    <p:extLst>
      <p:ext uri="{BB962C8B-B14F-4D97-AF65-F5344CB8AC3E}">
        <p14:creationId xmlns:p14="http://schemas.microsoft.com/office/powerpoint/2010/main" val="176504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9535F82A-C999-4EEB-A009-F08AE909BDA2}" type="slidenum">
              <a:rPr lang="en-GB"/>
              <a:pPr/>
              <a:t>‹#›</a:t>
            </a:fld>
            <a:endParaRPr lang="en-GB"/>
          </a:p>
        </p:txBody>
      </p:sp>
    </p:spTree>
    <p:extLst>
      <p:ext uri="{BB962C8B-B14F-4D97-AF65-F5344CB8AC3E}">
        <p14:creationId xmlns:p14="http://schemas.microsoft.com/office/powerpoint/2010/main" val="2942622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9D2AE37F-2AC3-44B4-A60D-B311FE30C38C}" type="slidenum">
              <a:rPr lang="en-GB"/>
              <a:pPr/>
              <a:t>‹#›</a:t>
            </a:fld>
            <a:endParaRPr lang="en-GB"/>
          </a:p>
        </p:txBody>
      </p:sp>
    </p:spTree>
    <p:extLst>
      <p:ext uri="{BB962C8B-B14F-4D97-AF65-F5344CB8AC3E}">
        <p14:creationId xmlns:p14="http://schemas.microsoft.com/office/powerpoint/2010/main" val="1065292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48B685C1-9033-4BFC-BD9B-494204A5D7B1}" type="slidenum">
              <a:rPr lang="en-GB"/>
              <a:pPr/>
              <a:t>‹#›</a:t>
            </a:fld>
            <a:endParaRPr lang="en-GB"/>
          </a:p>
        </p:txBody>
      </p:sp>
    </p:spTree>
    <p:extLst>
      <p:ext uri="{BB962C8B-B14F-4D97-AF65-F5344CB8AC3E}">
        <p14:creationId xmlns:p14="http://schemas.microsoft.com/office/powerpoint/2010/main" val="3452776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0BA7713-CF7D-4B02-A825-59A8F8D00E9F}" type="slidenum">
              <a:rPr lang="en-GB"/>
              <a:pPr/>
              <a:t>‹#›</a:t>
            </a:fld>
            <a:endParaRPr lang="en-GB"/>
          </a:p>
        </p:txBody>
      </p:sp>
    </p:spTree>
    <p:extLst>
      <p:ext uri="{BB962C8B-B14F-4D97-AF65-F5344CB8AC3E}">
        <p14:creationId xmlns:p14="http://schemas.microsoft.com/office/powerpoint/2010/main" val="63275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62B8D3D0-618A-4E78-A95F-B1291E31DCF9}" type="slidenum">
              <a:rPr lang="en-GB"/>
              <a:pPr/>
              <a:t>‹#›</a:t>
            </a:fld>
            <a:endParaRPr lang="en-GB"/>
          </a:p>
        </p:txBody>
      </p:sp>
    </p:spTree>
    <p:extLst>
      <p:ext uri="{BB962C8B-B14F-4D97-AF65-F5344CB8AC3E}">
        <p14:creationId xmlns:p14="http://schemas.microsoft.com/office/powerpoint/2010/main" val="1208157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430CCE68-77C9-477D-B015-860C97D384EA}" type="slidenum">
              <a:rPr lang="en-GB"/>
              <a:pPr/>
              <a:t>‹#›</a:t>
            </a:fld>
            <a:endParaRPr lang="en-GB"/>
          </a:p>
        </p:txBody>
      </p:sp>
    </p:spTree>
    <p:extLst>
      <p:ext uri="{BB962C8B-B14F-4D97-AF65-F5344CB8AC3E}">
        <p14:creationId xmlns:p14="http://schemas.microsoft.com/office/powerpoint/2010/main" val="2734266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5F2144B6-5A28-454C-8D6C-BFB16EAF8AE0}" type="slidenum">
              <a:rPr lang="en-GB"/>
              <a:pPr/>
              <a:t>‹#›</a:t>
            </a:fld>
            <a:endParaRPr lang="en-GB"/>
          </a:p>
        </p:txBody>
      </p:sp>
    </p:spTree>
    <p:extLst>
      <p:ext uri="{BB962C8B-B14F-4D97-AF65-F5344CB8AC3E}">
        <p14:creationId xmlns:p14="http://schemas.microsoft.com/office/powerpoint/2010/main" val="1769965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E3CD2164-AFF5-4272-A8DF-1C30E4BD4E53}" type="slidenum">
              <a:rPr lang="en-GB"/>
              <a:pPr/>
              <a:t>‹#›</a:t>
            </a:fld>
            <a:endParaRPr lang="en-GB"/>
          </a:p>
        </p:txBody>
      </p:sp>
    </p:spTree>
    <p:extLst>
      <p:ext uri="{BB962C8B-B14F-4D97-AF65-F5344CB8AC3E}">
        <p14:creationId xmlns:p14="http://schemas.microsoft.com/office/powerpoint/2010/main" val="196193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A3639C84-94A4-4DC9-9170-0CDB70DA01AD}" type="slidenum">
              <a:rPr lang="en-GB"/>
              <a:pPr/>
              <a:t>‹#›</a:t>
            </a:fld>
            <a:endParaRPr lang="en-GB"/>
          </a:p>
        </p:txBody>
      </p:sp>
    </p:spTree>
    <p:extLst>
      <p:ext uri="{BB962C8B-B14F-4D97-AF65-F5344CB8AC3E}">
        <p14:creationId xmlns:p14="http://schemas.microsoft.com/office/powerpoint/2010/main" val="1170766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EF06D91-B0B3-48E3-9C5F-63AFE7B38864}"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audio" Target="../media/audio1.wav"/><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163" y="6437313"/>
            <a:ext cx="542925" cy="420687"/>
          </a:xfrm>
          <a:prstGeom prst="rect">
            <a:avLst/>
          </a:prstGeom>
          <a:noFill/>
          <a:extLst>
            <a:ext uri="{909E8E84-426E-40DD-AFC4-6F175D3DCCD1}">
              <a14:hiddenFill xmlns:a14="http://schemas.microsoft.com/office/drawing/2010/main">
                <a:solidFill>
                  <a:srgbClr val="FFFFFF"/>
                </a:solidFill>
              </a14:hiddenFill>
            </a:ext>
          </a:extLst>
        </p:spPr>
      </p:pic>
      <p:sp>
        <p:nvSpPr>
          <p:cNvPr id="18435" name="Text Box 3"/>
          <p:cNvSpPr txBox="1">
            <a:spLocks noChangeArrowheads="1"/>
          </p:cNvSpPr>
          <p:nvPr/>
        </p:nvSpPr>
        <p:spPr bwMode="auto">
          <a:xfrm>
            <a:off x="808038" y="6538913"/>
            <a:ext cx="3794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200" b="1"/>
              <a:t>TV</a:t>
            </a:r>
          </a:p>
        </p:txBody>
      </p:sp>
      <p:sp>
        <p:nvSpPr>
          <p:cNvPr id="18436" name="Text Box 4"/>
          <p:cNvSpPr txBox="1">
            <a:spLocks noChangeArrowheads="1"/>
          </p:cNvSpPr>
          <p:nvPr/>
        </p:nvSpPr>
        <p:spPr bwMode="auto">
          <a:xfrm>
            <a:off x="2300288" y="1095375"/>
            <a:ext cx="421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a:latin typeface="Goudy Stout" pitchFamily="18" charset="0"/>
              </a:rPr>
              <a:t>HOY VAMOS A:</a:t>
            </a:r>
          </a:p>
        </p:txBody>
      </p:sp>
      <p:sp>
        <p:nvSpPr>
          <p:cNvPr id="18438" name="Text Box 6"/>
          <p:cNvSpPr txBox="1">
            <a:spLocks noChangeArrowheads="1"/>
          </p:cNvSpPr>
          <p:nvPr/>
        </p:nvSpPr>
        <p:spPr bwMode="auto">
          <a:xfrm>
            <a:off x="827088" y="2420938"/>
            <a:ext cx="75613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400" b="1" dirty="0">
                <a:latin typeface="Calibri" pitchFamily="34" charset="0"/>
                <a:cs typeface="Calibri" pitchFamily="34" charset="0"/>
              </a:rPr>
              <a:t>1. </a:t>
            </a:r>
            <a:r>
              <a:rPr lang="en-GB" sz="2400" b="1" dirty="0" err="1">
                <a:latin typeface="Calibri" pitchFamily="34" charset="0"/>
                <a:cs typeface="Calibri" pitchFamily="34" charset="0"/>
              </a:rPr>
              <a:t>Repasar</a:t>
            </a:r>
            <a:r>
              <a:rPr lang="en-GB" sz="2400" b="1" dirty="0">
                <a:latin typeface="Calibri" pitchFamily="34" charset="0"/>
                <a:cs typeface="Calibri" pitchFamily="34" charset="0"/>
              </a:rPr>
              <a:t> el </a:t>
            </a:r>
            <a:r>
              <a:rPr lang="en-GB" sz="2400" b="1" dirty="0" err="1">
                <a:latin typeface="Calibri" pitchFamily="34" charset="0"/>
                <a:cs typeface="Calibri" pitchFamily="34" charset="0"/>
              </a:rPr>
              <a:t>presente</a:t>
            </a:r>
            <a:r>
              <a:rPr lang="en-GB" sz="2400" b="1" dirty="0">
                <a:latin typeface="Calibri" pitchFamily="34" charset="0"/>
                <a:cs typeface="Calibri" pitchFamily="34" charset="0"/>
              </a:rPr>
              <a:t> </a:t>
            </a:r>
          </a:p>
        </p:txBody>
      </p:sp>
      <p:sp>
        <p:nvSpPr>
          <p:cNvPr id="10" name="Text Box 6"/>
          <p:cNvSpPr txBox="1">
            <a:spLocks noChangeArrowheads="1"/>
          </p:cNvSpPr>
          <p:nvPr/>
        </p:nvSpPr>
        <p:spPr bwMode="auto">
          <a:xfrm>
            <a:off x="827584" y="3140968"/>
            <a:ext cx="75613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sz="2400" b="1" dirty="0" smtClean="0">
                <a:latin typeface="Calibri" pitchFamily="34" charset="0"/>
                <a:cs typeface="Calibri" pitchFamily="34" charset="0"/>
              </a:rPr>
              <a:t>2. </a:t>
            </a:r>
            <a:r>
              <a:rPr lang="en-GB" sz="2400" b="1" dirty="0" err="1" smtClean="0">
                <a:latin typeface="Calibri" pitchFamily="34" charset="0"/>
                <a:cs typeface="Calibri" pitchFamily="34" charset="0"/>
              </a:rPr>
              <a:t>Describir</a:t>
            </a:r>
            <a:r>
              <a:rPr lang="en-GB" sz="2400" b="1" dirty="0" smtClean="0">
                <a:latin typeface="Calibri" pitchFamily="34" charset="0"/>
                <a:cs typeface="Calibri" pitchFamily="34" charset="0"/>
              </a:rPr>
              <a:t> con </a:t>
            </a:r>
            <a:r>
              <a:rPr lang="en-GB" sz="2400" b="1" dirty="0" err="1" smtClean="0">
                <a:latin typeface="Calibri" pitchFamily="34" charset="0"/>
                <a:cs typeface="Calibri" pitchFamily="34" charset="0"/>
              </a:rPr>
              <a:t>más</a:t>
            </a:r>
            <a:r>
              <a:rPr lang="en-GB" sz="2400" b="1" dirty="0" smtClean="0">
                <a:latin typeface="Calibri" pitchFamily="34" charset="0"/>
                <a:cs typeface="Calibri" pitchFamily="34" charset="0"/>
              </a:rPr>
              <a:t> </a:t>
            </a:r>
            <a:r>
              <a:rPr lang="en-GB" sz="2400" b="1" dirty="0" err="1" smtClean="0">
                <a:latin typeface="Calibri" pitchFamily="34" charset="0"/>
                <a:cs typeface="Calibri" pitchFamily="34" charset="0"/>
              </a:rPr>
              <a:t>detalles</a:t>
            </a:r>
            <a:r>
              <a:rPr lang="en-GB" sz="2400" b="1" dirty="0" smtClean="0">
                <a:latin typeface="Calibri" pitchFamily="34" charset="0"/>
                <a:cs typeface="Calibri" pitchFamily="34" charset="0"/>
              </a:rPr>
              <a:t> </a:t>
            </a:r>
            <a:r>
              <a:rPr lang="en-GB" sz="2400" b="1" dirty="0" err="1" smtClean="0">
                <a:latin typeface="Calibri" pitchFamily="34" charset="0"/>
                <a:cs typeface="Calibri" pitchFamily="34" charset="0"/>
              </a:rPr>
              <a:t>nuestra</a:t>
            </a:r>
            <a:r>
              <a:rPr lang="en-GB" sz="2400" b="1" dirty="0" smtClean="0">
                <a:latin typeface="Calibri" pitchFamily="34" charset="0"/>
                <a:cs typeface="Calibri" pitchFamily="34" charset="0"/>
              </a:rPr>
              <a:t> </a:t>
            </a:r>
            <a:r>
              <a:rPr lang="en-GB" sz="2400" b="1" dirty="0" err="1" smtClean="0">
                <a:latin typeface="Calibri" pitchFamily="34" charset="0"/>
                <a:cs typeface="Calibri" pitchFamily="34" charset="0"/>
              </a:rPr>
              <a:t>programación</a:t>
            </a:r>
            <a:r>
              <a:rPr lang="en-GB" sz="2400" b="1" dirty="0" smtClean="0">
                <a:latin typeface="Calibri" pitchFamily="34" charset="0"/>
                <a:cs typeface="Calibri" pitchFamily="34" charset="0"/>
              </a:rPr>
              <a:t> ideal</a:t>
            </a:r>
            <a:endParaRPr lang="en-GB" sz="2400" b="1" dirty="0">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p:cTn id="7" dur="500" fill="hold"/>
                                        <p:tgtEl>
                                          <p:spTgt spid="18436"/>
                                        </p:tgtEl>
                                        <p:attrNameLst>
                                          <p:attrName>ppt_w</p:attrName>
                                        </p:attrNameLst>
                                      </p:cBhvr>
                                      <p:tavLst>
                                        <p:tav tm="0">
                                          <p:val>
                                            <p:fltVal val="0"/>
                                          </p:val>
                                        </p:tav>
                                        <p:tav tm="100000">
                                          <p:val>
                                            <p:strVal val="#ppt_w"/>
                                          </p:val>
                                        </p:tav>
                                      </p:tavLst>
                                    </p:anim>
                                    <p:anim calcmode="lin" valueType="num">
                                      <p:cBhvr>
                                        <p:cTn id="8" dur="500" fill="hold"/>
                                        <p:tgtEl>
                                          <p:spTgt spid="1843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8438"/>
                                        </p:tgtEl>
                                        <p:attrNameLst>
                                          <p:attrName>style.visibility</p:attrName>
                                        </p:attrNameLst>
                                      </p:cBhvr>
                                      <p:to>
                                        <p:strVal val="visible"/>
                                      </p:to>
                                    </p:set>
                                    <p:anim calcmode="lin" valueType="num">
                                      <p:cBhvr>
                                        <p:cTn id="13" dur="500" fill="hold"/>
                                        <p:tgtEl>
                                          <p:spTgt spid="18438"/>
                                        </p:tgtEl>
                                        <p:attrNameLst>
                                          <p:attrName>ppt_w</p:attrName>
                                        </p:attrNameLst>
                                      </p:cBhvr>
                                      <p:tavLst>
                                        <p:tav tm="0">
                                          <p:val>
                                            <p:fltVal val="0"/>
                                          </p:val>
                                        </p:tav>
                                        <p:tav tm="100000">
                                          <p:val>
                                            <p:strVal val="#ppt_w"/>
                                          </p:val>
                                        </p:tav>
                                      </p:tavLst>
                                    </p:anim>
                                    <p:anim calcmode="lin" valueType="num">
                                      <p:cBhvr>
                                        <p:cTn id="14" dur="500" fill="hold"/>
                                        <p:tgtEl>
                                          <p:spTgt spid="18438"/>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P spid="1843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850106"/>
          </a:xfrm>
          <a:solidFill>
            <a:srgbClr val="002060"/>
          </a:solidFill>
        </p:spPr>
        <p:txBody>
          <a:bodyPr/>
          <a:lstStyle/>
          <a:p>
            <a:r>
              <a:rPr lang="en-GB" sz="3800" b="1" dirty="0" err="1" smtClean="0">
                <a:solidFill>
                  <a:srgbClr val="FFFF99"/>
                </a:solidFill>
                <a:effectLst>
                  <a:outerShdw blurRad="38100" dist="38100" dir="2700000" algn="tl">
                    <a:srgbClr val="000000"/>
                  </a:outerShdw>
                </a:effectLst>
              </a:rPr>
              <a:t>Busca</a:t>
            </a:r>
            <a:r>
              <a:rPr lang="en-GB" sz="3800" b="1" dirty="0" smtClean="0">
                <a:solidFill>
                  <a:srgbClr val="FFFF99"/>
                </a:solidFill>
                <a:effectLst>
                  <a:outerShdw blurRad="38100" dist="38100" dir="2700000" algn="tl">
                    <a:srgbClr val="000000"/>
                  </a:outerShdw>
                </a:effectLst>
              </a:rPr>
              <a:t> </a:t>
            </a:r>
            <a:r>
              <a:rPr lang="en-GB" sz="3800" b="1" dirty="0">
                <a:solidFill>
                  <a:srgbClr val="FFFF99"/>
                </a:solidFill>
                <a:effectLst>
                  <a:outerShdw blurRad="38100" dist="38100" dir="2700000" algn="tl">
                    <a:srgbClr val="000000"/>
                  </a:outerShdw>
                </a:effectLst>
              </a:rPr>
              <a:t>a la persona </a:t>
            </a:r>
            <a:r>
              <a:rPr lang="en-GB" sz="3800" b="1" dirty="0" err="1" smtClean="0">
                <a:solidFill>
                  <a:srgbClr val="FFFF99"/>
                </a:solidFill>
                <a:effectLst>
                  <a:outerShdw blurRad="38100" dist="38100" dir="2700000" algn="tl">
                    <a:srgbClr val="000000"/>
                  </a:outerShdw>
                </a:effectLst>
              </a:rPr>
              <a:t>que</a:t>
            </a:r>
            <a:r>
              <a:rPr lang="en-GB" sz="3800" b="1" dirty="0" smtClean="0">
                <a:solidFill>
                  <a:srgbClr val="FFFF99"/>
                </a:solidFill>
                <a:effectLst>
                  <a:outerShdw blurRad="38100" dist="38100" dir="2700000" algn="tl">
                    <a:srgbClr val="000000"/>
                  </a:outerShdw>
                </a:effectLst>
              </a:rPr>
              <a:t> / a </a:t>
            </a:r>
            <a:r>
              <a:rPr lang="en-GB" sz="3800" b="1" dirty="0" err="1" smtClean="0">
                <a:solidFill>
                  <a:srgbClr val="FFFF99"/>
                </a:solidFill>
                <a:effectLst>
                  <a:outerShdw blurRad="38100" dist="38100" dir="2700000" algn="tl">
                    <a:srgbClr val="000000"/>
                  </a:outerShdw>
                </a:effectLst>
              </a:rPr>
              <a:t>quién</a:t>
            </a:r>
            <a:r>
              <a:rPr lang="en-GB" sz="3800" b="1" dirty="0" smtClean="0">
                <a:solidFill>
                  <a:srgbClr val="FFFF99"/>
                </a:solidFill>
                <a:effectLst>
                  <a:outerShdw blurRad="38100" dist="38100" dir="2700000" algn="tl">
                    <a:srgbClr val="000000"/>
                  </a:outerShdw>
                </a:effectLst>
              </a:rPr>
              <a:t>…</a:t>
            </a:r>
            <a:endParaRPr lang="en-GB" sz="3800" b="1" dirty="0">
              <a:solidFill>
                <a:srgbClr val="FFFF99"/>
              </a:solidFill>
              <a:effectLst>
                <a:outerShdw blurRad="38100" dist="38100" dir="2700000" algn="tl">
                  <a:srgbClr val="000000"/>
                </a:outerShdw>
              </a:effectLst>
            </a:endParaRPr>
          </a:p>
        </p:txBody>
      </p:sp>
      <p:pic>
        <p:nvPicPr>
          <p:cNvPr id="3075" name="Picture 7" descr="MCj03605160000[1]"/>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a:xfrm>
            <a:off x="243681" y="980728"/>
            <a:ext cx="1887537" cy="1162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6" name="Picture 6" descr="MCj036051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5373688"/>
            <a:ext cx="2017712"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5"/>
          <p:cNvSpPr txBox="1">
            <a:spLocks noChangeArrowheads="1"/>
          </p:cNvSpPr>
          <p:nvPr/>
        </p:nvSpPr>
        <p:spPr bwMode="auto">
          <a:xfrm>
            <a:off x="1187450" y="2636838"/>
            <a:ext cx="4752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3078" name="Text Box 6"/>
          <p:cNvSpPr txBox="1">
            <a:spLocks noChangeArrowheads="1"/>
          </p:cNvSpPr>
          <p:nvPr/>
        </p:nvSpPr>
        <p:spPr bwMode="auto">
          <a:xfrm>
            <a:off x="483329" y="2492896"/>
            <a:ext cx="76327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GB" sz="2800" dirty="0">
                <a:solidFill>
                  <a:srgbClr val="000066"/>
                </a:solidFill>
              </a:rPr>
              <a:t> </a:t>
            </a:r>
            <a:r>
              <a:rPr lang="en-GB" sz="2800" b="1" dirty="0" err="1">
                <a:solidFill>
                  <a:srgbClr val="000066"/>
                </a:solidFill>
                <a:latin typeface="Calibri" pitchFamily="34" charset="0"/>
                <a:cs typeface="Calibri" pitchFamily="34" charset="0"/>
              </a:rPr>
              <a:t>ve</a:t>
            </a:r>
            <a:r>
              <a:rPr lang="en-GB" sz="2800" b="1" dirty="0">
                <a:solidFill>
                  <a:srgbClr val="000066"/>
                </a:solidFill>
                <a:latin typeface="Calibri" pitchFamily="34" charset="0"/>
                <a:cs typeface="Calibri" pitchFamily="34" charset="0"/>
              </a:rPr>
              <a:t> la </a:t>
            </a:r>
            <a:r>
              <a:rPr lang="en-GB" sz="2800" b="1" dirty="0" err="1">
                <a:solidFill>
                  <a:srgbClr val="000066"/>
                </a:solidFill>
                <a:latin typeface="Calibri" pitchFamily="34" charset="0"/>
                <a:cs typeface="Calibri" pitchFamily="34" charset="0"/>
              </a:rPr>
              <a:t>tele</a:t>
            </a:r>
            <a:r>
              <a:rPr lang="en-GB" sz="2800" b="1" dirty="0">
                <a:solidFill>
                  <a:srgbClr val="000066"/>
                </a:solidFill>
                <a:latin typeface="Calibri" pitchFamily="34" charset="0"/>
                <a:cs typeface="Calibri" pitchFamily="34" charset="0"/>
              </a:rPr>
              <a:t> </a:t>
            </a:r>
            <a:r>
              <a:rPr lang="en-GB" sz="2800" b="1" dirty="0" smtClean="0">
                <a:solidFill>
                  <a:srgbClr val="000066"/>
                </a:solidFill>
                <a:latin typeface="Calibri" pitchFamily="34" charset="0"/>
                <a:cs typeface="Calibri" pitchFamily="34" charset="0"/>
              </a:rPr>
              <a:t>dos </a:t>
            </a:r>
            <a:r>
              <a:rPr lang="en-GB" sz="2800" b="1" dirty="0" err="1" smtClean="0">
                <a:solidFill>
                  <a:srgbClr val="000066"/>
                </a:solidFill>
                <a:latin typeface="Calibri" pitchFamily="34" charset="0"/>
                <a:cs typeface="Calibri" pitchFamily="34" charset="0"/>
              </a:rPr>
              <a:t>horas</a:t>
            </a:r>
            <a:r>
              <a:rPr lang="en-GB" sz="2800" b="1" dirty="0" smtClean="0">
                <a:solidFill>
                  <a:srgbClr val="000066"/>
                </a:solidFill>
                <a:latin typeface="Calibri" pitchFamily="34" charset="0"/>
                <a:cs typeface="Calibri" pitchFamily="34" charset="0"/>
              </a:rPr>
              <a:t> al </a:t>
            </a:r>
            <a:r>
              <a:rPr lang="en-GB" sz="2800" b="1" dirty="0" err="1" smtClean="0">
                <a:solidFill>
                  <a:srgbClr val="000066"/>
                </a:solidFill>
                <a:latin typeface="Calibri" pitchFamily="34" charset="0"/>
                <a:cs typeface="Calibri" pitchFamily="34" charset="0"/>
              </a:rPr>
              <a:t>día</a:t>
            </a:r>
            <a:r>
              <a:rPr lang="en-GB" sz="2800" b="1" dirty="0" smtClean="0">
                <a:solidFill>
                  <a:srgbClr val="000066"/>
                </a:solidFill>
                <a:latin typeface="Calibri" pitchFamily="34" charset="0"/>
                <a:cs typeface="Calibri" pitchFamily="34" charset="0"/>
              </a:rPr>
              <a:t>.</a:t>
            </a:r>
            <a:endParaRPr lang="en-GB" sz="2800" b="1" dirty="0">
              <a:solidFill>
                <a:srgbClr val="000066"/>
              </a:solidFill>
              <a:latin typeface="Calibri" pitchFamily="34" charset="0"/>
              <a:cs typeface="Calibri" pitchFamily="34" charset="0"/>
            </a:endParaRPr>
          </a:p>
          <a:p>
            <a:pPr>
              <a:spcBef>
                <a:spcPct val="50000"/>
              </a:spcBef>
              <a:buFontTx/>
              <a:buChar char="•"/>
            </a:pPr>
            <a:r>
              <a:rPr lang="en-GB" sz="2800" b="1" dirty="0">
                <a:solidFill>
                  <a:srgbClr val="000066"/>
                </a:solidFill>
                <a:latin typeface="Calibri" pitchFamily="34" charset="0"/>
                <a:cs typeface="Calibri" pitchFamily="34" charset="0"/>
              </a:rPr>
              <a:t> </a:t>
            </a:r>
            <a:r>
              <a:rPr lang="en-GB" sz="2800" b="1" dirty="0" err="1" smtClean="0">
                <a:solidFill>
                  <a:srgbClr val="000066"/>
                </a:solidFill>
                <a:latin typeface="Calibri" pitchFamily="34" charset="0"/>
                <a:cs typeface="Calibri" pitchFamily="34" charset="0"/>
              </a:rPr>
              <a:t>tiene</a:t>
            </a:r>
            <a:r>
              <a:rPr lang="en-GB" sz="2800" b="1" dirty="0" smtClean="0">
                <a:solidFill>
                  <a:srgbClr val="000066"/>
                </a:solidFill>
                <a:latin typeface="Calibri" pitchFamily="34" charset="0"/>
                <a:cs typeface="Calibri" pitchFamily="34" charset="0"/>
              </a:rPr>
              <a:t> </a:t>
            </a:r>
            <a:r>
              <a:rPr lang="en-GB" sz="2800" b="1" dirty="0" err="1" smtClean="0">
                <a:solidFill>
                  <a:srgbClr val="000066"/>
                </a:solidFill>
                <a:latin typeface="Calibri" pitchFamily="34" charset="0"/>
                <a:cs typeface="Calibri" pitchFamily="34" charset="0"/>
              </a:rPr>
              <a:t>cuatro</a:t>
            </a:r>
            <a:r>
              <a:rPr lang="en-GB" sz="2800" b="1" dirty="0" smtClean="0">
                <a:solidFill>
                  <a:srgbClr val="000066"/>
                </a:solidFill>
                <a:latin typeface="Calibri" pitchFamily="34" charset="0"/>
                <a:cs typeface="Calibri" pitchFamily="34" charset="0"/>
              </a:rPr>
              <a:t> </a:t>
            </a:r>
            <a:r>
              <a:rPr lang="en-GB" sz="2800" b="1" dirty="0" err="1" smtClean="0">
                <a:solidFill>
                  <a:srgbClr val="000066"/>
                </a:solidFill>
                <a:latin typeface="Calibri" pitchFamily="34" charset="0"/>
                <a:cs typeface="Calibri" pitchFamily="34" charset="0"/>
              </a:rPr>
              <a:t>teles</a:t>
            </a:r>
            <a:r>
              <a:rPr lang="en-GB" sz="2800" b="1" dirty="0" smtClean="0">
                <a:solidFill>
                  <a:srgbClr val="000066"/>
                </a:solidFill>
                <a:latin typeface="Calibri" pitchFamily="34" charset="0"/>
                <a:cs typeface="Calibri" pitchFamily="34" charset="0"/>
              </a:rPr>
              <a:t> en casa.</a:t>
            </a:r>
            <a:endParaRPr lang="en-GB" sz="2800" b="1" dirty="0">
              <a:solidFill>
                <a:srgbClr val="000066"/>
              </a:solidFill>
              <a:latin typeface="Calibri" pitchFamily="34" charset="0"/>
              <a:cs typeface="Calibri" pitchFamily="34" charset="0"/>
            </a:endParaRPr>
          </a:p>
          <a:p>
            <a:pPr>
              <a:spcBef>
                <a:spcPct val="50000"/>
              </a:spcBef>
              <a:buFontTx/>
              <a:buChar char="•"/>
            </a:pPr>
            <a:r>
              <a:rPr lang="en-GB" sz="2800" b="1" dirty="0">
                <a:solidFill>
                  <a:srgbClr val="000066"/>
                </a:solidFill>
                <a:latin typeface="Calibri" pitchFamily="34" charset="0"/>
                <a:cs typeface="Calibri" pitchFamily="34" charset="0"/>
              </a:rPr>
              <a:t> </a:t>
            </a:r>
            <a:r>
              <a:rPr lang="en-GB" sz="2800" b="1" dirty="0" smtClean="0">
                <a:solidFill>
                  <a:srgbClr val="000066"/>
                </a:solidFill>
                <a:latin typeface="Calibri" pitchFamily="34" charset="0"/>
                <a:cs typeface="Calibri" pitchFamily="34" charset="0"/>
              </a:rPr>
              <a:t>le </a:t>
            </a:r>
            <a:r>
              <a:rPr lang="en-GB" sz="2800" b="1" dirty="0" err="1" smtClean="0">
                <a:solidFill>
                  <a:srgbClr val="000066"/>
                </a:solidFill>
                <a:latin typeface="Calibri" pitchFamily="34" charset="0"/>
                <a:cs typeface="Calibri" pitchFamily="34" charset="0"/>
              </a:rPr>
              <a:t>gustan</a:t>
            </a:r>
            <a:r>
              <a:rPr lang="en-GB" sz="2800" b="1" dirty="0" smtClean="0">
                <a:solidFill>
                  <a:srgbClr val="000066"/>
                </a:solidFill>
                <a:latin typeface="Calibri" pitchFamily="34" charset="0"/>
                <a:cs typeface="Calibri" pitchFamily="34" charset="0"/>
              </a:rPr>
              <a:t> los </a:t>
            </a:r>
            <a:r>
              <a:rPr lang="en-GB" sz="2800" b="1" dirty="0" err="1" smtClean="0">
                <a:solidFill>
                  <a:srgbClr val="000066"/>
                </a:solidFill>
                <a:latin typeface="Calibri" pitchFamily="34" charset="0"/>
                <a:cs typeface="Calibri" pitchFamily="34" charset="0"/>
              </a:rPr>
              <a:t>anuncios</a:t>
            </a:r>
            <a:r>
              <a:rPr lang="en-GB" sz="2800" b="1" dirty="0" smtClean="0">
                <a:solidFill>
                  <a:srgbClr val="000066"/>
                </a:solidFill>
                <a:latin typeface="Calibri" pitchFamily="34" charset="0"/>
                <a:cs typeface="Calibri" pitchFamily="34" charset="0"/>
              </a:rPr>
              <a:t>.</a:t>
            </a:r>
            <a:endParaRPr lang="en-GB" sz="2800" b="1" dirty="0">
              <a:solidFill>
                <a:srgbClr val="000066"/>
              </a:solidFill>
              <a:latin typeface="Calibri" pitchFamily="34" charset="0"/>
              <a:cs typeface="Calibri" pitchFamily="34" charset="0"/>
            </a:endParaRPr>
          </a:p>
          <a:p>
            <a:pPr>
              <a:spcBef>
                <a:spcPct val="50000"/>
              </a:spcBef>
              <a:buFontTx/>
              <a:buChar char="•"/>
            </a:pPr>
            <a:r>
              <a:rPr lang="en-GB" sz="2800" b="1" dirty="0">
                <a:solidFill>
                  <a:srgbClr val="000066"/>
                </a:solidFill>
                <a:latin typeface="Calibri" pitchFamily="34" charset="0"/>
                <a:cs typeface="Calibri" pitchFamily="34" charset="0"/>
              </a:rPr>
              <a:t> </a:t>
            </a:r>
            <a:r>
              <a:rPr lang="en-GB" sz="2800" b="1" dirty="0" err="1">
                <a:solidFill>
                  <a:srgbClr val="000066"/>
                </a:solidFill>
                <a:latin typeface="Calibri" pitchFamily="34" charset="0"/>
                <a:cs typeface="Calibri" pitchFamily="34" charset="0"/>
              </a:rPr>
              <a:t>juega</a:t>
            </a:r>
            <a:r>
              <a:rPr lang="en-GB" sz="2800" b="1" dirty="0">
                <a:solidFill>
                  <a:srgbClr val="000066"/>
                </a:solidFill>
                <a:latin typeface="Calibri" pitchFamily="34" charset="0"/>
                <a:cs typeface="Calibri" pitchFamily="34" charset="0"/>
              </a:rPr>
              <a:t> al </a:t>
            </a:r>
            <a:r>
              <a:rPr lang="en-GB" sz="2800" b="1" dirty="0" err="1">
                <a:solidFill>
                  <a:srgbClr val="000066"/>
                </a:solidFill>
                <a:latin typeface="Calibri" pitchFamily="34" charset="0"/>
                <a:cs typeface="Calibri" pitchFamily="34" charset="0"/>
              </a:rPr>
              <a:t>fútbol</a:t>
            </a:r>
            <a:r>
              <a:rPr lang="en-GB" sz="2800" b="1" dirty="0">
                <a:solidFill>
                  <a:srgbClr val="000066"/>
                </a:solidFill>
                <a:latin typeface="Calibri" pitchFamily="34" charset="0"/>
                <a:cs typeface="Calibri" pitchFamily="34" charset="0"/>
              </a:rPr>
              <a:t> </a:t>
            </a:r>
            <a:r>
              <a:rPr lang="en-GB" sz="2800" b="1" dirty="0" err="1">
                <a:solidFill>
                  <a:srgbClr val="000066"/>
                </a:solidFill>
                <a:latin typeface="Calibri" pitchFamily="34" charset="0"/>
                <a:cs typeface="Calibri" pitchFamily="34" charset="0"/>
              </a:rPr>
              <a:t>cinco</a:t>
            </a:r>
            <a:r>
              <a:rPr lang="en-GB" sz="2800" b="1" dirty="0">
                <a:solidFill>
                  <a:srgbClr val="000066"/>
                </a:solidFill>
                <a:latin typeface="Calibri" pitchFamily="34" charset="0"/>
                <a:cs typeface="Calibri" pitchFamily="34" charset="0"/>
              </a:rPr>
              <a:t> </a:t>
            </a:r>
            <a:r>
              <a:rPr lang="en-GB" sz="2800" b="1" dirty="0" err="1">
                <a:solidFill>
                  <a:srgbClr val="000066"/>
                </a:solidFill>
                <a:latin typeface="Calibri" pitchFamily="34" charset="0"/>
                <a:cs typeface="Calibri" pitchFamily="34" charset="0"/>
              </a:rPr>
              <a:t>veces</a:t>
            </a:r>
            <a:r>
              <a:rPr lang="en-GB" sz="2800" b="1" dirty="0">
                <a:solidFill>
                  <a:srgbClr val="000066"/>
                </a:solidFill>
                <a:latin typeface="Calibri" pitchFamily="34" charset="0"/>
                <a:cs typeface="Calibri" pitchFamily="34" charset="0"/>
              </a:rPr>
              <a:t> a la </a:t>
            </a:r>
            <a:r>
              <a:rPr lang="en-GB" sz="2800" b="1" dirty="0" err="1">
                <a:solidFill>
                  <a:srgbClr val="000066"/>
                </a:solidFill>
                <a:latin typeface="Calibri" pitchFamily="34" charset="0"/>
                <a:cs typeface="Calibri" pitchFamily="34" charset="0"/>
              </a:rPr>
              <a:t>semana</a:t>
            </a:r>
            <a:r>
              <a:rPr lang="en-GB" sz="2800" b="1" dirty="0">
                <a:solidFill>
                  <a:srgbClr val="000066"/>
                </a:solidFill>
                <a:latin typeface="Calibri" pitchFamily="34" charset="0"/>
                <a:cs typeface="Calibri" pitchFamily="34" charset="0"/>
              </a:rPr>
              <a:t>.</a:t>
            </a:r>
          </a:p>
          <a:p>
            <a:pPr>
              <a:spcBef>
                <a:spcPct val="50000"/>
              </a:spcBef>
              <a:buFontTx/>
              <a:buChar char="•"/>
            </a:pPr>
            <a:r>
              <a:rPr lang="en-GB" sz="2800" b="1" dirty="0">
                <a:solidFill>
                  <a:srgbClr val="000066"/>
                </a:solidFill>
                <a:latin typeface="Calibri" pitchFamily="34" charset="0"/>
                <a:cs typeface="Calibri" pitchFamily="34" charset="0"/>
              </a:rPr>
              <a:t> </a:t>
            </a:r>
            <a:r>
              <a:rPr lang="en-GB" sz="2800" b="1" dirty="0" smtClean="0">
                <a:solidFill>
                  <a:srgbClr val="000066"/>
                </a:solidFill>
                <a:latin typeface="Calibri" pitchFamily="34" charset="0"/>
                <a:cs typeface="Calibri" pitchFamily="34" charset="0"/>
              </a:rPr>
              <a:t>le </a:t>
            </a:r>
            <a:r>
              <a:rPr lang="en-GB" sz="2800" b="1" dirty="0" err="1" smtClean="0">
                <a:solidFill>
                  <a:srgbClr val="000066"/>
                </a:solidFill>
                <a:latin typeface="Calibri" pitchFamily="34" charset="0"/>
                <a:cs typeface="Calibri" pitchFamily="34" charset="0"/>
              </a:rPr>
              <a:t>gusta</a:t>
            </a:r>
            <a:r>
              <a:rPr lang="en-GB" sz="2800" b="1" dirty="0" smtClean="0">
                <a:solidFill>
                  <a:srgbClr val="000066"/>
                </a:solidFill>
                <a:latin typeface="Calibri" pitchFamily="34" charset="0"/>
                <a:cs typeface="Calibri" pitchFamily="34" charset="0"/>
              </a:rPr>
              <a:t> </a:t>
            </a:r>
            <a:r>
              <a:rPr lang="en-GB" sz="2800" b="1" dirty="0" err="1" smtClean="0">
                <a:solidFill>
                  <a:srgbClr val="000066"/>
                </a:solidFill>
                <a:latin typeface="Calibri" pitchFamily="34" charset="0"/>
                <a:cs typeface="Calibri" pitchFamily="34" charset="0"/>
              </a:rPr>
              <a:t>más</a:t>
            </a:r>
            <a:r>
              <a:rPr lang="en-GB" sz="2800" b="1" dirty="0" smtClean="0">
                <a:solidFill>
                  <a:srgbClr val="000066"/>
                </a:solidFill>
                <a:latin typeface="Calibri" pitchFamily="34" charset="0"/>
                <a:cs typeface="Calibri" pitchFamily="34" charset="0"/>
              </a:rPr>
              <a:t> leer </a:t>
            </a:r>
            <a:r>
              <a:rPr lang="en-GB" sz="2800" b="1" dirty="0" err="1" smtClean="0">
                <a:solidFill>
                  <a:srgbClr val="000066"/>
                </a:solidFill>
                <a:latin typeface="Calibri" pitchFamily="34" charset="0"/>
                <a:cs typeface="Calibri" pitchFamily="34" charset="0"/>
              </a:rPr>
              <a:t>que</a:t>
            </a:r>
            <a:r>
              <a:rPr lang="en-GB" sz="2800" b="1" dirty="0" smtClean="0">
                <a:solidFill>
                  <a:srgbClr val="000066"/>
                </a:solidFill>
                <a:latin typeface="Calibri" pitchFamily="34" charset="0"/>
                <a:cs typeface="Calibri" pitchFamily="34" charset="0"/>
              </a:rPr>
              <a:t> </a:t>
            </a:r>
            <a:r>
              <a:rPr lang="en-GB" sz="2800" b="1" dirty="0" err="1" smtClean="0">
                <a:solidFill>
                  <a:srgbClr val="000066"/>
                </a:solidFill>
                <a:latin typeface="Calibri" pitchFamily="34" charset="0"/>
                <a:cs typeface="Calibri" pitchFamily="34" charset="0"/>
              </a:rPr>
              <a:t>ver</a:t>
            </a:r>
            <a:r>
              <a:rPr lang="en-GB" sz="2800" b="1" dirty="0" smtClean="0">
                <a:solidFill>
                  <a:srgbClr val="000066"/>
                </a:solidFill>
                <a:latin typeface="Calibri" pitchFamily="34" charset="0"/>
                <a:cs typeface="Calibri" pitchFamily="34" charset="0"/>
              </a:rPr>
              <a:t> la </a:t>
            </a:r>
            <a:r>
              <a:rPr lang="en-GB" sz="2800" b="1" dirty="0" err="1" smtClean="0">
                <a:solidFill>
                  <a:srgbClr val="000066"/>
                </a:solidFill>
                <a:latin typeface="Calibri" pitchFamily="34" charset="0"/>
                <a:cs typeface="Calibri" pitchFamily="34" charset="0"/>
              </a:rPr>
              <a:t>tele</a:t>
            </a:r>
            <a:r>
              <a:rPr lang="en-GB" sz="2800" b="1" dirty="0" smtClean="0">
                <a:solidFill>
                  <a:srgbClr val="000066"/>
                </a:solidFill>
                <a:latin typeface="Calibri" pitchFamily="34" charset="0"/>
                <a:cs typeface="Calibri" pitchFamily="34" charset="0"/>
              </a:rPr>
              <a:t>.</a:t>
            </a:r>
            <a:endParaRPr lang="en-GB" sz="2800" b="1" dirty="0">
              <a:solidFill>
                <a:srgbClr val="000066"/>
              </a:solidFill>
              <a:latin typeface="Calibri" pitchFamily="34" charset="0"/>
              <a:cs typeface="Calibri" pitchFamily="34" charset="0"/>
            </a:endParaRPr>
          </a:p>
        </p:txBody>
      </p:sp>
    </p:spTree>
    <p:extLst>
      <p:ext uri="{BB962C8B-B14F-4D97-AF65-F5344CB8AC3E}">
        <p14:creationId xmlns:p14="http://schemas.microsoft.com/office/powerpoint/2010/main" val="41417013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4"/>
          <p:cNvSpPr txBox="1">
            <a:spLocks noChangeArrowheads="1"/>
          </p:cNvSpPr>
          <p:nvPr/>
        </p:nvSpPr>
        <p:spPr bwMode="auto">
          <a:xfrm>
            <a:off x="71438" y="44450"/>
            <a:ext cx="8964612" cy="519113"/>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sz="2800">
                <a:latin typeface="Showcard Gothic" pitchFamily="82" charset="0"/>
                <a:cs typeface="Arial" pitchFamily="34" charset="0"/>
              </a:rPr>
              <a:t>A repasAr : el presente</a:t>
            </a:r>
          </a:p>
        </p:txBody>
      </p:sp>
      <p:graphicFrame>
        <p:nvGraphicFramePr>
          <p:cNvPr id="23608" name="Group 56"/>
          <p:cNvGraphicFramePr>
            <a:graphicFrameLocks noGrp="1"/>
          </p:cNvGraphicFramePr>
          <p:nvPr>
            <p:ph/>
            <p:extLst>
              <p:ext uri="{D42A27DB-BD31-4B8C-83A1-F6EECF244321}">
                <p14:modId xmlns:p14="http://schemas.microsoft.com/office/powerpoint/2010/main" val="3135836856"/>
              </p:ext>
            </p:extLst>
          </p:nvPr>
        </p:nvGraphicFramePr>
        <p:xfrm>
          <a:off x="1042988" y="1125538"/>
          <a:ext cx="6842125" cy="2773680"/>
        </p:xfrm>
        <a:graphic>
          <a:graphicData uri="http://schemas.openxmlformats.org/drawingml/2006/table">
            <a:tbl>
              <a:tblPr/>
              <a:tblGrid>
                <a:gridCol w="1709737"/>
                <a:gridCol w="1711325"/>
                <a:gridCol w="1711325"/>
                <a:gridCol w="1709738"/>
              </a:tblGrid>
              <a:tr h="355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pitchFamily="34" charset="0"/>
                        </a:rPr>
                        <a:t>-</a:t>
                      </a:r>
                      <a:r>
                        <a:rPr kumimoji="0" lang="en-GB" sz="2000" b="1" i="0" u="none" strike="noStrike" cap="none" normalizeH="0" baseline="0" dirty="0" err="1" smtClean="0">
                          <a:ln>
                            <a:noFill/>
                          </a:ln>
                          <a:solidFill>
                            <a:schemeClr val="tx1"/>
                          </a:solidFill>
                          <a:effectLst/>
                          <a:latin typeface="Arial" pitchFamily="34" charset="0"/>
                        </a:rPr>
                        <a:t>ar</a:t>
                      </a:r>
                      <a:endParaRPr kumimoji="0" lang="en-GB" sz="20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pitchFamily="34" charset="0"/>
                        </a:rPr>
                        <a:t>-</a:t>
                      </a:r>
                      <a:r>
                        <a:rPr kumimoji="0" lang="en-GB" sz="2000" b="1" i="0" u="none" strike="noStrike" cap="none" normalizeH="0" baseline="0" dirty="0" err="1" smtClean="0">
                          <a:ln>
                            <a:noFill/>
                          </a:ln>
                          <a:solidFill>
                            <a:schemeClr val="tx1"/>
                          </a:solidFill>
                          <a:effectLst/>
                          <a:latin typeface="Arial" pitchFamily="34" charset="0"/>
                        </a:rPr>
                        <a:t>er</a:t>
                      </a:r>
                      <a:endParaRPr kumimoji="0" lang="en-GB" sz="20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pitchFamily="34" charset="0"/>
                        </a:rPr>
                        <a:t>-</a:t>
                      </a:r>
                      <a:r>
                        <a:rPr kumimoji="0" lang="en-GB" sz="2000" b="1" i="0" u="none" strike="noStrike" cap="none" normalizeH="0" baseline="0" dirty="0" err="1" smtClean="0">
                          <a:ln>
                            <a:noFill/>
                          </a:ln>
                          <a:solidFill>
                            <a:schemeClr val="tx1"/>
                          </a:solidFill>
                          <a:effectLst/>
                          <a:latin typeface="Arial" pitchFamily="34" charset="0"/>
                        </a:rPr>
                        <a:t>ir</a:t>
                      </a:r>
                      <a:endParaRPr kumimoji="0" lang="en-GB" sz="20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7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pitchFamily="34" charset="0"/>
                        </a:rPr>
                        <a:t>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pitchFamily="34" charset="0"/>
                        </a:rPr>
                        <a:t>You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pitchFamily="34" charset="0"/>
                        </a:rPr>
                        <a:t>He/she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pitchFamily="34" charset="0"/>
                        </a:rPr>
                        <a:t>We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87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pitchFamily="34" charset="0"/>
                        </a:rPr>
                        <a:t>You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1" i="0" u="none" strike="noStrike" cap="none" normalizeH="0" baseline="0" dirty="0" smtClean="0">
                          <a:ln>
                            <a:noFill/>
                          </a:ln>
                          <a:solidFill>
                            <a:schemeClr val="tx1"/>
                          </a:solidFill>
                          <a:effectLst/>
                          <a:latin typeface="Arial" pitchFamily="34" charset="0"/>
                        </a:rPr>
                        <a:t>They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609" name="Text Box 57"/>
          <p:cNvSpPr txBox="1">
            <a:spLocks noChangeArrowheads="1"/>
          </p:cNvSpPr>
          <p:nvPr/>
        </p:nvSpPr>
        <p:spPr bwMode="auto">
          <a:xfrm>
            <a:off x="1116013" y="5157788"/>
            <a:ext cx="10080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000">
                <a:solidFill>
                  <a:schemeClr val="accent2"/>
                </a:solidFill>
              </a:rPr>
              <a:t>hablan</a:t>
            </a:r>
          </a:p>
        </p:txBody>
      </p:sp>
      <p:sp>
        <p:nvSpPr>
          <p:cNvPr id="23611" name="Text Box 59"/>
          <p:cNvSpPr txBox="1">
            <a:spLocks noChangeArrowheads="1"/>
          </p:cNvSpPr>
          <p:nvPr/>
        </p:nvSpPr>
        <p:spPr bwMode="auto">
          <a:xfrm>
            <a:off x="1908175" y="6092825"/>
            <a:ext cx="1439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000">
                <a:solidFill>
                  <a:schemeClr val="accent2"/>
                </a:solidFill>
              </a:rPr>
              <a:t>hablamos</a:t>
            </a:r>
          </a:p>
        </p:txBody>
      </p:sp>
      <p:sp>
        <p:nvSpPr>
          <p:cNvPr id="23612" name="Text Box 60"/>
          <p:cNvSpPr txBox="1">
            <a:spLocks noChangeArrowheads="1"/>
          </p:cNvSpPr>
          <p:nvPr/>
        </p:nvSpPr>
        <p:spPr bwMode="auto">
          <a:xfrm>
            <a:off x="3132138" y="4868863"/>
            <a:ext cx="10080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000">
                <a:solidFill>
                  <a:schemeClr val="accent2"/>
                </a:solidFill>
              </a:rPr>
              <a:t>hablas</a:t>
            </a:r>
          </a:p>
        </p:txBody>
      </p:sp>
      <p:sp>
        <p:nvSpPr>
          <p:cNvPr id="23613" name="Text Box 61"/>
          <p:cNvSpPr txBox="1">
            <a:spLocks noChangeArrowheads="1"/>
          </p:cNvSpPr>
          <p:nvPr/>
        </p:nvSpPr>
        <p:spPr bwMode="auto">
          <a:xfrm>
            <a:off x="5076825" y="6165850"/>
            <a:ext cx="1008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000">
                <a:solidFill>
                  <a:schemeClr val="accent2"/>
                </a:solidFill>
              </a:rPr>
              <a:t>habla</a:t>
            </a:r>
          </a:p>
        </p:txBody>
      </p:sp>
      <p:sp>
        <p:nvSpPr>
          <p:cNvPr id="23614" name="Text Box 62"/>
          <p:cNvSpPr txBox="1">
            <a:spLocks noChangeArrowheads="1"/>
          </p:cNvSpPr>
          <p:nvPr/>
        </p:nvSpPr>
        <p:spPr bwMode="auto">
          <a:xfrm>
            <a:off x="7235825" y="5516563"/>
            <a:ext cx="1008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000">
                <a:solidFill>
                  <a:schemeClr val="accent2"/>
                </a:solidFill>
              </a:rPr>
              <a:t>habl</a:t>
            </a:r>
            <a:r>
              <a:rPr lang="en-US" sz="2000">
                <a:solidFill>
                  <a:schemeClr val="accent2"/>
                </a:solidFill>
                <a:cs typeface="Arial" pitchFamily="34" charset="0"/>
              </a:rPr>
              <a:t>áis</a:t>
            </a:r>
          </a:p>
        </p:txBody>
      </p:sp>
      <p:sp>
        <p:nvSpPr>
          <p:cNvPr id="23615" name="Text Box 63"/>
          <p:cNvSpPr txBox="1">
            <a:spLocks noChangeArrowheads="1"/>
          </p:cNvSpPr>
          <p:nvPr/>
        </p:nvSpPr>
        <p:spPr bwMode="auto">
          <a:xfrm>
            <a:off x="6156325" y="5013325"/>
            <a:ext cx="1008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000">
                <a:solidFill>
                  <a:schemeClr val="accent2"/>
                </a:solidFill>
              </a:rPr>
              <a:t>hablo</a:t>
            </a:r>
          </a:p>
        </p:txBody>
      </p:sp>
      <p:sp>
        <p:nvSpPr>
          <p:cNvPr id="23616" name="Text Box 64"/>
          <p:cNvSpPr txBox="1">
            <a:spLocks noChangeArrowheads="1"/>
          </p:cNvSpPr>
          <p:nvPr/>
        </p:nvSpPr>
        <p:spPr bwMode="auto">
          <a:xfrm>
            <a:off x="539750" y="5661025"/>
            <a:ext cx="1008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000">
                <a:solidFill>
                  <a:schemeClr val="accent2"/>
                </a:solidFill>
              </a:rPr>
              <a:t>com</a:t>
            </a:r>
            <a:r>
              <a:rPr lang="en-US" sz="2000">
                <a:solidFill>
                  <a:schemeClr val="accent2"/>
                </a:solidFill>
                <a:cs typeface="Arial" pitchFamily="34" charset="0"/>
              </a:rPr>
              <a:t>éis</a:t>
            </a:r>
          </a:p>
        </p:txBody>
      </p:sp>
      <p:sp>
        <p:nvSpPr>
          <p:cNvPr id="23617" name="Text Box 65"/>
          <p:cNvSpPr txBox="1">
            <a:spLocks noChangeArrowheads="1"/>
          </p:cNvSpPr>
          <p:nvPr/>
        </p:nvSpPr>
        <p:spPr bwMode="auto">
          <a:xfrm>
            <a:off x="6948488" y="6165850"/>
            <a:ext cx="10080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000">
                <a:solidFill>
                  <a:schemeClr val="accent2"/>
                </a:solidFill>
              </a:rPr>
              <a:t>comen</a:t>
            </a:r>
          </a:p>
        </p:txBody>
      </p:sp>
      <p:sp>
        <p:nvSpPr>
          <p:cNvPr id="23618" name="Text Box 66"/>
          <p:cNvSpPr txBox="1">
            <a:spLocks noChangeArrowheads="1"/>
          </p:cNvSpPr>
          <p:nvPr/>
        </p:nvSpPr>
        <p:spPr bwMode="auto">
          <a:xfrm>
            <a:off x="4211638" y="5373688"/>
            <a:ext cx="12969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000">
                <a:solidFill>
                  <a:schemeClr val="accent2"/>
                </a:solidFill>
              </a:rPr>
              <a:t>comemos</a:t>
            </a:r>
          </a:p>
        </p:txBody>
      </p:sp>
      <p:sp>
        <p:nvSpPr>
          <p:cNvPr id="23619" name="Text Box 67"/>
          <p:cNvSpPr txBox="1">
            <a:spLocks noChangeArrowheads="1"/>
          </p:cNvSpPr>
          <p:nvPr/>
        </p:nvSpPr>
        <p:spPr bwMode="auto">
          <a:xfrm>
            <a:off x="1331913" y="4365625"/>
            <a:ext cx="10080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000">
                <a:solidFill>
                  <a:schemeClr val="accent2"/>
                </a:solidFill>
              </a:rPr>
              <a:t>come</a:t>
            </a:r>
          </a:p>
        </p:txBody>
      </p:sp>
      <p:sp>
        <p:nvSpPr>
          <p:cNvPr id="23620" name="Text Box 68"/>
          <p:cNvSpPr txBox="1">
            <a:spLocks noChangeArrowheads="1"/>
          </p:cNvSpPr>
          <p:nvPr/>
        </p:nvSpPr>
        <p:spPr bwMode="auto">
          <a:xfrm>
            <a:off x="7019925" y="4365625"/>
            <a:ext cx="1008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000">
                <a:solidFill>
                  <a:schemeClr val="accent2"/>
                </a:solidFill>
              </a:rPr>
              <a:t>comes</a:t>
            </a:r>
          </a:p>
        </p:txBody>
      </p:sp>
      <p:sp>
        <p:nvSpPr>
          <p:cNvPr id="23621" name="Text Box 69"/>
          <p:cNvSpPr txBox="1">
            <a:spLocks noChangeArrowheads="1"/>
          </p:cNvSpPr>
          <p:nvPr/>
        </p:nvSpPr>
        <p:spPr bwMode="auto">
          <a:xfrm>
            <a:off x="4140200" y="4221163"/>
            <a:ext cx="1008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000">
                <a:solidFill>
                  <a:schemeClr val="accent2"/>
                </a:solidFill>
              </a:rPr>
              <a:t>como</a:t>
            </a:r>
          </a:p>
        </p:txBody>
      </p:sp>
      <p:sp>
        <p:nvSpPr>
          <p:cNvPr id="23622" name="Text Box 70"/>
          <p:cNvSpPr txBox="1">
            <a:spLocks noChangeArrowheads="1"/>
          </p:cNvSpPr>
          <p:nvPr/>
        </p:nvSpPr>
        <p:spPr bwMode="auto">
          <a:xfrm>
            <a:off x="3635375" y="6092825"/>
            <a:ext cx="1008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000">
                <a:solidFill>
                  <a:schemeClr val="accent2"/>
                </a:solidFill>
              </a:rPr>
              <a:t>viven</a:t>
            </a:r>
          </a:p>
        </p:txBody>
      </p:sp>
      <p:sp>
        <p:nvSpPr>
          <p:cNvPr id="23623" name="Text Box 71"/>
          <p:cNvSpPr txBox="1">
            <a:spLocks noChangeArrowheads="1"/>
          </p:cNvSpPr>
          <p:nvPr/>
        </p:nvSpPr>
        <p:spPr bwMode="auto">
          <a:xfrm>
            <a:off x="2700338" y="5445125"/>
            <a:ext cx="10080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000">
                <a:solidFill>
                  <a:schemeClr val="accent2"/>
                </a:solidFill>
              </a:rPr>
              <a:t>viv</a:t>
            </a:r>
            <a:r>
              <a:rPr lang="en-US" sz="2000">
                <a:solidFill>
                  <a:schemeClr val="accent2"/>
                </a:solidFill>
                <a:cs typeface="Arial" pitchFamily="34" charset="0"/>
              </a:rPr>
              <a:t>ís</a:t>
            </a:r>
          </a:p>
        </p:txBody>
      </p:sp>
      <p:sp>
        <p:nvSpPr>
          <p:cNvPr id="23624" name="Text Box 72"/>
          <p:cNvSpPr txBox="1">
            <a:spLocks noChangeArrowheads="1"/>
          </p:cNvSpPr>
          <p:nvPr/>
        </p:nvSpPr>
        <p:spPr bwMode="auto">
          <a:xfrm>
            <a:off x="5651500" y="4292600"/>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000">
                <a:solidFill>
                  <a:schemeClr val="accent2"/>
                </a:solidFill>
              </a:rPr>
              <a:t>vivimos</a:t>
            </a:r>
          </a:p>
        </p:txBody>
      </p:sp>
      <p:sp>
        <p:nvSpPr>
          <p:cNvPr id="23625" name="Text Box 73"/>
          <p:cNvSpPr txBox="1">
            <a:spLocks noChangeArrowheads="1"/>
          </p:cNvSpPr>
          <p:nvPr/>
        </p:nvSpPr>
        <p:spPr bwMode="auto">
          <a:xfrm>
            <a:off x="250825" y="4652963"/>
            <a:ext cx="1008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000">
                <a:solidFill>
                  <a:schemeClr val="accent2"/>
                </a:solidFill>
              </a:rPr>
              <a:t>vive</a:t>
            </a:r>
          </a:p>
        </p:txBody>
      </p:sp>
      <p:sp>
        <p:nvSpPr>
          <p:cNvPr id="23626" name="Text Box 74"/>
          <p:cNvSpPr txBox="1">
            <a:spLocks noChangeArrowheads="1"/>
          </p:cNvSpPr>
          <p:nvPr/>
        </p:nvSpPr>
        <p:spPr bwMode="auto">
          <a:xfrm>
            <a:off x="2627313" y="4221163"/>
            <a:ext cx="10080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000">
                <a:solidFill>
                  <a:schemeClr val="accent2"/>
                </a:solidFill>
              </a:rPr>
              <a:t>vives</a:t>
            </a:r>
          </a:p>
        </p:txBody>
      </p:sp>
      <p:sp>
        <p:nvSpPr>
          <p:cNvPr id="23627" name="Text Box 75"/>
          <p:cNvSpPr txBox="1">
            <a:spLocks noChangeArrowheads="1"/>
          </p:cNvSpPr>
          <p:nvPr/>
        </p:nvSpPr>
        <p:spPr bwMode="auto">
          <a:xfrm>
            <a:off x="5795963" y="5589588"/>
            <a:ext cx="10080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sz="2000">
                <a:solidFill>
                  <a:schemeClr val="accent2"/>
                </a:solidFill>
              </a:rPr>
              <a:t>vivo</a:t>
            </a:r>
          </a:p>
        </p:txBody>
      </p:sp>
      <p:sp>
        <p:nvSpPr>
          <p:cNvPr id="2" name="TextBox 1"/>
          <p:cNvSpPr txBox="1"/>
          <p:nvPr/>
        </p:nvSpPr>
        <p:spPr>
          <a:xfrm>
            <a:off x="2771800" y="764704"/>
            <a:ext cx="1656184" cy="369332"/>
          </a:xfrm>
          <a:prstGeom prst="rect">
            <a:avLst/>
          </a:prstGeom>
          <a:noFill/>
        </p:spPr>
        <p:txBody>
          <a:bodyPr wrap="square" rtlCol="0">
            <a:spAutoFit/>
          </a:bodyPr>
          <a:lstStyle/>
          <a:p>
            <a:pPr algn="ctr"/>
            <a:r>
              <a:rPr lang="en-GB" b="1" dirty="0"/>
              <a:t>t</a:t>
            </a:r>
            <a:r>
              <a:rPr lang="en-GB" b="1" dirty="0" smtClean="0"/>
              <a:t>o speak</a:t>
            </a:r>
            <a:endParaRPr lang="en-GB" b="1" dirty="0"/>
          </a:p>
        </p:txBody>
      </p:sp>
      <p:sp>
        <p:nvSpPr>
          <p:cNvPr id="66" name="TextBox 65"/>
          <p:cNvSpPr txBox="1"/>
          <p:nvPr/>
        </p:nvSpPr>
        <p:spPr>
          <a:xfrm>
            <a:off x="4479985" y="732438"/>
            <a:ext cx="1656184" cy="369332"/>
          </a:xfrm>
          <a:prstGeom prst="rect">
            <a:avLst/>
          </a:prstGeom>
          <a:noFill/>
        </p:spPr>
        <p:txBody>
          <a:bodyPr wrap="square" rtlCol="0">
            <a:spAutoFit/>
          </a:bodyPr>
          <a:lstStyle/>
          <a:p>
            <a:pPr algn="ctr"/>
            <a:r>
              <a:rPr lang="en-GB" b="1" dirty="0"/>
              <a:t>t</a:t>
            </a:r>
            <a:r>
              <a:rPr lang="en-GB" b="1" dirty="0" smtClean="0"/>
              <a:t>o eat</a:t>
            </a:r>
            <a:endParaRPr lang="en-GB" b="1" dirty="0"/>
          </a:p>
        </p:txBody>
      </p:sp>
      <p:sp>
        <p:nvSpPr>
          <p:cNvPr id="67" name="TextBox 66"/>
          <p:cNvSpPr txBox="1"/>
          <p:nvPr/>
        </p:nvSpPr>
        <p:spPr>
          <a:xfrm>
            <a:off x="6191833" y="762438"/>
            <a:ext cx="1656184" cy="369332"/>
          </a:xfrm>
          <a:prstGeom prst="rect">
            <a:avLst/>
          </a:prstGeom>
          <a:noFill/>
        </p:spPr>
        <p:txBody>
          <a:bodyPr wrap="square" rtlCol="0">
            <a:spAutoFit/>
          </a:bodyPr>
          <a:lstStyle/>
          <a:p>
            <a:pPr algn="ctr"/>
            <a:r>
              <a:rPr lang="en-GB" b="1" dirty="0"/>
              <a:t>t</a:t>
            </a:r>
            <a:r>
              <a:rPr lang="en-GB" b="1" dirty="0" smtClean="0"/>
              <a:t>o live</a:t>
            </a:r>
            <a:endParaRPr lang="en-GB"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323528" y="744452"/>
            <a:ext cx="4665116" cy="5708884"/>
          </a:xfrm>
          <a:solidFill>
            <a:srgbClr val="002060"/>
          </a:solidFill>
          <a:effectLst>
            <a:outerShdw blurRad="76200" dir="18900000" sy="23000" kx="-1200000" algn="bl" rotWithShape="0">
              <a:prstClr val="black">
                <a:alpha val="20000"/>
              </a:prstClr>
            </a:outerShdw>
          </a:effectLst>
        </p:spPr>
        <p:txBody>
          <a:bodyPr/>
          <a:lstStyle/>
          <a:p>
            <a:pPr marL="0" indent="0">
              <a:buNone/>
            </a:pPr>
            <a:r>
              <a:rPr lang="en-GB" dirty="0" err="1" smtClean="0">
                <a:solidFill>
                  <a:srgbClr val="FFFF99"/>
                </a:solidFill>
                <a:latin typeface="Calibri" pitchFamily="34" charset="0"/>
                <a:cs typeface="Calibri" pitchFamily="34" charset="0"/>
              </a:rPr>
              <a:t>Es</a:t>
            </a:r>
            <a:r>
              <a:rPr lang="en-GB" dirty="0" smtClean="0">
                <a:solidFill>
                  <a:srgbClr val="FFFF99"/>
                </a:solidFill>
                <a:latin typeface="Calibri" pitchFamily="34" charset="0"/>
                <a:cs typeface="Calibri" pitchFamily="34" charset="0"/>
              </a:rPr>
              <a:t> </a:t>
            </a:r>
            <a:r>
              <a:rPr lang="en-GB" dirty="0" err="1" smtClean="0">
                <a:solidFill>
                  <a:srgbClr val="FFFF99"/>
                </a:solidFill>
                <a:latin typeface="Calibri" pitchFamily="34" charset="0"/>
                <a:cs typeface="Calibri" pitchFamily="34" charset="0"/>
              </a:rPr>
              <a:t>una</a:t>
            </a:r>
            <a:r>
              <a:rPr lang="en-GB" dirty="0" smtClean="0">
                <a:solidFill>
                  <a:srgbClr val="FFFF99"/>
                </a:solidFill>
                <a:latin typeface="Calibri" pitchFamily="34" charset="0"/>
                <a:cs typeface="Calibri" pitchFamily="34" charset="0"/>
              </a:rPr>
              <a:t> </a:t>
            </a:r>
            <a:r>
              <a:rPr lang="en-GB" dirty="0" err="1" smtClean="0">
                <a:solidFill>
                  <a:srgbClr val="FFFF99"/>
                </a:solidFill>
                <a:latin typeface="Calibri" pitchFamily="34" charset="0"/>
                <a:cs typeface="Calibri" pitchFamily="34" charset="0"/>
              </a:rPr>
              <a:t>telenovela</a:t>
            </a:r>
            <a:r>
              <a:rPr lang="en-GB" dirty="0" smtClean="0">
                <a:solidFill>
                  <a:srgbClr val="FFFF99"/>
                </a:solidFill>
                <a:latin typeface="Calibri" pitchFamily="34" charset="0"/>
                <a:cs typeface="Calibri" pitchFamily="34" charset="0"/>
              </a:rPr>
              <a:t> </a:t>
            </a:r>
            <a:r>
              <a:rPr lang="en-GB" dirty="0" err="1" smtClean="0">
                <a:solidFill>
                  <a:srgbClr val="FFFF99"/>
                </a:solidFill>
                <a:latin typeface="Calibri" pitchFamily="34" charset="0"/>
                <a:cs typeface="Calibri" pitchFamily="34" charset="0"/>
              </a:rPr>
              <a:t>que</a:t>
            </a:r>
            <a:r>
              <a:rPr lang="en-GB" dirty="0" smtClean="0">
                <a:solidFill>
                  <a:srgbClr val="FFFF99"/>
                </a:solidFill>
                <a:latin typeface="Calibri" pitchFamily="34" charset="0"/>
                <a:cs typeface="Calibri" pitchFamily="34" charset="0"/>
              </a:rPr>
              <a:t> </a:t>
            </a:r>
            <a:r>
              <a:rPr lang="en-GB" dirty="0" err="1" smtClean="0">
                <a:solidFill>
                  <a:srgbClr val="FFFF99"/>
                </a:solidFill>
                <a:latin typeface="Calibri" pitchFamily="34" charset="0"/>
                <a:cs typeface="Calibri" pitchFamily="34" charset="0"/>
              </a:rPr>
              <a:t>trata</a:t>
            </a:r>
            <a:r>
              <a:rPr lang="en-GB" dirty="0" smtClean="0">
                <a:solidFill>
                  <a:srgbClr val="FFFF99"/>
                </a:solidFill>
                <a:latin typeface="Calibri" pitchFamily="34" charset="0"/>
                <a:cs typeface="Calibri" pitchFamily="34" charset="0"/>
              </a:rPr>
              <a:t> de </a:t>
            </a:r>
            <a:r>
              <a:rPr lang="en-GB" dirty="0" err="1" smtClean="0">
                <a:solidFill>
                  <a:srgbClr val="FFFF99"/>
                </a:solidFill>
                <a:latin typeface="Calibri" pitchFamily="34" charset="0"/>
                <a:cs typeface="Calibri" pitchFamily="34" charset="0"/>
              </a:rPr>
              <a:t>varias</a:t>
            </a:r>
            <a:r>
              <a:rPr lang="en-GB" dirty="0" smtClean="0">
                <a:solidFill>
                  <a:srgbClr val="FFFF99"/>
                </a:solidFill>
                <a:latin typeface="Calibri" pitchFamily="34" charset="0"/>
                <a:cs typeface="Calibri" pitchFamily="34" charset="0"/>
              </a:rPr>
              <a:t> </a:t>
            </a:r>
            <a:r>
              <a:rPr lang="en-GB" dirty="0" err="1" smtClean="0">
                <a:solidFill>
                  <a:srgbClr val="FFFF99"/>
                </a:solidFill>
                <a:latin typeface="Calibri" pitchFamily="34" charset="0"/>
                <a:cs typeface="Calibri" pitchFamily="34" charset="0"/>
              </a:rPr>
              <a:t>familias</a:t>
            </a:r>
            <a:r>
              <a:rPr lang="en-GB" dirty="0" smtClean="0">
                <a:solidFill>
                  <a:srgbClr val="FFFF99"/>
                </a:solidFill>
                <a:latin typeface="Calibri" pitchFamily="34" charset="0"/>
                <a:cs typeface="Calibri" pitchFamily="34" charset="0"/>
              </a:rPr>
              <a:t> y </a:t>
            </a:r>
            <a:r>
              <a:rPr lang="en-GB" dirty="0" err="1" smtClean="0">
                <a:solidFill>
                  <a:srgbClr val="FFFF99"/>
                </a:solidFill>
                <a:latin typeface="Calibri" pitchFamily="34" charset="0"/>
                <a:cs typeface="Calibri" pitchFamily="34" charset="0"/>
              </a:rPr>
              <a:t>otras</a:t>
            </a:r>
            <a:r>
              <a:rPr lang="en-GB" dirty="0" smtClean="0">
                <a:solidFill>
                  <a:srgbClr val="FFFF99"/>
                </a:solidFill>
                <a:latin typeface="Calibri" pitchFamily="34" charset="0"/>
                <a:cs typeface="Calibri" pitchFamily="34" charset="0"/>
              </a:rPr>
              <a:t> personas </a:t>
            </a:r>
            <a:r>
              <a:rPr lang="en-GB" dirty="0" err="1" smtClean="0">
                <a:solidFill>
                  <a:srgbClr val="FFFF99"/>
                </a:solidFill>
                <a:latin typeface="Calibri" pitchFamily="34" charset="0"/>
                <a:cs typeface="Calibri" pitchFamily="34" charset="0"/>
              </a:rPr>
              <a:t>que</a:t>
            </a:r>
            <a:r>
              <a:rPr lang="en-GB" dirty="0" smtClean="0">
                <a:solidFill>
                  <a:srgbClr val="FFFF99"/>
                </a:solidFill>
                <a:latin typeface="Calibri" pitchFamily="34" charset="0"/>
                <a:cs typeface="Calibri" pitchFamily="34" charset="0"/>
              </a:rPr>
              <a:t> </a:t>
            </a:r>
            <a:r>
              <a:rPr lang="en-GB" dirty="0" err="1" smtClean="0">
                <a:solidFill>
                  <a:srgbClr val="FFFF99"/>
                </a:solidFill>
                <a:latin typeface="Calibri" pitchFamily="34" charset="0"/>
                <a:cs typeface="Calibri" pitchFamily="34" charset="0"/>
              </a:rPr>
              <a:t>viven</a:t>
            </a:r>
            <a:r>
              <a:rPr lang="en-GB" dirty="0" smtClean="0">
                <a:solidFill>
                  <a:srgbClr val="FFFF99"/>
                </a:solidFill>
                <a:latin typeface="Calibri" pitchFamily="34" charset="0"/>
                <a:cs typeface="Calibri" pitchFamily="34" charset="0"/>
              </a:rPr>
              <a:t> en el </a:t>
            </a:r>
            <a:r>
              <a:rPr lang="en-GB" dirty="0" err="1" smtClean="0">
                <a:solidFill>
                  <a:srgbClr val="FFFF99"/>
                </a:solidFill>
                <a:latin typeface="Calibri" pitchFamily="34" charset="0"/>
                <a:cs typeface="Calibri" pitchFamily="34" charset="0"/>
              </a:rPr>
              <a:t>este</a:t>
            </a:r>
            <a:r>
              <a:rPr lang="en-GB" dirty="0" smtClean="0">
                <a:solidFill>
                  <a:srgbClr val="FFFF99"/>
                </a:solidFill>
                <a:latin typeface="Calibri" pitchFamily="34" charset="0"/>
                <a:cs typeface="Calibri" pitchFamily="34" charset="0"/>
              </a:rPr>
              <a:t> de </a:t>
            </a:r>
            <a:r>
              <a:rPr lang="en-GB" dirty="0" err="1" smtClean="0">
                <a:solidFill>
                  <a:srgbClr val="FFFF99"/>
                </a:solidFill>
                <a:latin typeface="Calibri" pitchFamily="34" charset="0"/>
                <a:cs typeface="Calibri" pitchFamily="34" charset="0"/>
              </a:rPr>
              <a:t>Londres</a:t>
            </a:r>
            <a:r>
              <a:rPr lang="en-GB" dirty="0" smtClean="0">
                <a:solidFill>
                  <a:srgbClr val="FFFF99"/>
                </a:solidFill>
                <a:latin typeface="Calibri" pitchFamily="34" charset="0"/>
                <a:cs typeface="Calibri" pitchFamily="34" charset="0"/>
              </a:rPr>
              <a:t>.  Hay </a:t>
            </a:r>
            <a:r>
              <a:rPr lang="en-GB" dirty="0" err="1" smtClean="0">
                <a:solidFill>
                  <a:srgbClr val="FFFF99"/>
                </a:solidFill>
                <a:latin typeface="Calibri" pitchFamily="34" charset="0"/>
                <a:cs typeface="Calibri" pitchFamily="34" charset="0"/>
              </a:rPr>
              <a:t>siempre</a:t>
            </a:r>
            <a:r>
              <a:rPr lang="en-GB" dirty="0" smtClean="0">
                <a:solidFill>
                  <a:srgbClr val="FFFF99"/>
                </a:solidFill>
                <a:latin typeface="Calibri" pitchFamily="34" charset="0"/>
                <a:cs typeface="Calibri" pitchFamily="34" charset="0"/>
              </a:rPr>
              <a:t> </a:t>
            </a:r>
            <a:r>
              <a:rPr lang="en-GB" dirty="0" err="1" smtClean="0">
                <a:solidFill>
                  <a:srgbClr val="FFFF99"/>
                </a:solidFill>
                <a:latin typeface="Calibri" pitchFamily="34" charset="0"/>
                <a:cs typeface="Calibri" pitchFamily="34" charset="0"/>
              </a:rPr>
              <a:t>muchos</a:t>
            </a:r>
            <a:r>
              <a:rPr lang="en-GB" dirty="0" smtClean="0">
                <a:solidFill>
                  <a:srgbClr val="FFFF99"/>
                </a:solidFill>
                <a:latin typeface="Calibri" pitchFamily="34" charset="0"/>
                <a:cs typeface="Calibri" pitchFamily="34" charset="0"/>
              </a:rPr>
              <a:t> </a:t>
            </a:r>
            <a:r>
              <a:rPr lang="en-GB" dirty="0" err="1" smtClean="0">
                <a:solidFill>
                  <a:srgbClr val="FFFF99"/>
                </a:solidFill>
                <a:latin typeface="Calibri" pitchFamily="34" charset="0"/>
                <a:cs typeface="Calibri" pitchFamily="34" charset="0"/>
              </a:rPr>
              <a:t>problemas</a:t>
            </a:r>
            <a:r>
              <a:rPr lang="en-GB" dirty="0" smtClean="0">
                <a:solidFill>
                  <a:srgbClr val="FFFF99"/>
                </a:solidFill>
                <a:latin typeface="Calibri" pitchFamily="34" charset="0"/>
                <a:cs typeface="Calibri" pitchFamily="34" charset="0"/>
              </a:rPr>
              <a:t> y </a:t>
            </a:r>
            <a:r>
              <a:rPr lang="en-GB" dirty="0" err="1" smtClean="0">
                <a:solidFill>
                  <a:srgbClr val="FFFF99"/>
                </a:solidFill>
                <a:latin typeface="Calibri" pitchFamily="34" charset="0"/>
                <a:cs typeface="Calibri" pitchFamily="34" charset="0"/>
              </a:rPr>
              <a:t>escándalos</a:t>
            </a:r>
            <a:r>
              <a:rPr lang="en-GB" dirty="0" smtClean="0">
                <a:solidFill>
                  <a:srgbClr val="FFFF99"/>
                </a:solidFill>
                <a:latin typeface="Calibri" pitchFamily="34" charset="0"/>
                <a:cs typeface="Calibri" pitchFamily="34" charset="0"/>
              </a:rPr>
              <a:t>.  A </a:t>
            </a:r>
            <a:r>
              <a:rPr lang="en-GB" dirty="0" err="1" smtClean="0">
                <a:solidFill>
                  <a:srgbClr val="FFFF99"/>
                </a:solidFill>
                <a:latin typeface="Calibri" pitchFamily="34" charset="0"/>
                <a:cs typeface="Calibri" pitchFamily="34" charset="0"/>
              </a:rPr>
              <a:t>A</a:t>
            </a:r>
            <a:r>
              <a:rPr lang="en-GB" dirty="0" smtClean="0">
                <a:solidFill>
                  <a:srgbClr val="FF0000"/>
                </a:solidFill>
                <a:latin typeface="Calibri" pitchFamily="34" charset="0"/>
                <a:cs typeface="Calibri" pitchFamily="34" charset="0"/>
              </a:rPr>
              <a:t> </a:t>
            </a:r>
            <a:r>
              <a:rPr lang="en-GB" dirty="0" err="1" smtClean="0">
                <a:solidFill>
                  <a:srgbClr val="FFFF99"/>
                </a:solidFill>
                <a:latin typeface="Calibri" pitchFamily="34" charset="0"/>
                <a:cs typeface="Calibri" pitchFamily="34" charset="0"/>
              </a:rPr>
              <a:t>mí</a:t>
            </a:r>
            <a:r>
              <a:rPr lang="en-GB" dirty="0" smtClean="0">
                <a:solidFill>
                  <a:srgbClr val="FFFF99"/>
                </a:solidFill>
                <a:latin typeface="Calibri" pitchFamily="34" charset="0"/>
                <a:cs typeface="Calibri" pitchFamily="34" charset="0"/>
              </a:rPr>
              <a:t> me </a:t>
            </a:r>
            <a:r>
              <a:rPr lang="en-GB" dirty="0" err="1" smtClean="0">
                <a:solidFill>
                  <a:srgbClr val="FFFF99"/>
                </a:solidFill>
                <a:latin typeface="Calibri" pitchFamily="34" charset="0"/>
                <a:cs typeface="Calibri" pitchFamily="34" charset="0"/>
              </a:rPr>
              <a:t>gusta</a:t>
            </a:r>
            <a:r>
              <a:rPr lang="en-GB" dirty="0" smtClean="0">
                <a:solidFill>
                  <a:srgbClr val="FFFF99"/>
                </a:solidFill>
                <a:latin typeface="Calibri" pitchFamily="34" charset="0"/>
                <a:cs typeface="Calibri" pitchFamily="34" charset="0"/>
              </a:rPr>
              <a:t> </a:t>
            </a:r>
            <a:r>
              <a:rPr lang="en-GB" dirty="0" err="1" smtClean="0">
                <a:solidFill>
                  <a:srgbClr val="FFFF99"/>
                </a:solidFill>
                <a:latin typeface="Calibri" pitchFamily="34" charset="0"/>
                <a:cs typeface="Calibri" pitchFamily="34" charset="0"/>
              </a:rPr>
              <a:t>bastante</a:t>
            </a:r>
            <a:r>
              <a:rPr lang="en-GB" dirty="0" smtClean="0">
                <a:solidFill>
                  <a:srgbClr val="FFFF99"/>
                </a:solidFill>
                <a:latin typeface="Calibri" pitchFamily="34" charset="0"/>
                <a:cs typeface="Calibri" pitchFamily="34" charset="0"/>
              </a:rPr>
              <a:t> </a:t>
            </a:r>
            <a:r>
              <a:rPr lang="en-GB" dirty="0" err="1" smtClean="0">
                <a:solidFill>
                  <a:srgbClr val="FFFF99"/>
                </a:solidFill>
                <a:latin typeface="Calibri" pitchFamily="34" charset="0"/>
                <a:cs typeface="Calibri" pitchFamily="34" charset="0"/>
              </a:rPr>
              <a:t>porque</a:t>
            </a:r>
            <a:r>
              <a:rPr lang="en-GB" dirty="0" smtClean="0">
                <a:solidFill>
                  <a:srgbClr val="FFFF99"/>
                </a:solidFill>
                <a:latin typeface="Calibri" pitchFamily="34" charset="0"/>
                <a:cs typeface="Calibri" pitchFamily="34" charset="0"/>
              </a:rPr>
              <a:t> </a:t>
            </a:r>
            <a:r>
              <a:rPr lang="en-GB" dirty="0" err="1" smtClean="0">
                <a:solidFill>
                  <a:srgbClr val="FFFF99"/>
                </a:solidFill>
                <a:latin typeface="Calibri" pitchFamily="34" charset="0"/>
                <a:cs typeface="Calibri" pitchFamily="34" charset="0"/>
              </a:rPr>
              <a:t>es</a:t>
            </a:r>
            <a:r>
              <a:rPr lang="en-GB" dirty="0" smtClean="0">
                <a:solidFill>
                  <a:srgbClr val="FFFF99"/>
                </a:solidFill>
                <a:latin typeface="Calibri" pitchFamily="34" charset="0"/>
                <a:cs typeface="Calibri" pitchFamily="34" charset="0"/>
              </a:rPr>
              <a:t> </a:t>
            </a:r>
            <a:r>
              <a:rPr lang="en-GB" dirty="0" err="1" smtClean="0">
                <a:solidFill>
                  <a:srgbClr val="FFFF99"/>
                </a:solidFill>
                <a:latin typeface="Calibri" pitchFamily="34" charset="0"/>
                <a:cs typeface="Calibri" pitchFamily="34" charset="0"/>
              </a:rPr>
              <a:t>divertida</a:t>
            </a:r>
            <a:r>
              <a:rPr lang="en-GB" dirty="0" smtClean="0">
                <a:solidFill>
                  <a:srgbClr val="FFFF99"/>
                </a:solidFill>
                <a:latin typeface="Calibri" pitchFamily="34" charset="0"/>
                <a:cs typeface="Calibri" pitchFamily="34" charset="0"/>
              </a:rPr>
              <a:t> </a:t>
            </a:r>
            <a:r>
              <a:rPr lang="en-GB" dirty="0" err="1" smtClean="0">
                <a:solidFill>
                  <a:srgbClr val="FFFF99"/>
                </a:solidFill>
                <a:latin typeface="Calibri" pitchFamily="34" charset="0"/>
                <a:cs typeface="Calibri" pitchFamily="34" charset="0"/>
              </a:rPr>
              <a:t>pero</a:t>
            </a:r>
            <a:r>
              <a:rPr lang="en-GB" dirty="0" smtClean="0">
                <a:solidFill>
                  <a:srgbClr val="FFFF99"/>
                </a:solidFill>
                <a:latin typeface="Calibri" pitchFamily="34" charset="0"/>
                <a:cs typeface="Calibri" pitchFamily="34" charset="0"/>
              </a:rPr>
              <a:t> a mi </a:t>
            </a:r>
            <a:r>
              <a:rPr lang="en-GB" dirty="0" err="1" smtClean="0">
                <a:solidFill>
                  <a:srgbClr val="FFFF99"/>
                </a:solidFill>
                <a:latin typeface="Calibri" pitchFamily="34" charset="0"/>
                <a:cs typeface="Calibri" pitchFamily="34" charset="0"/>
              </a:rPr>
              <a:t>hermano</a:t>
            </a:r>
            <a:r>
              <a:rPr lang="en-GB" dirty="0" smtClean="0">
                <a:solidFill>
                  <a:srgbClr val="FFFF99"/>
                </a:solidFill>
                <a:latin typeface="Calibri" pitchFamily="34" charset="0"/>
                <a:cs typeface="Calibri" pitchFamily="34" charset="0"/>
              </a:rPr>
              <a:t> no le </a:t>
            </a:r>
            <a:r>
              <a:rPr lang="en-GB" dirty="0" err="1" smtClean="0">
                <a:solidFill>
                  <a:srgbClr val="FFFF99"/>
                </a:solidFill>
                <a:latin typeface="Calibri" pitchFamily="34" charset="0"/>
                <a:cs typeface="Calibri" pitchFamily="34" charset="0"/>
              </a:rPr>
              <a:t>gusta</a:t>
            </a:r>
            <a:r>
              <a:rPr lang="en-GB" dirty="0" smtClean="0">
                <a:solidFill>
                  <a:srgbClr val="FFFF99"/>
                </a:solidFill>
                <a:latin typeface="Calibri" pitchFamily="34" charset="0"/>
                <a:cs typeface="Calibri" pitchFamily="34" charset="0"/>
              </a:rPr>
              <a:t> nada </a:t>
            </a:r>
            <a:r>
              <a:rPr lang="en-GB" dirty="0" err="1" smtClean="0">
                <a:solidFill>
                  <a:srgbClr val="FFFF99"/>
                </a:solidFill>
                <a:latin typeface="Calibri" pitchFamily="34" charset="0"/>
                <a:cs typeface="Calibri" pitchFamily="34" charset="0"/>
              </a:rPr>
              <a:t>porque</a:t>
            </a:r>
            <a:r>
              <a:rPr lang="en-GB" dirty="0" smtClean="0">
                <a:solidFill>
                  <a:srgbClr val="FFFF99"/>
                </a:solidFill>
                <a:latin typeface="Calibri" pitchFamily="34" charset="0"/>
                <a:cs typeface="Calibri" pitchFamily="34" charset="0"/>
              </a:rPr>
              <a:t> dice </a:t>
            </a:r>
            <a:r>
              <a:rPr lang="en-GB" dirty="0" err="1" smtClean="0">
                <a:solidFill>
                  <a:srgbClr val="FFFF99"/>
                </a:solidFill>
                <a:latin typeface="Calibri" pitchFamily="34" charset="0"/>
                <a:cs typeface="Calibri" pitchFamily="34" charset="0"/>
              </a:rPr>
              <a:t>que</a:t>
            </a:r>
            <a:r>
              <a:rPr lang="en-GB" dirty="0" smtClean="0">
                <a:solidFill>
                  <a:srgbClr val="FFFF99"/>
                </a:solidFill>
                <a:latin typeface="Calibri" pitchFamily="34" charset="0"/>
                <a:cs typeface="Calibri" pitchFamily="34" charset="0"/>
              </a:rPr>
              <a:t> </a:t>
            </a:r>
            <a:r>
              <a:rPr lang="en-GB" dirty="0" err="1" smtClean="0">
                <a:solidFill>
                  <a:srgbClr val="FFFF99"/>
                </a:solidFill>
                <a:latin typeface="Calibri" pitchFamily="34" charset="0"/>
                <a:cs typeface="Calibri" pitchFamily="34" charset="0"/>
              </a:rPr>
              <a:t>es</a:t>
            </a:r>
            <a:r>
              <a:rPr lang="en-GB" dirty="0" smtClean="0">
                <a:solidFill>
                  <a:srgbClr val="FFFF99"/>
                </a:solidFill>
                <a:latin typeface="Calibri" pitchFamily="34" charset="0"/>
                <a:cs typeface="Calibri" pitchFamily="34" charset="0"/>
              </a:rPr>
              <a:t> </a:t>
            </a:r>
            <a:r>
              <a:rPr lang="en-GB" dirty="0" err="1" smtClean="0">
                <a:solidFill>
                  <a:srgbClr val="FFFF99"/>
                </a:solidFill>
                <a:latin typeface="Calibri" pitchFamily="34" charset="0"/>
                <a:cs typeface="Calibri" pitchFamily="34" charset="0"/>
              </a:rPr>
              <a:t>aburridísima</a:t>
            </a:r>
            <a:r>
              <a:rPr lang="en-GB" dirty="0" smtClean="0">
                <a:solidFill>
                  <a:srgbClr val="FFFF99"/>
                </a:solidFill>
                <a:latin typeface="Calibri" pitchFamily="34" charset="0"/>
                <a:cs typeface="Calibri" pitchFamily="34" charset="0"/>
              </a:rPr>
              <a:t>.</a:t>
            </a:r>
            <a:endParaRPr lang="en-GB" dirty="0">
              <a:solidFill>
                <a:srgbClr val="FFFF99"/>
              </a:solidFill>
              <a:latin typeface="Calibri" pitchFamily="34" charset="0"/>
              <a:cs typeface="Calibri"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325016"/>
            <a:ext cx="4320480" cy="311209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88014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0" y="44450"/>
            <a:ext cx="7524750" cy="1569660"/>
          </a:xfrm>
          <a:prstGeom prst="rect">
            <a:avLst/>
          </a:prstGeom>
          <a:solidFill>
            <a:srgbClr val="FF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50000"/>
              </a:lnSpc>
            </a:pPr>
            <a:r>
              <a:rPr lang="en-GB" sz="2000" b="1" dirty="0" err="1">
                <a:latin typeface="Verdana" pitchFamily="34" charset="0"/>
              </a:rPr>
              <a:t>Escriben</a:t>
            </a:r>
            <a:r>
              <a:rPr lang="en-GB" sz="2000" b="1" dirty="0">
                <a:latin typeface="Verdana" pitchFamily="34" charset="0"/>
              </a:rPr>
              <a:t>     </a:t>
            </a:r>
            <a:r>
              <a:rPr lang="en-GB" sz="2000" b="1" dirty="0" err="1">
                <a:latin typeface="Showcard Gothic" pitchFamily="82" charset="0"/>
              </a:rPr>
              <a:t>Hablo</a:t>
            </a:r>
            <a:r>
              <a:rPr lang="en-GB" sz="2000" b="1" dirty="0">
                <a:latin typeface="Verdana" pitchFamily="34" charset="0"/>
              </a:rPr>
              <a:t>        </a:t>
            </a:r>
            <a:r>
              <a:rPr lang="en-GB" sz="2000" b="1" dirty="0" err="1">
                <a:latin typeface="Arial Rounded MT Bold" pitchFamily="34" charset="0"/>
              </a:rPr>
              <a:t>Navegar</a:t>
            </a:r>
            <a:r>
              <a:rPr lang="en-GB" sz="2000" b="1" dirty="0">
                <a:latin typeface="Verdana" pitchFamily="34" charset="0"/>
              </a:rPr>
              <a:t>     </a:t>
            </a:r>
            <a:r>
              <a:rPr lang="en-GB" sz="2000" b="1" dirty="0" err="1">
                <a:latin typeface="Bauhaus 93" pitchFamily="82" charset="0"/>
              </a:rPr>
              <a:t>Vivimos</a:t>
            </a:r>
            <a:r>
              <a:rPr lang="en-GB" sz="2000" b="1" dirty="0">
                <a:latin typeface="Verdana" pitchFamily="34" charset="0"/>
              </a:rPr>
              <a:t>   </a:t>
            </a:r>
            <a:r>
              <a:rPr lang="en-GB" sz="2000" b="1" i="1" dirty="0" err="1">
                <a:latin typeface="Bodoni MT Black" pitchFamily="18" charset="0"/>
              </a:rPr>
              <a:t>Ordena</a:t>
            </a:r>
            <a:r>
              <a:rPr lang="en-GB" sz="2000" b="1" dirty="0">
                <a:latin typeface="Verdana" pitchFamily="34" charset="0"/>
              </a:rPr>
              <a:t>    </a:t>
            </a:r>
            <a:r>
              <a:rPr lang="en-GB" sz="2000" b="1" dirty="0" err="1">
                <a:latin typeface="Times New Roman" pitchFamily="18" charset="0"/>
              </a:rPr>
              <a:t>Beber</a:t>
            </a:r>
            <a:r>
              <a:rPr lang="en-GB" sz="2000" b="1" dirty="0">
                <a:latin typeface="Verdana" pitchFamily="34" charset="0"/>
              </a:rPr>
              <a:t> </a:t>
            </a:r>
            <a:r>
              <a:rPr lang="en-GB" sz="2000" b="1" dirty="0" smtClean="0">
                <a:latin typeface="Verdana" pitchFamily="34" charset="0"/>
              </a:rPr>
              <a:t>		</a:t>
            </a:r>
            <a:r>
              <a:rPr lang="en-GB" sz="2400" b="1" dirty="0" smtClean="0">
                <a:latin typeface="Tempus Sans ITC" pitchFamily="82" charset="0"/>
              </a:rPr>
              <a:t>Lee</a:t>
            </a:r>
            <a:r>
              <a:rPr lang="en-GB" sz="2000" b="1" dirty="0" smtClean="0">
                <a:latin typeface="Verdana" pitchFamily="34" charset="0"/>
              </a:rPr>
              <a:t>     </a:t>
            </a:r>
            <a:r>
              <a:rPr lang="en-GB" sz="2000" b="1" dirty="0" err="1">
                <a:latin typeface="Verdana" pitchFamily="34" charset="0"/>
              </a:rPr>
              <a:t>Trabaja</a:t>
            </a:r>
            <a:r>
              <a:rPr lang="en-GB" sz="2000" b="1" dirty="0">
                <a:latin typeface="Verdana" pitchFamily="34" charset="0"/>
              </a:rPr>
              <a:t>     </a:t>
            </a:r>
            <a:r>
              <a:rPr lang="en-GB" sz="2400" b="1" dirty="0" err="1">
                <a:latin typeface="Script MT Bold" pitchFamily="66" charset="0"/>
              </a:rPr>
              <a:t>Visitar</a:t>
            </a:r>
            <a:r>
              <a:rPr lang="en-GB" sz="2000" b="1" dirty="0">
                <a:latin typeface="Verdana" pitchFamily="34" charset="0"/>
              </a:rPr>
              <a:t>   </a:t>
            </a:r>
            <a:r>
              <a:rPr lang="en-GB" sz="2000" b="1" dirty="0" err="1">
                <a:latin typeface="Verdana" pitchFamily="34" charset="0"/>
              </a:rPr>
              <a:t>Escucho</a:t>
            </a:r>
            <a:r>
              <a:rPr lang="en-GB" sz="2000" b="1" dirty="0">
                <a:latin typeface="Verdana" pitchFamily="34" charset="0"/>
              </a:rPr>
              <a:t>     </a:t>
            </a:r>
            <a:r>
              <a:rPr lang="en-GB" sz="2000" b="1" dirty="0" err="1">
                <a:latin typeface="Broadway" pitchFamily="82" charset="0"/>
              </a:rPr>
              <a:t>Aprendemos</a:t>
            </a:r>
            <a:r>
              <a:rPr lang="en-GB" sz="2000" b="1" dirty="0">
                <a:latin typeface="Verdana" pitchFamily="34" charset="0"/>
              </a:rPr>
              <a:t>        Me </a:t>
            </a:r>
            <a:r>
              <a:rPr lang="en-GB" sz="2000" b="1" dirty="0" err="1" smtClean="0">
                <a:latin typeface="Verdana" pitchFamily="34" charset="0"/>
              </a:rPr>
              <a:t>llamo</a:t>
            </a:r>
            <a:r>
              <a:rPr lang="en-GB" sz="2000" b="1" dirty="0" smtClean="0">
                <a:latin typeface="Verdana" pitchFamily="34" charset="0"/>
              </a:rPr>
              <a:t>    </a:t>
            </a:r>
            <a:r>
              <a:rPr lang="en-GB" sz="2000" b="1" dirty="0" err="1" smtClean="0">
                <a:latin typeface="Verdana" pitchFamily="34" charset="0"/>
              </a:rPr>
              <a:t>coméis</a:t>
            </a:r>
            <a:endParaRPr lang="en-GB" sz="2000" b="1" dirty="0">
              <a:latin typeface="Verdana" pitchFamily="34" charset="0"/>
            </a:endParaRPr>
          </a:p>
        </p:txBody>
      </p:sp>
      <p:sp>
        <p:nvSpPr>
          <p:cNvPr id="5123" name="Text Box 3"/>
          <p:cNvSpPr txBox="1">
            <a:spLocks noChangeArrowheads="1"/>
          </p:cNvSpPr>
          <p:nvPr/>
        </p:nvSpPr>
        <p:spPr bwMode="auto">
          <a:xfrm>
            <a:off x="468313" y="1908175"/>
            <a:ext cx="7632859"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buFontTx/>
              <a:buAutoNum type="arabicPeriod"/>
            </a:pPr>
            <a:r>
              <a:rPr lang="es-ES_tradnl" sz="2400">
                <a:latin typeface="Calibri" pitchFamily="34" charset="0"/>
                <a:cs typeface="Calibri" pitchFamily="34" charset="0"/>
              </a:rPr>
              <a:t>Mi madre a veces ………………. un libro en español</a:t>
            </a:r>
          </a:p>
          <a:p>
            <a:pPr>
              <a:buFontTx/>
              <a:buAutoNum type="arabicPeriod"/>
            </a:pPr>
            <a:r>
              <a:rPr lang="es-ES_tradnl" sz="2400">
                <a:latin typeface="Calibri" pitchFamily="34" charset="0"/>
                <a:cs typeface="Calibri" pitchFamily="34" charset="0"/>
              </a:rPr>
              <a:t>A ellos les gusta …………… leche</a:t>
            </a:r>
          </a:p>
          <a:p>
            <a:pPr>
              <a:buFontTx/>
              <a:buAutoNum type="arabicPeriod"/>
            </a:pPr>
            <a:r>
              <a:rPr lang="es-ES_tradnl" sz="2400">
                <a:latin typeface="Calibri" pitchFamily="34" charset="0"/>
                <a:cs typeface="Calibri" pitchFamily="34" charset="0"/>
              </a:rPr>
              <a:t>Yo …………… inglés y español</a:t>
            </a:r>
          </a:p>
          <a:p>
            <a:pPr>
              <a:buFontTx/>
              <a:buAutoNum type="arabicPeriod"/>
            </a:pPr>
            <a:r>
              <a:rPr lang="es-ES_tradnl" sz="2400">
                <a:latin typeface="Calibri" pitchFamily="34" charset="0"/>
                <a:cs typeface="Calibri" pitchFamily="34" charset="0"/>
              </a:rPr>
              <a:t>.... …………… Teresa y soy española </a:t>
            </a:r>
          </a:p>
          <a:p>
            <a:pPr>
              <a:buFontTx/>
              <a:buAutoNum type="arabicPeriod"/>
            </a:pPr>
            <a:r>
              <a:rPr lang="es-ES_tradnl" sz="2400">
                <a:latin typeface="Calibri" pitchFamily="34" charset="0"/>
                <a:cs typeface="Calibri" pitchFamily="34" charset="0"/>
              </a:rPr>
              <a:t>Me gusta ………………… por internet</a:t>
            </a:r>
          </a:p>
          <a:p>
            <a:pPr>
              <a:buFontTx/>
              <a:buAutoNum type="arabicPeriod"/>
            </a:pPr>
            <a:r>
              <a:rPr lang="es-ES_tradnl" sz="2400">
                <a:latin typeface="Calibri" pitchFamily="34" charset="0"/>
                <a:cs typeface="Calibri" pitchFamily="34" charset="0"/>
              </a:rPr>
              <a:t>Ellos ……………… correos electrónicos todos los días</a:t>
            </a:r>
          </a:p>
          <a:p>
            <a:pPr>
              <a:buFontTx/>
              <a:buAutoNum type="arabicPeriod"/>
            </a:pPr>
            <a:r>
              <a:rPr lang="es-ES_tradnl" sz="2400">
                <a:latin typeface="Calibri" pitchFamily="34" charset="0"/>
                <a:cs typeface="Calibri" pitchFamily="34" charset="0"/>
              </a:rPr>
              <a:t>Nosotros ………………… en Inglaterra</a:t>
            </a:r>
          </a:p>
          <a:p>
            <a:pPr>
              <a:buFontTx/>
              <a:buAutoNum type="arabicPeriod"/>
            </a:pPr>
            <a:r>
              <a:rPr lang="es-ES_tradnl" sz="2400">
                <a:latin typeface="Calibri" pitchFamily="34" charset="0"/>
                <a:cs typeface="Calibri" pitchFamily="34" charset="0"/>
              </a:rPr>
              <a:t>Generalmente él ………………… su habitación los domingos</a:t>
            </a:r>
          </a:p>
          <a:p>
            <a:pPr>
              <a:buFontTx/>
              <a:buAutoNum type="arabicPeriod"/>
            </a:pPr>
            <a:r>
              <a:rPr lang="es-ES_tradnl" sz="2400">
                <a:latin typeface="Calibri" pitchFamily="34" charset="0"/>
                <a:cs typeface="Calibri" pitchFamily="34" charset="0"/>
              </a:rPr>
              <a:t>¿Vosotros ………………… mucha fruta?</a:t>
            </a:r>
          </a:p>
          <a:p>
            <a:pPr>
              <a:buFontTx/>
              <a:buAutoNum type="arabicPeriod"/>
            </a:pPr>
            <a:r>
              <a:rPr lang="es-ES_tradnl" sz="2400">
                <a:latin typeface="Calibri" pitchFamily="34" charset="0"/>
                <a:cs typeface="Calibri" pitchFamily="34" charset="0"/>
              </a:rPr>
              <a:t>Mi padre …………………… en una oficina en Cambridge</a:t>
            </a:r>
          </a:p>
          <a:p>
            <a:pPr>
              <a:buFontTx/>
              <a:buAutoNum type="arabicPeriod"/>
            </a:pPr>
            <a:r>
              <a:rPr lang="es-ES_tradnl" sz="2400">
                <a:latin typeface="Calibri" pitchFamily="34" charset="0"/>
                <a:cs typeface="Calibri" pitchFamily="34" charset="0"/>
              </a:rPr>
              <a:t>Yo …………………… la radio por las mañanas</a:t>
            </a:r>
          </a:p>
          <a:p>
            <a:pPr>
              <a:buFontTx/>
              <a:buAutoNum type="arabicPeriod"/>
            </a:pPr>
            <a:r>
              <a:rPr lang="es-ES_tradnl" sz="2400">
                <a:latin typeface="Calibri" pitchFamily="34" charset="0"/>
                <a:cs typeface="Calibri" pitchFamily="34" charset="0"/>
              </a:rPr>
              <a:t>Nosotros ……………………… español y nos gusta muchísimo</a:t>
            </a:r>
          </a:p>
        </p:txBody>
      </p:sp>
      <p:pic>
        <p:nvPicPr>
          <p:cNvPr id="5124" name="Picture 4" descr="LAPIZ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70418">
            <a:off x="7524750" y="404813"/>
            <a:ext cx="1439863" cy="1208087"/>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163" y="6437313"/>
            <a:ext cx="542925" cy="420687"/>
          </a:xfrm>
          <a:prstGeom prst="rect">
            <a:avLst/>
          </a:prstGeom>
          <a:noFill/>
          <a:extLst>
            <a:ext uri="{909E8E84-426E-40DD-AFC4-6F175D3DCCD1}">
              <a14:hiddenFill xmlns:a14="http://schemas.microsoft.com/office/drawing/2010/main">
                <a:solidFill>
                  <a:srgbClr val="FFFFFF"/>
                </a:solidFill>
              </a14:hiddenFill>
            </a:ext>
          </a:extLst>
        </p:spPr>
      </p:pic>
      <p:sp>
        <p:nvSpPr>
          <p:cNvPr id="5126" name="Text Box 6"/>
          <p:cNvSpPr txBox="1">
            <a:spLocks noChangeArrowheads="1"/>
          </p:cNvSpPr>
          <p:nvPr/>
        </p:nvSpPr>
        <p:spPr bwMode="auto">
          <a:xfrm>
            <a:off x="808038" y="6538913"/>
            <a:ext cx="3794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200" b="1"/>
              <a:t>TV</a:t>
            </a:r>
          </a:p>
        </p:txBody>
      </p:sp>
      <p:sp>
        <p:nvSpPr>
          <p:cNvPr id="5127" name="Text Box 7"/>
          <p:cNvSpPr txBox="1">
            <a:spLocks noChangeArrowheads="1"/>
          </p:cNvSpPr>
          <p:nvPr/>
        </p:nvSpPr>
        <p:spPr bwMode="auto">
          <a:xfrm>
            <a:off x="3563888" y="1887215"/>
            <a:ext cx="5709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b="1" dirty="0">
                <a:solidFill>
                  <a:srgbClr val="FF0000"/>
                </a:solidFill>
                <a:latin typeface="Calibri" pitchFamily="34" charset="0"/>
                <a:cs typeface="Calibri" pitchFamily="34" charset="0"/>
              </a:rPr>
              <a:t>lee</a:t>
            </a:r>
          </a:p>
        </p:txBody>
      </p:sp>
      <p:sp>
        <p:nvSpPr>
          <p:cNvPr id="5128" name="Line 8"/>
          <p:cNvSpPr>
            <a:spLocks noChangeShapeType="1"/>
          </p:cNvSpPr>
          <p:nvPr/>
        </p:nvSpPr>
        <p:spPr bwMode="auto">
          <a:xfrm>
            <a:off x="2246313" y="887512"/>
            <a:ext cx="576263" cy="0"/>
          </a:xfrm>
          <a:prstGeom prst="line">
            <a:avLst/>
          </a:prstGeom>
          <a:noFill/>
          <a:ln w="444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29" name="Text Box 9"/>
          <p:cNvSpPr txBox="1">
            <a:spLocks noChangeArrowheads="1"/>
          </p:cNvSpPr>
          <p:nvPr/>
        </p:nvSpPr>
        <p:spPr bwMode="auto">
          <a:xfrm>
            <a:off x="3061065" y="2247255"/>
            <a:ext cx="9348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b="1" dirty="0" err="1">
                <a:solidFill>
                  <a:srgbClr val="FF0000"/>
                </a:solidFill>
                <a:latin typeface="Calibri" pitchFamily="34" charset="0"/>
                <a:cs typeface="Calibri" pitchFamily="34" charset="0"/>
              </a:rPr>
              <a:t>beber</a:t>
            </a:r>
            <a:endParaRPr lang="en-GB" sz="2400" b="1" dirty="0">
              <a:solidFill>
                <a:srgbClr val="FF0000"/>
              </a:solidFill>
              <a:latin typeface="Calibri" pitchFamily="34" charset="0"/>
              <a:cs typeface="Calibri" pitchFamily="34" charset="0"/>
            </a:endParaRPr>
          </a:p>
        </p:txBody>
      </p:sp>
      <p:sp>
        <p:nvSpPr>
          <p:cNvPr id="5130" name="Line 10"/>
          <p:cNvSpPr>
            <a:spLocks noChangeShapeType="1"/>
          </p:cNvSpPr>
          <p:nvPr/>
        </p:nvSpPr>
        <p:spPr bwMode="auto">
          <a:xfrm>
            <a:off x="484188" y="887512"/>
            <a:ext cx="647700" cy="0"/>
          </a:xfrm>
          <a:prstGeom prst="line">
            <a:avLst/>
          </a:prstGeom>
          <a:noFill/>
          <a:ln w="444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31" name="Text Box 11"/>
          <p:cNvSpPr txBox="1">
            <a:spLocks noChangeArrowheads="1"/>
          </p:cNvSpPr>
          <p:nvPr/>
        </p:nvSpPr>
        <p:spPr bwMode="auto">
          <a:xfrm>
            <a:off x="1259632" y="2611438"/>
            <a:ext cx="90762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b="1" dirty="0" err="1">
                <a:solidFill>
                  <a:srgbClr val="FF0000"/>
                </a:solidFill>
                <a:latin typeface="Calibri" pitchFamily="34" charset="0"/>
                <a:cs typeface="Calibri" pitchFamily="34" charset="0"/>
              </a:rPr>
              <a:t>hablo</a:t>
            </a:r>
            <a:endParaRPr lang="en-GB" sz="2400" b="1" dirty="0">
              <a:solidFill>
                <a:srgbClr val="FF0000"/>
              </a:solidFill>
              <a:latin typeface="Calibri" pitchFamily="34" charset="0"/>
              <a:cs typeface="Calibri" pitchFamily="34" charset="0"/>
            </a:endParaRPr>
          </a:p>
        </p:txBody>
      </p:sp>
      <p:sp>
        <p:nvSpPr>
          <p:cNvPr id="5132" name="Line 12"/>
          <p:cNvSpPr>
            <a:spLocks noChangeShapeType="1"/>
          </p:cNvSpPr>
          <p:nvPr/>
        </p:nvSpPr>
        <p:spPr bwMode="auto">
          <a:xfrm>
            <a:off x="1908175" y="332656"/>
            <a:ext cx="1008063" cy="0"/>
          </a:xfrm>
          <a:prstGeom prst="line">
            <a:avLst/>
          </a:prstGeom>
          <a:noFill/>
          <a:ln w="444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33" name="Text Box 13"/>
          <p:cNvSpPr txBox="1">
            <a:spLocks noChangeArrowheads="1"/>
          </p:cNvSpPr>
          <p:nvPr/>
        </p:nvSpPr>
        <p:spPr bwMode="auto">
          <a:xfrm>
            <a:off x="827584" y="2967335"/>
            <a:ext cx="13965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b="1" dirty="0">
                <a:solidFill>
                  <a:srgbClr val="FF0000"/>
                </a:solidFill>
                <a:latin typeface="Calibri" pitchFamily="34" charset="0"/>
                <a:cs typeface="Calibri" pitchFamily="34" charset="0"/>
              </a:rPr>
              <a:t>Me </a:t>
            </a:r>
            <a:r>
              <a:rPr lang="en-GB" sz="2400" b="1" dirty="0" err="1">
                <a:solidFill>
                  <a:srgbClr val="FF0000"/>
                </a:solidFill>
                <a:latin typeface="Calibri" pitchFamily="34" charset="0"/>
                <a:cs typeface="Calibri" pitchFamily="34" charset="0"/>
              </a:rPr>
              <a:t>llamo</a:t>
            </a:r>
            <a:endParaRPr lang="en-GB" sz="2400" b="1" dirty="0">
              <a:solidFill>
                <a:srgbClr val="FF0000"/>
              </a:solidFill>
              <a:latin typeface="Calibri" pitchFamily="34" charset="0"/>
              <a:cs typeface="Calibri" pitchFamily="34" charset="0"/>
            </a:endParaRPr>
          </a:p>
        </p:txBody>
      </p:sp>
      <p:sp>
        <p:nvSpPr>
          <p:cNvPr id="5134" name="Line 14"/>
          <p:cNvSpPr>
            <a:spLocks noChangeShapeType="1"/>
          </p:cNvSpPr>
          <p:nvPr/>
        </p:nvSpPr>
        <p:spPr bwMode="auto">
          <a:xfrm>
            <a:off x="3618706" y="1340768"/>
            <a:ext cx="1366838" cy="0"/>
          </a:xfrm>
          <a:prstGeom prst="line">
            <a:avLst/>
          </a:prstGeom>
          <a:noFill/>
          <a:ln w="444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35" name="Text Box 15"/>
          <p:cNvSpPr txBox="1">
            <a:spLocks noChangeArrowheads="1"/>
          </p:cNvSpPr>
          <p:nvPr/>
        </p:nvSpPr>
        <p:spPr bwMode="auto">
          <a:xfrm>
            <a:off x="2195736" y="3327375"/>
            <a:ext cx="119808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b="1" dirty="0" err="1">
                <a:solidFill>
                  <a:srgbClr val="FF0000"/>
                </a:solidFill>
                <a:latin typeface="Calibri" pitchFamily="34" charset="0"/>
                <a:cs typeface="Calibri" pitchFamily="34" charset="0"/>
              </a:rPr>
              <a:t>navegar</a:t>
            </a:r>
            <a:endParaRPr lang="en-GB" sz="2400" b="1" dirty="0">
              <a:solidFill>
                <a:srgbClr val="FF0000"/>
              </a:solidFill>
              <a:latin typeface="Calibri" pitchFamily="34" charset="0"/>
              <a:cs typeface="Calibri" pitchFamily="34" charset="0"/>
            </a:endParaRPr>
          </a:p>
        </p:txBody>
      </p:sp>
      <p:sp>
        <p:nvSpPr>
          <p:cNvPr id="5136" name="Line 16"/>
          <p:cNvSpPr>
            <a:spLocks noChangeShapeType="1"/>
          </p:cNvSpPr>
          <p:nvPr/>
        </p:nvSpPr>
        <p:spPr bwMode="auto">
          <a:xfrm>
            <a:off x="3492500" y="332656"/>
            <a:ext cx="1150938" cy="0"/>
          </a:xfrm>
          <a:prstGeom prst="line">
            <a:avLst/>
          </a:prstGeom>
          <a:noFill/>
          <a:ln w="444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37" name="Text Box 17"/>
          <p:cNvSpPr txBox="1">
            <a:spLocks noChangeArrowheads="1"/>
          </p:cNvSpPr>
          <p:nvPr/>
        </p:nvSpPr>
        <p:spPr bwMode="auto">
          <a:xfrm>
            <a:off x="1547813" y="3716338"/>
            <a:ext cx="12618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b="1">
                <a:solidFill>
                  <a:srgbClr val="FF0000"/>
                </a:solidFill>
                <a:latin typeface="Calibri" pitchFamily="34" charset="0"/>
                <a:cs typeface="Calibri" pitchFamily="34" charset="0"/>
              </a:rPr>
              <a:t>escriben</a:t>
            </a:r>
          </a:p>
        </p:txBody>
      </p:sp>
      <p:sp>
        <p:nvSpPr>
          <p:cNvPr id="5138" name="Line 18"/>
          <p:cNvSpPr>
            <a:spLocks noChangeShapeType="1"/>
          </p:cNvSpPr>
          <p:nvPr/>
        </p:nvSpPr>
        <p:spPr bwMode="auto">
          <a:xfrm>
            <a:off x="251520" y="332656"/>
            <a:ext cx="1295400" cy="0"/>
          </a:xfrm>
          <a:prstGeom prst="line">
            <a:avLst/>
          </a:prstGeom>
          <a:noFill/>
          <a:ln w="444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39" name="Text Box 19"/>
          <p:cNvSpPr txBox="1">
            <a:spLocks noChangeArrowheads="1"/>
          </p:cNvSpPr>
          <p:nvPr/>
        </p:nvSpPr>
        <p:spPr bwMode="auto">
          <a:xfrm>
            <a:off x="2411413" y="4076700"/>
            <a:ext cx="1195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b="1">
                <a:solidFill>
                  <a:srgbClr val="FF0000"/>
                </a:solidFill>
                <a:latin typeface="Calibri" pitchFamily="34" charset="0"/>
                <a:cs typeface="Calibri" pitchFamily="34" charset="0"/>
              </a:rPr>
              <a:t>vivimos</a:t>
            </a:r>
          </a:p>
        </p:txBody>
      </p:sp>
      <p:sp>
        <p:nvSpPr>
          <p:cNvPr id="5140" name="Line 20"/>
          <p:cNvSpPr>
            <a:spLocks noChangeShapeType="1"/>
          </p:cNvSpPr>
          <p:nvPr/>
        </p:nvSpPr>
        <p:spPr bwMode="auto">
          <a:xfrm>
            <a:off x="4932040" y="332656"/>
            <a:ext cx="936625" cy="0"/>
          </a:xfrm>
          <a:prstGeom prst="line">
            <a:avLst/>
          </a:prstGeom>
          <a:noFill/>
          <a:ln w="444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41" name="Text Box 21"/>
          <p:cNvSpPr txBox="1">
            <a:spLocks noChangeArrowheads="1"/>
          </p:cNvSpPr>
          <p:nvPr/>
        </p:nvSpPr>
        <p:spPr bwMode="auto">
          <a:xfrm>
            <a:off x="3348038" y="4437063"/>
            <a:ext cx="10929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b="1">
                <a:solidFill>
                  <a:srgbClr val="FF0000"/>
                </a:solidFill>
                <a:latin typeface="Calibri" pitchFamily="34" charset="0"/>
                <a:cs typeface="Calibri" pitchFamily="34" charset="0"/>
              </a:rPr>
              <a:t>ordena</a:t>
            </a:r>
          </a:p>
        </p:txBody>
      </p:sp>
      <p:sp>
        <p:nvSpPr>
          <p:cNvPr id="5142" name="Line 22"/>
          <p:cNvSpPr>
            <a:spLocks noChangeShapeType="1"/>
          </p:cNvSpPr>
          <p:nvPr/>
        </p:nvSpPr>
        <p:spPr bwMode="auto">
          <a:xfrm>
            <a:off x="6084888" y="332656"/>
            <a:ext cx="1079500" cy="0"/>
          </a:xfrm>
          <a:prstGeom prst="line">
            <a:avLst/>
          </a:prstGeom>
          <a:noFill/>
          <a:ln w="444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43" name="Text Box 23"/>
          <p:cNvSpPr txBox="1">
            <a:spLocks noChangeArrowheads="1"/>
          </p:cNvSpPr>
          <p:nvPr/>
        </p:nvSpPr>
        <p:spPr bwMode="auto">
          <a:xfrm>
            <a:off x="2555875" y="4797425"/>
            <a:ext cx="108087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b="1">
                <a:solidFill>
                  <a:srgbClr val="FF0000"/>
                </a:solidFill>
                <a:latin typeface="Calibri" pitchFamily="34" charset="0"/>
                <a:cs typeface="Calibri" pitchFamily="34" charset="0"/>
              </a:rPr>
              <a:t>com</a:t>
            </a:r>
            <a:r>
              <a:rPr lang="en-US" sz="2400" b="1">
                <a:solidFill>
                  <a:srgbClr val="FF0000"/>
                </a:solidFill>
                <a:latin typeface="Calibri" pitchFamily="34" charset="0"/>
                <a:cs typeface="Calibri" pitchFamily="34" charset="0"/>
              </a:rPr>
              <a:t>éis</a:t>
            </a:r>
          </a:p>
        </p:txBody>
      </p:sp>
      <p:sp>
        <p:nvSpPr>
          <p:cNvPr id="5144" name="Line 24"/>
          <p:cNvSpPr>
            <a:spLocks noChangeShapeType="1"/>
          </p:cNvSpPr>
          <p:nvPr/>
        </p:nvSpPr>
        <p:spPr bwMode="auto">
          <a:xfrm>
            <a:off x="5292725" y="1340768"/>
            <a:ext cx="1079500" cy="0"/>
          </a:xfrm>
          <a:prstGeom prst="line">
            <a:avLst/>
          </a:prstGeom>
          <a:noFill/>
          <a:ln w="444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45" name="Text Box 25"/>
          <p:cNvSpPr txBox="1">
            <a:spLocks noChangeArrowheads="1"/>
          </p:cNvSpPr>
          <p:nvPr/>
        </p:nvSpPr>
        <p:spPr bwMode="auto">
          <a:xfrm>
            <a:off x="2339975" y="5157788"/>
            <a:ext cx="109485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b="1">
                <a:solidFill>
                  <a:srgbClr val="FF0000"/>
                </a:solidFill>
                <a:latin typeface="Calibri" pitchFamily="34" charset="0"/>
                <a:cs typeface="Calibri" pitchFamily="34" charset="0"/>
              </a:rPr>
              <a:t>trabaja</a:t>
            </a:r>
          </a:p>
        </p:txBody>
      </p:sp>
      <p:sp>
        <p:nvSpPr>
          <p:cNvPr id="5146" name="Line 26"/>
          <p:cNvSpPr>
            <a:spLocks noChangeShapeType="1"/>
          </p:cNvSpPr>
          <p:nvPr/>
        </p:nvSpPr>
        <p:spPr bwMode="auto">
          <a:xfrm>
            <a:off x="3186112" y="870555"/>
            <a:ext cx="1152525" cy="0"/>
          </a:xfrm>
          <a:prstGeom prst="line">
            <a:avLst/>
          </a:prstGeom>
          <a:noFill/>
          <a:ln w="444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47" name="Text Box 27"/>
          <p:cNvSpPr txBox="1">
            <a:spLocks noChangeArrowheads="1"/>
          </p:cNvSpPr>
          <p:nvPr/>
        </p:nvSpPr>
        <p:spPr bwMode="auto">
          <a:xfrm>
            <a:off x="1476375" y="5516563"/>
            <a:ext cx="121539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b="1">
                <a:solidFill>
                  <a:srgbClr val="FF0000"/>
                </a:solidFill>
                <a:latin typeface="Calibri" pitchFamily="34" charset="0"/>
                <a:cs typeface="Calibri" pitchFamily="34" charset="0"/>
              </a:rPr>
              <a:t>escucho</a:t>
            </a:r>
          </a:p>
        </p:txBody>
      </p:sp>
      <p:sp>
        <p:nvSpPr>
          <p:cNvPr id="5148" name="Line 28"/>
          <p:cNvSpPr>
            <a:spLocks noChangeShapeType="1"/>
          </p:cNvSpPr>
          <p:nvPr/>
        </p:nvSpPr>
        <p:spPr bwMode="auto">
          <a:xfrm>
            <a:off x="5868665" y="870555"/>
            <a:ext cx="1225550" cy="0"/>
          </a:xfrm>
          <a:prstGeom prst="line">
            <a:avLst/>
          </a:prstGeom>
          <a:noFill/>
          <a:ln w="444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149" name="Text Box 29"/>
          <p:cNvSpPr txBox="1">
            <a:spLocks noChangeArrowheads="1"/>
          </p:cNvSpPr>
          <p:nvPr/>
        </p:nvSpPr>
        <p:spPr bwMode="auto">
          <a:xfrm>
            <a:off x="2339975" y="5876925"/>
            <a:ext cx="17874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b="1">
                <a:solidFill>
                  <a:srgbClr val="FF0000"/>
                </a:solidFill>
                <a:latin typeface="Calibri" pitchFamily="34" charset="0"/>
                <a:cs typeface="Calibri" pitchFamily="34" charset="0"/>
              </a:rPr>
              <a:t>aprendemos</a:t>
            </a:r>
          </a:p>
        </p:txBody>
      </p:sp>
      <p:sp>
        <p:nvSpPr>
          <p:cNvPr id="5150" name="Line 30"/>
          <p:cNvSpPr>
            <a:spLocks noChangeShapeType="1"/>
          </p:cNvSpPr>
          <p:nvPr/>
        </p:nvSpPr>
        <p:spPr bwMode="auto">
          <a:xfrm>
            <a:off x="1160628" y="1340768"/>
            <a:ext cx="1873250" cy="0"/>
          </a:xfrm>
          <a:prstGeom prst="line">
            <a:avLst/>
          </a:prstGeom>
          <a:noFill/>
          <a:ln w="444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123"/>
                                        </p:tgtEl>
                                        <p:attrNameLst>
                                          <p:attrName>style.visibility</p:attrName>
                                        </p:attrNameLst>
                                      </p:cBhvr>
                                      <p:to>
                                        <p:strVal val="visible"/>
                                      </p:to>
                                    </p:set>
                                    <p:anim calcmode="lin" valueType="num">
                                      <p:cBhvr>
                                        <p:cTn id="13" dur="500" fill="hold"/>
                                        <p:tgtEl>
                                          <p:spTgt spid="5123"/>
                                        </p:tgtEl>
                                        <p:attrNameLst>
                                          <p:attrName>ppt_w</p:attrName>
                                        </p:attrNameLst>
                                      </p:cBhvr>
                                      <p:tavLst>
                                        <p:tav tm="0">
                                          <p:val>
                                            <p:fltVal val="0"/>
                                          </p:val>
                                        </p:tav>
                                        <p:tav tm="100000">
                                          <p:val>
                                            <p:strVal val="#ppt_w"/>
                                          </p:val>
                                        </p:tav>
                                      </p:tavLst>
                                    </p:anim>
                                    <p:anim calcmode="lin" valueType="num">
                                      <p:cBhvr>
                                        <p:cTn id="14" dur="500" fill="hold"/>
                                        <p:tgtEl>
                                          <p:spTgt spid="5123"/>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5127"/>
                                        </p:tgtEl>
                                        <p:attrNameLst>
                                          <p:attrName>style.visibility</p:attrName>
                                        </p:attrNameLst>
                                      </p:cBhvr>
                                      <p:to>
                                        <p:strVal val="visible"/>
                                      </p:to>
                                    </p:set>
                                    <p:anim to="" calcmode="lin" valueType="num">
                                      <p:cBhvr>
                                        <p:cTn id="19" dur="1" fill="hold"/>
                                        <p:tgtEl>
                                          <p:spTgt spid="5127"/>
                                        </p:tgtEl>
                                        <p:attrNameLst>
                                          <p:attrName/>
                                        </p:attrNameLst>
                                      </p:cBhvr>
                                    </p:anim>
                                  </p:childTnLst>
                                </p:cTn>
                              </p:par>
                              <p:par>
                                <p:cTn id="20" presetID="24" presetClass="entr" presetSubtype="0" fill="hold" grpId="0" nodeType="withEffect">
                                  <p:stCondLst>
                                    <p:cond delay="0"/>
                                  </p:stCondLst>
                                  <p:childTnLst>
                                    <p:set>
                                      <p:cBhvr>
                                        <p:cTn id="21" dur="1" fill="hold">
                                          <p:stCondLst>
                                            <p:cond delay="0"/>
                                          </p:stCondLst>
                                        </p:cTn>
                                        <p:tgtEl>
                                          <p:spTgt spid="5128"/>
                                        </p:tgtEl>
                                        <p:attrNameLst>
                                          <p:attrName>style.visibility</p:attrName>
                                        </p:attrNameLst>
                                      </p:cBhvr>
                                      <p:to>
                                        <p:strVal val="visible"/>
                                      </p:to>
                                    </p:set>
                                    <p:anim to="" calcmode="lin" valueType="num">
                                      <p:cBhvr>
                                        <p:cTn id="22" dur="1" fill="hold"/>
                                        <p:tgtEl>
                                          <p:spTgt spid="5128"/>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5129"/>
                                        </p:tgtEl>
                                        <p:attrNameLst>
                                          <p:attrName>style.visibility</p:attrName>
                                        </p:attrNameLst>
                                      </p:cBhvr>
                                      <p:to>
                                        <p:strVal val="visible"/>
                                      </p:to>
                                    </p:set>
                                    <p:anim to="" calcmode="lin" valueType="num">
                                      <p:cBhvr>
                                        <p:cTn id="27" dur="1" fill="hold"/>
                                        <p:tgtEl>
                                          <p:spTgt spid="5129"/>
                                        </p:tgtEl>
                                        <p:attrNameLst>
                                          <p:attrName/>
                                        </p:attrNameLst>
                                      </p:cBhvr>
                                    </p:anim>
                                  </p:childTnLst>
                                </p:cTn>
                              </p:par>
                              <p:par>
                                <p:cTn id="28" presetID="24" presetClass="entr" presetSubtype="0" fill="hold" grpId="0" nodeType="withEffect">
                                  <p:stCondLst>
                                    <p:cond delay="0"/>
                                  </p:stCondLst>
                                  <p:childTnLst>
                                    <p:set>
                                      <p:cBhvr>
                                        <p:cTn id="29" dur="1" fill="hold">
                                          <p:stCondLst>
                                            <p:cond delay="0"/>
                                          </p:stCondLst>
                                        </p:cTn>
                                        <p:tgtEl>
                                          <p:spTgt spid="5130"/>
                                        </p:tgtEl>
                                        <p:attrNameLst>
                                          <p:attrName>style.visibility</p:attrName>
                                        </p:attrNameLst>
                                      </p:cBhvr>
                                      <p:to>
                                        <p:strVal val="visible"/>
                                      </p:to>
                                    </p:set>
                                    <p:anim to="" calcmode="lin" valueType="num">
                                      <p:cBhvr>
                                        <p:cTn id="30" dur="1" fill="hold"/>
                                        <p:tgtEl>
                                          <p:spTgt spid="5130"/>
                                        </p:tgtEl>
                                        <p:attrNameLst>
                                          <p:attrName/>
                                        </p:attrNameLst>
                                      </p:cBhvr>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4" presetClass="entr" presetSubtype="0" fill="hold" nodeType="clickEffect">
                                  <p:stCondLst>
                                    <p:cond delay="0"/>
                                  </p:stCondLst>
                                  <p:childTnLst>
                                    <p:set>
                                      <p:cBhvr>
                                        <p:cTn id="34" dur="1" fill="hold">
                                          <p:stCondLst>
                                            <p:cond delay="0"/>
                                          </p:stCondLst>
                                        </p:cTn>
                                        <p:tgtEl>
                                          <p:spTgt spid="5131">
                                            <p:txEl>
                                              <p:pRg st="0" end="0"/>
                                            </p:txEl>
                                          </p:spTgt>
                                        </p:tgtEl>
                                        <p:attrNameLst>
                                          <p:attrName>style.visibility</p:attrName>
                                        </p:attrNameLst>
                                      </p:cBhvr>
                                      <p:to>
                                        <p:strVal val="visible"/>
                                      </p:to>
                                    </p:set>
                                    <p:anim to="" calcmode="lin" valueType="num">
                                      <p:cBhvr>
                                        <p:cTn id="35" dur="1" fill="hold"/>
                                        <p:tgtEl>
                                          <p:spTgt spid="5131">
                                            <p:txEl>
                                              <p:pRg st="0" end="0"/>
                                            </p:txEl>
                                          </p:spTgt>
                                        </p:tgtEl>
                                        <p:attrNameLst>
                                          <p:attrName/>
                                        </p:attrNameLst>
                                      </p:cBhvr>
                                    </p:anim>
                                  </p:childTnLst>
                                </p:cTn>
                              </p:par>
                              <p:par>
                                <p:cTn id="36" presetID="24" presetClass="entr" presetSubtype="0" fill="hold" grpId="0" nodeType="withEffect">
                                  <p:stCondLst>
                                    <p:cond delay="0"/>
                                  </p:stCondLst>
                                  <p:childTnLst>
                                    <p:set>
                                      <p:cBhvr>
                                        <p:cTn id="37" dur="1" fill="hold">
                                          <p:stCondLst>
                                            <p:cond delay="0"/>
                                          </p:stCondLst>
                                        </p:cTn>
                                        <p:tgtEl>
                                          <p:spTgt spid="5132"/>
                                        </p:tgtEl>
                                        <p:attrNameLst>
                                          <p:attrName>style.visibility</p:attrName>
                                        </p:attrNameLst>
                                      </p:cBhvr>
                                      <p:to>
                                        <p:strVal val="visible"/>
                                      </p:to>
                                    </p:set>
                                    <p:anim to="" calcmode="lin" valueType="num">
                                      <p:cBhvr>
                                        <p:cTn id="38" dur="1" fill="hold"/>
                                        <p:tgtEl>
                                          <p:spTgt spid="5132"/>
                                        </p:tgtEl>
                                        <p:attrNameLst>
                                          <p:attrName/>
                                        </p:attrNameLst>
                                      </p:cBhvr>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4" presetClass="entr" presetSubtype="0" fill="hold" nodeType="clickEffect">
                                  <p:stCondLst>
                                    <p:cond delay="0"/>
                                  </p:stCondLst>
                                  <p:childTnLst>
                                    <p:set>
                                      <p:cBhvr>
                                        <p:cTn id="42" dur="1" fill="hold">
                                          <p:stCondLst>
                                            <p:cond delay="0"/>
                                          </p:stCondLst>
                                        </p:cTn>
                                        <p:tgtEl>
                                          <p:spTgt spid="5133">
                                            <p:txEl>
                                              <p:pRg st="0" end="0"/>
                                            </p:txEl>
                                          </p:spTgt>
                                        </p:tgtEl>
                                        <p:attrNameLst>
                                          <p:attrName>style.visibility</p:attrName>
                                        </p:attrNameLst>
                                      </p:cBhvr>
                                      <p:to>
                                        <p:strVal val="visible"/>
                                      </p:to>
                                    </p:set>
                                    <p:anim to="" calcmode="lin" valueType="num">
                                      <p:cBhvr>
                                        <p:cTn id="43" dur="1" fill="hold"/>
                                        <p:tgtEl>
                                          <p:spTgt spid="5133">
                                            <p:txEl>
                                              <p:pRg st="0" end="0"/>
                                            </p:txEl>
                                          </p:spTgt>
                                        </p:tgtEl>
                                        <p:attrNameLst>
                                          <p:attrName/>
                                        </p:attrNameLst>
                                      </p:cBhvr>
                                    </p:anim>
                                  </p:childTnLst>
                                </p:cTn>
                              </p:par>
                              <p:par>
                                <p:cTn id="44" presetID="24" presetClass="entr" presetSubtype="0" fill="hold" grpId="0" nodeType="withEffect">
                                  <p:stCondLst>
                                    <p:cond delay="0"/>
                                  </p:stCondLst>
                                  <p:childTnLst>
                                    <p:set>
                                      <p:cBhvr>
                                        <p:cTn id="45" dur="1" fill="hold">
                                          <p:stCondLst>
                                            <p:cond delay="0"/>
                                          </p:stCondLst>
                                        </p:cTn>
                                        <p:tgtEl>
                                          <p:spTgt spid="5134"/>
                                        </p:tgtEl>
                                        <p:attrNameLst>
                                          <p:attrName>style.visibility</p:attrName>
                                        </p:attrNameLst>
                                      </p:cBhvr>
                                      <p:to>
                                        <p:strVal val="visible"/>
                                      </p:to>
                                    </p:set>
                                    <p:anim to="" calcmode="lin" valueType="num">
                                      <p:cBhvr>
                                        <p:cTn id="46" dur="1" fill="hold"/>
                                        <p:tgtEl>
                                          <p:spTgt spid="5134"/>
                                        </p:tgtEl>
                                        <p:attrNameLst>
                                          <p:attrName/>
                                        </p:attrNameLst>
                                      </p:cBhvr>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4" presetClass="entr" presetSubtype="0" fill="hold" nodeType="clickEffect">
                                  <p:stCondLst>
                                    <p:cond delay="0"/>
                                  </p:stCondLst>
                                  <p:childTnLst>
                                    <p:set>
                                      <p:cBhvr>
                                        <p:cTn id="50" dur="1" fill="hold">
                                          <p:stCondLst>
                                            <p:cond delay="0"/>
                                          </p:stCondLst>
                                        </p:cTn>
                                        <p:tgtEl>
                                          <p:spTgt spid="5135">
                                            <p:txEl>
                                              <p:pRg st="0" end="0"/>
                                            </p:txEl>
                                          </p:spTgt>
                                        </p:tgtEl>
                                        <p:attrNameLst>
                                          <p:attrName>style.visibility</p:attrName>
                                        </p:attrNameLst>
                                      </p:cBhvr>
                                      <p:to>
                                        <p:strVal val="visible"/>
                                      </p:to>
                                    </p:set>
                                    <p:anim to="" calcmode="lin" valueType="num">
                                      <p:cBhvr>
                                        <p:cTn id="51" dur="1" fill="hold"/>
                                        <p:tgtEl>
                                          <p:spTgt spid="5135">
                                            <p:txEl>
                                              <p:pRg st="0" end="0"/>
                                            </p:txEl>
                                          </p:spTgt>
                                        </p:tgtEl>
                                        <p:attrNameLst>
                                          <p:attrName/>
                                        </p:attrNameLst>
                                      </p:cBhvr>
                                    </p:anim>
                                  </p:childTnLst>
                                </p:cTn>
                              </p:par>
                              <p:par>
                                <p:cTn id="52" presetID="24" presetClass="entr" presetSubtype="0" fill="hold" grpId="0" nodeType="withEffect">
                                  <p:stCondLst>
                                    <p:cond delay="0"/>
                                  </p:stCondLst>
                                  <p:childTnLst>
                                    <p:set>
                                      <p:cBhvr>
                                        <p:cTn id="53" dur="1" fill="hold">
                                          <p:stCondLst>
                                            <p:cond delay="0"/>
                                          </p:stCondLst>
                                        </p:cTn>
                                        <p:tgtEl>
                                          <p:spTgt spid="5136"/>
                                        </p:tgtEl>
                                        <p:attrNameLst>
                                          <p:attrName>style.visibility</p:attrName>
                                        </p:attrNameLst>
                                      </p:cBhvr>
                                      <p:to>
                                        <p:strVal val="visible"/>
                                      </p:to>
                                    </p:set>
                                    <p:anim to="" calcmode="lin" valueType="num">
                                      <p:cBhvr>
                                        <p:cTn id="54" dur="1" fill="hold"/>
                                        <p:tgtEl>
                                          <p:spTgt spid="5136"/>
                                        </p:tgtEl>
                                        <p:attrNameLst>
                                          <p:attrName/>
                                        </p:attrNameLst>
                                      </p:cBhvr>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4" presetClass="entr" presetSubtype="0" fill="hold" grpId="0" nodeType="clickEffect">
                                  <p:stCondLst>
                                    <p:cond delay="0"/>
                                  </p:stCondLst>
                                  <p:childTnLst>
                                    <p:set>
                                      <p:cBhvr>
                                        <p:cTn id="58" dur="1" fill="hold">
                                          <p:stCondLst>
                                            <p:cond delay="0"/>
                                          </p:stCondLst>
                                        </p:cTn>
                                        <p:tgtEl>
                                          <p:spTgt spid="5137"/>
                                        </p:tgtEl>
                                        <p:attrNameLst>
                                          <p:attrName>style.visibility</p:attrName>
                                        </p:attrNameLst>
                                      </p:cBhvr>
                                      <p:to>
                                        <p:strVal val="visible"/>
                                      </p:to>
                                    </p:set>
                                    <p:anim to="" calcmode="lin" valueType="num">
                                      <p:cBhvr>
                                        <p:cTn id="59" dur="1" fill="hold"/>
                                        <p:tgtEl>
                                          <p:spTgt spid="5137"/>
                                        </p:tgtEl>
                                        <p:attrNameLst>
                                          <p:attrName/>
                                        </p:attrNameLst>
                                      </p:cBhvr>
                                    </p:anim>
                                  </p:childTnLst>
                                </p:cTn>
                              </p:par>
                              <p:par>
                                <p:cTn id="60" presetID="24" presetClass="entr" presetSubtype="0" fill="hold" grpId="0" nodeType="withEffect">
                                  <p:stCondLst>
                                    <p:cond delay="0"/>
                                  </p:stCondLst>
                                  <p:childTnLst>
                                    <p:set>
                                      <p:cBhvr>
                                        <p:cTn id="61" dur="1" fill="hold">
                                          <p:stCondLst>
                                            <p:cond delay="0"/>
                                          </p:stCondLst>
                                        </p:cTn>
                                        <p:tgtEl>
                                          <p:spTgt spid="5138"/>
                                        </p:tgtEl>
                                        <p:attrNameLst>
                                          <p:attrName>style.visibility</p:attrName>
                                        </p:attrNameLst>
                                      </p:cBhvr>
                                      <p:to>
                                        <p:strVal val="visible"/>
                                      </p:to>
                                    </p:set>
                                    <p:anim to="" calcmode="lin" valueType="num">
                                      <p:cBhvr>
                                        <p:cTn id="62" dur="1" fill="hold"/>
                                        <p:tgtEl>
                                          <p:spTgt spid="5138"/>
                                        </p:tgtEl>
                                        <p:attrNameLst>
                                          <p:attrName/>
                                        </p:attrNameLst>
                                      </p:cBhvr>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4" presetClass="entr" presetSubtype="0" fill="hold" nodeType="clickEffect">
                                  <p:stCondLst>
                                    <p:cond delay="0"/>
                                  </p:stCondLst>
                                  <p:childTnLst>
                                    <p:set>
                                      <p:cBhvr>
                                        <p:cTn id="66" dur="1" fill="hold">
                                          <p:stCondLst>
                                            <p:cond delay="0"/>
                                          </p:stCondLst>
                                        </p:cTn>
                                        <p:tgtEl>
                                          <p:spTgt spid="5139">
                                            <p:txEl>
                                              <p:pRg st="0" end="0"/>
                                            </p:txEl>
                                          </p:spTgt>
                                        </p:tgtEl>
                                        <p:attrNameLst>
                                          <p:attrName>style.visibility</p:attrName>
                                        </p:attrNameLst>
                                      </p:cBhvr>
                                      <p:to>
                                        <p:strVal val="visible"/>
                                      </p:to>
                                    </p:set>
                                    <p:anim to="" calcmode="lin" valueType="num">
                                      <p:cBhvr>
                                        <p:cTn id="67" dur="1" fill="hold"/>
                                        <p:tgtEl>
                                          <p:spTgt spid="5139">
                                            <p:txEl>
                                              <p:pRg st="0" end="0"/>
                                            </p:txEl>
                                          </p:spTgt>
                                        </p:tgtEl>
                                        <p:attrNameLst>
                                          <p:attrName/>
                                        </p:attrNameLst>
                                      </p:cBhvr>
                                    </p:anim>
                                  </p:childTnLst>
                                </p:cTn>
                              </p:par>
                              <p:par>
                                <p:cTn id="68" presetID="24" presetClass="entr" presetSubtype="0" fill="hold" grpId="0" nodeType="withEffect">
                                  <p:stCondLst>
                                    <p:cond delay="0"/>
                                  </p:stCondLst>
                                  <p:childTnLst>
                                    <p:set>
                                      <p:cBhvr>
                                        <p:cTn id="69" dur="1" fill="hold">
                                          <p:stCondLst>
                                            <p:cond delay="0"/>
                                          </p:stCondLst>
                                        </p:cTn>
                                        <p:tgtEl>
                                          <p:spTgt spid="5140"/>
                                        </p:tgtEl>
                                        <p:attrNameLst>
                                          <p:attrName>style.visibility</p:attrName>
                                        </p:attrNameLst>
                                      </p:cBhvr>
                                      <p:to>
                                        <p:strVal val="visible"/>
                                      </p:to>
                                    </p:set>
                                    <p:anim to="" calcmode="lin" valueType="num">
                                      <p:cBhvr>
                                        <p:cTn id="70" dur="1" fill="hold"/>
                                        <p:tgtEl>
                                          <p:spTgt spid="5140"/>
                                        </p:tgtEl>
                                        <p:attrNameLst>
                                          <p:attrName/>
                                        </p:attrNameLst>
                                      </p:cBhvr>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4" presetClass="entr" presetSubtype="0" fill="hold" grpId="0" nodeType="clickEffect">
                                  <p:stCondLst>
                                    <p:cond delay="0"/>
                                  </p:stCondLst>
                                  <p:childTnLst>
                                    <p:set>
                                      <p:cBhvr>
                                        <p:cTn id="74" dur="1" fill="hold">
                                          <p:stCondLst>
                                            <p:cond delay="0"/>
                                          </p:stCondLst>
                                        </p:cTn>
                                        <p:tgtEl>
                                          <p:spTgt spid="5141"/>
                                        </p:tgtEl>
                                        <p:attrNameLst>
                                          <p:attrName>style.visibility</p:attrName>
                                        </p:attrNameLst>
                                      </p:cBhvr>
                                      <p:to>
                                        <p:strVal val="visible"/>
                                      </p:to>
                                    </p:set>
                                    <p:anim to="" calcmode="lin" valueType="num">
                                      <p:cBhvr>
                                        <p:cTn id="75" dur="1" fill="hold"/>
                                        <p:tgtEl>
                                          <p:spTgt spid="5141"/>
                                        </p:tgtEl>
                                        <p:attrNameLst>
                                          <p:attrName/>
                                        </p:attrNameLst>
                                      </p:cBhvr>
                                    </p:anim>
                                  </p:childTnLst>
                                </p:cTn>
                              </p:par>
                              <p:par>
                                <p:cTn id="76" presetID="24" presetClass="entr" presetSubtype="0" fill="hold" grpId="0" nodeType="withEffect">
                                  <p:stCondLst>
                                    <p:cond delay="0"/>
                                  </p:stCondLst>
                                  <p:childTnLst>
                                    <p:set>
                                      <p:cBhvr>
                                        <p:cTn id="77" dur="1" fill="hold">
                                          <p:stCondLst>
                                            <p:cond delay="0"/>
                                          </p:stCondLst>
                                        </p:cTn>
                                        <p:tgtEl>
                                          <p:spTgt spid="5142"/>
                                        </p:tgtEl>
                                        <p:attrNameLst>
                                          <p:attrName>style.visibility</p:attrName>
                                        </p:attrNameLst>
                                      </p:cBhvr>
                                      <p:to>
                                        <p:strVal val="visible"/>
                                      </p:to>
                                    </p:set>
                                    <p:anim to="" calcmode="lin" valueType="num">
                                      <p:cBhvr>
                                        <p:cTn id="78" dur="1" fill="hold"/>
                                        <p:tgtEl>
                                          <p:spTgt spid="5142"/>
                                        </p:tgtEl>
                                        <p:attrNameLst>
                                          <p:attrName/>
                                        </p:attrNameLst>
                                      </p:cBhvr>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24" presetClass="entr" presetSubtype="0" fill="hold" nodeType="clickEffect">
                                  <p:stCondLst>
                                    <p:cond delay="0"/>
                                  </p:stCondLst>
                                  <p:childTnLst>
                                    <p:set>
                                      <p:cBhvr>
                                        <p:cTn id="82" dur="1" fill="hold">
                                          <p:stCondLst>
                                            <p:cond delay="0"/>
                                          </p:stCondLst>
                                        </p:cTn>
                                        <p:tgtEl>
                                          <p:spTgt spid="5143">
                                            <p:txEl>
                                              <p:pRg st="0" end="0"/>
                                            </p:txEl>
                                          </p:spTgt>
                                        </p:tgtEl>
                                        <p:attrNameLst>
                                          <p:attrName>style.visibility</p:attrName>
                                        </p:attrNameLst>
                                      </p:cBhvr>
                                      <p:to>
                                        <p:strVal val="visible"/>
                                      </p:to>
                                    </p:set>
                                    <p:anim to="" calcmode="lin" valueType="num">
                                      <p:cBhvr>
                                        <p:cTn id="83" dur="1" fill="hold"/>
                                        <p:tgtEl>
                                          <p:spTgt spid="5143">
                                            <p:txEl>
                                              <p:pRg st="0" end="0"/>
                                            </p:txEl>
                                          </p:spTgt>
                                        </p:tgtEl>
                                        <p:attrNameLst>
                                          <p:attrName/>
                                        </p:attrNameLst>
                                      </p:cBhvr>
                                    </p:anim>
                                  </p:childTnLst>
                                </p:cTn>
                              </p:par>
                              <p:par>
                                <p:cTn id="84" presetID="24" presetClass="entr" presetSubtype="0" fill="hold" grpId="0" nodeType="withEffect">
                                  <p:stCondLst>
                                    <p:cond delay="0"/>
                                  </p:stCondLst>
                                  <p:childTnLst>
                                    <p:set>
                                      <p:cBhvr>
                                        <p:cTn id="85" dur="1" fill="hold">
                                          <p:stCondLst>
                                            <p:cond delay="0"/>
                                          </p:stCondLst>
                                        </p:cTn>
                                        <p:tgtEl>
                                          <p:spTgt spid="5144"/>
                                        </p:tgtEl>
                                        <p:attrNameLst>
                                          <p:attrName>style.visibility</p:attrName>
                                        </p:attrNameLst>
                                      </p:cBhvr>
                                      <p:to>
                                        <p:strVal val="visible"/>
                                      </p:to>
                                    </p:set>
                                    <p:anim to="" calcmode="lin" valueType="num">
                                      <p:cBhvr>
                                        <p:cTn id="86" dur="1" fill="hold"/>
                                        <p:tgtEl>
                                          <p:spTgt spid="5144"/>
                                        </p:tgtEl>
                                        <p:attrNameLst>
                                          <p:attrName/>
                                        </p:attrNameLst>
                                      </p:cBhvr>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4" presetClass="entr" presetSubtype="0" fill="hold" grpId="0" nodeType="clickEffect">
                                  <p:stCondLst>
                                    <p:cond delay="0"/>
                                  </p:stCondLst>
                                  <p:childTnLst>
                                    <p:set>
                                      <p:cBhvr>
                                        <p:cTn id="90" dur="1" fill="hold">
                                          <p:stCondLst>
                                            <p:cond delay="0"/>
                                          </p:stCondLst>
                                        </p:cTn>
                                        <p:tgtEl>
                                          <p:spTgt spid="5145"/>
                                        </p:tgtEl>
                                        <p:attrNameLst>
                                          <p:attrName>style.visibility</p:attrName>
                                        </p:attrNameLst>
                                      </p:cBhvr>
                                      <p:to>
                                        <p:strVal val="visible"/>
                                      </p:to>
                                    </p:set>
                                    <p:anim to="" calcmode="lin" valueType="num">
                                      <p:cBhvr>
                                        <p:cTn id="91" dur="1" fill="hold"/>
                                        <p:tgtEl>
                                          <p:spTgt spid="5145"/>
                                        </p:tgtEl>
                                        <p:attrNameLst>
                                          <p:attrName/>
                                        </p:attrNameLst>
                                      </p:cBhvr>
                                    </p:anim>
                                  </p:childTnLst>
                                </p:cTn>
                              </p:par>
                              <p:par>
                                <p:cTn id="92" presetID="24" presetClass="entr" presetSubtype="0" fill="hold" grpId="0" nodeType="withEffect">
                                  <p:stCondLst>
                                    <p:cond delay="0"/>
                                  </p:stCondLst>
                                  <p:childTnLst>
                                    <p:set>
                                      <p:cBhvr>
                                        <p:cTn id="93" dur="1" fill="hold">
                                          <p:stCondLst>
                                            <p:cond delay="0"/>
                                          </p:stCondLst>
                                        </p:cTn>
                                        <p:tgtEl>
                                          <p:spTgt spid="5146"/>
                                        </p:tgtEl>
                                        <p:attrNameLst>
                                          <p:attrName>style.visibility</p:attrName>
                                        </p:attrNameLst>
                                      </p:cBhvr>
                                      <p:to>
                                        <p:strVal val="visible"/>
                                      </p:to>
                                    </p:set>
                                    <p:anim to="" calcmode="lin" valueType="num">
                                      <p:cBhvr>
                                        <p:cTn id="94" dur="1" fill="hold"/>
                                        <p:tgtEl>
                                          <p:spTgt spid="5146"/>
                                        </p:tgtEl>
                                        <p:attrNameLst>
                                          <p:attrName/>
                                        </p:attrNameLst>
                                      </p:cBhvr>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24" presetClass="entr" presetSubtype="0" fill="hold" grpId="0" nodeType="clickEffect">
                                  <p:stCondLst>
                                    <p:cond delay="0"/>
                                  </p:stCondLst>
                                  <p:childTnLst>
                                    <p:set>
                                      <p:cBhvr>
                                        <p:cTn id="98" dur="1" fill="hold">
                                          <p:stCondLst>
                                            <p:cond delay="0"/>
                                          </p:stCondLst>
                                        </p:cTn>
                                        <p:tgtEl>
                                          <p:spTgt spid="5147"/>
                                        </p:tgtEl>
                                        <p:attrNameLst>
                                          <p:attrName>style.visibility</p:attrName>
                                        </p:attrNameLst>
                                      </p:cBhvr>
                                      <p:to>
                                        <p:strVal val="visible"/>
                                      </p:to>
                                    </p:set>
                                    <p:anim to="" calcmode="lin" valueType="num">
                                      <p:cBhvr>
                                        <p:cTn id="99" dur="1" fill="hold"/>
                                        <p:tgtEl>
                                          <p:spTgt spid="5147"/>
                                        </p:tgtEl>
                                        <p:attrNameLst>
                                          <p:attrName/>
                                        </p:attrNameLst>
                                      </p:cBhvr>
                                    </p:anim>
                                  </p:childTnLst>
                                </p:cTn>
                              </p:par>
                              <p:par>
                                <p:cTn id="100" presetID="24" presetClass="entr" presetSubtype="0" fill="hold" grpId="0" nodeType="withEffect">
                                  <p:stCondLst>
                                    <p:cond delay="0"/>
                                  </p:stCondLst>
                                  <p:childTnLst>
                                    <p:set>
                                      <p:cBhvr>
                                        <p:cTn id="101" dur="1" fill="hold">
                                          <p:stCondLst>
                                            <p:cond delay="0"/>
                                          </p:stCondLst>
                                        </p:cTn>
                                        <p:tgtEl>
                                          <p:spTgt spid="5148"/>
                                        </p:tgtEl>
                                        <p:attrNameLst>
                                          <p:attrName>style.visibility</p:attrName>
                                        </p:attrNameLst>
                                      </p:cBhvr>
                                      <p:to>
                                        <p:strVal val="visible"/>
                                      </p:to>
                                    </p:set>
                                    <p:anim to="" calcmode="lin" valueType="num">
                                      <p:cBhvr>
                                        <p:cTn id="102" dur="1" fill="hold"/>
                                        <p:tgtEl>
                                          <p:spTgt spid="5148"/>
                                        </p:tgtEl>
                                        <p:attrNameLst>
                                          <p:attrName/>
                                        </p:attrNameLst>
                                      </p:cBhvr>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4" presetClass="entr" presetSubtype="0" fill="hold" nodeType="clickEffect">
                                  <p:stCondLst>
                                    <p:cond delay="0"/>
                                  </p:stCondLst>
                                  <p:childTnLst>
                                    <p:set>
                                      <p:cBhvr>
                                        <p:cTn id="106" dur="1" fill="hold">
                                          <p:stCondLst>
                                            <p:cond delay="0"/>
                                          </p:stCondLst>
                                        </p:cTn>
                                        <p:tgtEl>
                                          <p:spTgt spid="5149">
                                            <p:txEl>
                                              <p:pRg st="0" end="0"/>
                                            </p:txEl>
                                          </p:spTgt>
                                        </p:tgtEl>
                                        <p:attrNameLst>
                                          <p:attrName>style.visibility</p:attrName>
                                        </p:attrNameLst>
                                      </p:cBhvr>
                                      <p:to>
                                        <p:strVal val="visible"/>
                                      </p:to>
                                    </p:set>
                                    <p:anim to="" calcmode="lin" valueType="num">
                                      <p:cBhvr>
                                        <p:cTn id="107" dur="1" fill="hold"/>
                                        <p:tgtEl>
                                          <p:spTgt spid="5149">
                                            <p:txEl>
                                              <p:pRg st="0" end="0"/>
                                            </p:txEl>
                                          </p:spTgt>
                                        </p:tgtEl>
                                        <p:attrNameLst>
                                          <p:attrName/>
                                        </p:attrNameLst>
                                      </p:cBhvr>
                                    </p:anim>
                                  </p:childTnLst>
                                </p:cTn>
                              </p:par>
                              <p:par>
                                <p:cTn id="108" presetID="24" presetClass="entr" presetSubtype="0" fill="hold" grpId="0" nodeType="withEffect">
                                  <p:stCondLst>
                                    <p:cond delay="0"/>
                                  </p:stCondLst>
                                  <p:childTnLst>
                                    <p:set>
                                      <p:cBhvr>
                                        <p:cTn id="109" dur="1" fill="hold">
                                          <p:stCondLst>
                                            <p:cond delay="0"/>
                                          </p:stCondLst>
                                        </p:cTn>
                                        <p:tgtEl>
                                          <p:spTgt spid="5150"/>
                                        </p:tgtEl>
                                        <p:attrNameLst>
                                          <p:attrName>style.visibility</p:attrName>
                                        </p:attrNameLst>
                                      </p:cBhvr>
                                      <p:to>
                                        <p:strVal val="visible"/>
                                      </p:to>
                                    </p:set>
                                    <p:anim to="" calcmode="lin" valueType="num">
                                      <p:cBhvr>
                                        <p:cTn id="110" dur="1" fill="hold"/>
                                        <p:tgtEl>
                                          <p:spTgt spid="515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p:bldP spid="5123" grpId="0"/>
      <p:bldP spid="5127" grpId="0"/>
      <p:bldP spid="5128" grpId="0" animBg="1"/>
      <p:bldP spid="5129" grpId="0"/>
      <p:bldP spid="5130" grpId="0" animBg="1"/>
      <p:bldP spid="5132" grpId="0" animBg="1"/>
      <p:bldP spid="5134" grpId="0" animBg="1"/>
      <p:bldP spid="5136" grpId="0" animBg="1"/>
      <p:bldP spid="5137" grpId="0"/>
      <p:bldP spid="5138" grpId="0" animBg="1"/>
      <p:bldP spid="5140" grpId="0" animBg="1"/>
      <p:bldP spid="5141" grpId="0"/>
      <p:bldP spid="5142" grpId="0" animBg="1"/>
      <p:bldP spid="5144" grpId="0" animBg="1"/>
      <p:bldP spid="5145" grpId="0"/>
      <p:bldP spid="5146" grpId="0" animBg="1"/>
      <p:bldP spid="5147" grpId="0"/>
      <p:bldP spid="5148" grpId="0" animBg="1"/>
      <p:bldP spid="51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ChangeArrowheads="1"/>
          </p:cNvSpPr>
          <p:nvPr/>
        </p:nvSpPr>
        <p:spPr bwMode="auto">
          <a:xfrm>
            <a:off x="5292725" y="1628775"/>
            <a:ext cx="1057275" cy="914400"/>
          </a:xfrm>
          <a:prstGeom prst="hexagon">
            <a:avLst>
              <a:gd name="adj" fmla="val 28906"/>
              <a:gd name="vf" fmla="val 11547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a:t>1</a:t>
            </a:r>
          </a:p>
        </p:txBody>
      </p:sp>
      <p:sp>
        <p:nvSpPr>
          <p:cNvPr id="6147" name="AutoShape 3"/>
          <p:cNvSpPr>
            <a:spLocks noChangeArrowheads="1"/>
          </p:cNvSpPr>
          <p:nvPr/>
        </p:nvSpPr>
        <p:spPr bwMode="auto">
          <a:xfrm>
            <a:off x="5292725" y="1628775"/>
            <a:ext cx="1057275" cy="914400"/>
          </a:xfrm>
          <a:prstGeom prst="hexagon">
            <a:avLst>
              <a:gd name="adj" fmla="val 28906"/>
              <a:gd name="vf" fmla="val 115470"/>
            </a:avLst>
          </a:prstGeom>
          <a:solidFill>
            <a:srgbClr val="DB232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8" name="AutoShape 4"/>
          <p:cNvSpPr>
            <a:spLocks noChangeArrowheads="1"/>
          </p:cNvSpPr>
          <p:nvPr/>
        </p:nvSpPr>
        <p:spPr bwMode="auto">
          <a:xfrm>
            <a:off x="5292725" y="1628775"/>
            <a:ext cx="1057275" cy="914400"/>
          </a:xfrm>
          <a:prstGeom prst="hexagon">
            <a:avLst>
              <a:gd name="adj" fmla="val 28906"/>
              <a:gd name="vf" fmla="val 115470"/>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49" name="AutoShape 5"/>
          <p:cNvSpPr>
            <a:spLocks noChangeArrowheads="1"/>
          </p:cNvSpPr>
          <p:nvPr/>
        </p:nvSpPr>
        <p:spPr bwMode="auto">
          <a:xfrm>
            <a:off x="6084888" y="2060575"/>
            <a:ext cx="1057275" cy="914400"/>
          </a:xfrm>
          <a:prstGeom prst="hexagon">
            <a:avLst>
              <a:gd name="adj" fmla="val 28906"/>
              <a:gd name="vf" fmla="val 11547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a:t>5</a:t>
            </a:r>
          </a:p>
        </p:txBody>
      </p:sp>
      <p:sp>
        <p:nvSpPr>
          <p:cNvPr id="6150" name="AutoShape 6"/>
          <p:cNvSpPr>
            <a:spLocks noChangeArrowheads="1"/>
          </p:cNvSpPr>
          <p:nvPr/>
        </p:nvSpPr>
        <p:spPr bwMode="auto">
          <a:xfrm>
            <a:off x="6084888" y="2060575"/>
            <a:ext cx="1057275" cy="914400"/>
          </a:xfrm>
          <a:prstGeom prst="hexagon">
            <a:avLst>
              <a:gd name="adj" fmla="val 28906"/>
              <a:gd name="vf" fmla="val 115470"/>
            </a:avLst>
          </a:prstGeom>
          <a:solidFill>
            <a:srgbClr val="DB232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1" name="AutoShape 7"/>
          <p:cNvSpPr>
            <a:spLocks noChangeArrowheads="1"/>
          </p:cNvSpPr>
          <p:nvPr/>
        </p:nvSpPr>
        <p:spPr bwMode="auto">
          <a:xfrm>
            <a:off x="6084888" y="2060575"/>
            <a:ext cx="1057275" cy="914400"/>
          </a:xfrm>
          <a:prstGeom prst="hexagon">
            <a:avLst>
              <a:gd name="adj" fmla="val 28906"/>
              <a:gd name="vf" fmla="val 115470"/>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2" name="AutoShape 8"/>
          <p:cNvSpPr>
            <a:spLocks noChangeArrowheads="1"/>
          </p:cNvSpPr>
          <p:nvPr/>
        </p:nvSpPr>
        <p:spPr bwMode="auto">
          <a:xfrm>
            <a:off x="6875463" y="1557338"/>
            <a:ext cx="1057275" cy="914400"/>
          </a:xfrm>
          <a:prstGeom prst="hexagon">
            <a:avLst>
              <a:gd name="adj" fmla="val 28906"/>
              <a:gd name="vf" fmla="val 11547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a:t>9</a:t>
            </a:r>
          </a:p>
        </p:txBody>
      </p:sp>
      <p:sp>
        <p:nvSpPr>
          <p:cNvPr id="6153" name="AutoShape 9"/>
          <p:cNvSpPr>
            <a:spLocks noChangeArrowheads="1"/>
          </p:cNvSpPr>
          <p:nvPr/>
        </p:nvSpPr>
        <p:spPr bwMode="auto">
          <a:xfrm>
            <a:off x="6877050" y="1557338"/>
            <a:ext cx="1057275" cy="914400"/>
          </a:xfrm>
          <a:prstGeom prst="hexagon">
            <a:avLst>
              <a:gd name="adj" fmla="val 28906"/>
              <a:gd name="vf" fmla="val 115470"/>
            </a:avLst>
          </a:prstGeom>
          <a:solidFill>
            <a:srgbClr val="DB232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4" name="AutoShape 10"/>
          <p:cNvSpPr>
            <a:spLocks noChangeArrowheads="1"/>
          </p:cNvSpPr>
          <p:nvPr/>
        </p:nvSpPr>
        <p:spPr bwMode="auto">
          <a:xfrm>
            <a:off x="6877050" y="1557338"/>
            <a:ext cx="1057275" cy="914400"/>
          </a:xfrm>
          <a:prstGeom prst="hexagon">
            <a:avLst>
              <a:gd name="adj" fmla="val 28906"/>
              <a:gd name="vf" fmla="val 115470"/>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5" name="AutoShape 11"/>
          <p:cNvSpPr>
            <a:spLocks noChangeArrowheads="1"/>
          </p:cNvSpPr>
          <p:nvPr/>
        </p:nvSpPr>
        <p:spPr bwMode="auto">
          <a:xfrm>
            <a:off x="7667625" y="1989138"/>
            <a:ext cx="1057275" cy="914400"/>
          </a:xfrm>
          <a:prstGeom prst="hexagon">
            <a:avLst>
              <a:gd name="adj" fmla="val 28906"/>
              <a:gd name="vf" fmla="val 11547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a:t>13</a:t>
            </a:r>
          </a:p>
        </p:txBody>
      </p:sp>
      <p:sp>
        <p:nvSpPr>
          <p:cNvPr id="6156" name="AutoShape 12"/>
          <p:cNvSpPr>
            <a:spLocks noChangeArrowheads="1"/>
          </p:cNvSpPr>
          <p:nvPr/>
        </p:nvSpPr>
        <p:spPr bwMode="auto">
          <a:xfrm>
            <a:off x="7669213" y="1989138"/>
            <a:ext cx="1057275" cy="914400"/>
          </a:xfrm>
          <a:prstGeom prst="hexagon">
            <a:avLst>
              <a:gd name="adj" fmla="val 28906"/>
              <a:gd name="vf" fmla="val 115470"/>
            </a:avLst>
          </a:prstGeom>
          <a:solidFill>
            <a:srgbClr val="DB232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7" name="AutoShape 13"/>
          <p:cNvSpPr>
            <a:spLocks noChangeArrowheads="1"/>
          </p:cNvSpPr>
          <p:nvPr/>
        </p:nvSpPr>
        <p:spPr bwMode="auto">
          <a:xfrm>
            <a:off x="7669213" y="1989138"/>
            <a:ext cx="1057275" cy="914400"/>
          </a:xfrm>
          <a:prstGeom prst="hexagon">
            <a:avLst>
              <a:gd name="adj" fmla="val 28906"/>
              <a:gd name="vf" fmla="val 115470"/>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58" name="AutoShape 14"/>
          <p:cNvSpPr>
            <a:spLocks noChangeArrowheads="1"/>
          </p:cNvSpPr>
          <p:nvPr/>
        </p:nvSpPr>
        <p:spPr bwMode="auto">
          <a:xfrm>
            <a:off x="5292725" y="2565400"/>
            <a:ext cx="1057275" cy="914400"/>
          </a:xfrm>
          <a:prstGeom prst="hexagon">
            <a:avLst>
              <a:gd name="adj" fmla="val 28906"/>
              <a:gd name="vf" fmla="val 11547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a:t>2</a:t>
            </a:r>
          </a:p>
        </p:txBody>
      </p:sp>
      <p:sp>
        <p:nvSpPr>
          <p:cNvPr id="6159" name="AutoShape 15"/>
          <p:cNvSpPr>
            <a:spLocks noChangeArrowheads="1"/>
          </p:cNvSpPr>
          <p:nvPr/>
        </p:nvSpPr>
        <p:spPr bwMode="auto">
          <a:xfrm>
            <a:off x="5292725" y="2565400"/>
            <a:ext cx="1057275" cy="914400"/>
          </a:xfrm>
          <a:prstGeom prst="hexagon">
            <a:avLst>
              <a:gd name="adj" fmla="val 28906"/>
              <a:gd name="vf" fmla="val 115470"/>
            </a:avLst>
          </a:prstGeom>
          <a:solidFill>
            <a:srgbClr val="DB232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60" name="AutoShape 16"/>
          <p:cNvSpPr>
            <a:spLocks noChangeArrowheads="1"/>
          </p:cNvSpPr>
          <p:nvPr/>
        </p:nvSpPr>
        <p:spPr bwMode="auto">
          <a:xfrm>
            <a:off x="5292725" y="2565400"/>
            <a:ext cx="1057275" cy="914400"/>
          </a:xfrm>
          <a:prstGeom prst="hexagon">
            <a:avLst>
              <a:gd name="adj" fmla="val 28906"/>
              <a:gd name="vf" fmla="val 115470"/>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61" name="AutoShape 17"/>
          <p:cNvSpPr>
            <a:spLocks noChangeArrowheads="1"/>
          </p:cNvSpPr>
          <p:nvPr/>
        </p:nvSpPr>
        <p:spPr bwMode="auto">
          <a:xfrm>
            <a:off x="6084888" y="2997200"/>
            <a:ext cx="1057275" cy="914400"/>
          </a:xfrm>
          <a:prstGeom prst="hexagon">
            <a:avLst>
              <a:gd name="adj" fmla="val 28906"/>
              <a:gd name="vf" fmla="val 11547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a:t>6</a:t>
            </a:r>
          </a:p>
        </p:txBody>
      </p:sp>
      <p:sp>
        <p:nvSpPr>
          <p:cNvPr id="6162" name="AutoShape 18"/>
          <p:cNvSpPr>
            <a:spLocks noChangeArrowheads="1"/>
          </p:cNvSpPr>
          <p:nvPr/>
        </p:nvSpPr>
        <p:spPr bwMode="auto">
          <a:xfrm>
            <a:off x="6084888" y="2997200"/>
            <a:ext cx="1057275" cy="914400"/>
          </a:xfrm>
          <a:prstGeom prst="hexagon">
            <a:avLst>
              <a:gd name="adj" fmla="val 28906"/>
              <a:gd name="vf" fmla="val 115470"/>
            </a:avLst>
          </a:prstGeom>
          <a:solidFill>
            <a:srgbClr val="DB232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63" name="AutoShape 19"/>
          <p:cNvSpPr>
            <a:spLocks noChangeArrowheads="1"/>
          </p:cNvSpPr>
          <p:nvPr/>
        </p:nvSpPr>
        <p:spPr bwMode="auto">
          <a:xfrm>
            <a:off x="6084888" y="2997200"/>
            <a:ext cx="1057275" cy="914400"/>
          </a:xfrm>
          <a:prstGeom prst="hexagon">
            <a:avLst>
              <a:gd name="adj" fmla="val 28906"/>
              <a:gd name="vf" fmla="val 115470"/>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64" name="AutoShape 20"/>
          <p:cNvSpPr>
            <a:spLocks noChangeArrowheads="1"/>
          </p:cNvSpPr>
          <p:nvPr/>
        </p:nvSpPr>
        <p:spPr bwMode="auto">
          <a:xfrm>
            <a:off x="6875463" y="2493963"/>
            <a:ext cx="1057275" cy="914400"/>
          </a:xfrm>
          <a:prstGeom prst="hexagon">
            <a:avLst>
              <a:gd name="adj" fmla="val 28906"/>
              <a:gd name="vf" fmla="val 11547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a:t>10</a:t>
            </a:r>
          </a:p>
        </p:txBody>
      </p:sp>
      <p:sp>
        <p:nvSpPr>
          <p:cNvPr id="6165" name="AutoShape 21"/>
          <p:cNvSpPr>
            <a:spLocks noChangeArrowheads="1"/>
          </p:cNvSpPr>
          <p:nvPr/>
        </p:nvSpPr>
        <p:spPr bwMode="auto">
          <a:xfrm>
            <a:off x="6877050" y="2492375"/>
            <a:ext cx="1057275" cy="914400"/>
          </a:xfrm>
          <a:prstGeom prst="hexagon">
            <a:avLst>
              <a:gd name="adj" fmla="val 28906"/>
              <a:gd name="vf" fmla="val 115470"/>
            </a:avLst>
          </a:prstGeom>
          <a:solidFill>
            <a:srgbClr val="DB232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66" name="AutoShape 22"/>
          <p:cNvSpPr>
            <a:spLocks noChangeArrowheads="1"/>
          </p:cNvSpPr>
          <p:nvPr/>
        </p:nvSpPr>
        <p:spPr bwMode="auto">
          <a:xfrm>
            <a:off x="6877050" y="2492375"/>
            <a:ext cx="1057275" cy="914400"/>
          </a:xfrm>
          <a:prstGeom prst="hexagon">
            <a:avLst>
              <a:gd name="adj" fmla="val 28906"/>
              <a:gd name="vf" fmla="val 115470"/>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67" name="AutoShape 23"/>
          <p:cNvSpPr>
            <a:spLocks noChangeArrowheads="1"/>
          </p:cNvSpPr>
          <p:nvPr/>
        </p:nvSpPr>
        <p:spPr bwMode="auto">
          <a:xfrm>
            <a:off x="7667625" y="2925763"/>
            <a:ext cx="1057275" cy="914400"/>
          </a:xfrm>
          <a:prstGeom prst="hexagon">
            <a:avLst>
              <a:gd name="adj" fmla="val 28906"/>
              <a:gd name="vf" fmla="val 11547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a:t>14</a:t>
            </a:r>
          </a:p>
        </p:txBody>
      </p:sp>
      <p:sp>
        <p:nvSpPr>
          <p:cNvPr id="6168" name="AutoShape 24"/>
          <p:cNvSpPr>
            <a:spLocks noChangeArrowheads="1"/>
          </p:cNvSpPr>
          <p:nvPr/>
        </p:nvSpPr>
        <p:spPr bwMode="auto">
          <a:xfrm>
            <a:off x="7669213" y="2924175"/>
            <a:ext cx="1057275" cy="914400"/>
          </a:xfrm>
          <a:prstGeom prst="hexagon">
            <a:avLst>
              <a:gd name="adj" fmla="val 28906"/>
              <a:gd name="vf" fmla="val 115470"/>
            </a:avLst>
          </a:prstGeom>
          <a:solidFill>
            <a:srgbClr val="DB232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69" name="AutoShape 25"/>
          <p:cNvSpPr>
            <a:spLocks noChangeArrowheads="1"/>
          </p:cNvSpPr>
          <p:nvPr/>
        </p:nvSpPr>
        <p:spPr bwMode="auto">
          <a:xfrm>
            <a:off x="7669213" y="2924175"/>
            <a:ext cx="1057275" cy="914400"/>
          </a:xfrm>
          <a:prstGeom prst="hexagon">
            <a:avLst>
              <a:gd name="adj" fmla="val 28906"/>
              <a:gd name="vf" fmla="val 115470"/>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70" name="AutoShape 26"/>
          <p:cNvSpPr>
            <a:spLocks noChangeArrowheads="1"/>
          </p:cNvSpPr>
          <p:nvPr/>
        </p:nvSpPr>
        <p:spPr bwMode="auto">
          <a:xfrm>
            <a:off x="5292725" y="3500438"/>
            <a:ext cx="1057275" cy="914400"/>
          </a:xfrm>
          <a:prstGeom prst="hexagon">
            <a:avLst>
              <a:gd name="adj" fmla="val 28906"/>
              <a:gd name="vf" fmla="val 11547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a:t>3</a:t>
            </a:r>
          </a:p>
        </p:txBody>
      </p:sp>
      <p:sp>
        <p:nvSpPr>
          <p:cNvPr id="6171" name="AutoShape 27"/>
          <p:cNvSpPr>
            <a:spLocks noChangeArrowheads="1"/>
          </p:cNvSpPr>
          <p:nvPr/>
        </p:nvSpPr>
        <p:spPr bwMode="auto">
          <a:xfrm>
            <a:off x="5292725" y="3500438"/>
            <a:ext cx="1057275" cy="914400"/>
          </a:xfrm>
          <a:prstGeom prst="hexagon">
            <a:avLst>
              <a:gd name="adj" fmla="val 28906"/>
              <a:gd name="vf" fmla="val 115470"/>
            </a:avLst>
          </a:prstGeom>
          <a:solidFill>
            <a:srgbClr val="DB232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72" name="AutoShape 28"/>
          <p:cNvSpPr>
            <a:spLocks noChangeArrowheads="1"/>
          </p:cNvSpPr>
          <p:nvPr/>
        </p:nvSpPr>
        <p:spPr bwMode="auto">
          <a:xfrm>
            <a:off x="5292725" y="3500438"/>
            <a:ext cx="1057275" cy="914400"/>
          </a:xfrm>
          <a:prstGeom prst="hexagon">
            <a:avLst>
              <a:gd name="adj" fmla="val 28906"/>
              <a:gd name="vf" fmla="val 115470"/>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73" name="AutoShape 29"/>
          <p:cNvSpPr>
            <a:spLocks noChangeArrowheads="1"/>
          </p:cNvSpPr>
          <p:nvPr/>
        </p:nvSpPr>
        <p:spPr bwMode="auto">
          <a:xfrm>
            <a:off x="6084888" y="3932238"/>
            <a:ext cx="1057275" cy="914400"/>
          </a:xfrm>
          <a:prstGeom prst="hexagon">
            <a:avLst>
              <a:gd name="adj" fmla="val 28906"/>
              <a:gd name="vf" fmla="val 11547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a:t>7</a:t>
            </a:r>
          </a:p>
        </p:txBody>
      </p:sp>
      <p:sp>
        <p:nvSpPr>
          <p:cNvPr id="6174" name="AutoShape 30"/>
          <p:cNvSpPr>
            <a:spLocks noChangeArrowheads="1"/>
          </p:cNvSpPr>
          <p:nvPr/>
        </p:nvSpPr>
        <p:spPr bwMode="auto">
          <a:xfrm>
            <a:off x="6084888" y="3932238"/>
            <a:ext cx="1057275" cy="914400"/>
          </a:xfrm>
          <a:prstGeom prst="hexagon">
            <a:avLst>
              <a:gd name="adj" fmla="val 28906"/>
              <a:gd name="vf" fmla="val 115470"/>
            </a:avLst>
          </a:prstGeom>
          <a:solidFill>
            <a:srgbClr val="DB232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75" name="AutoShape 31"/>
          <p:cNvSpPr>
            <a:spLocks noChangeArrowheads="1"/>
          </p:cNvSpPr>
          <p:nvPr/>
        </p:nvSpPr>
        <p:spPr bwMode="auto">
          <a:xfrm>
            <a:off x="6084888" y="3932238"/>
            <a:ext cx="1057275" cy="914400"/>
          </a:xfrm>
          <a:prstGeom prst="hexagon">
            <a:avLst>
              <a:gd name="adj" fmla="val 28906"/>
              <a:gd name="vf" fmla="val 115470"/>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76" name="AutoShape 32"/>
          <p:cNvSpPr>
            <a:spLocks noChangeArrowheads="1"/>
          </p:cNvSpPr>
          <p:nvPr/>
        </p:nvSpPr>
        <p:spPr bwMode="auto">
          <a:xfrm>
            <a:off x="6875463" y="3429000"/>
            <a:ext cx="1057275" cy="914400"/>
          </a:xfrm>
          <a:prstGeom prst="hexagon">
            <a:avLst>
              <a:gd name="adj" fmla="val 28906"/>
              <a:gd name="vf" fmla="val 11547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a:t>11</a:t>
            </a:r>
          </a:p>
        </p:txBody>
      </p:sp>
      <p:sp>
        <p:nvSpPr>
          <p:cNvPr id="6177" name="AutoShape 33"/>
          <p:cNvSpPr>
            <a:spLocks noChangeArrowheads="1"/>
          </p:cNvSpPr>
          <p:nvPr/>
        </p:nvSpPr>
        <p:spPr bwMode="auto">
          <a:xfrm>
            <a:off x="6877050" y="3429000"/>
            <a:ext cx="1057275" cy="914400"/>
          </a:xfrm>
          <a:prstGeom prst="hexagon">
            <a:avLst>
              <a:gd name="adj" fmla="val 28906"/>
              <a:gd name="vf" fmla="val 115470"/>
            </a:avLst>
          </a:prstGeom>
          <a:solidFill>
            <a:srgbClr val="DB232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78" name="AutoShape 34"/>
          <p:cNvSpPr>
            <a:spLocks noChangeArrowheads="1"/>
          </p:cNvSpPr>
          <p:nvPr/>
        </p:nvSpPr>
        <p:spPr bwMode="auto">
          <a:xfrm>
            <a:off x="6877050" y="3429000"/>
            <a:ext cx="1057275" cy="914400"/>
          </a:xfrm>
          <a:prstGeom prst="hexagon">
            <a:avLst>
              <a:gd name="adj" fmla="val 28906"/>
              <a:gd name="vf" fmla="val 115470"/>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79" name="AutoShape 35"/>
          <p:cNvSpPr>
            <a:spLocks noChangeArrowheads="1"/>
          </p:cNvSpPr>
          <p:nvPr/>
        </p:nvSpPr>
        <p:spPr bwMode="auto">
          <a:xfrm>
            <a:off x="7667625" y="3860800"/>
            <a:ext cx="1057275" cy="914400"/>
          </a:xfrm>
          <a:prstGeom prst="hexagon">
            <a:avLst>
              <a:gd name="adj" fmla="val 28906"/>
              <a:gd name="vf" fmla="val 11547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a:t>15</a:t>
            </a:r>
          </a:p>
        </p:txBody>
      </p:sp>
      <p:sp>
        <p:nvSpPr>
          <p:cNvPr id="6180" name="AutoShape 36"/>
          <p:cNvSpPr>
            <a:spLocks noChangeArrowheads="1"/>
          </p:cNvSpPr>
          <p:nvPr/>
        </p:nvSpPr>
        <p:spPr bwMode="auto">
          <a:xfrm>
            <a:off x="7669213" y="3860800"/>
            <a:ext cx="1057275" cy="914400"/>
          </a:xfrm>
          <a:prstGeom prst="hexagon">
            <a:avLst>
              <a:gd name="adj" fmla="val 28906"/>
              <a:gd name="vf" fmla="val 115470"/>
            </a:avLst>
          </a:prstGeom>
          <a:solidFill>
            <a:srgbClr val="DB232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81" name="AutoShape 37"/>
          <p:cNvSpPr>
            <a:spLocks noChangeArrowheads="1"/>
          </p:cNvSpPr>
          <p:nvPr/>
        </p:nvSpPr>
        <p:spPr bwMode="auto">
          <a:xfrm>
            <a:off x="7669213" y="3860800"/>
            <a:ext cx="1057275" cy="914400"/>
          </a:xfrm>
          <a:prstGeom prst="hexagon">
            <a:avLst>
              <a:gd name="adj" fmla="val 28906"/>
              <a:gd name="vf" fmla="val 115470"/>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82" name="AutoShape 38"/>
          <p:cNvSpPr>
            <a:spLocks noChangeArrowheads="1"/>
          </p:cNvSpPr>
          <p:nvPr/>
        </p:nvSpPr>
        <p:spPr bwMode="auto">
          <a:xfrm>
            <a:off x="5292725" y="4437063"/>
            <a:ext cx="1057275" cy="914400"/>
          </a:xfrm>
          <a:prstGeom prst="hexagon">
            <a:avLst>
              <a:gd name="adj" fmla="val 28906"/>
              <a:gd name="vf" fmla="val 11547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a:t>4</a:t>
            </a:r>
          </a:p>
        </p:txBody>
      </p:sp>
      <p:sp>
        <p:nvSpPr>
          <p:cNvPr id="6183" name="AutoShape 39"/>
          <p:cNvSpPr>
            <a:spLocks noChangeArrowheads="1"/>
          </p:cNvSpPr>
          <p:nvPr/>
        </p:nvSpPr>
        <p:spPr bwMode="auto">
          <a:xfrm>
            <a:off x="5292725" y="4437063"/>
            <a:ext cx="1057275" cy="914400"/>
          </a:xfrm>
          <a:prstGeom prst="hexagon">
            <a:avLst>
              <a:gd name="adj" fmla="val 28906"/>
              <a:gd name="vf" fmla="val 115470"/>
            </a:avLst>
          </a:prstGeom>
          <a:solidFill>
            <a:srgbClr val="DB232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84" name="AutoShape 40"/>
          <p:cNvSpPr>
            <a:spLocks noChangeArrowheads="1"/>
          </p:cNvSpPr>
          <p:nvPr/>
        </p:nvSpPr>
        <p:spPr bwMode="auto">
          <a:xfrm>
            <a:off x="5292725" y="4437063"/>
            <a:ext cx="1057275" cy="914400"/>
          </a:xfrm>
          <a:prstGeom prst="hexagon">
            <a:avLst>
              <a:gd name="adj" fmla="val 28906"/>
              <a:gd name="vf" fmla="val 115470"/>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85" name="AutoShape 41"/>
          <p:cNvSpPr>
            <a:spLocks noChangeArrowheads="1"/>
          </p:cNvSpPr>
          <p:nvPr/>
        </p:nvSpPr>
        <p:spPr bwMode="auto">
          <a:xfrm>
            <a:off x="6084888" y="4868863"/>
            <a:ext cx="1057275" cy="914400"/>
          </a:xfrm>
          <a:prstGeom prst="hexagon">
            <a:avLst>
              <a:gd name="adj" fmla="val 28906"/>
              <a:gd name="vf" fmla="val 11547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a:t>8</a:t>
            </a:r>
          </a:p>
        </p:txBody>
      </p:sp>
      <p:sp>
        <p:nvSpPr>
          <p:cNvPr id="6186" name="AutoShape 42"/>
          <p:cNvSpPr>
            <a:spLocks noChangeArrowheads="1"/>
          </p:cNvSpPr>
          <p:nvPr/>
        </p:nvSpPr>
        <p:spPr bwMode="auto">
          <a:xfrm>
            <a:off x="6084888" y="4868863"/>
            <a:ext cx="1057275" cy="914400"/>
          </a:xfrm>
          <a:prstGeom prst="hexagon">
            <a:avLst>
              <a:gd name="adj" fmla="val 28906"/>
              <a:gd name="vf" fmla="val 115470"/>
            </a:avLst>
          </a:prstGeom>
          <a:solidFill>
            <a:srgbClr val="DB232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87" name="AutoShape 43"/>
          <p:cNvSpPr>
            <a:spLocks noChangeArrowheads="1"/>
          </p:cNvSpPr>
          <p:nvPr/>
        </p:nvSpPr>
        <p:spPr bwMode="auto">
          <a:xfrm>
            <a:off x="6084888" y="4868863"/>
            <a:ext cx="1057275" cy="914400"/>
          </a:xfrm>
          <a:prstGeom prst="hexagon">
            <a:avLst>
              <a:gd name="adj" fmla="val 28906"/>
              <a:gd name="vf" fmla="val 115470"/>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88" name="AutoShape 44"/>
          <p:cNvSpPr>
            <a:spLocks noChangeArrowheads="1"/>
          </p:cNvSpPr>
          <p:nvPr/>
        </p:nvSpPr>
        <p:spPr bwMode="auto">
          <a:xfrm>
            <a:off x="6875463" y="4365625"/>
            <a:ext cx="1057275" cy="914400"/>
          </a:xfrm>
          <a:prstGeom prst="hexagon">
            <a:avLst>
              <a:gd name="adj" fmla="val 28906"/>
              <a:gd name="vf" fmla="val 11547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a:t>12</a:t>
            </a:r>
          </a:p>
        </p:txBody>
      </p:sp>
      <p:sp>
        <p:nvSpPr>
          <p:cNvPr id="6189" name="AutoShape 45"/>
          <p:cNvSpPr>
            <a:spLocks noChangeArrowheads="1"/>
          </p:cNvSpPr>
          <p:nvPr/>
        </p:nvSpPr>
        <p:spPr bwMode="auto">
          <a:xfrm>
            <a:off x="6877050" y="4365625"/>
            <a:ext cx="1057275" cy="914400"/>
          </a:xfrm>
          <a:prstGeom prst="hexagon">
            <a:avLst>
              <a:gd name="adj" fmla="val 28906"/>
              <a:gd name="vf" fmla="val 115470"/>
            </a:avLst>
          </a:prstGeom>
          <a:solidFill>
            <a:srgbClr val="DB232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90" name="AutoShape 46"/>
          <p:cNvSpPr>
            <a:spLocks noChangeArrowheads="1"/>
          </p:cNvSpPr>
          <p:nvPr/>
        </p:nvSpPr>
        <p:spPr bwMode="auto">
          <a:xfrm>
            <a:off x="6877050" y="4365625"/>
            <a:ext cx="1057275" cy="914400"/>
          </a:xfrm>
          <a:prstGeom prst="hexagon">
            <a:avLst>
              <a:gd name="adj" fmla="val 28906"/>
              <a:gd name="vf" fmla="val 115470"/>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91" name="AutoShape 47"/>
          <p:cNvSpPr>
            <a:spLocks noChangeArrowheads="1"/>
          </p:cNvSpPr>
          <p:nvPr/>
        </p:nvSpPr>
        <p:spPr bwMode="auto">
          <a:xfrm>
            <a:off x="7667625" y="4797425"/>
            <a:ext cx="1057275" cy="914400"/>
          </a:xfrm>
          <a:prstGeom prst="hexagon">
            <a:avLst>
              <a:gd name="adj" fmla="val 28906"/>
              <a:gd name="vf" fmla="val 115470"/>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s-ES"/>
              <a:t>16</a:t>
            </a:r>
          </a:p>
        </p:txBody>
      </p:sp>
      <p:sp>
        <p:nvSpPr>
          <p:cNvPr id="6192" name="AutoShape 48"/>
          <p:cNvSpPr>
            <a:spLocks noChangeArrowheads="1"/>
          </p:cNvSpPr>
          <p:nvPr/>
        </p:nvSpPr>
        <p:spPr bwMode="auto">
          <a:xfrm>
            <a:off x="7669213" y="4797425"/>
            <a:ext cx="1057275" cy="914400"/>
          </a:xfrm>
          <a:prstGeom prst="hexagon">
            <a:avLst>
              <a:gd name="adj" fmla="val 28906"/>
              <a:gd name="vf" fmla="val 115470"/>
            </a:avLst>
          </a:prstGeom>
          <a:solidFill>
            <a:srgbClr val="DB232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93" name="AutoShape 49"/>
          <p:cNvSpPr>
            <a:spLocks noChangeArrowheads="1"/>
          </p:cNvSpPr>
          <p:nvPr/>
        </p:nvSpPr>
        <p:spPr bwMode="auto">
          <a:xfrm>
            <a:off x="7669213" y="4797425"/>
            <a:ext cx="1057275" cy="914400"/>
          </a:xfrm>
          <a:prstGeom prst="hexagon">
            <a:avLst>
              <a:gd name="adj" fmla="val 28906"/>
              <a:gd name="vf" fmla="val 115470"/>
            </a:avLst>
          </a:prstGeom>
          <a:solidFill>
            <a:srgbClr val="3366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194" name="Text Box 50"/>
          <p:cNvSpPr txBox="1">
            <a:spLocks noChangeArrowheads="1"/>
          </p:cNvSpPr>
          <p:nvPr/>
        </p:nvSpPr>
        <p:spPr bwMode="auto">
          <a:xfrm>
            <a:off x="231775" y="639763"/>
            <a:ext cx="2139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t>1. Hacer (nosotros)</a:t>
            </a:r>
          </a:p>
        </p:txBody>
      </p:sp>
      <p:sp>
        <p:nvSpPr>
          <p:cNvPr id="6195" name="Text Box 51"/>
          <p:cNvSpPr txBox="1">
            <a:spLocks noChangeArrowheads="1"/>
          </p:cNvSpPr>
          <p:nvPr/>
        </p:nvSpPr>
        <p:spPr bwMode="auto">
          <a:xfrm>
            <a:off x="2535238" y="639763"/>
            <a:ext cx="1111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t>hacemos</a:t>
            </a:r>
          </a:p>
        </p:txBody>
      </p:sp>
      <p:sp>
        <p:nvSpPr>
          <p:cNvPr id="6196" name="Text Box 52"/>
          <p:cNvSpPr txBox="1">
            <a:spLocks noChangeArrowheads="1"/>
          </p:cNvSpPr>
          <p:nvPr/>
        </p:nvSpPr>
        <p:spPr bwMode="auto">
          <a:xfrm>
            <a:off x="250825" y="981075"/>
            <a:ext cx="1149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t>2. Ir (ella)</a:t>
            </a:r>
          </a:p>
        </p:txBody>
      </p:sp>
      <p:sp>
        <p:nvSpPr>
          <p:cNvPr id="6197" name="Text Box 53"/>
          <p:cNvSpPr txBox="1">
            <a:spLocks noChangeArrowheads="1"/>
          </p:cNvSpPr>
          <p:nvPr/>
        </p:nvSpPr>
        <p:spPr bwMode="auto">
          <a:xfrm>
            <a:off x="250825" y="1341438"/>
            <a:ext cx="2533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t>3. Acostarse (vosotros)</a:t>
            </a:r>
          </a:p>
        </p:txBody>
      </p:sp>
      <p:sp>
        <p:nvSpPr>
          <p:cNvPr id="6198" name="Text Box 54"/>
          <p:cNvSpPr txBox="1">
            <a:spLocks noChangeArrowheads="1"/>
          </p:cNvSpPr>
          <p:nvPr/>
        </p:nvSpPr>
        <p:spPr bwMode="auto">
          <a:xfrm>
            <a:off x="250825" y="1628775"/>
            <a:ext cx="1466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t>4. Jugar (yo)</a:t>
            </a:r>
          </a:p>
        </p:txBody>
      </p:sp>
      <p:sp>
        <p:nvSpPr>
          <p:cNvPr id="6199" name="Text Box 55"/>
          <p:cNvSpPr txBox="1">
            <a:spLocks noChangeArrowheads="1"/>
          </p:cNvSpPr>
          <p:nvPr/>
        </p:nvSpPr>
        <p:spPr bwMode="auto">
          <a:xfrm>
            <a:off x="250825" y="1916113"/>
            <a:ext cx="1657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t>5. Poder (tú)      </a:t>
            </a:r>
          </a:p>
        </p:txBody>
      </p:sp>
      <p:sp>
        <p:nvSpPr>
          <p:cNvPr id="6200" name="Text Box 56"/>
          <p:cNvSpPr txBox="1">
            <a:spLocks noChangeArrowheads="1"/>
          </p:cNvSpPr>
          <p:nvPr/>
        </p:nvSpPr>
        <p:spPr bwMode="auto">
          <a:xfrm>
            <a:off x="250825" y="2205038"/>
            <a:ext cx="1187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t>6. Ver (él)</a:t>
            </a:r>
          </a:p>
        </p:txBody>
      </p:sp>
      <p:sp>
        <p:nvSpPr>
          <p:cNvPr id="6201" name="Text Box 57"/>
          <p:cNvSpPr txBox="1">
            <a:spLocks noChangeArrowheads="1"/>
          </p:cNvSpPr>
          <p:nvPr/>
        </p:nvSpPr>
        <p:spPr bwMode="auto">
          <a:xfrm>
            <a:off x="250825" y="2565400"/>
            <a:ext cx="1479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t>7. Ser (ellos)</a:t>
            </a:r>
          </a:p>
        </p:txBody>
      </p:sp>
      <p:sp>
        <p:nvSpPr>
          <p:cNvPr id="6202" name="Text Box 58"/>
          <p:cNvSpPr txBox="1">
            <a:spLocks noChangeArrowheads="1"/>
          </p:cNvSpPr>
          <p:nvPr/>
        </p:nvSpPr>
        <p:spPr bwMode="auto">
          <a:xfrm>
            <a:off x="250825" y="2924175"/>
            <a:ext cx="17287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t>8. Vivir (yo)</a:t>
            </a:r>
          </a:p>
        </p:txBody>
      </p:sp>
      <p:sp>
        <p:nvSpPr>
          <p:cNvPr id="6203" name="Text Box 59"/>
          <p:cNvSpPr txBox="1">
            <a:spLocks noChangeArrowheads="1"/>
          </p:cNvSpPr>
          <p:nvPr/>
        </p:nvSpPr>
        <p:spPr bwMode="auto">
          <a:xfrm>
            <a:off x="250825" y="3284538"/>
            <a:ext cx="22336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
              <a:t>9. Tocar (vosotros)</a:t>
            </a:r>
          </a:p>
        </p:txBody>
      </p:sp>
      <p:sp>
        <p:nvSpPr>
          <p:cNvPr id="6204" name="Text Box 60"/>
          <p:cNvSpPr txBox="1">
            <a:spLocks noChangeArrowheads="1"/>
          </p:cNvSpPr>
          <p:nvPr/>
        </p:nvSpPr>
        <p:spPr bwMode="auto">
          <a:xfrm>
            <a:off x="179388" y="3644900"/>
            <a:ext cx="1568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t>10. Tener (tú)</a:t>
            </a:r>
          </a:p>
        </p:txBody>
      </p:sp>
      <p:sp>
        <p:nvSpPr>
          <p:cNvPr id="6205" name="Text Box 61"/>
          <p:cNvSpPr txBox="1">
            <a:spLocks noChangeArrowheads="1"/>
          </p:cNvSpPr>
          <p:nvPr/>
        </p:nvSpPr>
        <p:spPr bwMode="auto">
          <a:xfrm>
            <a:off x="179388" y="4005263"/>
            <a:ext cx="2228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t>11. Jugar (nosotros)</a:t>
            </a:r>
          </a:p>
        </p:txBody>
      </p:sp>
      <p:sp>
        <p:nvSpPr>
          <p:cNvPr id="6206" name="Text Box 62"/>
          <p:cNvSpPr txBox="1">
            <a:spLocks noChangeArrowheads="1"/>
          </p:cNvSpPr>
          <p:nvPr/>
        </p:nvSpPr>
        <p:spPr bwMode="auto">
          <a:xfrm>
            <a:off x="179388" y="4365625"/>
            <a:ext cx="1377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t>12. Ver (yo)</a:t>
            </a:r>
          </a:p>
        </p:txBody>
      </p:sp>
      <p:sp>
        <p:nvSpPr>
          <p:cNvPr id="6207" name="Text Box 63"/>
          <p:cNvSpPr txBox="1">
            <a:spLocks noChangeArrowheads="1"/>
          </p:cNvSpPr>
          <p:nvPr/>
        </p:nvSpPr>
        <p:spPr bwMode="auto">
          <a:xfrm>
            <a:off x="179388" y="4724400"/>
            <a:ext cx="158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t>13. Beber (tú)</a:t>
            </a:r>
          </a:p>
        </p:txBody>
      </p:sp>
      <p:sp>
        <p:nvSpPr>
          <p:cNvPr id="6208" name="Text Box 64"/>
          <p:cNvSpPr txBox="1">
            <a:spLocks noChangeArrowheads="1"/>
          </p:cNvSpPr>
          <p:nvPr/>
        </p:nvSpPr>
        <p:spPr bwMode="auto">
          <a:xfrm>
            <a:off x="179388" y="5084763"/>
            <a:ext cx="1492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t>14. Estar (él)</a:t>
            </a:r>
          </a:p>
        </p:txBody>
      </p:sp>
      <p:sp>
        <p:nvSpPr>
          <p:cNvPr id="6209" name="Text Box 65"/>
          <p:cNvSpPr txBox="1">
            <a:spLocks noChangeArrowheads="1"/>
          </p:cNvSpPr>
          <p:nvPr/>
        </p:nvSpPr>
        <p:spPr bwMode="auto">
          <a:xfrm>
            <a:off x="179388" y="5445125"/>
            <a:ext cx="161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t>15. Tener (yo)</a:t>
            </a:r>
          </a:p>
        </p:txBody>
      </p:sp>
      <p:sp>
        <p:nvSpPr>
          <p:cNvPr id="6210" name="Text Box 66"/>
          <p:cNvSpPr txBox="1">
            <a:spLocks noChangeArrowheads="1"/>
          </p:cNvSpPr>
          <p:nvPr/>
        </p:nvSpPr>
        <p:spPr bwMode="auto">
          <a:xfrm>
            <a:off x="179388" y="5805488"/>
            <a:ext cx="1327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t>16. Ser (tú)</a:t>
            </a:r>
          </a:p>
        </p:txBody>
      </p:sp>
      <p:sp>
        <p:nvSpPr>
          <p:cNvPr id="6211" name="Text Box 67"/>
          <p:cNvSpPr txBox="1">
            <a:spLocks noChangeArrowheads="1"/>
          </p:cNvSpPr>
          <p:nvPr/>
        </p:nvSpPr>
        <p:spPr bwMode="auto">
          <a:xfrm>
            <a:off x="2555875" y="981075"/>
            <a:ext cx="425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t>va</a:t>
            </a:r>
          </a:p>
        </p:txBody>
      </p:sp>
      <p:sp>
        <p:nvSpPr>
          <p:cNvPr id="6212" name="Text Box 68"/>
          <p:cNvSpPr txBox="1">
            <a:spLocks noChangeArrowheads="1"/>
          </p:cNvSpPr>
          <p:nvPr/>
        </p:nvSpPr>
        <p:spPr bwMode="auto">
          <a:xfrm>
            <a:off x="2608263" y="1360488"/>
            <a:ext cx="1377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t>Os acostáis</a:t>
            </a:r>
          </a:p>
        </p:txBody>
      </p:sp>
      <p:sp>
        <p:nvSpPr>
          <p:cNvPr id="6213" name="Text Box 69"/>
          <p:cNvSpPr txBox="1">
            <a:spLocks noChangeArrowheads="1"/>
          </p:cNvSpPr>
          <p:nvPr/>
        </p:nvSpPr>
        <p:spPr bwMode="auto">
          <a:xfrm>
            <a:off x="2608263" y="1647825"/>
            <a:ext cx="742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t>juego</a:t>
            </a:r>
          </a:p>
        </p:txBody>
      </p:sp>
      <p:sp>
        <p:nvSpPr>
          <p:cNvPr id="6214" name="Text Box 70"/>
          <p:cNvSpPr txBox="1">
            <a:spLocks noChangeArrowheads="1"/>
          </p:cNvSpPr>
          <p:nvPr/>
        </p:nvSpPr>
        <p:spPr bwMode="auto">
          <a:xfrm>
            <a:off x="2627313" y="1916113"/>
            <a:ext cx="933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t>puedes</a:t>
            </a:r>
          </a:p>
        </p:txBody>
      </p:sp>
      <p:sp>
        <p:nvSpPr>
          <p:cNvPr id="6215" name="Text Box 71"/>
          <p:cNvSpPr txBox="1">
            <a:spLocks noChangeArrowheads="1"/>
          </p:cNvSpPr>
          <p:nvPr/>
        </p:nvSpPr>
        <p:spPr bwMode="auto">
          <a:xfrm>
            <a:off x="2627313" y="2205038"/>
            <a:ext cx="425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t>ve</a:t>
            </a:r>
          </a:p>
        </p:txBody>
      </p:sp>
      <p:sp>
        <p:nvSpPr>
          <p:cNvPr id="6216" name="Text Box 72"/>
          <p:cNvSpPr txBox="1">
            <a:spLocks noChangeArrowheads="1"/>
          </p:cNvSpPr>
          <p:nvPr/>
        </p:nvSpPr>
        <p:spPr bwMode="auto">
          <a:xfrm>
            <a:off x="2608263" y="2584450"/>
            <a:ext cx="552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t>son</a:t>
            </a:r>
          </a:p>
        </p:txBody>
      </p:sp>
      <p:sp>
        <p:nvSpPr>
          <p:cNvPr id="6217" name="Text Box 73"/>
          <p:cNvSpPr txBox="1">
            <a:spLocks noChangeArrowheads="1"/>
          </p:cNvSpPr>
          <p:nvPr/>
        </p:nvSpPr>
        <p:spPr bwMode="auto">
          <a:xfrm>
            <a:off x="2608263" y="2944813"/>
            <a:ext cx="590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t>vivo</a:t>
            </a:r>
          </a:p>
        </p:txBody>
      </p:sp>
      <p:sp>
        <p:nvSpPr>
          <p:cNvPr id="6218" name="Text Box 74"/>
          <p:cNvSpPr txBox="1">
            <a:spLocks noChangeArrowheads="1"/>
          </p:cNvSpPr>
          <p:nvPr/>
        </p:nvSpPr>
        <p:spPr bwMode="auto">
          <a:xfrm>
            <a:off x="2608263" y="3305175"/>
            <a:ext cx="781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t>tocáis</a:t>
            </a:r>
          </a:p>
        </p:txBody>
      </p:sp>
      <p:sp>
        <p:nvSpPr>
          <p:cNvPr id="6219" name="Text Box 75"/>
          <p:cNvSpPr txBox="1">
            <a:spLocks noChangeArrowheads="1"/>
          </p:cNvSpPr>
          <p:nvPr/>
        </p:nvSpPr>
        <p:spPr bwMode="auto">
          <a:xfrm>
            <a:off x="2627313" y="3644900"/>
            <a:ext cx="793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t>tienes</a:t>
            </a:r>
          </a:p>
        </p:txBody>
      </p:sp>
      <p:sp>
        <p:nvSpPr>
          <p:cNvPr id="6220" name="Text Box 76"/>
          <p:cNvSpPr txBox="1">
            <a:spLocks noChangeArrowheads="1"/>
          </p:cNvSpPr>
          <p:nvPr/>
        </p:nvSpPr>
        <p:spPr bwMode="auto">
          <a:xfrm>
            <a:off x="2627313" y="4005263"/>
            <a:ext cx="1047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t>jugamos</a:t>
            </a:r>
          </a:p>
        </p:txBody>
      </p:sp>
      <p:sp>
        <p:nvSpPr>
          <p:cNvPr id="6221" name="Text Box 77"/>
          <p:cNvSpPr txBox="1">
            <a:spLocks noChangeArrowheads="1"/>
          </p:cNvSpPr>
          <p:nvPr/>
        </p:nvSpPr>
        <p:spPr bwMode="auto">
          <a:xfrm>
            <a:off x="2608263" y="4384675"/>
            <a:ext cx="552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t>veo</a:t>
            </a:r>
          </a:p>
        </p:txBody>
      </p:sp>
      <p:sp>
        <p:nvSpPr>
          <p:cNvPr id="6222" name="Text Box 78"/>
          <p:cNvSpPr txBox="1">
            <a:spLocks noChangeArrowheads="1"/>
          </p:cNvSpPr>
          <p:nvPr/>
        </p:nvSpPr>
        <p:spPr bwMode="auto">
          <a:xfrm>
            <a:off x="2627313" y="4724400"/>
            <a:ext cx="806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t>bebes</a:t>
            </a:r>
          </a:p>
        </p:txBody>
      </p:sp>
      <p:sp>
        <p:nvSpPr>
          <p:cNvPr id="6223" name="Text Box 79"/>
          <p:cNvSpPr txBox="1">
            <a:spLocks noChangeArrowheads="1"/>
          </p:cNvSpPr>
          <p:nvPr/>
        </p:nvSpPr>
        <p:spPr bwMode="auto">
          <a:xfrm>
            <a:off x="2608263" y="5105400"/>
            <a:ext cx="615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t>est</a:t>
            </a:r>
            <a:r>
              <a:rPr lang="es-ES">
                <a:cs typeface="Arial" pitchFamily="34" charset="0"/>
              </a:rPr>
              <a:t>á</a:t>
            </a:r>
          </a:p>
        </p:txBody>
      </p:sp>
      <p:sp>
        <p:nvSpPr>
          <p:cNvPr id="6224" name="Text Box 80"/>
          <p:cNvSpPr txBox="1">
            <a:spLocks noChangeArrowheads="1"/>
          </p:cNvSpPr>
          <p:nvPr/>
        </p:nvSpPr>
        <p:spPr bwMode="auto">
          <a:xfrm>
            <a:off x="2608263" y="5465763"/>
            <a:ext cx="755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t>tengo</a:t>
            </a:r>
          </a:p>
        </p:txBody>
      </p:sp>
      <p:sp>
        <p:nvSpPr>
          <p:cNvPr id="6225" name="Text Box 81"/>
          <p:cNvSpPr txBox="1">
            <a:spLocks noChangeArrowheads="1"/>
          </p:cNvSpPr>
          <p:nvPr/>
        </p:nvSpPr>
        <p:spPr bwMode="auto">
          <a:xfrm>
            <a:off x="2608263" y="5824538"/>
            <a:ext cx="628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t>eres</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146"/>
                    </p:tgtEl>
                  </p:cond>
                </p:stCondLst>
                <p:endSync evt="end" delay="0">
                  <p:rtn val="all"/>
                </p:endSync>
                <p:childTnLst>
                  <p:par>
                    <p:cTn id="3" fill="hold" nodeType="clickPar">
                      <p:stCondLst>
                        <p:cond delay="0"/>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p:cTn id="7" dur="500" fill="hold"/>
                                        <p:tgtEl>
                                          <p:spTgt spid="6147"/>
                                        </p:tgtEl>
                                        <p:attrNameLst>
                                          <p:attrName>ppt_w</p:attrName>
                                        </p:attrNameLst>
                                      </p:cBhvr>
                                      <p:tavLst>
                                        <p:tav tm="0">
                                          <p:val>
                                            <p:fltVal val="0"/>
                                          </p:val>
                                        </p:tav>
                                        <p:tav tm="100000">
                                          <p:val>
                                            <p:strVal val="#ppt_w"/>
                                          </p:val>
                                        </p:tav>
                                      </p:tavLst>
                                    </p:anim>
                                    <p:anim calcmode="lin" valueType="num">
                                      <p:cBhvr>
                                        <p:cTn id="8" dur="500" fill="hold"/>
                                        <p:tgtEl>
                                          <p:spTgt spid="6147"/>
                                        </p:tgtEl>
                                        <p:attrNameLst>
                                          <p:attrName>ppt_h</p:attrName>
                                        </p:attrNameLst>
                                      </p:cBhvr>
                                      <p:tavLst>
                                        <p:tav tm="0">
                                          <p:val>
                                            <p:fltVal val="0"/>
                                          </p:val>
                                        </p:tav>
                                        <p:tav tm="100000">
                                          <p:val>
                                            <p:strVal val="#ppt_h"/>
                                          </p:val>
                                        </p:tav>
                                      </p:tavLst>
                                    </p:anim>
                                    <p:animEffect transition="in" filter="fade">
                                      <p:cBhvr>
                                        <p:cTn id="9" dur="500"/>
                                        <p:tgtEl>
                                          <p:spTgt spid="6147"/>
                                        </p:tgtEl>
                                      </p:cBhvr>
                                    </p:animEffect>
                                  </p:childTnLst>
                                </p:cTn>
                              </p:par>
                            </p:childTnLst>
                          </p:cTn>
                        </p:par>
                      </p:childTnLst>
                    </p:cTn>
                  </p:par>
                </p:childTnLst>
              </p:cTn>
              <p:nextCondLst>
                <p:cond evt="onClick" delay="0">
                  <p:tgtEl>
                    <p:spTgt spid="6146"/>
                  </p:tgtEl>
                </p:cond>
              </p:nextCondLst>
            </p:seq>
            <p:seq concurrent="1" nextAc="seek">
              <p:cTn id="10" restart="whenNotActive" fill="hold" evtFilter="cancelBubble" nodeType="interactiveSeq">
                <p:stCondLst>
                  <p:cond evt="onClick" delay="0">
                    <p:tgtEl>
                      <p:spTgt spid="6147"/>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6148"/>
                                        </p:tgtEl>
                                        <p:attrNameLst>
                                          <p:attrName>style.visibility</p:attrName>
                                        </p:attrNameLst>
                                      </p:cBhvr>
                                      <p:to>
                                        <p:strVal val="visible"/>
                                      </p:to>
                                    </p:set>
                                    <p:anim calcmode="lin" valueType="num">
                                      <p:cBhvr>
                                        <p:cTn id="15" dur="500" fill="hold"/>
                                        <p:tgtEl>
                                          <p:spTgt spid="6148"/>
                                        </p:tgtEl>
                                        <p:attrNameLst>
                                          <p:attrName>ppt_w</p:attrName>
                                        </p:attrNameLst>
                                      </p:cBhvr>
                                      <p:tavLst>
                                        <p:tav tm="0">
                                          <p:val>
                                            <p:fltVal val="0"/>
                                          </p:val>
                                        </p:tav>
                                        <p:tav tm="100000">
                                          <p:val>
                                            <p:strVal val="#ppt_w"/>
                                          </p:val>
                                        </p:tav>
                                      </p:tavLst>
                                    </p:anim>
                                    <p:anim calcmode="lin" valueType="num">
                                      <p:cBhvr>
                                        <p:cTn id="16" dur="500" fill="hold"/>
                                        <p:tgtEl>
                                          <p:spTgt spid="6148"/>
                                        </p:tgtEl>
                                        <p:attrNameLst>
                                          <p:attrName>ppt_h</p:attrName>
                                        </p:attrNameLst>
                                      </p:cBhvr>
                                      <p:tavLst>
                                        <p:tav tm="0">
                                          <p:val>
                                            <p:fltVal val="0"/>
                                          </p:val>
                                        </p:tav>
                                        <p:tav tm="100000">
                                          <p:val>
                                            <p:strVal val="#ppt_h"/>
                                          </p:val>
                                        </p:tav>
                                      </p:tavLst>
                                    </p:anim>
                                    <p:animEffect transition="in" filter="fade">
                                      <p:cBhvr>
                                        <p:cTn id="17" dur="500"/>
                                        <p:tgtEl>
                                          <p:spTgt spid="6148"/>
                                        </p:tgtEl>
                                      </p:cBhvr>
                                    </p:animEffect>
                                  </p:childTnLst>
                                </p:cTn>
                              </p:par>
                            </p:childTnLst>
                          </p:cTn>
                        </p:par>
                      </p:childTnLst>
                    </p:cTn>
                  </p:par>
                </p:childTnLst>
              </p:cTn>
              <p:nextCondLst>
                <p:cond evt="onClick" delay="0">
                  <p:tgtEl>
                    <p:spTgt spid="6147"/>
                  </p:tgtEl>
                </p:cond>
              </p:nextCondLst>
            </p:seq>
            <p:seq concurrent="1" nextAc="seek">
              <p:cTn id="18" restart="whenNotActive" fill="hold" evtFilter="cancelBubble" nodeType="interactiveSeq">
                <p:stCondLst>
                  <p:cond evt="onClick" delay="0">
                    <p:tgtEl>
                      <p:spTgt spid="6149"/>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6150"/>
                                        </p:tgtEl>
                                        <p:attrNameLst>
                                          <p:attrName>style.visibility</p:attrName>
                                        </p:attrNameLst>
                                      </p:cBhvr>
                                      <p:to>
                                        <p:strVal val="visible"/>
                                      </p:to>
                                    </p:set>
                                    <p:anim calcmode="lin" valueType="num">
                                      <p:cBhvr>
                                        <p:cTn id="23" dur="500" fill="hold"/>
                                        <p:tgtEl>
                                          <p:spTgt spid="6150"/>
                                        </p:tgtEl>
                                        <p:attrNameLst>
                                          <p:attrName>ppt_w</p:attrName>
                                        </p:attrNameLst>
                                      </p:cBhvr>
                                      <p:tavLst>
                                        <p:tav tm="0">
                                          <p:val>
                                            <p:fltVal val="0"/>
                                          </p:val>
                                        </p:tav>
                                        <p:tav tm="100000">
                                          <p:val>
                                            <p:strVal val="#ppt_w"/>
                                          </p:val>
                                        </p:tav>
                                      </p:tavLst>
                                    </p:anim>
                                    <p:anim calcmode="lin" valueType="num">
                                      <p:cBhvr>
                                        <p:cTn id="24" dur="500" fill="hold"/>
                                        <p:tgtEl>
                                          <p:spTgt spid="6150"/>
                                        </p:tgtEl>
                                        <p:attrNameLst>
                                          <p:attrName>ppt_h</p:attrName>
                                        </p:attrNameLst>
                                      </p:cBhvr>
                                      <p:tavLst>
                                        <p:tav tm="0">
                                          <p:val>
                                            <p:fltVal val="0"/>
                                          </p:val>
                                        </p:tav>
                                        <p:tav tm="100000">
                                          <p:val>
                                            <p:strVal val="#ppt_h"/>
                                          </p:val>
                                        </p:tav>
                                      </p:tavLst>
                                    </p:anim>
                                    <p:animEffect transition="in" filter="fade">
                                      <p:cBhvr>
                                        <p:cTn id="25" dur="500"/>
                                        <p:tgtEl>
                                          <p:spTgt spid="6150"/>
                                        </p:tgtEl>
                                      </p:cBhvr>
                                    </p:animEffect>
                                  </p:childTnLst>
                                </p:cTn>
                              </p:par>
                            </p:childTnLst>
                          </p:cTn>
                        </p:par>
                      </p:childTnLst>
                    </p:cTn>
                  </p:par>
                </p:childTnLst>
              </p:cTn>
              <p:nextCondLst>
                <p:cond evt="onClick" delay="0">
                  <p:tgtEl>
                    <p:spTgt spid="6149"/>
                  </p:tgtEl>
                </p:cond>
              </p:nextCondLst>
            </p:seq>
            <p:seq concurrent="1" nextAc="seek">
              <p:cTn id="26" restart="whenNotActive" fill="hold" evtFilter="cancelBubble" nodeType="interactiveSeq">
                <p:stCondLst>
                  <p:cond evt="onClick" delay="0">
                    <p:tgtEl>
                      <p:spTgt spid="6150"/>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6151"/>
                                        </p:tgtEl>
                                        <p:attrNameLst>
                                          <p:attrName>style.visibility</p:attrName>
                                        </p:attrNameLst>
                                      </p:cBhvr>
                                      <p:to>
                                        <p:strVal val="visible"/>
                                      </p:to>
                                    </p:set>
                                    <p:anim calcmode="lin" valueType="num">
                                      <p:cBhvr>
                                        <p:cTn id="31" dur="500" fill="hold"/>
                                        <p:tgtEl>
                                          <p:spTgt spid="6151"/>
                                        </p:tgtEl>
                                        <p:attrNameLst>
                                          <p:attrName>ppt_w</p:attrName>
                                        </p:attrNameLst>
                                      </p:cBhvr>
                                      <p:tavLst>
                                        <p:tav tm="0">
                                          <p:val>
                                            <p:fltVal val="0"/>
                                          </p:val>
                                        </p:tav>
                                        <p:tav tm="100000">
                                          <p:val>
                                            <p:strVal val="#ppt_w"/>
                                          </p:val>
                                        </p:tav>
                                      </p:tavLst>
                                    </p:anim>
                                    <p:anim calcmode="lin" valueType="num">
                                      <p:cBhvr>
                                        <p:cTn id="32" dur="500" fill="hold"/>
                                        <p:tgtEl>
                                          <p:spTgt spid="6151"/>
                                        </p:tgtEl>
                                        <p:attrNameLst>
                                          <p:attrName>ppt_h</p:attrName>
                                        </p:attrNameLst>
                                      </p:cBhvr>
                                      <p:tavLst>
                                        <p:tav tm="0">
                                          <p:val>
                                            <p:fltVal val="0"/>
                                          </p:val>
                                        </p:tav>
                                        <p:tav tm="100000">
                                          <p:val>
                                            <p:strVal val="#ppt_h"/>
                                          </p:val>
                                        </p:tav>
                                      </p:tavLst>
                                    </p:anim>
                                    <p:animEffect transition="in" filter="fade">
                                      <p:cBhvr>
                                        <p:cTn id="33" dur="500"/>
                                        <p:tgtEl>
                                          <p:spTgt spid="6151"/>
                                        </p:tgtEl>
                                      </p:cBhvr>
                                    </p:animEffect>
                                  </p:childTnLst>
                                </p:cTn>
                              </p:par>
                            </p:childTnLst>
                          </p:cTn>
                        </p:par>
                      </p:childTnLst>
                    </p:cTn>
                  </p:par>
                </p:childTnLst>
              </p:cTn>
              <p:nextCondLst>
                <p:cond evt="onClick" delay="0">
                  <p:tgtEl>
                    <p:spTgt spid="6150"/>
                  </p:tgtEl>
                </p:cond>
              </p:nextCondLst>
            </p:seq>
            <p:seq concurrent="1" nextAc="seek">
              <p:cTn id="34" restart="whenNotActive" fill="hold" evtFilter="cancelBubble" nodeType="interactiveSeq">
                <p:stCondLst>
                  <p:cond evt="onClick" delay="0">
                    <p:tgtEl>
                      <p:spTgt spid="6152"/>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6153"/>
                                        </p:tgtEl>
                                        <p:attrNameLst>
                                          <p:attrName>style.visibility</p:attrName>
                                        </p:attrNameLst>
                                      </p:cBhvr>
                                      <p:to>
                                        <p:strVal val="visible"/>
                                      </p:to>
                                    </p:set>
                                    <p:anim calcmode="lin" valueType="num">
                                      <p:cBhvr>
                                        <p:cTn id="39" dur="500" fill="hold"/>
                                        <p:tgtEl>
                                          <p:spTgt spid="6153"/>
                                        </p:tgtEl>
                                        <p:attrNameLst>
                                          <p:attrName>ppt_w</p:attrName>
                                        </p:attrNameLst>
                                      </p:cBhvr>
                                      <p:tavLst>
                                        <p:tav tm="0">
                                          <p:val>
                                            <p:fltVal val="0"/>
                                          </p:val>
                                        </p:tav>
                                        <p:tav tm="100000">
                                          <p:val>
                                            <p:strVal val="#ppt_w"/>
                                          </p:val>
                                        </p:tav>
                                      </p:tavLst>
                                    </p:anim>
                                    <p:anim calcmode="lin" valueType="num">
                                      <p:cBhvr>
                                        <p:cTn id="40" dur="500" fill="hold"/>
                                        <p:tgtEl>
                                          <p:spTgt spid="6153"/>
                                        </p:tgtEl>
                                        <p:attrNameLst>
                                          <p:attrName>ppt_h</p:attrName>
                                        </p:attrNameLst>
                                      </p:cBhvr>
                                      <p:tavLst>
                                        <p:tav tm="0">
                                          <p:val>
                                            <p:fltVal val="0"/>
                                          </p:val>
                                        </p:tav>
                                        <p:tav tm="100000">
                                          <p:val>
                                            <p:strVal val="#ppt_h"/>
                                          </p:val>
                                        </p:tav>
                                      </p:tavLst>
                                    </p:anim>
                                    <p:animEffect transition="in" filter="fade">
                                      <p:cBhvr>
                                        <p:cTn id="41" dur="500"/>
                                        <p:tgtEl>
                                          <p:spTgt spid="6153"/>
                                        </p:tgtEl>
                                      </p:cBhvr>
                                    </p:animEffect>
                                  </p:childTnLst>
                                </p:cTn>
                              </p:par>
                            </p:childTnLst>
                          </p:cTn>
                        </p:par>
                      </p:childTnLst>
                    </p:cTn>
                  </p:par>
                </p:childTnLst>
              </p:cTn>
              <p:nextCondLst>
                <p:cond evt="onClick" delay="0">
                  <p:tgtEl>
                    <p:spTgt spid="6152"/>
                  </p:tgtEl>
                </p:cond>
              </p:nextCondLst>
            </p:seq>
            <p:seq concurrent="1" nextAc="seek">
              <p:cTn id="42" restart="whenNotActive" fill="hold" evtFilter="cancelBubble" nodeType="interactiveSeq">
                <p:stCondLst>
                  <p:cond evt="onClick" delay="0">
                    <p:tgtEl>
                      <p:spTgt spid="6153"/>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6154"/>
                                        </p:tgtEl>
                                        <p:attrNameLst>
                                          <p:attrName>style.visibility</p:attrName>
                                        </p:attrNameLst>
                                      </p:cBhvr>
                                      <p:to>
                                        <p:strVal val="visible"/>
                                      </p:to>
                                    </p:set>
                                    <p:anim calcmode="lin" valueType="num">
                                      <p:cBhvr>
                                        <p:cTn id="47" dur="500" fill="hold"/>
                                        <p:tgtEl>
                                          <p:spTgt spid="6154"/>
                                        </p:tgtEl>
                                        <p:attrNameLst>
                                          <p:attrName>ppt_w</p:attrName>
                                        </p:attrNameLst>
                                      </p:cBhvr>
                                      <p:tavLst>
                                        <p:tav tm="0">
                                          <p:val>
                                            <p:fltVal val="0"/>
                                          </p:val>
                                        </p:tav>
                                        <p:tav tm="100000">
                                          <p:val>
                                            <p:strVal val="#ppt_w"/>
                                          </p:val>
                                        </p:tav>
                                      </p:tavLst>
                                    </p:anim>
                                    <p:anim calcmode="lin" valueType="num">
                                      <p:cBhvr>
                                        <p:cTn id="48" dur="500" fill="hold"/>
                                        <p:tgtEl>
                                          <p:spTgt spid="6154"/>
                                        </p:tgtEl>
                                        <p:attrNameLst>
                                          <p:attrName>ppt_h</p:attrName>
                                        </p:attrNameLst>
                                      </p:cBhvr>
                                      <p:tavLst>
                                        <p:tav tm="0">
                                          <p:val>
                                            <p:fltVal val="0"/>
                                          </p:val>
                                        </p:tav>
                                        <p:tav tm="100000">
                                          <p:val>
                                            <p:strVal val="#ppt_h"/>
                                          </p:val>
                                        </p:tav>
                                      </p:tavLst>
                                    </p:anim>
                                    <p:animEffect transition="in" filter="fade">
                                      <p:cBhvr>
                                        <p:cTn id="49" dur="500"/>
                                        <p:tgtEl>
                                          <p:spTgt spid="6154"/>
                                        </p:tgtEl>
                                      </p:cBhvr>
                                    </p:animEffect>
                                  </p:childTnLst>
                                </p:cTn>
                              </p:par>
                            </p:childTnLst>
                          </p:cTn>
                        </p:par>
                      </p:childTnLst>
                    </p:cTn>
                  </p:par>
                </p:childTnLst>
              </p:cTn>
              <p:nextCondLst>
                <p:cond evt="onClick" delay="0">
                  <p:tgtEl>
                    <p:spTgt spid="6153"/>
                  </p:tgtEl>
                </p:cond>
              </p:nextCondLst>
            </p:seq>
            <p:seq concurrent="1" nextAc="seek">
              <p:cTn id="50" restart="whenNotActive" fill="hold" evtFilter="cancelBubble" nodeType="interactiveSeq">
                <p:stCondLst>
                  <p:cond evt="onClick" delay="0">
                    <p:tgtEl>
                      <p:spTgt spid="6155"/>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6156"/>
                                        </p:tgtEl>
                                        <p:attrNameLst>
                                          <p:attrName>style.visibility</p:attrName>
                                        </p:attrNameLst>
                                      </p:cBhvr>
                                      <p:to>
                                        <p:strVal val="visible"/>
                                      </p:to>
                                    </p:set>
                                    <p:anim calcmode="lin" valueType="num">
                                      <p:cBhvr>
                                        <p:cTn id="55" dur="500" fill="hold"/>
                                        <p:tgtEl>
                                          <p:spTgt spid="6156"/>
                                        </p:tgtEl>
                                        <p:attrNameLst>
                                          <p:attrName>ppt_w</p:attrName>
                                        </p:attrNameLst>
                                      </p:cBhvr>
                                      <p:tavLst>
                                        <p:tav tm="0">
                                          <p:val>
                                            <p:fltVal val="0"/>
                                          </p:val>
                                        </p:tav>
                                        <p:tav tm="100000">
                                          <p:val>
                                            <p:strVal val="#ppt_w"/>
                                          </p:val>
                                        </p:tav>
                                      </p:tavLst>
                                    </p:anim>
                                    <p:anim calcmode="lin" valueType="num">
                                      <p:cBhvr>
                                        <p:cTn id="56" dur="500" fill="hold"/>
                                        <p:tgtEl>
                                          <p:spTgt spid="6156"/>
                                        </p:tgtEl>
                                        <p:attrNameLst>
                                          <p:attrName>ppt_h</p:attrName>
                                        </p:attrNameLst>
                                      </p:cBhvr>
                                      <p:tavLst>
                                        <p:tav tm="0">
                                          <p:val>
                                            <p:fltVal val="0"/>
                                          </p:val>
                                        </p:tav>
                                        <p:tav tm="100000">
                                          <p:val>
                                            <p:strVal val="#ppt_h"/>
                                          </p:val>
                                        </p:tav>
                                      </p:tavLst>
                                    </p:anim>
                                    <p:animEffect transition="in" filter="fade">
                                      <p:cBhvr>
                                        <p:cTn id="57" dur="500"/>
                                        <p:tgtEl>
                                          <p:spTgt spid="6156"/>
                                        </p:tgtEl>
                                      </p:cBhvr>
                                    </p:animEffect>
                                  </p:childTnLst>
                                </p:cTn>
                              </p:par>
                            </p:childTnLst>
                          </p:cTn>
                        </p:par>
                      </p:childTnLst>
                    </p:cTn>
                  </p:par>
                </p:childTnLst>
              </p:cTn>
              <p:nextCondLst>
                <p:cond evt="onClick" delay="0">
                  <p:tgtEl>
                    <p:spTgt spid="6155"/>
                  </p:tgtEl>
                </p:cond>
              </p:nextCondLst>
            </p:seq>
            <p:seq concurrent="1" nextAc="seek">
              <p:cTn id="58" restart="whenNotActive" fill="hold" evtFilter="cancelBubble" nodeType="interactiveSeq">
                <p:stCondLst>
                  <p:cond evt="onClick" delay="0">
                    <p:tgtEl>
                      <p:spTgt spid="6156"/>
                    </p:tgtEl>
                  </p:cond>
                </p:stCondLst>
                <p:endSync evt="end" delay="0">
                  <p:rtn val="all"/>
                </p:endSync>
                <p:childTnLst>
                  <p:par>
                    <p:cTn id="59" fill="hold" nodeType="clickPar">
                      <p:stCondLst>
                        <p:cond delay="0"/>
                      </p:stCondLst>
                      <p:childTnLst>
                        <p:par>
                          <p:cTn id="60" fill="hold" nodeType="withGroup">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6157"/>
                                        </p:tgtEl>
                                        <p:attrNameLst>
                                          <p:attrName>style.visibility</p:attrName>
                                        </p:attrNameLst>
                                      </p:cBhvr>
                                      <p:to>
                                        <p:strVal val="visible"/>
                                      </p:to>
                                    </p:set>
                                    <p:anim calcmode="lin" valueType="num">
                                      <p:cBhvr>
                                        <p:cTn id="63" dur="500" fill="hold"/>
                                        <p:tgtEl>
                                          <p:spTgt spid="6157"/>
                                        </p:tgtEl>
                                        <p:attrNameLst>
                                          <p:attrName>ppt_w</p:attrName>
                                        </p:attrNameLst>
                                      </p:cBhvr>
                                      <p:tavLst>
                                        <p:tav tm="0">
                                          <p:val>
                                            <p:fltVal val="0"/>
                                          </p:val>
                                        </p:tav>
                                        <p:tav tm="100000">
                                          <p:val>
                                            <p:strVal val="#ppt_w"/>
                                          </p:val>
                                        </p:tav>
                                      </p:tavLst>
                                    </p:anim>
                                    <p:anim calcmode="lin" valueType="num">
                                      <p:cBhvr>
                                        <p:cTn id="64" dur="500" fill="hold"/>
                                        <p:tgtEl>
                                          <p:spTgt spid="6157"/>
                                        </p:tgtEl>
                                        <p:attrNameLst>
                                          <p:attrName>ppt_h</p:attrName>
                                        </p:attrNameLst>
                                      </p:cBhvr>
                                      <p:tavLst>
                                        <p:tav tm="0">
                                          <p:val>
                                            <p:fltVal val="0"/>
                                          </p:val>
                                        </p:tav>
                                        <p:tav tm="100000">
                                          <p:val>
                                            <p:strVal val="#ppt_h"/>
                                          </p:val>
                                        </p:tav>
                                      </p:tavLst>
                                    </p:anim>
                                    <p:animEffect transition="in" filter="fade">
                                      <p:cBhvr>
                                        <p:cTn id="65" dur="500"/>
                                        <p:tgtEl>
                                          <p:spTgt spid="6157"/>
                                        </p:tgtEl>
                                      </p:cBhvr>
                                    </p:animEffect>
                                  </p:childTnLst>
                                </p:cTn>
                              </p:par>
                            </p:childTnLst>
                          </p:cTn>
                        </p:par>
                      </p:childTnLst>
                    </p:cTn>
                  </p:par>
                </p:childTnLst>
              </p:cTn>
              <p:nextCondLst>
                <p:cond evt="onClick" delay="0">
                  <p:tgtEl>
                    <p:spTgt spid="6156"/>
                  </p:tgtEl>
                </p:cond>
              </p:nextCondLst>
            </p:seq>
            <p:seq concurrent="1" nextAc="seek">
              <p:cTn id="66" restart="whenNotActive" fill="hold" evtFilter="cancelBubble" nodeType="interactiveSeq">
                <p:stCondLst>
                  <p:cond evt="onClick" delay="0">
                    <p:tgtEl>
                      <p:spTgt spid="6158"/>
                    </p:tgtEl>
                  </p:cond>
                </p:stCondLst>
                <p:endSync evt="end" delay="0">
                  <p:rtn val="all"/>
                </p:endSync>
                <p:childTnLst>
                  <p:par>
                    <p:cTn id="67" fill="hold" nodeType="clickPar">
                      <p:stCondLst>
                        <p:cond delay="0"/>
                      </p:stCondLst>
                      <p:childTnLst>
                        <p:par>
                          <p:cTn id="68" fill="hold" nodeType="withGroup">
                            <p:stCondLst>
                              <p:cond delay="0"/>
                            </p:stCondLst>
                            <p:childTnLst>
                              <p:par>
                                <p:cTn id="69" presetID="53" presetClass="entr" presetSubtype="0" fill="hold" grpId="0" nodeType="clickEffect">
                                  <p:stCondLst>
                                    <p:cond delay="0"/>
                                  </p:stCondLst>
                                  <p:childTnLst>
                                    <p:set>
                                      <p:cBhvr>
                                        <p:cTn id="70" dur="1" fill="hold">
                                          <p:stCondLst>
                                            <p:cond delay="0"/>
                                          </p:stCondLst>
                                        </p:cTn>
                                        <p:tgtEl>
                                          <p:spTgt spid="6159"/>
                                        </p:tgtEl>
                                        <p:attrNameLst>
                                          <p:attrName>style.visibility</p:attrName>
                                        </p:attrNameLst>
                                      </p:cBhvr>
                                      <p:to>
                                        <p:strVal val="visible"/>
                                      </p:to>
                                    </p:set>
                                    <p:anim calcmode="lin" valueType="num">
                                      <p:cBhvr>
                                        <p:cTn id="71" dur="500" fill="hold"/>
                                        <p:tgtEl>
                                          <p:spTgt spid="6159"/>
                                        </p:tgtEl>
                                        <p:attrNameLst>
                                          <p:attrName>ppt_w</p:attrName>
                                        </p:attrNameLst>
                                      </p:cBhvr>
                                      <p:tavLst>
                                        <p:tav tm="0">
                                          <p:val>
                                            <p:fltVal val="0"/>
                                          </p:val>
                                        </p:tav>
                                        <p:tav tm="100000">
                                          <p:val>
                                            <p:strVal val="#ppt_w"/>
                                          </p:val>
                                        </p:tav>
                                      </p:tavLst>
                                    </p:anim>
                                    <p:anim calcmode="lin" valueType="num">
                                      <p:cBhvr>
                                        <p:cTn id="72" dur="500" fill="hold"/>
                                        <p:tgtEl>
                                          <p:spTgt spid="6159"/>
                                        </p:tgtEl>
                                        <p:attrNameLst>
                                          <p:attrName>ppt_h</p:attrName>
                                        </p:attrNameLst>
                                      </p:cBhvr>
                                      <p:tavLst>
                                        <p:tav tm="0">
                                          <p:val>
                                            <p:fltVal val="0"/>
                                          </p:val>
                                        </p:tav>
                                        <p:tav tm="100000">
                                          <p:val>
                                            <p:strVal val="#ppt_h"/>
                                          </p:val>
                                        </p:tav>
                                      </p:tavLst>
                                    </p:anim>
                                    <p:animEffect transition="in" filter="fade">
                                      <p:cBhvr>
                                        <p:cTn id="73" dur="500"/>
                                        <p:tgtEl>
                                          <p:spTgt spid="6159"/>
                                        </p:tgtEl>
                                      </p:cBhvr>
                                    </p:animEffect>
                                  </p:childTnLst>
                                </p:cTn>
                              </p:par>
                            </p:childTnLst>
                          </p:cTn>
                        </p:par>
                      </p:childTnLst>
                    </p:cTn>
                  </p:par>
                </p:childTnLst>
              </p:cTn>
              <p:nextCondLst>
                <p:cond evt="onClick" delay="0">
                  <p:tgtEl>
                    <p:spTgt spid="6158"/>
                  </p:tgtEl>
                </p:cond>
              </p:nextCondLst>
            </p:seq>
            <p:seq concurrent="1" nextAc="seek">
              <p:cTn id="74" restart="whenNotActive" fill="hold" evtFilter="cancelBubble" nodeType="interactiveSeq">
                <p:stCondLst>
                  <p:cond evt="onClick" delay="0">
                    <p:tgtEl>
                      <p:spTgt spid="6159"/>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53" presetClass="entr" presetSubtype="0" fill="hold" grpId="0" nodeType="clickEffect">
                                  <p:stCondLst>
                                    <p:cond delay="0"/>
                                  </p:stCondLst>
                                  <p:childTnLst>
                                    <p:set>
                                      <p:cBhvr>
                                        <p:cTn id="78" dur="1" fill="hold">
                                          <p:stCondLst>
                                            <p:cond delay="0"/>
                                          </p:stCondLst>
                                        </p:cTn>
                                        <p:tgtEl>
                                          <p:spTgt spid="6160"/>
                                        </p:tgtEl>
                                        <p:attrNameLst>
                                          <p:attrName>style.visibility</p:attrName>
                                        </p:attrNameLst>
                                      </p:cBhvr>
                                      <p:to>
                                        <p:strVal val="visible"/>
                                      </p:to>
                                    </p:set>
                                    <p:anim calcmode="lin" valueType="num">
                                      <p:cBhvr>
                                        <p:cTn id="79" dur="500" fill="hold"/>
                                        <p:tgtEl>
                                          <p:spTgt spid="6160"/>
                                        </p:tgtEl>
                                        <p:attrNameLst>
                                          <p:attrName>ppt_w</p:attrName>
                                        </p:attrNameLst>
                                      </p:cBhvr>
                                      <p:tavLst>
                                        <p:tav tm="0">
                                          <p:val>
                                            <p:fltVal val="0"/>
                                          </p:val>
                                        </p:tav>
                                        <p:tav tm="100000">
                                          <p:val>
                                            <p:strVal val="#ppt_w"/>
                                          </p:val>
                                        </p:tav>
                                      </p:tavLst>
                                    </p:anim>
                                    <p:anim calcmode="lin" valueType="num">
                                      <p:cBhvr>
                                        <p:cTn id="80" dur="500" fill="hold"/>
                                        <p:tgtEl>
                                          <p:spTgt spid="6160"/>
                                        </p:tgtEl>
                                        <p:attrNameLst>
                                          <p:attrName>ppt_h</p:attrName>
                                        </p:attrNameLst>
                                      </p:cBhvr>
                                      <p:tavLst>
                                        <p:tav tm="0">
                                          <p:val>
                                            <p:fltVal val="0"/>
                                          </p:val>
                                        </p:tav>
                                        <p:tav tm="100000">
                                          <p:val>
                                            <p:strVal val="#ppt_h"/>
                                          </p:val>
                                        </p:tav>
                                      </p:tavLst>
                                    </p:anim>
                                    <p:animEffect transition="in" filter="fade">
                                      <p:cBhvr>
                                        <p:cTn id="81" dur="500"/>
                                        <p:tgtEl>
                                          <p:spTgt spid="6160"/>
                                        </p:tgtEl>
                                      </p:cBhvr>
                                    </p:animEffect>
                                  </p:childTnLst>
                                </p:cTn>
                              </p:par>
                            </p:childTnLst>
                          </p:cTn>
                        </p:par>
                      </p:childTnLst>
                    </p:cTn>
                  </p:par>
                </p:childTnLst>
              </p:cTn>
              <p:nextCondLst>
                <p:cond evt="onClick" delay="0">
                  <p:tgtEl>
                    <p:spTgt spid="6159"/>
                  </p:tgtEl>
                </p:cond>
              </p:nextCondLst>
            </p:seq>
            <p:seq concurrent="1" nextAc="seek">
              <p:cTn id="82" restart="whenNotActive" fill="hold" evtFilter="cancelBubble" nodeType="interactiveSeq">
                <p:stCondLst>
                  <p:cond evt="onClick" delay="0">
                    <p:tgtEl>
                      <p:spTgt spid="6161"/>
                    </p:tgtEl>
                  </p:cond>
                </p:stCondLst>
                <p:endSync evt="end" delay="0">
                  <p:rtn val="all"/>
                </p:endSync>
                <p:childTnLst>
                  <p:par>
                    <p:cTn id="83" fill="hold" nodeType="clickPar">
                      <p:stCondLst>
                        <p:cond delay="0"/>
                      </p:stCondLst>
                      <p:childTnLst>
                        <p:par>
                          <p:cTn id="84" fill="hold" nodeType="withGroup">
                            <p:stCondLst>
                              <p:cond delay="0"/>
                            </p:stCondLst>
                            <p:childTnLst>
                              <p:par>
                                <p:cTn id="85" presetID="53" presetClass="entr" presetSubtype="0" fill="hold" grpId="0" nodeType="clickEffect">
                                  <p:stCondLst>
                                    <p:cond delay="0"/>
                                  </p:stCondLst>
                                  <p:childTnLst>
                                    <p:set>
                                      <p:cBhvr>
                                        <p:cTn id="86" dur="1" fill="hold">
                                          <p:stCondLst>
                                            <p:cond delay="0"/>
                                          </p:stCondLst>
                                        </p:cTn>
                                        <p:tgtEl>
                                          <p:spTgt spid="6162"/>
                                        </p:tgtEl>
                                        <p:attrNameLst>
                                          <p:attrName>style.visibility</p:attrName>
                                        </p:attrNameLst>
                                      </p:cBhvr>
                                      <p:to>
                                        <p:strVal val="visible"/>
                                      </p:to>
                                    </p:set>
                                    <p:anim calcmode="lin" valueType="num">
                                      <p:cBhvr>
                                        <p:cTn id="87" dur="500" fill="hold"/>
                                        <p:tgtEl>
                                          <p:spTgt spid="6162"/>
                                        </p:tgtEl>
                                        <p:attrNameLst>
                                          <p:attrName>ppt_w</p:attrName>
                                        </p:attrNameLst>
                                      </p:cBhvr>
                                      <p:tavLst>
                                        <p:tav tm="0">
                                          <p:val>
                                            <p:fltVal val="0"/>
                                          </p:val>
                                        </p:tav>
                                        <p:tav tm="100000">
                                          <p:val>
                                            <p:strVal val="#ppt_w"/>
                                          </p:val>
                                        </p:tav>
                                      </p:tavLst>
                                    </p:anim>
                                    <p:anim calcmode="lin" valueType="num">
                                      <p:cBhvr>
                                        <p:cTn id="88" dur="500" fill="hold"/>
                                        <p:tgtEl>
                                          <p:spTgt spid="6162"/>
                                        </p:tgtEl>
                                        <p:attrNameLst>
                                          <p:attrName>ppt_h</p:attrName>
                                        </p:attrNameLst>
                                      </p:cBhvr>
                                      <p:tavLst>
                                        <p:tav tm="0">
                                          <p:val>
                                            <p:fltVal val="0"/>
                                          </p:val>
                                        </p:tav>
                                        <p:tav tm="100000">
                                          <p:val>
                                            <p:strVal val="#ppt_h"/>
                                          </p:val>
                                        </p:tav>
                                      </p:tavLst>
                                    </p:anim>
                                    <p:animEffect transition="in" filter="fade">
                                      <p:cBhvr>
                                        <p:cTn id="89" dur="500"/>
                                        <p:tgtEl>
                                          <p:spTgt spid="6162"/>
                                        </p:tgtEl>
                                      </p:cBhvr>
                                    </p:animEffect>
                                  </p:childTnLst>
                                </p:cTn>
                              </p:par>
                            </p:childTnLst>
                          </p:cTn>
                        </p:par>
                      </p:childTnLst>
                    </p:cTn>
                  </p:par>
                </p:childTnLst>
              </p:cTn>
              <p:nextCondLst>
                <p:cond evt="onClick" delay="0">
                  <p:tgtEl>
                    <p:spTgt spid="6161"/>
                  </p:tgtEl>
                </p:cond>
              </p:nextCondLst>
            </p:seq>
            <p:seq concurrent="1" nextAc="seek">
              <p:cTn id="90" restart="whenNotActive" fill="hold" evtFilter="cancelBubble" nodeType="interactiveSeq">
                <p:stCondLst>
                  <p:cond evt="onClick" delay="0">
                    <p:tgtEl>
                      <p:spTgt spid="6162"/>
                    </p:tgtEl>
                  </p:cond>
                </p:stCondLst>
                <p:endSync evt="end" delay="0">
                  <p:rtn val="all"/>
                </p:endSync>
                <p:childTnLst>
                  <p:par>
                    <p:cTn id="91" fill="hold" nodeType="clickPar">
                      <p:stCondLst>
                        <p:cond delay="0"/>
                      </p:stCondLst>
                      <p:childTnLst>
                        <p:par>
                          <p:cTn id="92" fill="hold" nodeType="withGroup">
                            <p:stCondLst>
                              <p:cond delay="0"/>
                            </p:stCondLst>
                            <p:childTnLst>
                              <p:par>
                                <p:cTn id="93" presetID="53" presetClass="entr" presetSubtype="0" fill="hold" grpId="0" nodeType="clickEffect">
                                  <p:stCondLst>
                                    <p:cond delay="0"/>
                                  </p:stCondLst>
                                  <p:childTnLst>
                                    <p:set>
                                      <p:cBhvr>
                                        <p:cTn id="94" dur="1" fill="hold">
                                          <p:stCondLst>
                                            <p:cond delay="0"/>
                                          </p:stCondLst>
                                        </p:cTn>
                                        <p:tgtEl>
                                          <p:spTgt spid="6163"/>
                                        </p:tgtEl>
                                        <p:attrNameLst>
                                          <p:attrName>style.visibility</p:attrName>
                                        </p:attrNameLst>
                                      </p:cBhvr>
                                      <p:to>
                                        <p:strVal val="visible"/>
                                      </p:to>
                                    </p:set>
                                    <p:anim calcmode="lin" valueType="num">
                                      <p:cBhvr>
                                        <p:cTn id="95" dur="500" fill="hold"/>
                                        <p:tgtEl>
                                          <p:spTgt spid="6163"/>
                                        </p:tgtEl>
                                        <p:attrNameLst>
                                          <p:attrName>ppt_w</p:attrName>
                                        </p:attrNameLst>
                                      </p:cBhvr>
                                      <p:tavLst>
                                        <p:tav tm="0">
                                          <p:val>
                                            <p:fltVal val="0"/>
                                          </p:val>
                                        </p:tav>
                                        <p:tav tm="100000">
                                          <p:val>
                                            <p:strVal val="#ppt_w"/>
                                          </p:val>
                                        </p:tav>
                                      </p:tavLst>
                                    </p:anim>
                                    <p:anim calcmode="lin" valueType="num">
                                      <p:cBhvr>
                                        <p:cTn id="96" dur="500" fill="hold"/>
                                        <p:tgtEl>
                                          <p:spTgt spid="6163"/>
                                        </p:tgtEl>
                                        <p:attrNameLst>
                                          <p:attrName>ppt_h</p:attrName>
                                        </p:attrNameLst>
                                      </p:cBhvr>
                                      <p:tavLst>
                                        <p:tav tm="0">
                                          <p:val>
                                            <p:fltVal val="0"/>
                                          </p:val>
                                        </p:tav>
                                        <p:tav tm="100000">
                                          <p:val>
                                            <p:strVal val="#ppt_h"/>
                                          </p:val>
                                        </p:tav>
                                      </p:tavLst>
                                    </p:anim>
                                    <p:animEffect transition="in" filter="fade">
                                      <p:cBhvr>
                                        <p:cTn id="97" dur="500"/>
                                        <p:tgtEl>
                                          <p:spTgt spid="6163"/>
                                        </p:tgtEl>
                                      </p:cBhvr>
                                    </p:animEffect>
                                  </p:childTnLst>
                                </p:cTn>
                              </p:par>
                            </p:childTnLst>
                          </p:cTn>
                        </p:par>
                      </p:childTnLst>
                    </p:cTn>
                  </p:par>
                </p:childTnLst>
              </p:cTn>
              <p:nextCondLst>
                <p:cond evt="onClick" delay="0">
                  <p:tgtEl>
                    <p:spTgt spid="6162"/>
                  </p:tgtEl>
                </p:cond>
              </p:nextCondLst>
            </p:seq>
            <p:seq concurrent="1" nextAc="seek">
              <p:cTn id="98" restart="whenNotActive" fill="hold" evtFilter="cancelBubble" nodeType="interactiveSeq">
                <p:stCondLst>
                  <p:cond evt="onClick" delay="0">
                    <p:tgtEl>
                      <p:spTgt spid="6164"/>
                    </p:tgtEl>
                  </p:cond>
                </p:stCondLst>
                <p:endSync evt="end" delay="0">
                  <p:rtn val="all"/>
                </p:endSync>
                <p:childTnLst>
                  <p:par>
                    <p:cTn id="99" fill="hold" nodeType="clickPar">
                      <p:stCondLst>
                        <p:cond delay="0"/>
                      </p:stCondLst>
                      <p:childTnLst>
                        <p:par>
                          <p:cTn id="100" fill="hold" nodeType="withGroup">
                            <p:stCondLst>
                              <p:cond delay="0"/>
                            </p:stCondLst>
                            <p:childTnLst>
                              <p:par>
                                <p:cTn id="101" presetID="53" presetClass="entr" presetSubtype="0" fill="hold" grpId="0" nodeType="clickEffect">
                                  <p:stCondLst>
                                    <p:cond delay="0"/>
                                  </p:stCondLst>
                                  <p:childTnLst>
                                    <p:set>
                                      <p:cBhvr>
                                        <p:cTn id="102" dur="1" fill="hold">
                                          <p:stCondLst>
                                            <p:cond delay="0"/>
                                          </p:stCondLst>
                                        </p:cTn>
                                        <p:tgtEl>
                                          <p:spTgt spid="6165"/>
                                        </p:tgtEl>
                                        <p:attrNameLst>
                                          <p:attrName>style.visibility</p:attrName>
                                        </p:attrNameLst>
                                      </p:cBhvr>
                                      <p:to>
                                        <p:strVal val="visible"/>
                                      </p:to>
                                    </p:set>
                                    <p:anim calcmode="lin" valueType="num">
                                      <p:cBhvr>
                                        <p:cTn id="103" dur="500" fill="hold"/>
                                        <p:tgtEl>
                                          <p:spTgt spid="6165"/>
                                        </p:tgtEl>
                                        <p:attrNameLst>
                                          <p:attrName>ppt_w</p:attrName>
                                        </p:attrNameLst>
                                      </p:cBhvr>
                                      <p:tavLst>
                                        <p:tav tm="0">
                                          <p:val>
                                            <p:fltVal val="0"/>
                                          </p:val>
                                        </p:tav>
                                        <p:tav tm="100000">
                                          <p:val>
                                            <p:strVal val="#ppt_w"/>
                                          </p:val>
                                        </p:tav>
                                      </p:tavLst>
                                    </p:anim>
                                    <p:anim calcmode="lin" valueType="num">
                                      <p:cBhvr>
                                        <p:cTn id="104" dur="500" fill="hold"/>
                                        <p:tgtEl>
                                          <p:spTgt spid="6165"/>
                                        </p:tgtEl>
                                        <p:attrNameLst>
                                          <p:attrName>ppt_h</p:attrName>
                                        </p:attrNameLst>
                                      </p:cBhvr>
                                      <p:tavLst>
                                        <p:tav tm="0">
                                          <p:val>
                                            <p:fltVal val="0"/>
                                          </p:val>
                                        </p:tav>
                                        <p:tav tm="100000">
                                          <p:val>
                                            <p:strVal val="#ppt_h"/>
                                          </p:val>
                                        </p:tav>
                                      </p:tavLst>
                                    </p:anim>
                                    <p:animEffect transition="in" filter="fade">
                                      <p:cBhvr>
                                        <p:cTn id="105" dur="500"/>
                                        <p:tgtEl>
                                          <p:spTgt spid="6165"/>
                                        </p:tgtEl>
                                      </p:cBhvr>
                                    </p:animEffect>
                                  </p:childTnLst>
                                </p:cTn>
                              </p:par>
                            </p:childTnLst>
                          </p:cTn>
                        </p:par>
                      </p:childTnLst>
                    </p:cTn>
                  </p:par>
                </p:childTnLst>
              </p:cTn>
              <p:nextCondLst>
                <p:cond evt="onClick" delay="0">
                  <p:tgtEl>
                    <p:spTgt spid="6164"/>
                  </p:tgtEl>
                </p:cond>
              </p:nextCondLst>
            </p:seq>
            <p:seq concurrent="1" nextAc="seek">
              <p:cTn id="106" restart="whenNotActive" fill="hold" evtFilter="cancelBubble" nodeType="interactiveSeq">
                <p:stCondLst>
                  <p:cond evt="onClick" delay="0">
                    <p:tgtEl>
                      <p:spTgt spid="6165"/>
                    </p:tgtEl>
                  </p:cond>
                </p:stCondLst>
                <p:endSync evt="end" delay="0">
                  <p:rtn val="all"/>
                </p:endSync>
                <p:childTnLst>
                  <p:par>
                    <p:cTn id="107" fill="hold" nodeType="clickPar">
                      <p:stCondLst>
                        <p:cond delay="0"/>
                      </p:stCondLst>
                      <p:childTnLst>
                        <p:par>
                          <p:cTn id="108" fill="hold" nodeType="withGroup">
                            <p:stCondLst>
                              <p:cond delay="0"/>
                            </p:stCondLst>
                            <p:childTnLst>
                              <p:par>
                                <p:cTn id="109" presetID="53" presetClass="entr" presetSubtype="0" fill="hold" grpId="0" nodeType="clickEffect">
                                  <p:stCondLst>
                                    <p:cond delay="0"/>
                                  </p:stCondLst>
                                  <p:childTnLst>
                                    <p:set>
                                      <p:cBhvr>
                                        <p:cTn id="110" dur="1" fill="hold">
                                          <p:stCondLst>
                                            <p:cond delay="0"/>
                                          </p:stCondLst>
                                        </p:cTn>
                                        <p:tgtEl>
                                          <p:spTgt spid="6166"/>
                                        </p:tgtEl>
                                        <p:attrNameLst>
                                          <p:attrName>style.visibility</p:attrName>
                                        </p:attrNameLst>
                                      </p:cBhvr>
                                      <p:to>
                                        <p:strVal val="visible"/>
                                      </p:to>
                                    </p:set>
                                    <p:anim calcmode="lin" valueType="num">
                                      <p:cBhvr>
                                        <p:cTn id="111" dur="500" fill="hold"/>
                                        <p:tgtEl>
                                          <p:spTgt spid="6166"/>
                                        </p:tgtEl>
                                        <p:attrNameLst>
                                          <p:attrName>ppt_w</p:attrName>
                                        </p:attrNameLst>
                                      </p:cBhvr>
                                      <p:tavLst>
                                        <p:tav tm="0">
                                          <p:val>
                                            <p:fltVal val="0"/>
                                          </p:val>
                                        </p:tav>
                                        <p:tav tm="100000">
                                          <p:val>
                                            <p:strVal val="#ppt_w"/>
                                          </p:val>
                                        </p:tav>
                                      </p:tavLst>
                                    </p:anim>
                                    <p:anim calcmode="lin" valueType="num">
                                      <p:cBhvr>
                                        <p:cTn id="112" dur="500" fill="hold"/>
                                        <p:tgtEl>
                                          <p:spTgt spid="6166"/>
                                        </p:tgtEl>
                                        <p:attrNameLst>
                                          <p:attrName>ppt_h</p:attrName>
                                        </p:attrNameLst>
                                      </p:cBhvr>
                                      <p:tavLst>
                                        <p:tav tm="0">
                                          <p:val>
                                            <p:fltVal val="0"/>
                                          </p:val>
                                        </p:tav>
                                        <p:tav tm="100000">
                                          <p:val>
                                            <p:strVal val="#ppt_h"/>
                                          </p:val>
                                        </p:tav>
                                      </p:tavLst>
                                    </p:anim>
                                    <p:animEffect transition="in" filter="fade">
                                      <p:cBhvr>
                                        <p:cTn id="113" dur="500"/>
                                        <p:tgtEl>
                                          <p:spTgt spid="6166"/>
                                        </p:tgtEl>
                                      </p:cBhvr>
                                    </p:animEffect>
                                  </p:childTnLst>
                                </p:cTn>
                              </p:par>
                            </p:childTnLst>
                          </p:cTn>
                        </p:par>
                      </p:childTnLst>
                    </p:cTn>
                  </p:par>
                </p:childTnLst>
              </p:cTn>
              <p:nextCondLst>
                <p:cond evt="onClick" delay="0">
                  <p:tgtEl>
                    <p:spTgt spid="6165"/>
                  </p:tgtEl>
                </p:cond>
              </p:nextCondLst>
            </p:seq>
            <p:seq concurrent="1" nextAc="seek">
              <p:cTn id="114" restart="whenNotActive" fill="hold" evtFilter="cancelBubble" nodeType="interactiveSeq">
                <p:stCondLst>
                  <p:cond evt="onClick" delay="0">
                    <p:tgtEl>
                      <p:spTgt spid="6167"/>
                    </p:tgtEl>
                  </p:cond>
                </p:stCondLst>
                <p:endSync evt="end" delay="0">
                  <p:rtn val="all"/>
                </p:endSync>
                <p:childTnLst>
                  <p:par>
                    <p:cTn id="115" fill="hold" nodeType="clickPar">
                      <p:stCondLst>
                        <p:cond delay="0"/>
                      </p:stCondLst>
                      <p:childTnLst>
                        <p:par>
                          <p:cTn id="116" fill="hold" nodeType="withGroup">
                            <p:stCondLst>
                              <p:cond delay="0"/>
                            </p:stCondLst>
                            <p:childTnLst>
                              <p:par>
                                <p:cTn id="117" presetID="53" presetClass="entr" presetSubtype="0" fill="hold" grpId="0" nodeType="clickEffect">
                                  <p:stCondLst>
                                    <p:cond delay="0"/>
                                  </p:stCondLst>
                                  <p:childTnLst>
                                    <p:set>
                                      <p:cBhvr>
                                        <p:cTn id="118" dur="1" fill="hold">
                                          <p:stCondLst>
                                            <p:cond delay="0"/>
                                          </p:stCondLst>
                                        </p:cTn>
                                        <p:tgtEl>
                                          <p:spTgt spid="6168"/>
                                        </p:tgtEl>
                                        <p:attrNameLst>
                                          <p:attrName>style.visibility</p:attrName>
                                        </p:attrNameLst>
                                      </p:cBhvr>
                                      <p:to>
                                        <p:strVal val="visible"/>
                                      </p:to>
                                    </p:set>
                                    <p:anim calcmode="lin" valueType="num">
                                      <p:cBhvr>
                                        <p:cTn id="119" dur="500" fill="hold"/>
                                        <p:tgtEl>
                                          <p:spTgt spid="6168"/>
                                        </p:tgtEl>
                                        <p:attrNameLst>
                                          <p:attrName>ppt_w</p:attrName>
                                        </p:attrNameLst>
                                      </p:cBhvr>
                                      <p:tavLst>
                                        <p:tav tm="0">
                                          <p:val>
                                            <p:fltVal val="0"/>
                                          </p:val>
                                        </p:tav>
                                        <p:tav tm="100000">
                                          <p:val>
                                            <p:strVal val="#ppt_w"/>
                                          </p:val>
                                        </p:tav>
                                      </p:tavLst>
                                    </p:anim>
                                    <p:anim calcmode="lin" valueType="num">
                                      <p:cBhvr>
                                        <p:cTn id="120" dur="500" fill="hold"/>
                                        <p:tgtEl>
                                          <p:spTgt spid="6168"/>
                                        </p:tgtEl>
                                        <p:attrNameLst>
                                          <p:attrName>ppt_h</p:attrName>
                                        </p:attrNameLst>
                                      </p:cBhvr>
                                      <p:tavLst>
                                        <p:tav tm="0">
                                          <p:val>
                                            <p:fltVal val="0"/>
                                          </p:val>
                                        </p:tav>
                                        <p:tav tm="100000">
                                          <p:val>
                                            <p:strVal val="#ppt_h"/>
                                          </p:val>
                                        </p:tav>
                                      </p:tavLst>
                                    </p:anim>
                                    <p:animEffect transition="in" filter="fade">
                                      <p:cBhvr>
                                        <p:cTn id="121" dur="500"/>
                                        <p:tgtEl>
                                          <p:spTgt spid="6168"/>
                                        </p:tgtEl>
                                      </p:cBhvr>
                                    </p:animEffect>
                                  </p:childTnLst>
                                </p:cTn>
                              </p:par>
                            </p:childTnLst>
                          </p:cTn>
                        </p:par>
                      </p:childTnLst>
                    </p:cTn>
                  </p:par>
                </p:childTnLst>
              </p:cTn>
              <p:nextCondLst>
                <p:cond evt="onClick" delay="0">
                  <p:tgtEl>
                    <p:spTgt spid="6167"/>
                  </p:tgtEl>
                </p:cond>
              </p:nextCondLst>
            </p:seq>
            <p:seq concurrent="1" nextAc="seek">
              <p:cTn id="122" restart="whenNotActive" fill="hold" evtFilter="cancelBubble" nodeType="interactiveSeq">
                <p:stCondLst>
                  <p:cond evt="onClick" delay="0">
                    <p:tgtEl>
                      <p:spTgt spid="6168"/>
                    </p:tgtEl>
                  </p:cond>
                </p:stCondLst>
                <p:endSync evt="end" delay="0">
                  <p:rtn val="all"/>
                </p:endSync>
                <p:childTnLst>
                  <p:par>
                    <p:cTn id="123" fill="hold" nodeType="clickPar">
                      <p:stCondLst>
                        <p:cond delay="0"/>
                      </p:stCondLst>
                      <p:childTnLst>
                        <p:par>
                          <p:cTn id="124" fill="hold" nodeType="withGroup">
                            <p:stCondLst>
                              <p:cond delay="0"/>
                            </p:stCondLst>
                            <p:childTnLst>
                              <p:par>
                                <p:cTn id="125" presetID="53" presetClass="entr" presetSubtype="0" fill="hold" grpId="0" nodeType="clickEffect">
                                  <p:stCondLst>
                                    <p:cond delay="0"/>
                                  </p:stCondLst>
                                  <p:childTnLst>
                                    <p:set>
                                      <p:cBhvr>
                                        <p:cTn id="126" dur="1" fill="hold">
                                          <p:stCondLst>
                                            <p:cond delay="0"/>
                                          </p:stCondLst>
                                        </p:cTn>
                                        <p:tgtEl>
                                          <p:spTgt spid="6169"/>
                                        </p:tgtEl>
                                        <p:attrNameLst>
                                          <p:attrName>style.visibility</p:attrName>
                                        </p:attrNameLst>
                                      </p:cBhvr>
                                      <p:to>
                                        <p:strVal val="visible"/>
                                      </p:to>
                                    </p:set>
                                    <p:anim calcmode="lin" valueType="num">
                                      <p:cBhvr>
                                        <p:cTn id="127" dur="500" fill="hold"/>
                                        <p:tgtEl>
                                          <p:spTgt spid="6169"/>
                                        </p:tgtEl>
                                        <p:attrNameLst>
                                          <p:attrName>ppt_w</p:attrName>
                                        </p:attrNameLst>
                                      </p:cBhvr>
                                      <p:tavLst>
                                        <p:tav tm="0">
                                          <p:val>
                                            <p:fltVal val="0"/>
                                          </p:val>
                                        </p:tav>
                                        <p:tav tm="100000">
                                          <p:val>
                                            <p:strVal val="#ppt_w"/>
                                          </p:val>
                                        </p:tav>
                                      </p:tavLst>
                                    </p:anim>
                                    <p:anim calcmode="lin" valueType="num">
                                      <p:cBhvr>
                                        <p:cTn id="128" dur="500" fill="hold"/>
                                        <p:tgtEl>
                                          <p:spTgt spid="6169"/>
                                        </p:tgtEl>
                                        <p:attrNameLst>
                                          <p:attrName>ppt_h</p:attrName>
                                        </p:attrNameLst>
                                      </p:cBhvr>
                                      <p:tavLst>
                                        <p:tav tm="0">
                                          <p:val>
                                            <p:fltVal val="0"/>
                                          </p:val>
                                        </p:tav>
                                        <p:tav tm="100000">
                                          <p:val>
                                            <p:strVal val="#ppt_h"/>
                                          </p:val>
                                        </p:tav>
                                      </p:tavLst>
                                    </p:anim>
                                    <p:animEffect transition="in" filter="fade">
                                      <p:cBhvr>
                                        <p:cTn id="129" dur="500"/>
                                        <p:tgtEl>
                                          <p:spTgt spid="6169"/>
                                        </p:tgtEl>
                                      </p:cBhvr>
                                    </p:animEffect>
                                  </p:childTnLst>
                                </p:cTn>
                              </p:par>
                            </p:childTnLst>
                          </p:cTn>
                        </p:par>
                      </p:childTnLst>
                    </p:cTn>
                  </p:par>
                </p:childTnLst>
              </p:cTn>
              <p:nextCondLst>
                <p:cond evt="onClick" delay="0">
                  <p:tgtEl>
                    <p:spTgt spid="6168"/>
                  </p:tgtEl>
                </p:cond>
              </p:nextCondLst>
            </p:seq>
            <p:seq concurrent="1" nextAc="seek">
              <p:cTn id="130" restart="whenNotActive" fill="hold" evtFilter="cancelBubble" nodeType="interactiveSeq">
                <p:stCondLst>
                  <p:cond evt="onClick" delay="0">
                    <p:tgtEl>
                      <p:spTgt spid="6170"/>
                    </p:tgtEl>
                  </p:cond>
                </p:stCondLst>
                <p:endSync evt="end" delay="0">
                  <p:rtn val="all"/>
                </p:endSync>
                <p:childTnLst>
                  <p:par>
                    <p:cTn id="131" fill="hold" nodeType="clickPar">
                      <p:stCondLst>
                        <p:cond delay="0"/>
                      </p:stCondLst>
                      <p:childTnLst>
                        <p:par>
                          <p:cTn id="132" fill="hold" nodeType="withGroup">
                            <p:stCondLst>
                              <p:cond delay="0"/>
                            </p:stCondLst>
                            <p:childTnLst>
                              <p:par>
                                <p:cTn id="133" presetID="53" presetClass="entr" presetSubtype="0" fill="hold" grpId="0" nodeType="clickEffect">
                                  <p:stCondLst>
                                    <p:cond delay="0"/>
                                  </p:stCondLst>
                                  <p:childTnLst>
                                    <p:set>
                                      <p:cBhvr>
                                        <p:cTn id="134" dur="1" fill="hold">
                                          <p:stCondLst>
                                            <p:cond delay="0"/>
                                          </p:stCondLst>
                                        </p:cTn>
                                        <p:tgtEl>
                                          <p:spTgt spid="6171"/>
                                        </p:tgtEl>
                                        <p:attrNameLst>
                                          <p:attrName>style.visibility</p:attrName>
                                        </p:attrNameLst>
                                      </p:cBhvr>
                                      <p:to>
                                        <p:strVal val="visible"/>
                                      </p:to>
                                    </p:set>
                                    <p:anim calcmode="lin" valueType="num">
                                      <p:cBhvr>
                                        <p:cTn id="135" dur="500" fill="hold"/>
                                        <p:tgtEl>
                                          <p:spTgt spid="6171"/>
                                        </p:tgtEl>
                                        <p:attrNameLst>
                                          <p:attrName>ppt_w</p:attrName>
                                        </p:attrNameLst>
                                      </p:cBhvr>
                                      <p:tavLst>
                                        <p:tav tm="0">
                                          <p:val>
                                            <p:fltVal val="0"/>
                                          </p:val>
                                        </p:tav>
                                        <p:tav tm="100000">
                                          <p:val>
                                            <p:strVal val="#ppt_w"/>
                                          </p:val>
                                        </p:tav>
                                      </p:tavLst>
                                    </p:anim>
                                    <p:anim calcmode="lin" valueType="num">
                                      <p:cBhvr>
                                        <p:cTn id="136" dur="500" fill="hold"/>
                                        <p:tgtEl>
                                          <p:spTgt spid="6171"/>
                                        </p:tgtEl>
                                        <p:attrNameLst>
                                          <p:attrName>ppt_h</p:attrName>
                                        </p:attrNameLst>
                                      </p:cBhvr>
                                      <p:tavLst>
                                        <p:tav tm="0">
                                          <p:val>
                                            <p:fltVal val="0"/>
                                          </p:val>
                                        </p:tav>
                                        <p:tav tm="100000">
                                          <p:val>
                                            <p:strVal val="#ppt_h"/>
                                          </p:val>
                                        </p:tav>
                                      </p:tavLst>
                                    </p:anim>
                                    <p:animEffect transition="in" filter="fade">
                                      <p:cBhvr>
                                        <p:cTn id="137" dur="500"/>
                                        <p:tgtEl>
                                          <p:spTgt spid="6171"/>
                                        </p:tgtEl>
                                      </p:cBhvr>
                                    </p:animEffect>
                                  </p:childTnLst>
                                </p:cTn>
                              </p:par>
                            </p:childTnLst>
                          </p:cTn>
                        </p:par>
                      </p:childTnLst>
                    </p:cTn>
                  </p:par>
                </p:childTnLst>
              </p:cTn>
              <p:nextCondLst>
                <p:cond evt="onClick" delay="0">
                  <p:tgtEl>
                    <p:spTgt spid="6170"/>
                  </p:tgtEl>
                </p:cond>
              </p:nextCondLst>
            </p:seq>
            <p:seq concurrent="1" nextAc="seek">
              <p:cTn id="138" restart="whenNotActive" fill="hold" evtFilter="cancelBubble" nodeType="interactiveSeq">
                <p:stCondLst>
                  <p:cond evt="onClick" delay="0">
                    <p:tgtEl>
                      <p:spTgt spid="6171"/>
                    </p:tgtEl>
                  </p:cond>
                </p:stCondLst>
                <p:endSync evt="end" delay="0">
                  <p:rtn val="all"/>
                </p:endSync>
                <p:childTnLst>
                  <p:par>
                    <p:cTn id="139" fill="hold" nodeType="clickPar">
                      <p:stCondLst>
                        <p:cond delay="0"/>
                      </p:stCondLst>
                      <p:childTnLst>
                        <p:par>
                          <p:cTn id="140" fill="hold" nodeType="withGroup">
                            <p:stCondLst>
                              <p:cond delay="0"/>
                            </p:stCondLst>
                            <p:childTnLst>
                              <p:par>
                                <p:cTn id="141" presetID="53" presetClass="entr" presetSubtype="0" fill="hold" grpId="0" nodeType="clickEffect">
                                  <p:stCondLst>
                                    <p:cond delay="0"/>
                                  </p:stCondLst>
                                  <p:childTnLst>
                                    <p:set>
                                      <p:cBhvr>
                                        <p:cTn id="142" dur="1" fill="hold">
                                          <p:stCondLst>
                                            <p:cond delay="0"/>
                                          </p:stCondLst>
                                        </p:cTn>
                                        <p:tgtEl>
                                          <p:spTgt spid="6172"/>
                                        </p:tgtEl>
                                        <p:attrNameLst>
                                          <p:attrName>style.visibility</p:attrName>
                                        </p:attrNameLst>
                                      </p:cBhvr>
                                      <p:to>
                                        <p:strVal val="visible"/>
                                      </p:to>
                                    </p:set>
                                    <p:anim calcmode="lin" valueType="num">
                                      <p:cBhvr>
                                        <p:cTn id="143" dur="500" fill="hold"/>
                                        <p:tgtEl>
                                          <p:spTgt spid="6172"/>
                                        </p:tgtEl>
                                        <p:attrNameLst>
                                          <p:attrName>ppt_w</p:attrName>
                                        </p:attrNameLst>
                                      </p:cBhvr>
                                      <p:tavLst>
                                        <p:tav tm="0">
                                          <p:val>
                                            <p:fltVal val="0"/>
                                          </p:val>
                                        </p:tav>
                                        <p:tav tm="100000">
                                          <p:val>
                                            <p:strVal val="#ppt_w"/>
                                          </p:val>
                                        </p:tav>
                                      </p:tavLst>
                                    </p:anim>
                                    <p:anim calcmode="lin" valueType="num">
                                      <p:cBhvr>
                                        <p:cTn id="144" dur="500" fill="hold"/>
                                        <p:tgtEl>
                                          <p:spTgt spid="6172"/>
                                        </p:tgtEl>
                                        <p:attrNameLst>
                                          <p:attrName>ppt_h</p:attrName>
                                        </p:attrNameLst>
                                      </p:cBhvr>
                                      <p:tavLst>
                                        <p:tav tm="0">
                                          <p:val>
                                            <p:fltVal val="0"/>
                                          </p:val>
                                        </p:tav>
                                        <p:tav tm="100000">
                                          <p:val>
                                            <p:strVal val="#ppt_h"/>
                                          </p:val>
                                        </p:tav>
                                      </p:tavLst>
                                    </p:anim>
                                    <p:animEffect transition="in" filter="fade">
                                      <p:cBhvr>
                                        <p:cTn id="145" dur="500"/>
                                        <p:tgtEl>
                                          <p:spTgt spid="6172"/>
                                        </p:tgtEl>
                                      </p:cBhvr>
                                    </p:animEffect>
                                  </p:childTnLst>
                                </p:cTn>
                              </p:par>
                            </p:childTnLst>
                          </p:cTn>
                        </p:par>
                      </p:childTnLst>
                    </p:cTn>
                  </p:par>
                </p:childTnLst>
              </p:cTn>
              <p:nextCondLst>
                <p:cond evt="onClick" delay="0">
                  <p:tgtEl>
                    <p:spTgt spid="6171"/>
                  </p:tgtEl>
                </p:cond>
              </p:nextCondLst>
            </p:seq>
            <p:seq concurrent="1" nextAc="seek">
              <p:cTn id="146" restart="whenNotActive" fill="hold" evtFilter="cancelBubble" nodeType="interactiveSeq">
                <p:stCondLst>
                  <p:cond evt="onClick" delay="0">
                    <p:tgtEl>
                      <p:spTgt spid="6173"/>
                    </p:tgtEl>
                  </p:cond>
                </p:stCondLst>
                <p:endSync evt="end" delay="0">
                  <p:rtn val="all"/>
                </p:endSync>
                <p:childTnLst>
                  <p:par>
                    <p:cTn id="147" fill="hold" nodeType="clickPar">
                      <p:stCondLst>
                        <p:cond delay="0"/>
                      </p:stCondLst>
                      <p:childTnLst>
                        <p:par>
                          <p:cTn id="148" fill="hold" nodeType="withGroup">
                            <p:stCondLst>
                              <p:cond delay="0"/>
                            </p:stCondLst>
                            <p:childTnLst>
                              <p:par>
                                <p:cTn id="149" presetID="53" presetClass="entr" presetSubtype="0" fill="hold" grpId="0" nodeType="clickEffect">
                                  <p:stCondLst>
                                    <p:cond delay="0"/>
                                  </p:stCondLst>
                                  <p:childTnLst>
                                    <p:set>
                                      <p:cBhvr>
                                        <p:cTn id="150" dur="1" fill="hold">
                                          <p:stCondLst>
                                            <p:cond delay="0"/>
                                          </p:stCondLst>
                                        </p:cTn>
                                        <p:tgtEl>
                                          <p:spTgt spid="6174"/>
                                        </p:tgtEl>
                                        <p:attrNameLst>
                                          <p:attrName>style.visibility</p:attrName>
                                        </p:attrNameLst>
                                      </p:cBhvr>
                                      <p:to>
                                        <p:strVal val="visible"/>
                                      </p:to>
                                    </p:set>
                                    <p:anim calcmode="lin" valueType="num">
                                      <p:cBhvr>
                                        <p:cTn id="151" dur="500" fill="hold"/>
                                        <p:tgtEl>
                                          <p:spTgt spid="6174"/>
                                        </p:tgtEl>
                                        <p:attrNameLst>
                                          <p:attrName>ppt_w</p:attrName>
                                        </p:attrNameLst>
                                      </p:cBhvr>
                                      <p:tavLst>
                                        <p:tav tm="0">
                                          <p:val>
                                            <p:fltVal val="0"/>
                                          </p:val>
                                        </p:tav>
                                        <p:tav tm="100000">
                                          <p:val>
                                            <p:strVal val="#ppt_w"/>
                                          </p:val>
                                        </p:tav>
                                      </p:tavLst>
                                    </p:anim>
                                    <p:anim calcmode="lin" valueType="num">
                                      <p:cBhvr>
                                        <p:cTn id="152" dur="500" fill="hold"/>
                                        <p:tgtEl>
                                          <p:spTgt spid="6174"/>
                                        </p:tgtEl>
                                        <p:attrNameLst>
                                          <p:attrName>ppt_h</p:attrName>
                                        </p:attrNameLst>
                                      </p:cBhvr>
                                      <p:tavLst>
                                        <p:tav tm="0">
                                          <p:val>
                                            <p:fltVal val="0"/>
                                          </p:val>
                                        </p:tav>
                                        <p:tav tm="100000">
                                          <p:val>
                                            <p:strVal val="#ppt_h"/>
                                          </p:val>
                                        </p:tav>
                                      </p:tavLst>
                                    </p:anim>
                                    <p:animEffect transition="in" filter="fade">
                                      <p:cBhvr>
                                        <p:cTn id="153" dur="500"/>
                                        <p:tgtEl>
                                          <p:spTgt spid="6174"/>
                                        </p:tgtEl>
                                      </p:cBhvr>
                                    </p:animEffect>
                                  </p:childTnLst>
                                </p:cTn>
                              </p:par>
                            </p:childTnLst>
                          </p:cTn>
                        </p:par>
                      </p:childTnLst>
                    </p:cTn>
                  </p:par>
                </p:childTnLst>
              </p:cTn>
              <p:nextCondLst>
                <p:cond evt="onClick" delay="0">
                  <p:tgtEl>
                    <p:spTgt spid="6173"/>
                  </p:tgtEl>
                </p:cond>
              </p:nextCondLst>
            </p:seq>
            <p:seq concurrent="1" nextAc="seek">
              <p:cTn id="154" restart="whenNotActive" fill="hold" evtFilter="cancelBubble" nodeType="interactiveSeq">
                <p:stCondLst>
                  <p:cond evt="onClick" delay="0">
                    <p:tgtEl>
                      <p:spTgt spid="6174"/>
                    </p:tgtEl>
                  </p:cond>
                </p:stCondLst>
                <p:endSync evt="end" delay="0">
                  <p:rtn val="all"/>
                </p:endSync>
                <p:childTnLst>
                  <p:par>
                    <p:cTn id="155" fill="hold" nodeType="clickPar">
                      <p:stCondLst>
                        <p:cond delay="0"/>
                      </p:stCondLst>
                      <p:childTnLst>
                        <p:par>
                          <p:cTn id="156" fill="hold" nodeType="withGroup">
                            <p:stCondLst>
                              <p:cond delay="0"/>
                            </p:stCondLst>
                            <p:childTnLst>
                              <p:par>
                                <p:cTn id="157" presetID="53" presetClass="entr" presetSubtype="0" fill="hold" grpId="0" nodeType="clickEffect">
                                  <p:stCondLst>
                                    <p:cond delay="0"/>
                                  </p:stCondLst>
                                  <p:childTnLst>
                                    <p:set>
                                      <p:cBhvr>
                                        <p:cTn id="158" dur="1" fill="hold">
                                          <p:stCondLst>
                                            <p:cond delay="0"/>
                                          </p:stCondLst>
                                        </p:cTn>
                                        <p:tgtEl>
                                          <p:spTgt spid="6175"/>
                                        </p:tgtEl>
                                        <p:attrNameLst>
                                          <p:attrName>style.visibility</p:attrName>
                                        </p:attrNameLst>
                                      </p:cBhvr>
                                      <p:to>
                                        <p:strVal val="visible"/>
                                      </p:to>
                                    </p:set>
                                    <p:anim calcmode="lin" valueType="num">
                                      <p:cBhvr>
                                        <p:cTn id="159" dur="500" fill="hold"/>
                                        <p:tgtEl>
                                          <p:spTgt spid="6175"/>
                                        </p:tgtEl>
                                        <p:attrNameLst>
                                          <p:attrName>ppt_w</p:attrName>
                                        </p:attrNameLst>
                                      </p:cBhvr>
                                      <p:tavLst>
                                        <p:tav tm="0">
                                          <p:val>
                                            <p:fltVal val="0"/>
                                          </p:val>
                                        </p:tav>
                                        <p:tav tm="100000">
                                          <p:val>
                                            <p:strVal val="#ppt_w"/>
                                          </p:val>
                                        </p:tav>
                                      </p:tavLst>
                                    </p:anim>
                                    <p:anim calcmode="lin" valueType="num">
                                      <p:cBhvr>
                                        <p:cTn id="160" dur="500" fill="hold"/>
                                        <p:tgtEl>
                                          <p:spTgt spid="6175"/>
                                        </p:tgtEl>
                                        <p:attrNameLst>
                                          <p:attrName>ppt_h</p:attrName>
                                        </p:attrNameLst>
                                      </p:cBhvr>
                                      <p:tavLst>
                                        <p:tav tm="0">
                                          <p:val>
                                            <p:fltVal val="0"/>
                                          </p:val>
                                        </p:tav>
                                        <p:tav tm="100000">
                                          <p:val>
                                            <p:strVal val="#ppt_h"/>
                                          </p:val>
                                        </p:tav>
                                      </p:tavLst>
                                    </p:anim>
                                    <p:animEffect transition="in" filter="fade">
                                      <p:cBhvr>
                                        <p:cTn id="161" dur="500"/>
                                        <p:tgtEl>
                                          <p:spTgt spid="6175"/>
                                        </p:tgtEl>
                                      </p:cBhvr>
                                    </p:animEffect>
                                  </p:childTnLst>
                                </p:cTn>
                              </p:par>
                            </p:childTnLst>
                          </p:cTn>
                        </p:par>
                      </p:childTnLst>
                    </p:cTn>
                  </p:par>
                </p:childTnLst>
              </p:cTn>
              <p:nextCondLst>
                <p:cond evt="onClick" delay="0">
                  <p:tgtEl>
                    <p:spTgt spid="6174"/>
                  </p:tgtEl>
                </p:cond>
              </p:nextCondLst>
            </p:seq>
            <p:seq concurrent="1" nextAc="seek">
              <p:cTn id="162" restart="whenNotActive" fill="hold" evtFilter="cancelBubble" nodeType="interactiveSeq">
                <p:stCondLst>
                  <p:cond evt="onClick" delay="0">
                    <p:tgtEl>
                      <p:spTgt spid="6176"/>
                    </p:tgtEl>
                  </p:cond>
                </p:stCondLst>
                <p:endSync evt="end" delay="0">
                  <p:rtn val="all"/>
                </p:endSync>
                <p:childTnLst>
                  <p:par>
                    <p:cTn id="163" fill="hold" nodeType="clickPar">
                      <p:stCondLst>
                        <p:cond delay="0"/>
                      </p:stCondLst>
                      <p:childTnLst>
                        <p:par>
                          <p:cTn id="164" fill="hold" nodeType="withGroup">
                            <p:stCondLst>
                              <p:cond delay="0"/>
                            </p:stCondLst>
                            <p:childTnLst>
                              <p:par>
                                <p:cTn id="165" presetID="53" presetClass="entr" presetSubtype="0" fill="hold" grpId="0" nodeType="clickEffect">
                                  <p:stCondLst>
                                    <p:cond delay="0"/>
                                  </p:stCondLst>
                                  <p:childTnLst>
                                    <p:set>
                                      <p:cBhvr>
                                        <p:cTn id="166" dur="1" fill="hold">
                                          <p:stCondLst>
                                            <p:cond delay="0"/>
                                          </p:stCondLst>
                                        </p:cTn>
                                        <p:tgtEl>
                                          <p:spTgt spid="6177"/>
                                        </p:tgtEl>
                                        <p:attrNameLst>
                                          <p:attrName>style.visibility</p:attrName>
                                        </p:attrNameLst>
                                      </p:cBhvr>
                                      <p:to>
                                        <p:strVal val="visible"/>
                                      </p:to>
                                    </p:set>
                                    <p:anim calcmode="lin" valueType="num">
                                      <p:cBhvr>
                                        <p:cTn id="167" dur="500" fill="hold"/>
                                        <p:tgtEl>
                                          <p:spTgt spid="6177"/>
                                        </p:tgtEl>
                                        <p:attrNameLst>
                                          <p:attrName>ppt_w</p:attrName>
                                        </p:attrNameLst>
                                      </p:cBhvr>
                                      <p:tavLst>
                                        <p:tav tm="0">
                                          <p:val>
                                            <p:fltVal val="0"/>
                                          </p:val>
                                        </p:tav>
                                        <p:tav tm="100000">
                                          <p:val>
                                            <p:strVal val="#ppt_w"/>
                                          </p:val>
                                        </p:tav>
                                      </p:tavLst>
                                    </p:anim>
                                    <p:anim calcmode="lin" valueType="num">
                                      <p:cBhvr>
                                        <p:cTn id="168" dur="500" fill="hold"/>
                                        <p:tgtEl>
                                          <p:spTgt spid="6177"/>
                                        </p:tgtEl>
                                        <p:attrNameLst>
                                          <p:attrName>ppt_h</p:attrName>
                                        </p:attrNameLst>
                                      </p:cBhvr>
                                      <p:tavLst>
                                        <p:tav tm="0">
                                          <p:val>
                                            <p:fltVal val="0"/>
                                          </p:val>
                                        </p:tav>
                                        <p:tav tm="100000">
                                          <p:val>
                                            <p:strVal val="#ppt_h"/>
                                          </p:val>
                                        </p:tav>
                                      </p:tavLst>
                                    </p:anim>
                                    <p:animEffect transition="in" filter="fade">
                                      <p:cBhvr>
                                        <p:cTn id="169" dur="500"/>
                                        <p:tgtEl>
                                          <p:spTgt spid="6177"/>
                                        </p:tgtEl>
                                      </p:cBhvr>
                                    </p:animEffect>
                                  </p:childTnLst>
                                </p:cTn>
                              </p:par>
                            </p:childTnLst>
                          </p:cTn>
                        </p:par>
                      </p:childTnLst>
                    </p:cTn>
                  </p:par>
                </p:childTnLst>
              </p:cTn>
              <p:nextCondLst>
                <p:cond evt="onClick" delay="0">
                  <p:tgtEl>
                    <p:spTgt spid="6176"/>
                  </p:tgtEl>
                </p:cond>
              </p:nextCondLst>
            </p:seq>
            <p:seq concurrent="1" nextAc="seek">
              <p:cTn id="170" restart="whenNotActive" fill="hold" evtFilter="cancelBubble" nodeType="interactiveSeq">
                <p:stCondLst>
                  <p:cond evt="onClick" delay="0">
                    <p:tgtEl>
                      <p:spTgt spid="6177"/>
                    </p:tgtEl>
                  </p:cond>
                </p:stCondLst>
                <p:endSync evt="end" delay="0">
                  <p:rtn val="all"/>
                </p:endSync>
                <p:childTnLst>
                  <p:par>
                    <p:cTn id="171" fill="hold" nodeType="clickPar">
                      <p:stCondLst>
                        <p:cond delay="0"/>
                      </p:stCondLst>
                      <p:childTnLst>
                        <p:par>
                          <p:cTn id="172" fill="hold" nodeType="withGroup">
                            <p:stCondLst>
                              <p:cond delay="0"/>
                            </p:stCondLst>
                            <p:childTnLst>
                              <p:par>
                                <p:cTn id="173" presetID="53" presetClass="entr" presetSubtype="0" fill="hold" grpId="0" nodeType="clickEffect">
                                  <p:stCondLst>
                                    <p:cond delay="0"/>
                                  </p:stCondLst>
                                  <p:childTnLst>
                                    <p:set>
                                      <p:cBhvr>
                                        <p:cTn id="174" dur="1" fill="hold">
                                          <p:stCondLst>
                                            <p:cond delay="0"/>
                                          </p:stCondLst>
                                        </p:cTn>
                                        <p:tgtEl>
                                          <p:spTgt spid="6178"/>
                                        </p:tgtEl>
                                        <p:attrNameLst>
                                          <p:attrName>style.visibility</p:attrName>
                                        </p:attrNameLst>
                                      </p:cBhvr>
                                      <p:to>
                                        <p:strVal val="visible"/>
                                      </p:to>
                                    </p:set>
                                    <p:anim calcmode="lin" valueType="num">
                                      <p:cBhvr>
                                        <p:cTn id="175" dur="500" fill="hold"/>
                                        <p:tgtEl>
                                          <p:spTgt spid="6178"/>
                                        </p:tgtEl>
                                        <p:attrNameLst>
                                          <p:attrName>ppt_w</p:attrName>
                                        </p:attrNameLst>
                                      </p:cBhvr>
                                      <p:tavLst>
                                        <p:tav tm="0">
                                          <p:val>
                                            <p:fltVal val="0"/>
                                          </p:val>
                                        </p:tav>
                                        <p:tav tm="100000">
                                          <p:val>
                                            <p:strVal val="#ppt_w"/>
                                          </p:val>
                                        </p:tav>
                                      </p:tavLst>
                                    </p:anim>
                                    <p:anim calcmode="lin" valueType="num">
                                      <p:cBhvr>
                                        <p:cTn id="176" dur="500" fill="hold"/>
                                        <p:tgtEl>
                                          <p:spTgt spid="6178"/>
                                        </p:tgtEl>
                                        <p:attrNameLst>
                                          <p:attrName>ppt_h</p:attrName>
                                        </p:attrNameLst>
                                      </p:cBhvr>
                                      <p:tavLst>
                                        <p:tav tm="0">
                                          <p:val>
                                            <p:fltVal val="0"/>
                                          </p:val>
                                        </p:tav>
                                        <p:tav tm="100000">
                                          <p:val>
                                            <p:strVal val="#ppt_h"/>
                                          </p:val>
                                        </p:tav>
                                      </p:tavLst>
                                    </p:anim>
                                    <p:animEffect transition="in" filter="fade">
                                      <p:cBhvr>
                                        <p:cTn id="177" dur="500"/>
                                        <p:tgtEl>
                                          <p:spTgt spid="6178"/>
                                        </p:tgtEl>
                                      </p:cBhvr>
                                    </p:animEffect>
                                  </p:childTnLst>
                                </p:cTn>
                              </p:par>
                            </p:childTnLst>
                          </p:cTn>
                        </p:par>
                      </p:childTnLst>
                    </p:cTn>
                  </p:par>
                </p:childTnLst>
              </p:cTn>
              <p:nextCondLst>
                <p:cond evt="onClick" delay="0">
                  <p:tgtEl>
                    <p:spTgt spid="6177"/>
                  </p:tgtEl>
                </p:cond>
              </p:nextCondLst>
            </p:seq>
            <p:seq concurrent="1" nextAc="seek">
              <p:cTn id="178" restart="whenNotActive" fill="hold" evtFilter="cancelBubble" nodeType="interactiveSeq">
                <p:stCondLst>
                  <p:cond evt="onClick" delay="0">
                    <p:tgtEl>
                      <p:spTgt spid="6179"/>
                    </p:tgtEl>
                  </p:cond>
                </p:stCondLst>
                <p:endSync evt="end" delay="0">
                  <p:rtn val="all"/>
                </p:endSync>
                <p:childTnLst>
                  <p:par>
                    <p:cTn id="179" fill="hold" nodeType="clickPar">
                      <p:stCondLst>
                        <p:cond delay="0"/>
                      </p:stCondLst>
                      <p:childTnLst>
                        <p:par>
                          <p:cTn id="180" fill="hold" nodeType="withGroup">
                            <p:stCondLst>
                              <p:cond delay="0"/>
                            </p:stCondLst>
                            <p:childTnLst>
                              <p:par>
                                <p:cTn id="181" presetID="53" presetClass="entr" presetSubtype="0" fill="hold" grpId="0" nodeType="clickEffect">
                                  <p:stCondLst>
                                    <p:cond delay="0"/>
                                  </p:stCondLst>
                                  <p:childTnLst>
                                    <p:set>
                                      <p:cBhvr>
                                        <p:cTn id="182" dur="1" fill="hold">
                                          <p:stCondLst>
                                            <p:cond delay="0"/>
                                          </p:stCondLst>
                                        </p:cTn>
                                        <p:tgtEl>
                                          <p:spTgt spid="6180"/>
                                        </p:tgtEl>
                                        <p:attrNameLst>
                                          <p:attrName>style.visibility</p:attrName>
                                        </p:attrNameLst>
                                      </p:cBhvr>
                                      <p:to>
                                        <p:strVal val="visible"/>
                                      </p:to>
                                    </p:set>
                                    <p:anim calcmode="lin" valueType="num">
                                      <p:cBhvr>
                                        <p:cTn id="183" dur="500" fill="hold"/>
                                        <p:tgtEl>
                                          <p:spTgt spid="6180"/>
                                        </p:tgtEl>
                                        <p:attrNameLst>
                                          <p:attrName>ppt_w</p:attrName>
                                        </p:attrNameLst>
                                      </p:cBhvr>
                                      <p:tavLst>
                                        <p:tav tm="0">
                                          <p:val>
                                            <p:fltVal val="0"/>
                                          </p:val>
                                        </p:tav>
                                        <p:tav tm="100000">
                                          <p:val>
                                            <p:strVal val="#ppt_w"/>
                                          </p:val>
                                        </p:tav>
                                      </p:tavLst>
                                    </p:anim>
                                    <p:anim calcmode="lin" valueType="num">
                                      <p:cBhvr>
                                        <p:cTn id="184" dur="500" fill="hold"/>
                                        <p:tgtEl>
                                          <p:spTgt spid="6180"/>
                                        </p:tgtEl>
                                        <p:attrNameLst>
                                          <p:attrName>ppt_h</p:attrName>
                                        </p:attrNameLst>
                                      </p:cBhvr>
                                      <p:tavLst>
                                        <p:tav tm="0">
                                          <p:val>
                                            <p:fltVal val="0"/>
                                          </p:val>
                                        </p:tav>
                                        <p:tav tm="100000">
                                          <p:val>
                                            <p:strVal val="#ppt_h"/>
                                          </p:val>
                                        </p:tav>
                                      </p:tavLst>
                                    </p:anim>
                                    <p:animEffect transition="in" filter="fade">
                                      <p:cBhvr>
                                        <p:cTn id="185" dur="500"/>
                                        <p:tgtEl>
                                          <p:spTgt spid="6180"/>
                                        </p:tgtEl>
                                      </p:cBhvr>
                                    </p:animEffect>
                                  </p:childTnLst>
                                </p:cTn>
                              </p:par>
                            </p:childTnLst>
                          </p:cTn>
                        </p:par>
                      </p:childTnLst>
                    </p:cTn>
                  </p:par>
                </p:childTnLst>
              </p:cTn>
              <p:nextCondLst>
                <p:cond evt="onClick" delay="0">
                  <p:tgtEl>
                    <p:spTgt spid="6179"/>
                  </p:tgtEl>
                </p:cond>
              </p:nextCondLst>
            </p:seq>
            <p:seq concurrent="1" nextAc="seek">
              <p:cTn id="186" restart="whenNotActive" fill="hold" evtFilter="cancelBubble" nodeType="interactiveSeq">
                <p:stCondLst>
                  <p:cond evt="onClick" delay="0">
                    <p:tgtEl>
                      <p:spTgt spid="6180"/>
                    </p:tgtEl>
                  </p:cond>
                </p:stCondLst>
                <p:endSync evt="end" delay="0">
                  <p:rtn val="all"/>
                </p:endSync>
                <p:childTnLst>
                  <p:par>
                    <p:cTn id="187" fill="hold" nodeType="clickPar">
                      <p:stCondLst>
                        <p:cond delay="0"/>
                      </p:stCondLst>
                      <p:childTnLst>
                        <p:par>
                          <p:cTn id="188" fill="hold" nodeType="withGroup">
                            <p:stCondLst>
                              <p:cond delay="0"/>
                            </p:stCondLst>
                            <p:childTnLst>
                              <p:par>
                                <p:cTn id="189" presetID="53" presetClass="entr" presetSubtype="0" fill="hold" grpId="0" nodeType="clickEffect">
                                  <p:stCondLst>
                                    <p:cond delay="0"/>
                                  </p:stCondLst>
                                  <p:childTnLst>
                                    <p:set>
                                      <p:cBhvr>
                                        <p:cTn id="190" dur="1" fill="hold">
                                          <p:stCondLst>
                                            <p:cond delay="0"/>
                                          </p:stCondLst>
                                        </p:cTn>
                                        <p:tgtEl>
                                          <p:spTgt spid="6181"/>
                                        </p:tgtEl>
                                        <p:attrNameLst>
                                          <p:attrName>style.visibility</p:attrName>
                                        </p:attrNameLst>
                                      </p:cBhvr>
                                      <p:to>
                                        <p:strVal val="visible"/>
                                      </p:to>
                                    </p:set>
                                    <p:anim calcmode="lin" valueType="num">
                                      <p:cBhvr>
                                        <p:cTn id="191" dur="500" fill="hold"/>
                                        <p:tgtEl>
                                          <p:spTgt spid="6181"/>
                                        </p:tgtEl>
                                        <p:attrNameLst>
                                          <p:attrName>ppt_w</p:attrName>
                                        </p:attrNameLst>
                                      </p:cBhvr>
                                      <p:tavLst>
                                        <p:tav tm="0">
                                          <p:val>
                                            <p:fltVal val="0"/>
                                          </p:val>
                                        </p:tav>
                                        <p:tav tm="100000">
                                          <p:val>
                                            <p:strVal val="#ppt_w"/>
                                          </p:val>
                                        </p:tav>
                                      </p:tavLst>
                                    </p:anim>
                                    <p:anim calcmode="lin" valueType="num">
                                      <p:cBhvr>
                                        <p:cTn id="192" dur="500" fill="hold"/>
                                        <p:tgtEl>
                                          <p:spTgt spid="6181"/>
                                        </p:tgtEl>
                                        <p:attrNameLst>
                                          <p:attrName>ppt_h</p:attrName>
                                        </p:attrNameLst>
                                      </p:cBhvr>
                                      <p:tavLst>
                                        <p:tav tm="0">
                                          <p:val>
                                            <p:fltVal val="0"/>
                                          </p:val>
                                        </p:tav>
                                        <p:tav tm="100000">
                                          <p:val>
                                            <p:strVal val="#ppt_h"/>
                                          </p:val>
                                        </p:tav>
                                      </p:tavLst>
                                    </p:anim>
                                    <p:animEffect transition="in" filter="fade">
                                      <p:cBhvr>
                                        <p:cTn id="193" dur="500"/>
                                        <p:tgtEl>
                                          <p:spTgt spid="6181"/>
                                        </p:tgtEl>
                                      </p:cBhvr>
                                    </p:animEffect>
                                  </p:childTnLst>
                                </p:cTn>
                              </p:par>
                            </p:childTnLst>
                          </p:cTn>
                        </p:par>
                      </p:childTnLst>
                    </p:cTn>
                  </p:par>
                </p:childTnLst>
              </p:cTn>
              <p:nextCondLst>
                <p:cond evt="onClick" delay="0">
                  <p:tgtEl>
                    <p:spTgt spid="6180"/>
                  </p:tgtEl>
                </p:cond>
              </p:nextCondLst>
            </p:seq>
            <p:seq concurrent="1" nextAc="seek">
              <p:cTn id="194" restart="whenNotActive" fill="hold" evtFilter="cancelBubble" nodeType="interactiveSeq">
                <p:stCondLst>
                  <p:cond evt="onClick" delay="0">
                    <p:tgtEl>
                      <p:spTgt spid="6182"/>
                    </p:tgtEl>
                  </p:cond>
                </p:stCondLst>
                <p:endSync evt="end" delay="0">
                  <p:rtn val="all"/>
                </p:endSync>
                <p:childTnLst>
                  <p:par>
                    <p:cTn id="195" fill="hold" nodeType="clickPar">
                      <p:stCondLst>
                        <p:cond delay="0"/>
                      </p:stCondLst>
                      <p:childTnLst>
                        <p:par>
                          <p:cTn id="196" fill="hold" nodeType="withGroup">
                            <p:stCondLst>
                              <p:cond delay="0"/>
                            </p:stCondLst>
                            <p:childTnLst>
                              <p:par>
                                <p:cTn id="197" presetID="53" presetClass="entr" presetSubtype="0" fill="hold" grpId="0" nodeType="clickEffect">
                                  <p:stCondLst>
                                    <p:cond delay="0"/>
                                  </p:stCondLst>
                                  <p:childTnLst>
                                    <p:set>
                                      <p:cBhvr>
                                        <p:cTn id="198" dur="1" fill="hold">
                                          <p:stCondLst>
                                            <p:cond delay="0"/>
                                          </p:stCondLst>
                                        </p:cTn>
                                        <p:tgtEl>
                                          <p:spTgt spid="6183"/>
                                        </p:tgtEl>
                                        <p:attrNameLst>
                                          <p:attrName>style.visibility</p:attrName>
                                        </p:attrNameLst>
                                      </p:cBhvr>
                                      <p:to>
                                        <p:strVal val="visible"/>
                                      </p:to>
                                    </p:set>
                                    <p:anim calcmode="lin" valueType="num">
                                      <p:cBhvr>
                                        <p:cTn id="199" dur="500" fill="hold"/>
                                        <p:tgtEl>
                                          <p:spTgt spid="6183"/>
                                        </p:tgtEl>
                                        <p:attrNameLst>
                                          <p:attrName>ppt_w</p:attrName>
                                        </p:attrNameLst>
                                      </p:cBhvr>
                                      <p:tavLst>
                                        <p:tav tm="0">
                                          <p:val>
                                            <p:fltVal val="0"/>
                                          </p:val>
                                        </p:tav>
                                        <p:tav tm="100000">
                                          <p:val>
                                            <p:strVal val="#ppt_w"/>
                                          </p:val>
                                        </p:tav>
                                      </p:tavLst>
                                    </p:anim>
                                    <p:anim calcmode="lin" valueType="num">
                                      <p:cBhvr>
                                        <p:cTn id="200" dur="500" fill="hold"/>
                                        <p:tgtEl>
                                          <p:spTgt spid="6183"/>
                                        </p:tgtEl>
                                        <p:attrNameLst>
                                          <p:attrName>ppt_h</p:attrName>
                                        </p:attrNameLst>
                                      </p:cBhvr>
                                      <p:tavLst>
                                        <p:tav tm="0">
                                          <p:val>
                                            <p:fltVal val="0"/>
                                          </p:val>
                                        </p:tav>
                                        <p:tav tm="100000">
                                          <p:val>
                                            <p:strVal val="#ppt_h"/>
                                          </p:val>
                                        </p:tav>
                                      </p:tavLst>
                                    </p:anim>
                                    <p:animEffect transition="in" filter="fade">
                                      <p:cBhvr>
                                        <p:cTn id="201" dur="500"/>
                                        <p:tgtEl>
                                          <p:spTgt spid="6183"/>
                                        </p:tgtEl>
                                      </p:cBhvr>
                                    </p:animEffect>
                                  </p:childTnLst>
                                </p:cTn>
                              </p:par>
                            </p:childTnLst>
                          </p:cTn>
                        </p:par>
                      </p:childTnLst>
                    </p:cTn>
                  </p:par>
                </p:childTnLst>
              </p:cTn>
              <p:nextCondLst>
                <p:cond evt="onClick" delay="0">
                  <p:tgtEl>
                    <p:spTgt spid="6182"/>
                  </p:tgtEl>
                </p:cond>
              </p:nextCondLst>
            </p:seq>
            <p:seq concurrent="1" nextAc="seek">
              <p:cTn id="202" restart="whenNotActive" fill="hold" evtFilter="cancelBubble" nodeType="interactiveSeq">
                <p:stCondLst>
                  <p:cond evt="onClick" delay="0">
                    <p:tgtEl>
                      <p:spTgt spid="6183"/>
                    </p:tgtEl>
                  </p:cond>
                </p:stCondLst>
                <p:endSync evt="end" delay="0">
                  <p:rtn val="all"/>
                </p:endSync>
                <p:childTnLst>
                  <p:par>
                    <p:cTn id="203" fill="hold" nodeType="clickPar">
                      <p:stCondLst>
                        <p:cond delay="0"/>
                      </p:stCondLst>
                      <p:childTnLst>
                        <p:par>
                          <p:cTn id="204" fill="hold" nodeType="withGroup">
                            <p:stCondLst>
                              <p:cond delay="0"/>
                            </p:stCondLst>
                            <p:childTnLst>
                              <p:par>
                                <p:cTn id="205" presetID="53" presetClass="entr" presetSubtype="0" fill="hold" grpId="0" nodeType="clickEffect">
                                  <p:stCondLst>
                                    <p:cond delay="0"/>
                                  </p:stCondLst>
                                  <p:childTnLst>
                                    <p:set>
                                      <p:cBhvr>
                                        <p:cTn id="206" dur="1" fill="hold">
                                          <p:stCondLst>
                                            <p:cond delay="0"/>
                                          </p:stCondLst>
                                        </p:cTn>
                                        <p:tgtEl>
                                          <p:spTgt spid="6184"/>
                                        </p:tgtEl>
                                        <p:attrNameLst>
                                          <p:attrName>style.visibility</p:attrName>
                                        </p:attrNameLst>
                                      </p:cBhvr>
                                      <p:to>
                                        <p:strVal val="visible"/>
                                      </p:to>
                                    </p:set>
                                    <p:anim calcmode="lin" valueType="num">
                                      <p:cBhvr>
                                        <p:cTn id="207" dur="500" fill="hold"/>
                                        <p:tgtEl>
                                          <p:spTgt spid="6184"/>
                                        </p:tgtEl>
                                        <p:attrNameLst>
                                          <p:attrName>ppt_w</p:attrName>
                                        </p:attrNameLst>
                                      </p:cBhvr>
                                      <p:tavLst>
                                        <p:tav tm="0">
                                          <p:val>
                                            <p:fltVal val="0"/>
                                          </p:val>
                                        </p:tav>
                                        <p:tav tm="100000">
                                          <p:val>
                                            <p:strVal val="#ppt_w"/>
                                          </p:val>
                                        </p:tav>
                                      </p:tavLst>
                                    </p:anim>
                                    <p:anim calcmode="lin" valueType="num">
                                      <p:cBhvr>
                                        <p:cTn id="208" dur="500" fill="hold"/>
                                        <p:tgtEl>
                                          <p:spTgt spid="6184"/>
                                        </p:tgtEl>
                                        <p:attrNameLst>
                                          <p:attrName>ppt_h</p:attrName>
                                        </p:attrNameLst>
                                      </p:cBhvr>
                                      <p:tavLst>
                                        <p:tav tm="0">
                                          <p:val>
                                            <p:fltVal val="0"/>
                                          </p:val>
                                        </p:tav>
                                        <p:tav tm="100000">
                                          <p:val>
                                            <p:strVal val="#ppt_h"/>
                                          </p:val>
                                        </p:tav>
                                      </p:tavLst>
                                    </p:anim>
                                    <p:animEffect transition="in" filter="fade">
                                      <p:cBhvr>
                                        <p:cTn id="209" dur="500"/>
                                        <p:tgtEl>
                                          <p:spTgt spid="6184"/>
                                        </p:tgtEl>
                                      </p:cBhvr>
                                    </p:animEffect>
                                  </p:childTnLst>
                                </p:cTn>
                              </p:par>
                            </p:childTnLst>
                          </p:cTn>
                        </p:par>
                      </p:childTnLst>
                    </p:cTn>
                  </p:par>
                </p:childTnLst>
              </p:cTn>
              <p:nextCondLst>
                <p:cond evt="onClick" delay="0">
                  <p:tgtEl>
                    <p:spTgt spid="6183"/>
                  </p:tgtEl>
                </p:cond>
              </p:nextCondLst>
            </p:seq>
            <p:seq concurrent="1" nextAc="seek">
              <p:cTn id="210" restart="whenNotActive" fill="hold" evtFilter="cancelBubble" nodeType="interactiveSeq">
                <p:stCondLst>
                  <p:cond evt="onClick" delay="0">
                    <p:tgtEl>
                      <p:spTgt spid="6185"/>
                    </p:tgtEl>
                  </p:cond>
                </p:stCondLst>
                <p:endSync evt="end" delay="0">
                  <p:rtn val="all"/>
                </p:endSync>
                <p:childTnLst>
                  <p:par>
                    <p:cTn id="211" fill="hold" nodeType="clickPar">
                      <p:stCondLst>
                        <p:cond delay="0"/>
                      </p:stCondLst>
                      <p:childTnLst>
                        <p:par>
                          <p:cTn id="212" fill="hold" nodeType="withGroup">
                            <p:stCondLst>
                              <p:cond delay="0"/>
                            </p:stCondLst>
                            <p:childTnLst>
                              <p:par>
                                <p:cTn id="213" presetID="53" presetClass="entr" presetSubtype="0" fill="hold" grpId="0" nodeType="clickEffect">
                                  <p:stCondLst>
                                    <p:cond delay="0"/>
                                  </p:stCondLst>
                                  <p:childTnLst>
                                    <p:set>
                                      <p:cBhvr>
                                        <p:cTn id="214" dur="1" fill="hold">
                                          <p:stCondLst>
                                            <p:cond delay="0"/>
                                          </p:stCondLst>
                                        </p:cTn>
                                        <p:tgtEl>
                                          <p:spTgt spid="6186"/>
                                        </p:tgtEl>
                                        <p:attrNameLst>
                                          <p:attrName>style.visibility</p:attrName>
                                        </p:attrNameLst>
                                      </p:cBhvr>
                                      <p:to>
                                        <p:strVal val="visible"/>
                                      </p:to>
                                    </p:set>
                                    <p:anim calcmode="lin" valueType="num">
                                      <p:cBhvr>
                                        <p:cTn id="215" dur="500" fill="hold"/>
                                        <p:tgtEl>
                                          <p:spTgt spid="6186"/>
                                        </p:tgtEl>
                                        <p:attrNameLst>
                                          <p:attrName>ppt_w</p:attrName>
                                        </p:attrNameLst>
                                      </p:cBhvr>
                                      <p:tavLst>
                                        <p:tav tm="0">
                                          <p:val>
                                            <p:fltVal val="0"/>
                                          </p:val>
                                        </p:tav>
                                        <p:tav tm="100000">
                                          <p:val>
                                            <p:strVal val="#ppt_w"/>
                                          </p:val>
                                        </p:tav>
                                      </p:tavLst>
                                    </p:anim>
                                    <p:anim calcmode="lin" valueType="num">
                                      <p:cBhvr>
                                        <p:cTn id="216" dur="500" fill="hold"/>
                                        <p:tgtEl>
                                          <p:spTgt spid="6186"/>
                                        </p:tgtEl>
                                        <p:attrNameLst>
                                          <p:attrName>ppt_h</p:attrName>
                                        </p:attrNameLst>
                                      </p:cBhvr>
                                      <p:tavLst>
                                        <p:tav tm="0">
                                          <p:val>
                                            <p:fltVal val="0"/>
                                          </p:val>
                                        </p:tav>
                                        <p:tav tm="100000">
                                          <p:val>
                                            <p:strVal val="#ppt_h"/>
                                          </p:val>
                                        </p:tav>
                                      </p:tavLst>
                                    </p:anim>
                                    <p:animEffect transition="in" filter="fade">
                                      <p:cBhvr>
                                        <p:cTn id="217" dur="500"/>
                                        <p:tgtEl>
                                          <p:spTgt spid="6186"/>
                                        </p:tgtEl>
                                      </p:cBhvr>
                                    </p:animEffect>
                                  </p:childTnLst>
                                </p:cTn>
                              </p:par>
                            </p:childTnLst>
                          </p:cTn>
                        </p:par>
                      </p:childTnLst>
                    </p:cTn>
                  </p:par>
                </p:childTnLst>
              </p:cTn>
              <p:nextCondLst>
                <p:cond evt="onClick" delay="0">
                  <p:tgtEl>
                    <p:spTgt spid="6185"/>
                  </p:tgtEl>
                </p:cond>
              </p:nextCondLst>
            </p:seq>
            <p:seq concurrent="1" nextAc="seek">
              <p:cTn id="218" restart="whenNotActive" fill="hold" evtFilter="cancelBubble" nodeType="interactiveSeq">
                <p:stCondLst>
                  <p:cond evt="onClick" delay="0">
                    <p:tgtEl>
                      <p:spTgt spid="6186"/>
                    </p:tgtEl>
                  </p:cond>
                </p:stCondLst>
                <p:endSync evt="end" delay="0">
                  <p:rtn val="all"/>
                </p:endSync>
                <p:childTnLst>
                  <p:par>
                    <p:cTn id="219" fill="hold" nodeType="clickPar">
                      <p:stCondLst>
                        <p:cond delay="0"/>
                      </p:stCondLst>
                      <p:childTnLst>
                        <p:par>
                          <p:cTn id="220" fill="hold" nodeType="withGroup">
                            <p:stCondLst>
                              <p:cond delay="0"/>
                            </p:stCondLst>
                            <p:childTnLst>
                              <p:par>
                                <p:cTn id="221" presetID="53" presetClass="entr" presetSubtype="0" fill="hold" grpId="0" nodeType="clickEffect">
                                  <p:stCondLst>
                                    <p:cond delay="0"/>
                                  </p:stCondLst>
                                  <p:childTnLst>
                                    <p:set>
                                      <p:cBhvr>
                                        <p:cTn id="222" dur="1" fill="hold">
                                          <p:stCondLst>
                                            <p:cond delay="0"/>
                                          </p:stCondLst>
                                        </p:cTn>
                                        <p:tgtEl>
                                          <p:spTgt spid="6187"/>
                                        </p:tgtEl>
                                        <p:attrNameLst>
                                          <p:attrName>style.visibility</p:attrName>
                                        </p:attrNameLst>
                                      </p:cBhvr>
                                      <p:to>
                                        <p:strVal val="visible"/>
                                      </p:to>
                                    </p:set>
                                    <p:anim calcmode="lin" valueType="num">
                                      <p:cBhvr>
                                        <p:cTn id="223" dur="500" fill="hold"/>
                                        <p:tgtEl>
                                          <p:spTgt spid="6187"/>
                                        </p:tgtEl>
                                        <p:attrNameLst>
                                          <p:attrName>ppt_w</p:attrName>
                                        </p:attrNameLst>
                                      </p:cBhvr>
                                      <p:tavLst>
                                        <p:tav tm="0">
                                          <p:val>
                                            <p:fltVal val="0"/>
                                          </p:val>
                                        </p:tav>
                                        <p:tav tm="100000">
                                          <p:val>
                                            <p:strVal val="#ppt_w"/>
                                          </p:val>
                                        </p:tav>
                                      </p:tavLst>
                                    </p:anim>
                                    <p:anim calcmode="lin" valueType="num">
                                      <p:cBhvr>
                                        <p:cTn id="224" dur="500" fill="hold"/>
                                        <p:tgtEl>
                                          <p:spTgt spid="6187"/>
                                        </p:tgtEl>
                                        <p:attrNameLst>
                                          <p:attrName>ppt_h</p:attrName>
                                        </p:attrNameLst>
                                      </p:cBhvr>
                                      <p:tavLst>
                                        <p:tav tm="0">
                                          <p:val>
                                            <p:fltVal val="0"/>
                                          </p:val>
                                        </p:tav>
                                        <p:tav tm="100000">
                                          <p:val>
                                            <p:strVal val="#ppt_h"/>
                                          </p:val>
                                        </p:tav>
                                      </p:tavLst>
                                    </p:anim>
                                    <p:animEffect transition="in" filter="fade">
                                      <p:cBhvr>
                                        <p:cTn id="225" dur="500"/>
                                        <p:tgtEl>
                                          <p:spTgt spid="6187"/>
                                        </p:tgtEl>
                                      </p:cBhvr>
                                    </p:animEffect>
                                  </p:childTnLst>
                                </p:cTn>
                              </p:par>
                            </p:childTnLst>
                          </p:cTn>
                        </p:par>
                      </p:childTnLst>
                    </p:cTn>
                  </p:par>
                </p:childTnLst>
              </p:cTn>
              <p:nextCondLst>
                <p:cond evt="onClick" delay="0">
                  <p:tgtEl>
                    <p:spTgt spid="6186"/>
                  </p:tgtEl>
                </p:cond>
              </p:nextCondLst>
            </p:seq>
            <p:seq concurrent="1" nextAc="seek">
              <p:cTn id="226" restart="whenNotActive" fill="hold" evtFilter="cancelBubble" nodeType="interactiveSeq">
                <p:stCondLst>
                  <p:cond evt="onClick" delay="0">
                    <p:tgtEl>
                      <p:spTgt spid="6188"/>
                    </p:tgtEl>
                  </p:cond>
                </p:stCondLst>
                <p:endSync evt="end" delay="0">
                  <p:rtn val="all"/>
                </p:endSync>
                <p:childTnLst>
                  <p:par>
                    <p:cTn id="227" fill="hold" nodeType="clickPar">
                      <p:stCondLst>
                        <p:cond delay="0"/>
                      </p:stCondLst>
                      <p:childTnLst>
                        <p:par>
                          <p:cTn id="228" fill="hold" nodeType="withGroup">
                            <p:stCondLst>
                              <p:cond delay="0"/>
                            </p:stCondLst>
                            <p:childTnLst>
                              <p:par>
                                <p:cTn id="229" presetID="53" presetClass="entr" presetSubtype="0" fill="hold" grpId="0" nodeType="clickEffect">
                                  <p:stCondLst>
                                    <p:cond delay="0"/>
                                  </p:stCondLst>
                                  <p:childTnLst>
                                    <p:set>
                                      <p:cBhvr>
                                        <p:cTn id="230" dur="1" fill="hold">
                                          <p:stCondLst>
                                            <p:cond delay="0"/>
                                          </p:stCondLst>
                                        </p:cTn>
                                        <p:tgtEl>
                                          <p:spTgt spid="6189"/>
                                        </p:tgtEl>
                                        <p:attrNameLst>
                                          <p:attrName>style.visibility</p:attrName>
                                        </p:attrNameLst>
                                      </p:cBhvr>
                                      <p:to>
                                        <p:strVal val="visible"/>
                                      </p:to>
                                    </p:set>
                                    <p:anim calcmode="lin" valueType="num">
                                      <p:cBhvr>
                                        <p:cTn id="231" dur="500" fill="hold"/>
                                        <p:tgtEl>
                                          <p:spTgt spid="6189"/>
                                        </p:tgtEl>
                                        <p:attrNameLst>
                                          <p:attrName>ppt_w</p:attrName>
                                        </p:attrNameLst>
                                      </p:cBhvr>
                                      <p:tavLst>
                                        <p:tav tm="0">
                                          <p:val>
                                            <p:fltVal val="0"/>
                                          </p:val>
                                        </p:tav>
                                        <p:tav tm="100000">
                                          <p:val>
                                            <p:strVal val="#ppt_w"/>
                                          </p:val>
                                        </p:tav>
                                      </p:tavLst>
                                    </p:anim>
                                    <p:anim calcmode="lin" valueType="num">
                                      <p:cBhvr>
                                        <p:cTn id="232" dur="500" fill="hold"/>
                                        <p:tgtEl>
                                          <p:spTgt spid="6189"/>
                                        </p:tgtEl>
                                        <p:attrNameLst>
                                          <p:attrName>ppt_h</p:attrName>
                                        </p:attrNameLst>
                                      </p:cBhvr>
                                      <p:tavLst>
                                        <p:tav tm="0">
                                          <p:val>
                                            <p:fltVal val="0"/>
                                          </p:val>
                                        </p:tav>
                                        <p:tav tm="100000">
                                          <p:val>
                                            <p:strVal val="#ppt_h"/>
                                          </p:val>
                                        </p:tav>
                                      </p:tavLst>
                                    </p:anim>
                                    <p:animEffect transition="in" filter="fade">
                                      <p:cBhvr>
                                        <p:cTn id="233" dur="500"/>
                                        <p:tgtEl>
                                          <p:spTgt spid="6189"/>
                                        </p:tgtEl>
                                      </p:cBhvr>
                                    </p:animEffect>
                                  </p:childTnLst>
                                </p:cTn>
                              </p:par>
                            </p:childTnLst>
                          </p:cTn>
                        </p:par>
                      </p:childTnLst>
                    </p:cTn>
                  </p:par>
                </p:childTnLst>
              </p:cTn>
              <p:nextCondLst>
                <p:cond evt="onClick" delay="0">
                  <p:tgtEl>
                    <p:spTgt spid="6188"/>
                  </p:tgtEl>
                </p:cond>
              </p:nextCondLst>
            </p:seq>
            <p:seq concurrent="1" nextAc="seek">
              <p:cTn id="234" restart="whenNotActive" fill="hold" evtFilter="cancelBubble" nodeType="interactiveSeq">
                <p:stCondLst>
                  <p:cond evt="onClick" delay="0">
                    <p:tgtEl>
                      <p:spTgt spid="6189"/>
                    </p:tgtEl>
                  </p:cond>
                </p:stCondLst>
                <p:endSync evt="end" delay="0">
                  <p:rtn val="all"/>
                </p:endSync>
                <p:childTnLst>
                  <p:par>
                    <p:cTn id="235" fill="hold" nodeType="clickPar">
                      <p:stCondLst>
                        <p:cond delay="0"/>
                      </p:stCondLst>
                      <p:childTnLst>
                        <p:par>
                          <p:cTn id="236" fill="hold" nodeType="withGroup">
                            <p:stCondLst>
                              <p:cond delay="0"/>
                            </p:stCondLst>
                            <p:childTnLst>
                              <p:par>
                                <p:cTn id="237" presetID="53" presetClass="entr" presetSubtype="0" fill="hold" grpId="0" nodeType="clickEffect">
                                  <p:stCondLst>
                                    <p:cond delay="0"/>
                                  </p:stCondLst>
                                  <p:childTnLst>
                                    <p:set>
                                      <p:cBhvr>
                                        <p:cTn id="238" dur="1" fill="hold">
                                          <p:stCondLst>
                                            <p:cond delay="0"/>
                                          </p:stCondLst>
                                        </p:cTn>
                                        <p:tgtEl>
                                          <p:spTgt spid="6190"/>
                                        </p:tgtEl>
                                        <p:attrNameLst>
                                          <p:attrName>style.visibility</p:attrName>
                                        </p:attrNameLst>
                                      </p:cBhvr>
                                      <p:to>
                                        <p:strVal val="visible"/>
                                      </p:to>
                                    </p:set>
                                    <p:anim calcmode="lin" valueType="num">
                                      <p:cBhvr>
                                        <p:cTn id="239" dur="500" fill="hold"/>
                                        <p:tgtEl>
                                          <p:spTgt spid="6190"/>
                                        </p:tgtEl>
                                        <p:attrNameLst>
                                          <p:attrName>ppt_w</p:attrName>
                                        </p:attrNameLst>
                                      </p:cBhvr>
                                      <p:tavLst>
                                        <p:tav tm="0">
                                          <p:val>
                                            <p:fltVal val="0"/>
                                          </p:val>
                                        </p:tav>
                                        <p:tav tm="100000">
                                          <p:val>
                                            <p:strVal val="#ppt_w"/>
                                          </p:val>
                                        </p:tav>
                                      </p:tavLst>
                                    </p:anim>
                                    <p:anim calcmode="lin" valueType="num">
                                      <p:cBhvr>
                                        <p:cTn id="240" dur="500" fill="hold"/>
                                        <p:tgtEl>
                                          <p:spTgt spid="6190"/>
                                        </p:tgtEl>
                                        <p:attrNameLst>
                                          <p:attrName>ppt_h</p:attrName>
                                        </p:attrNameLst>
                                      </p:cBhvr>
                                      <p:tavLst>
                                        <p:tav tm="0">
                                          <p:val>
                                            <p:fltVal val="0"/>
                                          </p:val>
                                        </p:tav>
                                        <p:tav tm="100000">
                                          <p:val>
                                            <p:strVal val="#ppt_h"/>
                                          </p:val>
                                        </p:tav>
                                      </p:tavLst>
                                    </p:anim>
                                    <p:animEffect transition="in" filter="fade">
                                      <p:cBhvr>
                                        <p:cTn id="241" dur="500"/>
                                        <p:tgtEl>
                                          <p:spTgt spid="6190"/>
                                        </p:tgtEl>
                                      </p:cBhvr>
                                    </p:animEffect>
                                  </p:childTnLst>
                                </p:cTn>
                              </p:par>
                            </p:childTnLst>
                          </p:cTn>
                        </p:par>
                      </p:childTnLst>
                    </p:cTn>
                  </p:par>
                </p:childTnLst>
              </p:cTn>
              <p:nextCondLst>
                <p:cond evt="onClick" delay="0">
                  <p:tgtEl>
                    <p:spTgt spid="6189"/>
                  </p:tgtEl>
                </p:cond>
              </p:nextCondLst>
            </p:seq>
            <p:seq concurrent="1" nextAc="seek">
              <p:cTn id="242" restart="whenNotActive" fill="hold" evtFilter="cancelBubble" nodeType="interactiveSeq">
                <p:stCondLst>
                  <p:cond evt="onClick" delay="0">
                    <p:tgtEl>
                      <p:spTgt spid="6191"/>
                    </p:tgtEl>
                  </p:cond>
                </p:stCondLst>
                <p:endSync evt="end" delay="0">
                  <p:rtn val="all"/>
                </p:endSync>
                <p:childTnLst>
                  <p:par>
                    <p:cTn id="243" fill="hold" nodeType="clickPar">
                      <p:stCondLst>
                        <p:cond delay="0"/>
                      </p:stCondLst>
                      <p:childTnLst>
                        <p:par>
                          <p:cTn id="244" fill="hold" nodeType="withGroup">
                            <p:stCondLst>
                              <p:cond delay="0"/>
                            </p:stCondLst>
                            <p:childTnLst>
                              <p:par>
                                <p:cTn id="245" presetID="53" presetClass="entr" presetSubtype="0" fill="hold" grpId="0" nodeType="clickEffect">
                                  <p:stCondLst>
                                    <p:cond delay="0"/>
                                  </p:stCondLst>
                                  <p:childTnLst>
                                    <p:set>
                                      <p:cBhvr>
                                        <p:cTn id="246" dur="1" fill="hold">
                                          <p:stCondLst>
                                            <p:cond delay="0"/>
                                          </p:stCondLst>
                                        </p:cTn>
                                        <p:tgtEl>
                                          <p:spTgt spid="6192"/>
                                        </p:tgtEl>
                                        <p:attrNameLst>
                                          <p:attrName>style.visibility</p:attrName>
                                        </p:attrNameLst>
                                      </p:cBhvr>
                                      <p:to>
                                        <p:strVal val="visible"/>
                                      </p:to>
                                    </p:set>
                                    <p:anim calcmode="lin" valueType="num">
                                      <p:cBhvr>
                                        <p:cTn id="247" dur="500" fill="hold"/>
                                        <p:tgtEl>
                                          <p:spTgt spid="6192"/>
                                        </p:tgtEl>
                                        <p:attrNameLst>
                                          <p:attrName>ppt_w</p:attrName>
                                        </p:attrNameLst>
                                      </p:cBhvr>
                                      <p:tavLst>
                                        <p:tav tm="0">
                                          <p:val>
                                            <p:fltVal val="0"/>
                                          </p:val>
                                        </p:tav>
                                        <p:tav tm="100000">
                                          <p:val>
                                            <p:strVal val="#ppt_w"/>
                                          </p:val>
                                        </p:tav>
                                      </p:tavLst>
                                    </p:anim>
                                    <p:anim calcmode="lin" valueType="num">
                                      <p:cBhvr>
                                        <p:cTn id="248" dur="500" fill="hold"/>
                                        <p:tgtEl>
                                          <p:spTgt spid="6192"/>
                                        </p:tgtEl>
                                        <p:attrNameLst>
                                          <p:attrName>ppt_h</p:attrName>
                                        </p:attrNameLst>
                                      </p:cBhvr>
                                      <p:tavLst>
                                        <p:tav tm="0">
                                          <p:val>
                                            <p:fltVal val="0"/>
                                          </p:val>
                                        </p:tav>
                                        <p:tav tm="100000">
                                          <p:val>
                                            <p:strVal val="#ppt_h"/>
                                          </p:val>
                                        </p:tav>
                                      </p:tavLst>
                                    </p:anim>
                                    <p:animEffect transition="in" filter="fade">
                                      <p:cBhvr>
                                        <p:cTn id="249" dur="500"/>
                                        <p:tgtEl>
                                          <p:spTgt spid="6192"/>
                                        </p:tgtEl>
                                      </p:cBhvr>
                                    </p:animEffect>
                                  </p:childTnLst>
                                </p:cTn>
                              </p:par>
                            </p:childTnLst>
                          </p:cTn>
                        </p:par>
                      </p:childTnLst>
                    </p:cTn>
                  </p:par>
                </p:childTnLst>
              </p:cTn>
              <p:nextCondLst>
                <p:cond evt="onClick" delay="0">
                  <p:tgtEl>
                    <p:spTgt spid="6191"/>
                  </p:tgtEl>
                </p:cond>
              </p:nextCondLst>
            </p:seq>
            <p:seq concurrent="1" nextAc="seek">
              <p:cTn id="250" restart="whenNotActive" fill="hold" evtFilter="cancelBubble" nodeType="interactiveSeq">
                <p:stCondLst>
                  <p:cond evt="onClick" delay="0">
                    <p:tgtEl>
                      <p:spTgt spid="6192"/>
                    </p:tgtEl>
                  </p:cond>
                </p:stCondLst>
                <p:endSync evt="end" delay="0">
                  <p:rtn val="all"/>
                </p:endSync>
                <p:childTnLst>
                  <p:par>
                    <p:cTn id="251" fill="hold" nodeType="clickPar">
                      <p:stCondLst>
                        <p:cond delay="0"/>
                      </p:stCondLst>
                      <p:childTnLst>
                        <p:par>
                          <p:cTn id="252" fill="hold" nodeType="withGroup">
                            <p:stCondLst>
                              <p:cond delay="0"/>
                            </p:stCondLst>
                            <p:childTnLst>
                              <p:par>
                                <p:cTn id="253" presetID="53" presetClass="entr" presetSubtype="0" fill="hold" grpId="0" nodeType="clickEffect">
                                  <p:stCondLst>
                                    <p:cond delay="0"/>
                                  </p:stCondLst>
                                  <p:childTnLst>
                                    <p:set>
                                      <p:cBhvr>
                                        <p:cTn id="254" dur="1" fill="hold">
                                          <p:stCondLst>
                                            <p:cond delay="0"/>
                                          </p:stCondLst>
                                        </p:cTn>
                                        <p:tgtEl>
                                          <p:spTgt spid="6193"/>
                                        </p:tgtEl>
                                        <p:attrNameLst>
                                          <p:attrName>style.visibility</p:attrName>
                                        </p:attrNameLst>
                                      </p:cBhvr>
                                      <p:to>
                                        <p:strVal val="visible"/>
                                      </p:to>
                                    </p:set>
                                    <p:anim calcmode="lin" valueType="num">
                                      <p:cBhvr>
                                        <p:cTn id="255" dur="500" fill="hold"/>
                                        <p:tgtEl>
                                          <p:spTgt spid="6193"/>
                                        </p:tgtEl>
                                        <p:attrNameLst>
                                          <p:attrName>ppt_w</p:attrName>
                                        </p:attrNameLst>
                                      </p:cBhvr>
                                      <p:tavLst>
                                        <p:tav tm="0">
                                          <p:val>
                                            <p:fltVal val="0"/>
                                          </p:val>
                                        </p:tav>
                                        <p:tav tm="100000">
                                          <p:val>
                                            <p:strVal val="#ppt_w"/>
                                          </p:val>
                                        </p:tav>
                                      </p:tavLst>
                                    </p:anim>
                                    <p:anim calcmode="lin" valueType="num">
                                      <p:cBhvr>
                                        <p:cTn id="256" dur="500" fill="hold"/>
                                        <p:tgtEl>
                                          <p:spTgt spid="6193"/>
                                        </p:tgtEl>
                                        <p:attrNameLst>
                                          <p:attrName>ppt_h</p:attrName>
                                        </p:attrNameLst>
                                      </p:cBhvr>
                                      <p:tavLst>
                                        <p:tav tm="0">
                                          <p:val>
                                            <p:fltVal val="0"/>
                                          </p:val>
                                        </p:tav>
                                        <p:tav tm="100000">
                                          <p:val>
                                            <p:strVal val="#ppt_h"/>
                                          </p:val>
                                        </p:tav>
                                      </p:tavLst>
                                    </p:anim>
                                    <p:animEffect transition="in" filter="fade">
                                      <p:cBhvr>
                                        <p:cTn id="257" dur="500"/>
                                        <p:tgtEl>
                                          <p:spTgt spid="6193"/>
                                        </p:tgtEl>
                                      </p:cBhvr>
                                    </p:animEffect>
                                  </p:childTnLst>
                                </p:cTn>
                              </p:par>
                            </p:childTnLst>
                          </p:cTn>
                        </p:par>
                      </p:childTnLst>
                    </p:cTn>
                  </p:par>
                </p:childTnLst>
              </p:cTn>
              <p:nextCondLst>
                <p:cond evt="onClick" delay="0">
                  <p:tgtEl>
                    <p:spTgt spid="6192"/>
                  </p:tgtEl>
                </p:cond>
              </p:nextCondLst>
            </p:seq>
            <p:seq concurrent="1" nextAc="seek">
              <p:cTn id="258" restart="whenNotActive" fill="hold" evtFilter="cancelBubble" nodeType="interactiveSeq">
                <p:stCondLst>
                  <p:cond evt="onClick" delay="0">
                    <p:tgtEl>
                      <p:spTgt spid="6194"/>
                    </p:tgtEl>
                  </p:cond>
                </p:stCondLst>
                <p:endSync evt="end" delay="0">
                  <p:rtn val="all"/>
                </p:endSync>
                <p:childTnLst>
                  <p:par>
                    <p:cTn id="259" fill="hold" nodeType="clickPar">
                      <p:stCondLst>
                        <p:cond delay="0"/>
                      </p:stCondLst>
                      <p:childTnLst>
                        <p:par>
                          <p:cTn id="260" fill="hold" nodeType="withGroup">
                            <p:stCondLst>
                              <p:cond delay="0"/>
                            </p:stCondLst>
                            <p:childTnLst>
                              <p:par>
                                <p:cTn id="261" presetID="53" presetClass="entr" presetSubtype="0" fill="hold" grpId="0" nodeType="clickEffect">
                                  <p:stCondLst>
                                    <p:cond delay="0"/>
                                  </p:stCondLst>
                                  <p:childTnLst>
                                    <p:set>
                                      <p:cBhvr>
                                        <p:cTn id="262" dur="1" fill="hold">
                                          <p:stCondLst>
                                            <p:cond delay="0"/>
                                          </p:stCondLst>
                                        </p:cTn>
                                        <p:tgtEl>
                                          <p:spTgt spid="6195"/>
                                        </p:tgtEl>
                                        <p:attrNameLst>
                                          <p:attrName>style.visibility</p:attrName>
                                        </p:attrNameLst>
                                      </p:cBhvr>
                                      <p:to>
                                        <p:strVal val="visible"/>
                                      </p:to>
                                    </p:set>
                                    <p:anim calcmode="lin" valueType="num">
                                      <p:cBhvr>
                                        <p:cTn id="263" dur="500" fill="hold"/>
                                        <p:tgtEl>
                                          <p:spTgt spid="6195"/>
                                        </p:tgtEl>
                                        <p:attrNameLst>
                                          <p:attrName>ppt_w</p:attrName>
                                        </p:attrNameLst>
                                      </p:cBhvr>
                                      <p:tavLst>
                                        <p:tav tm="0">
                                          <p:val>
                                            <p:fltVal val="0"/>
                                          </p:val>
                                        </p:tav>
                                        <p:tav tm="100000">
                                          <p:val>
                                            <p:strVal val="#ppt_w"/>
                                          </p:val>
                                        </p:tav>
                                      </p:tavLst>
                                    </p:anim>
                                    <p:anim calcmode="lin" valueType="num">
                                      <p:cBhvr>
                                        <p:cTn id="264" dur="500" fill="hold"/>
                                        <p:tgtEl>
                                          <p:spTgt spid="6195"/>
                                        </p:tgtEl>
                                        <p:attrNameLst>
                                          <p:attrName>ppt_h</p:attrName>
                                        </p:attrNameLst>
                                      </p:cBhvr>
                                      <p:tavLst>
                                        <p:tav tm="0">
                                          <p:val>
                                            <p:fltVal val="0"/>
                                          </p:val>
                                        </p:tav>
                                        <p:tav tm="100000">
                                          <p:val>
                                            <p:strVal val="#ppt_h"/>
                                          </p:val>
                                        </p:tav>
                                      </p:tavLst>
                                    </p:anim>
                                    <p:animEffect transition="in" filter="fade">
                                      <p:cBhvr>
                                        <p:cTn id="265" dur="500"/>
                                        <p:tgtEl>
                                          <p:spTgt spid="6195"/>
                                        </p:tgtEl>
                                      </p:cBhvr>
                                    </p:animEffect>
                                  </p:childTnLst>
                                </p:cTn>
                              </p:par>
                            </p:childTnLst>
                          </p:cTn>
                        </p:par>
                      </p:childTnLst>
                    </p:cTn>
                  </p:par>
                </p:childTnLst>
              </p:cTn>
              <p:nextCondLst>
                <p:cond evt="onClick" delay="0">
                  <p:tgtEl>
                    <p:spTgt spid="6194"/>
                  </p:tgtEl>
                </p:cond>
              </p:nextCondLst>
            </p:seq>
            <p:seq concurrent="1" nextAc="seek">
              <p:cTn id="266" restart="whenNotActive" fill="hold" evtFilter="cancelBubble" nodeType="interactiveSeq">
                <p:stCondLst>
                  <p:cond evt="onClick" delay="0">
                    <p:tgtEl>
                      <p:spTgt spid="6196"/>
                    </p:tgtEl>
                  </p:cond>
                </p:stCondLst>
                <p:endSync evt="end" delay="0">
                  <p:rtn val="all"/>
                </p:endSync>
                <p:childTnLst>
                  <p:par>
                    <p:cTn id="267" fill="hold" nodeType="clickPar">
                      <p:stCondLst>
                        <p:cond delay="0"/>
                      </p:stCondLst>
                      <p:childTnLst>
                        <p:par>
                          <p:cTn id="268" fill="hold" nodeType="withGroup">
                            <p:stCondLst>
                              <p:cond delay="0"/>
                            </p:stCondLst>
                            <p:childTnLst>
                              <p:par>
                                <p:cTn id="269" presetID="53" presetClass="entr" presetSubtype="0" fill="hold" grpId="0" nodeType="clickEffect">
                                  <p:stCondLst>
                                    <p:cond delay="0"/>
                                  </p:stCondLst>
                                  <p:childTnLst>
                                    <p:set>
                                      <p:cBhvr>
                                        <p:cTn id="270" dur="1" fill="hold">
                                          <p:stCondLst>
                                            <p:cond delay="0"/>
                                          </p:stCondLst>
                                        </p:cTn>
                                        <p:tgtEl>
                                          <p:spTgt spid="6211"/>
                                        </p:tgtEl>
                                        <p:attrNameLst>
                                          <p:attrName>style.visibility</p:attrName>
                                        </p:attrNameLst>
                                      </p:cBhvr>
                                      <p:to>
                                        <p:strVal val="visible"/>
                                      </p:to>
                                    </p:set>
                                    <p:anim calcmode="lin" valueType="num">
                                      <p:cBhvr>
                                        <p:cTn id="271" dur="500" fill="hold"/>
                                        <p:tgtEl>
                                          <p:spTgt spid="6211"/>
                                        </p:tgtEl>
                                        <p:attrNameLst>
                                          <p:attrName>ppt_w</p:attrName>
                                        </p:attrNameLst>
                                      </p:cBhvr>
                                      <p:tavLst>
                                        <p:tav tm="0">
                                          <p:val>
                                            <p:fltVal val="0"/>
                                          </p:val>
                                        </p:tav>
                                        <p:tav tm="100000">
                                          <p:val>
                                            <p:strVal val="#ppt_w"/>
                                          </p:val>
                                        </p:tav>
                                      </p:tavLst>
                                    </p:anim>
                                    <p:anim calcmode="lin" valueType="num">
                                      <p:cBhvr>
                                        <p:cTn id="272" dur="500" fill="hold"/>
                                        <p:tgtEl>
                                          <p:spTgt spid="6211"/>
                                        </p:tgtEl>
                                        <p:attrNameLst>
                                          <p:attrName>ppt_h</p:attrName>
                                        </p:attrNameLst>
                                      </p:cBhvr>
                                      <p:tavLst>
                                        <p:tav tm="0">
                                          <p:val>
                                            <p:fltVal val="0"/>
                                          </p:val>
                                        </p:tav>
                                        <p:tav tm="100000">
                                          <p:val>
                                            <p:strVal val="#ppt_h"/>
                                          </p:val>
                                        </p:tav>
                                      </p:tavLst>
                                    </p:anim>
                                    <p:animEffect transition="in" filter="fade">
                                      <p:cBhvr>
                                        <p:cTn id="273" dur="500"/>
                                        <p:tgtEl>
                                          <p:spTgt spid="6211"/>
                                        </p:tgtEl>
                                      </p:cBhvr>
                                    </p:animEffect>
                                  </p:childTnLst>
                                </p:cTn>
                              </p:par>
                            </p:childTnLst>
                          </p:cTn>
                        </p:par>
                      </p:childTnLst>
                    </p:cTn>
                  </p:par>
                </p:childTnLst>
              </p:cTn>
              <p:nextCondLst>
                <p:cond evt="onClick" delay="0">
                  <p:tgtEl>
                    <p:spTgt spid="6196"/>
                  </p:tgtEl>
                </p:cond>
              </p:nextCondLst>
            </p:seq>
            <p:seq concurrent="1" nextAc="seek">
              <p:cTn id="274" restart="whenNotActive" fill="hold" evtFilter="cancelBubble" nodeType="interactiveSeq">
                <p:stCondLst>
                  <p:cond evt="onClick" delay="0">
                    <p:tgtEl>
                      <p:spTgt spid="6197"/>
                    </p:tgtEl>
                  </p:cond>
                </p:stCondLst>
                <p:endSync evt="end" delay="0">
                  <p:rtn val="all"/>
                </p:endSync>
                <p:childTnLst>
                  <p:par>
                    <p:cTn id="275" fill="hold" nodeType="clickPar">
                      <p:stCondLst>
                        <p:cond delay="0"/>
                      </p:stCondLst>
                      <p:childTnLst>
                        <p:par>
                          <p:cTn id="276" fill="hold" nodeType="withGroup">
                            <p:stCondLst>
                              <p:cond delay="0"/>
                            </p:stCondLst>
                            <p:childTnLst>
                              <p:par>
                                <p:cTn id="277" presetID="53" presetClass="entr" presetSubtype="0" fill="hold" grpId="0" nodeType="clickEffect">
                                  <p:stCondLst>
                                    <p:cond delay="0"/>
                                  </p:stCondLst>
                                  <p:childTnLst>
                                    <p:set>
                                      <p:cBhvr>
                                        <p:cTn id="278" dur="1" fill="hold">
                                          <p:stCondLst>
                                            <p:cond delay="0"/>
                                          </p:stCondLst>
                                        </p:cTn>
                                        <p:tgtEl>
                                          <p:spTgt spid="6212"/>
                                        </p:tgtEl>
                                        <p:attrNameLst>
                                          <p:attrName>style.visibility</p:attrName>
                                        </p:attrNameLst>
                                      </p:cBhvr>
                                      <p:to>
                                        <p:strVal val="visible"/>
                                      </p:to>
                                    </p:set>
                                    <p:anim calcmode="lin" valueType="num">
                                      <p:cBhvr>
                                        <p:cTn id="279" dur="500" fill="hold"/>
                                        <p:tgtEl>
                                          <p:spTgt spid="6212"/>
                                        </p:tgtEl>
                                        <p:attrNameLst>
                                          <p:attrName>ppt_w</p:attrName>
                                        </p:attrNameLst>
                                      </p:cBhvr>
                                      <p:tavLst>
                                        <p:tav tm="0">
                                          <p:val>
                                            <p:fltVal val="0"/>
                                          </p:val>
                                        </p:tav>
                                        <p:tav tm="100000">
                                          <p:val>
                                            <p:strVal val="#ppt_w"/>
                                          </p:val>
                                        </p:tav>
                                      </p:tavLst>
                                    </p:anim>
                                    <p:anim calcmode="lin" valueType="num">
                                      <p:cBhvr>
                                        <p:cTn id="280" dur="500" fill="hold"/>
                                        <p:tgtEl>
                                          <p:spTgt spid="6212"/>
                                        </p:tgtEl>
                                        <p:attrNameLst>
                                          <p:attrName>ppt_h</p:attrName>
                                        </p:attrNameLst>
                                      </p:cBhvr>
                                      <p:tavLst>
                                        <p:tav tm="0">
                                          <p:val>
                                            <p:fltVal val="0"/>
                                          </p:val>
                                        </p:tav>
                                        <p:tav tm="100000">
                                          <p:val>
                                            <p:strVal val="#ppt_h"/>
                                          </p:val>
                                        </p:tav>
                                      </p:tavLst>
                                    </p:anim>
                                    <p:animEffect transition="in" filter="fade">
                                      <p:cBhvr>
                                        <p:cTn id="281" dur="500"/>
                                        <p:tgtEl>
                                          <p:spTgt spid="6212"/>
                                        </p:tgtEl>
                                      </p:cBhvr>
                                    </p:animEffect>
                                  </p:childTnLst>
                                </p:cTn>
                              </p:par>
                            </p:childTnLst>
                          </p:cTn>
                        </p:par>
                      </p:childTnLst>
                    </p:cTn>
                  </p:par>
                </p:childTnLst>
              </p:cTn>
              <p:nextCondLst>
                <p:cond evt="onClick" delay="0">
                  <p:tgtEl>
                    <p:spTgt spid="6197"/>
                  </p:tgtEl>
                </p:cond>
              </p:nextCondLst>
            </p:seq>
            <p:seq concurrent="1" nextAc="seek">
              <p:cTn id="282" restart="whenNotActive" fill="hold" evtFilter="cancelBubble" nodeType="interactiveSeq">
                <p:stCondLst>
                  <p:cond evt="onClick" delay="0">
                    <p:tgtEl>
                      <p:spTgt spid="6198"/>
                    </p:tgtEl>
                  </p:cond>
                </p:stCondLst>
                <p:endSync evt="end" delay="0">
                  <p:rtn val="all"/>
                </p:endSync>
                <p:childTnLst>
                  <p:par>
                    <p:cTn id="283" fill="hold" nodeType="clickPar">
                      <p:stCondLst>
                        <p:cond delay="0"/>
                      </p:stCondLst>
                      <p:childTnLst>
                        <p:par>
                          <p:cTn id="284" fill="hold" nodeType="withGroup">
                            <p:stCondLst>
                              <p:cond delay="0"/>
                            </p:stCondLst>
                            <p:childTnLst>
                              <p:par>
                                <p:cTn id="285" presetID="53" presetClass="entr" presetSubtype="0" fill="hold" grpId="0" nodeType="clickEffect">
                                  <p:stCondLst>
                                    <p:cond delay="0"/>
                                  </p:stCondLst>
                                  <p:childTnLst>
                                    <p:set>
                                      <p:cBhvr>
                                        <p:cTn id="286" dur="1" fill="hold">
                                          <p:stCondLst>
                                            <p:cond delay="0"/>
                                          </p:stCondLst>
                                        </p:cTn>
                                        <p:tgtEl>
                                          <p:spTgt spid="6213"/>
                                        </p:tgtEl>
                                        <p:attrNameLst>
                                          <p:attrName>style.visibility</p:attrName>
                                        </p:attrNameLst>
                                      </p:cBhvr>
                                      <p:to>
                                        <p:strVal val="visible"/>
                                      </p:to>
                                    </p:set>
                                    <p:anim calcmode="lin" valueType="num">
                                      <p:cBhvr>
                                        <p:cTn id="287" dur="500" fill="hold"/>
                                        <p:tgtEl>
                                          <p:spTgt spid="6213"/>
                                        </p:tgtEl>
                                        <p:attrNameLst>
                                          <p:attrName>ppt_w</p:attrName>
                                        </p:attrNameLst>
                                      </p:cBhvr>
                                      <p:tavLst>
                                        <p:tav tm="0">
                                          <p:val>
                                            <p:fltVal val="0"/>
                                          </p:val>
                                        </p:tav>
                                        <p:tav tm="100000">
                                          <p:val>
                                            <p:strVal val="#ppt_w"/>
                                          </p:val>
                                        </p:tav>
                                      </p:tavLst>
                                    </p:anim>
                                    <p:anim calcmode="lin" valueType="num">
                                      <p:cBhvr>
                                        <p:cTn id="288" dur="500" fill="hold"/>
                                        <p:tgtEl>
                                          <p:spTgt spid="6213"/>
                                        </p:tgtEl>
                                        <p:attrNameLst>
                                          <p:attrName>ppt_h</p:attrName>
                                        </p:attrNameLst>
                                      </p:cBhvr>
                                      <p:tavLst>
                                        <p:tav tm="0">
                                          <p:val>
                                            <p:fltVal val="0"/>
                                          </p:val>
                                        </p:tav>
                                        <p:tav tm="100000">
                                          <p:val>
                                            <p:strVal val="#ppt_h"/>
                                          </p:val>
                                        </p:tav>
                                      </p:tavLst>
                                    </p:anim>
                                    <p:animEffect transition="in" filter="fade">
                                      <p:cBhvr>
                                        <p:cTn id="289" dur="500"/>
                                        <p:tgtEl>
                                          <p:spTgt spid="6213"/>
                                        </p:tgtEl>
                                      </p:cBhvr>
                                    </p:animEffect>
                                  </p:childTnLst>
                                </p:cTn>
                              </p:par>
                            </p:childTnLst>
                          </p:cTn>
                        </p:par>
                      </p:childTnLst>
                    </p:cTn>
                  </p:par>
                </p:childTnLst>
              </p:cTn>
              <p:nextCondLst>
                <p:cond evt="onClick" delay="0">
                  <p:tgtEl>
                    <p:spTgt spid="6198"/>
                  </p:tgtEl>
                </p:cond>
              </p:nextCondLst>
            </p:seq>
            <p:seq concurrent="1" nextAc="seek">
              <p:cTn id="290" restart="whenNotActive" fill="hold" evtFilter="cancelBubble" nodeType="interactiveSeq">
                <p:stCondLst>
                  <p:cond evt="onClick" delay="0">
                    <p:tgtEl>
                      <p:spTgt spid="6199"/>
                    </p:tgtEl>
                  </p:cond>
                </p:stCondLst>
                <p:endSync evt="end" delay="0">
                  <p:rtn val="all"/>
                </p:endSync>
                <p:childTnLst>
                  <p:par>
                    <p:cTn id="291" fill="hold" nodeType="clickPar">
                      <p:stCondLst>
                        <p:cond delay="0"/>
                      </p:stCondLst>
                      <p:childTnLst>
                        <p:par>
                          <p:cTn id="292" fill="hold" nodeType="withGroup">
                            <p:stCondLst>
                              <p:cond delay="0"/>
                            </p:stCondLst>
                            <p:childTnLst>
                              <p:par>
                                <p:cTn id="293" presetID="53" presetClass="entr" presetSubtype="0" fill="hold" grpId="0" nodeType="clickEffect">
                                  <p:stCondLst>
                                    <p:cond delay="0"/>
                                  </p:stCondLst>
                                  <p:childTnLst>
                                    <p:set>
                                      <p:cBhvr>
                                        <p:cTn id="294" dur="1" fill="hold">
                                          <p:stCondLst>
                                            <p:cond delay="0"/>
                                          </p:stCondLst>
                                        </p:cTn>
                                        <p:tgtEl>
                                          <p:spTgt spid="6214"/>
                                        </p:tgtEl>
                                        <p:attrNameLst>
                                          <p:attrName>style.visibility</p:attrName>
                                        </p:attrNameLst>
                                      </p:cBhvr>
                                      <p:to>
                                        <p:strVal val="visible"/>
                                      </p:to>
                                    </p:set>
                                    <p:anim calcmode="lin" valueType="num">
                                      <p:cBhvr>
                                        <p:cTn id="295" dur="500" fill="hold"/>
                                        <p:tgtEl>
                                          <p:spTgt spid="6214"/>
                                        </p:tgtEl>
                                        <p:attrNameLst>
                                          <p:attrName>ppt_w</p:attrName>
                                        </p:attrNameLst>
                                      </p:cBhvr>
                                      <p:tavLst>
                                        <p:tav tm="0">
                                          <p:val>
                                            <p:fltVal val="0"/>
                                          </p:val>
                                        </p:tav>
                                        <p:tav tm="100000">
                                          <p:val>
                                            <p:strVal val="#ppt_w"/>
                                          </p:val>
                                        </p:tav>
                                      </p:tavLst>
                                    </p:anim>
                                    <p:anim calcmode="lin" valueType="num">
                                      <p:cBhvr>
                                        <p:cTn id="296" dur="500" fill="hold"/>
                                        <p:tgtEl>
                                          <p:spTgt spid="6214"/>
                                        </p:tgtEl>
                                        <p:attrNameLst>
                                          <p:attrName>ppt_h</p:attrName>
                                        </p:attrNameLst>
                                      </p:cBhvr>
                                      <p:tavLst>
                                        <p:tav tm="0">
                                          <p:val>
                                            <p:fltVal val="0"/>
                                          </p:val>
                                        </p:tav>
                                        <p:tav tm="100000">
                                          <p:val>
                                            <p:strVal val="#ppt_h"/>
                                          </p:val>
                                        </p:tav>
                                      </p:tavLst>
                                    </p:anim>
                                    <p:animEffect transition="in" filter="fade">
                                      <p:cBhvr>
                                        <p:cTn id="297" dur="500"/>
                                        <p:tgtEl>
                                          <p:spTgt spid="6214"/>
                                        </p:tgtEl>
                                      </p:cBhvr>
                                    </p:animEffect>
                                  </p:childTnLst>
                                </p:cTn>
                              </p:par>
                            </p:childTnLst>
                          </p:cTn>
                        </p:par>
                      </p:childTnLst>
                    </p:cTn>
                  </p:par>
                </p:childTnLst>
              </p:cTn>
              <p:nextCondLst>
                <p:cond evt="onClick" delay="0">
                  <p:tgtEl>
                    <p:spTgt spid="6199"/>
                  </p:tgtEl>
                </p:cond>
              </p:nextCondLst>
            </p:seq>
            <p:seq concurrent="1" nextAc="seek">
              <p:cTn id="298" restart="whenNotActive" fill="hold" evtFilter="cancelBubble" nodeType="interactiveSeq">
                <p:stCondLst>
                  <p:cond evt="onClick" delay="0">
                    <p:tgtEl>
                      <p:spTgt spid="6200"/>
                    </p:tgtEl>
                  </p:cond>
                </p:stCondLst>
                <p:endSync evt="end" delay="0">
                  <p:rtn val="all"/>
                </p:endSync>
                <p:childTnLst>
                  <p:par>
                    <p:cTn id="299" fill="hold" nodeType="clickPar">
                      <p:stCondLst>
                        <p:cond delay="0"/>
                      </p:stCondLst>
                      <p:childTnLst>
                        <p:par>
                          <p:cTn id="300" fill="hold" nodeType="withGroup">
                            <p:stCondLst>
                              <p:cond delay="0"/>
                            </p:stCondLst>
                            <p:childTnLst>
                              <p:par>
                                <p:cTn id="301" presetID="53" presetClass="entr" presetSubtype="0" fill="hold" grpId="0" nodeType="clickEffect">
                                  <p:stCondLst>
                                    <p:cond delay="0"/>
                                  </p:stCondLst>
                                  <p:childTnLst>
                                    <p:set>
                                      <p:cBhvr>
                                        <p:cTn id="302" dur="1" fill="hold">
                                          <p:stCondLst>
                                            <p:cond delay="0"/>
                                          </p:stCondLst>
                                        </p:cTn>
                                        <p:tgtEl>
                                          <p:spTgt spid="6215"/>
                                        </p:tgtEl>
                                        <p:attrNameLst>
                                          <p:attrName>style.visibility</p:attrName>
                                        </p:attrNameLst>
                                      </p:cBhvr>
                                      <p:to>
                                        <p:strVal val="visible"/>
                                      </p:to>
                                    </p:set>
                                    <p:anim calcmode="lin" valueType="num">
                                      <p:cBhvr>
                                        <p:cTn id="303" dur="500" fill="hold"/>
                                        <p:tgtEl>
                                          <p:spTgt spid="6215"/>
                                        </p:tgtEl>
                                        <p:attrNameLst>
                                          <p:attrName>ppt_w</p:attrName>
                                        </p:attrNameLst>
                                      </p:cBhvr>
                                      <p:tavLst>
                                        <p:tav tm="0">
                                          <p:val>
                                            <p:fltVal val="0"/>
                                          </p:val>
                                        </p:tav>
                                        <p:tav tm="100000">
                                          <p:val>
                                            <p:strVal val="#ppt_w"/>
                                          </p:val>
                                        </p:tav>
                                      </p:tavLst>
                                    </p:anim>
                                    <p:anim calcmode="lin" valueType="num">
                                      <p:cBhvr>
                                        <p:cTn id="304" dur="500" fill="hold"/>
                                        <p:tgtEl>
                                          <p:spTgt spid="6215"/>
                                        </p:tgtEl>
                                        <p:attrNameLst>
                                          <p:attrName>ppt_h</p:attrName>
                                        </p:attrNameLst>
                                      </p:cBhvr>
                                      <p:tavLst>
                                        <p:tav tm="0">
                                          <p:val>
                                            <p:fltVal val="0"/>
                                          </p:val>
                                        </p:tav>
                                        <p:tav tm="100000">
                                          <p:val>
                                            <p:strVal val="#ppt_h"/>
                                          </p:val>
                                        </p:tav>
                                      </p:tavLst>
                                    </p:anim>
                                    <p:animEffect transition="in" filter="fade">
                                      <p:cBhvr>
                                        <p:cTn id="305" dur="500"/>
                                        <p:tgtEl>
                                          <p:spTgt spid="6215"/>
                                        </p:tgtEl>
                                      </p:cBhvr>
                                    </p:animEffect>
                                  </p:childTnLst>
                                </p:cTn>
                              </p:par>
                            </p:childTnLst>
                          </p:cTn>
                        </p:par>
                      </p:childTnLst>
                    </p:cTn>
                  </p:par>
                </p:childTnLst>
              </p:cTn>
              <p:nextCondLst>
                <p:cond evt="onClick" delay="0">
                  <p:tgtEl>
                    <p:spTgt spid="6200"/>
                  </p:tgtEl>
                </p:cond>
              </p:nextCondLst>
            </p:seq>
            <p:seq concurrent="1" nextAc="seek">
              <p:cTn id="306" restart="whenNotActive" fill="hold" evtFilter="cancelBubble" nodeType="interactiveSeq">
                <p:stCondLst>
                  <p:cond evt="onClick" delay="0">
                    <p:tgtEl>
                      <p:spTgt spid="6201"/>
                    </p:tgtEl>
                  </p:cond>
                </p:stCondLst>
                <p:endSync evt="end" delay="0">
                  <p:rtn val="all"/>
                </p:endSync>
                <p:childTnLst>
                  <p:par>
                    <p:cTn id="307" fill="hold" nodeType="clickPar">
                      <p:stCondLst>
                        <p:cond delay="0"/>
                      </p:stCondLst>
                      <p:childTnLst>
                        <p:par>
                          <p:cTn id="308" fill="hold" nodeType="withGroup">
                            <p:stCondLst>
                              <p:cond delay="0"/>
                            </p:stCondLst>
                            <p:childTnLst>
                              <p:par>
                                <p:cTn id="309" presetID="53" presetClass="entr" presetSubtype="0" fill="hold" grpId="0" nodeType="clickEffect">
                                  <p:stCondLst>
                                    <p:cond delay="0"/>
                                  </p:stCondLst>
                                  <p:childTnLst>
                                    <p:set>
                                      <p:cBhvr>
                                        <p:cTn id="310" dur="1" fill="hold">
                                          <p:stCondLst>
                                            <p:cond delay="0"/>
                                          </p:stCondLst>
                                        </p:cTn>
                                        <p:tgtEl>
                                          <p:spTgt spid="6216"/>
                                        </p:tgtEl>
                                        <p:attrNameLst>
                                          <p:attrName>style.visibility</p:attrName>
                                        </p:attrNameLst>
                                      </p:cBhvr>
                                      <p:to>
                                        <p:strVal val="visible"/>
                                      </p:to>
                                    </p:set>
                                    <p:anim calcmode="lin" valueType="num">
                                      <p:cBhvr>
                                        <p:cTn id="311" dur="500" fill="hold"/>
                                        <p:tgtEl>
                                          <p:spTgt spid="6216"/>
                                        </p:tgtEl>
                                        <p:attrNameLst>
                                          <p:attrName>ppt_w</p:attrName>
                                        </p:attrNameLst>
                                      </p:cBhvr>
                                      <p:tavLst>
                                        <p:tav tm="0">
                                          <p:val>
                                            <p:fltVal val="0"/>
                                          </p:val>
                                        </p:tav>
                                        <p:tav tm="100000">
                                          <p:val>
                                            <p:strVal val="#ppt_w"/>
                                          </p:val>
                                        </p:tav>
                                      </p:tavLst>
                                    </p:anim>
                                    <p:anim calcmode="lin" valueType="num">
                                      <p:cBhvr>
                                        <p:cTn id="312" dur="500" fill="hold"/>
                                        <p:tgtEl>
                                          <p:spTgt spid="6216"/>
                                        </p:tgtEl>
                                        <p:attrNameLst>
                                          <p:attrName>ppt_h</p:attrName>
                                        </p:attrNameLst>
                                      </p:cBhvr>
                                      <p:tavLst>
                                        <p:tav tm="0">
                                          <p:val>
                                            <p:fltVal val="0"/>
                                          </p:val>
                                        </p:tav>
                                        <p:tav tm="100000">
                                          <p:val>
                                            <p:strVal val="#ppt_h"/>
                                          </p:val>
                                        </p:tav>
                                      </p:tavLst>
                                    </p:anim>
                                    <p:animEffect transition="in" filter="fade">
                                      <p:cBhvr>
                                        <p:cTn id="313" dur="500"/>
                                        <p:tgtEl>
                                          <p:spTgt spid="6216"/>
                                        </p:tgtEl>
                                      </p:cBhvr>
                                    </p:animEffect>
                                  </p:childTnLst>
                                </p:cTn>
                              </p:par>
                            </p:childTnLst>
                          </p:cTn>
                        </p:par>
                      </p:childTnLst>
                    </p:cTn>
                  </p:par>
                </p:childTnLst>
              </p:cTn>
              <p:nextCondLst>
                <p:cond evt="onClick" delay="0">
                  <p:tgtEl>
                    <p:spTgt spid="6201"/>
                  </p:tgtEl>
                </p:cond>
              </p:nextCondLst>
            </p:seq>
            <p:seq concurrent="1" nextAc="seek">
              <p:cTn id="314" restart="whenNotActive" fill="hold" evtFilter="cancelBubble" nodeType="interactiveSeq">
                <p:stCondLst>
                  <p:cond evt="onClick" delay="0">
                    <p:tgtEl>
                      <p:spTgt spid="6202"/>
                    </p:tgtEl>
                  </p:cond>
                </p:stCondLst>
                <p:endSync evt="end" delay="0">
                  <p:rtn val="all"/>
                </p:endSync>
                <p:childTnLst>
                  <p:par>
                    <p:cTn id="315" fill="hold" nodeType="clickPar">
                      <p:stCondLst>
                        <p:cond delay="0"/>
                      </p:stCondLst>
                      <p:childTnLst>
                        <p:par>
                          <p:cTn id="316" fill="hold" nodeType="withGroup">
                            <p:stCondLst>
                              <p:cond delay="0"/>
                            </p:stCondLst>
                            <p:childTnLst>
                              <p:par>
                                <p:cTn id="317" presetID="53" presetClass="entr" presetSubtype="0" fill="hold" grpId="0" nodeType="clickEffect">
                                  <p:stCondLst>
                                    <p:cond delay="0"/>
                                  </p:stCondLst>
                                  <p:childTnLst>
                                    <p:set>
                                      <p:cBhvr>
                                        <p:cTn id="318" dur="1" fill="hold">
                                          <p:stCondLst>
                                            <p:cond delay="0"/>
                                          </p:stCondLst>
                                        </p:cTn>
                                        <p:tgtEl>
                                          <p:spTgt spid="6217"/>
                                        </p:tgtEl>
                                        <p:attrNameLst>
                                          <p:attrName>style.visibility</p:attrName>
                                        </p:attrNameLst>
                                      </p:cBhvr>
                                      <p:to>
                                        <p:strVal val="visible"/>
                                      </p:to>
                                    </p:set>
                                    <p:anim calcmode="lin" valueType="num">
                                      <p:cBhvr>
                                        <p:cTn id="319" dur="500" fill="hold"/>
                                        <p:tgtEl>
                                          <p:spTgt spid="6217"/>
                                        </p:tgtEl>
                                        <p:attrNameLst>
                                          <p:attrName>ppt_w</p:attrName>
                                        </p:attrNameLst>
                                      </p:cBhvr>
                                      <p:tavLst>
                                        <p:tav tm="0">
                                          <p:val>
                                            <p:fltVal val="0"/>
                                          </p:val>
                                        </p:tav>
                                        <p:tav tm="100000">
                                          <p:val>
                                            <p:strVal val="#ppt_w"/>
                                          </p:val>
                                        </p:tav>
                                      </p:tavLst>
                                    </p:anim>
                                    <p:anim calcmode="lin" valueType="num">
                                      <p:cBhvr>
                                        <p:cTn id="320" dur="500" fill="hold"/>
                                        <p:tgtEl>
                                          <p:spTgt spid="6217"/>
                                        </p:tgtEl>
                                        <p:attrNameLst>
                                          <p:attrName>ppt_h</p:attrName>
                                        </p:attrNameLst>
                                      </p:cBhvr>
                                      <p:tavLst>
                                        <p:tav tm="0">
                                          <p:val>
                                            <p:fltVal val="0"/>
                                          </p:val>
                                        </p:tav>
                                        <p:tav tm="100000">
                                          <p:val>
                                            <p:strVal val="#ppt_h"/>
                                          </p:val>
                                        </p:tav>
                                      </p:tavLst>
                                    </p:anim>
                                    <p:animEffect transition="in" filter="fade">
                                      <p:cBhvr>
                                        <p:cTn id="321" dur="500"/>
                                        <p:tgtEl>
                                          <p:spTgt spid="6217"/>
                                        </p:tgtEl>
                                      </p:cBhvr>
                                    </p:animEffect>
                                  </p:childTnLst>
                                </p:cTn>
                              </p:par>
                            </p:childTnLst>
                          </p:cTn>
                        </p:par>
                      </p:childTnLst>
                    </p:cTn>
                  </p:par>
                </p:childTnLst>
              </p:cTn>
              <p:nextCondLst>
                <p:cond evt="onClick" delay="0">
                  <p:tgtEl>
                    <p:spTgt spid="6202"/>
                  </p:tgtEl>
                </p:cond>
              </p:nextCondLst>
            </p:seq>
            <p:seq concurrent="1" nextAc="seek">
              <p:cTn id="322" restart="whenNotActive" fill="hold" evtFilter="cancelBubble" nodeType="interactiveSeq">
                <p:stCondLst>
                  <p:cond evt="onClick" delay="0">
                    <p:tgtEl>
                      <p:spTgt spid="6203"/>
                    </p:tgtEl>
                  </p:cond>
                </p:stCondLst>
                <p:endSync evt="end" delay="0">
                  <p:rtn val="all"/>
                </p:endSync>
                <p:childTnLst>
                  <p:par>
                    <p:cTn id="323" fill="hold" nodeType="clickPar">
                      <p:stCondLst>
                        <p:cond delay="0"/>
                      </p:stCondLst>
                      <p:childTnLst>
                        <p:par>
                          <p:cTn id="324" fill="hold" nodeType="withGroup">
                            <p:stCondLst>
                              <p:cond delay="0"/>
                            </p:stCondLst>
                            <p:childTnLst>
                              <p:par>
                                <p:cTn id="325" presetID="53" presetClass="entr" presetSubtype="0" fill="hold" grpId="0" nodeType="clickEffect">
                                  <p:stCondLst>
                                    <p:cond delay="0"/>
                                  </p:stCondLst>
                                  <p:childTnLst>
                                    <p:set>
                                      <p:cBhvr>
                                        <p:cTn id="326" dur="1" fill="hold">
                                          <p:stCondLst>
                                            <p:cond delay="0"/>
                                          </p:stCondLst>
                                        </p:cTn>
                                        <p:tgtEl>
                                          <p:spTgt spid="6218"/>
                                        </p:tgtEl>
                                        <p:attrNameLst>
                                          <p:attrName>style.visibility</p:attrName>
                                        </p:attrNameLst>
                                      </p:cBhvr>
                                      <p:to>
                                        <p:strVal val="visible"/>
                                      </p:to>
                                    </p:set>
                                    <p:anim calcmode="lin" valueType="num">
                                      <p:cBhvr>
                                        <p:cTn id="327" dur="500" fill="hold"/>
                                        <p:tgtEl>
                                          <p:spTgt spid="6218"/>
                                        </p:tgtEl>
                                        <p:attrNameLst>
                                          <p:attrName>ppt_w</p:attrName>
                                        </p:attrNameLst>
                                      </p:cBhvr>
                                      <p:tavLst>
                                        <p:tav tm="0">
                                          <p:val>
                                            <p:fltVal val="0"/>
                                          </p:val>
                                        </p:tav>
                                        <p:tav tm="100000">
                                          <p:val>
                                            <p:strVal val="#ppt_w"/>
                                          </p:val>
                                        </p:tav>
                                      </p:tavLst>
                                    </p:anim>
                                    <p:anim calcmode="lin" valueType="num">
                                      <p:cBhvr>
                                        <p:cTn id="328" dur="500" fill="hold"/>
                                        <p:tgtEl>
                                          <p:spTgt spid="6218"/>
                                        </p:tgtEl>
                                        <p:attrNameLst>
                                          <p:attrName>ppt_h</p:attrName>
                                        </p:attrNameLst>
                                      </p:cBhvr>
                                      <p:tavLst>
                                        <p:tav tm="0">
                                          <p:val>
                                            <p:fltVal val="0"/>
                                          </p:val>
                                        </p:tav>
                                        <p:tav tm="100000">
                                          <p:val>
                                            <p:strVal val="#ppt_h"/>
                                          </p:val>
                                        </p:tav>
                                      </p:tavLst>
                                    </p:anim>
                                    <p:animEffect transition="in" filter="fade">
                                      <p:cBhvr>
                                        <p:cTn id="329" dur="500"/>
                                        <p:tgtEl>
                                          <p:spTgt spid="6218"/>
                                        </p:tgtEl>
                                      </p:cBhvr>
                                    </p:animEffect>
                                  </p:childTnLst>
                                </p:cTn>
                              </p:par>
                            </p:childTnLst>
                          </p:cTn>
                        </p:par>
                      </p:childTnLst>
                    </p:cTn>
                  </p:par>
                </p:childTnLst>
              </p:cTn>
              <p:nextCondLst>
                <p:cond evt="onClick" delay="0">
                  <p:tgtEl>
                    <p:spTgt spid="6203"/>
                  </p:tgtEl>
                </p:cond>
              </p:nextCondLst>
            </p:seq>
            <p:seq concurrent="1" nextAc="seek">
              <p:cTn id="330" restart="whenNotActive" fill="hold" evtFilter="cancelBubble" nodeType="interactiveSeq">
                <p:stCondLst>
                  <p:cond evt="onClick" delay="0">
                    <p:tgtEl>
                      <p:spTgt spid="6204"/>
                    </p:tgtEl>
                  </p:cond>
                </p:stCondLst>
                <p:endSync evt="end" delay="0">
                  <p:rtn val="all"/>
                </p:endSync>
                <p:childTnLst>
                  <p:par>
                    <p:cTn id="331" fill="hold" nodeType="clickPar">
                      <p:stCondLst>
                        <p:cond delay="0"/>
                      </p:stCondLst>
                      <p:childTnLst>
                        <p:par>
                          <p:cTn id="332" fill="hold" nodeType="withGroup">
                            <p:stCondLst>
                              <p:cond delay="0"/>
                            </p:stCondLst>
                            <p:childTnLst>
                              <p:par>
                                <p:cTn id="333" presetID="53" presetClass="entr" presetSubtype="0" fill="hold" grpId="0" nodeType="clickEffect">
                                  <p:stCondLst>
                                    <p:cond delay="0"/>
                                  </p:stCondLst>
                                  <p:childTnLst>
                                    <p:set>
                                      <p:cBhvr>
                                        <p:cTn id="334" dur="1" fill="hold">
                                          <p:stCondLst>
                                            <p:cond delay="0"/>
                                          </p:stCondLst>
                                        </p:cTn>
                                        <p:tgtEl>
                                          <p:spTgt spid="6219"/>
                                        </p:tgtEl>
                                        <p:attrNameLst>
                                          <p:attrName>style.visibility</p:attrName>
                                        </p:attrNameLst>
                                      </p:cBhvr>
                                      <p:to>
                                        <p:strVal val="visible"/>
                                      </p:to>
                                    </p:set>
                                    <p:anim calcmode="lin" valueType="num">
                                      <p:cBhvr>
                                        <p:cTn id="335" dur="500" fill="hold"/>
                                        <p:tgtEl>
                                          <p:spTgt spid="6219"/>
                                        </p:tgtEl>
                                        <p:attrNameLst>
                                          <p:attrName>ppt_w</p:attrName>
                                        </p:attrNameLst>
                                      </p:cBhvr>
                                      <p:tavLst>
                                        <p:tav tm="0">
                                          <p:val>
                                            <p:fltVal val="0"/>
                                          </p:val>
                                        </p:tav>
                                        <p:tav tm="100000">
                                          <p:val>
                                            <p:strVal val="#ppt_w"/>
                                          </p:val>
                                        </p:tav>
                                      </p:tavLst>
                                    </p:anim>
                                    <p:anim calcmode="lin" valueType="num">
                                      <p:cBhvr>
                                        <p:cTn id="336" dur="500" fill="hold"/>
                                        <p:tgtEl>
                                          <p:spTgt spid="6219"/>
                                        </p:tgtEl>
                                        <p:attrNameLst>
                                          <p:attrName>ppt_h</p:attrName>
                                        </p:attrNameLst>
                                      </p:cBhvr>
                                      <p:tavLst>
                                        <p:tav tm="0">
                                          <p:val>
                                            <p:fltVal val="0"/>
                                          </p:val>
                                        </p:tav>
                                        <p:tav tm="100000">
                                          <p:val>
                                            <p:strVal val="#ppt_h"/>
                                          </p:val>
                                        </p:tav>
                                      </p:tavLst>
                                    </p:anim>
                                    <p:animEffect transition="in" filter="fade">
                                      <p:cBhvr>
                                        <p:cTn id="337" dur="500"/>
                                        <p:tgtEl>
                                          <p:spTgt spid="6219"/>
                                        </p:tgtEl>
                                      </p:cBhvr>
                                    </p:animEffect>
                                  </p:childTnLst>
                                </p:cTn>
                              </p:par>
                            </p:childTnLst>
                          </p:cTn>
                        </p:par>
                      </p:childTnLst>
                    </p:cTn>
                  </p:par>
                </p:childTnLst>
              </p:cTn>
              <p:nextCondLst>
                <p:cond evt="onClick" delay="0">
                  <p:tgtEl>
                    <p:spTgt spid="6204"/>
                  </p:tgtEl>
                </p:cond>
              </p:nextCondLst>
            </p:seq>
            <p:seq concurrent="1" nextAc="seek">
              <p:cTn id="338" restart="whenNotActive" fill="hold" evtFilter="cancelBubble" nodeType="interactiveSeq">
                <p:stCondLst>
                  <p:cond evt="onClick" delay="0">
                    <p:tgtEl>
                      <p:spTgt spid="6205"/>
                    </p:tgtEl>
                  </p:cond>
                </p:stCondLst>
                <p:endSync evt="end" delay="0">
                  <p:rtn val="all"/>
                </p:endSync>
                <p:childTnLst>
                  <p:par>
                    <p:cTn id="339" fill="hold" nodeType="clickPar">
                      <p:stCondLst>
                        <p:cond delay="0"/>
                      </p:stCondLst>
                      <p:childTnLst>
                        <p:par>
                          <p:cTn id="340" fill="hold" nodeType="withGroup">
                            <p:stCondLst>
                              <p:cond delay="0"/>
                            </p:stCondLst>
                            <p:childTnLst>
                              <p:par>
                                <p:cTn id="341" presetID="53" presetClass="entr" presetSubtype="0" fill="hold" grpId="0" nodeType="clickEffect">
                                  <p:stCondLst>
                                    <p:cond delay="0"/>
                                  </p:stCondLst>
                                  <p:childTnLst>
                                    <p:set>
                                      <p:cBhvr>
                                        <p:cTn id="342" dur="1" fill="hold">
                                          <p:stCondLst>
                                            <p:cond delay="0"/>
                                          </p:stCondLst>
                                        </p:cTn>
                                        <p:tgtEl>
                                          <p:spTgt spid="6220"/>
                                        </p:tgtEl>
                                        <p:attrNameLst>
                                          <p:attrName>style.visibility</p:attrName>
                                        </p:attrNameLst>
                                      </p:cBhvr>
                                      <p:to>
                                        <p:strVal val="visible"/>
                                      </p:to>
                                    </p:set>
                                    <p:anim calcmode="lin" valueType="num">
                                      <p:cBhvr>
                                        <p:cTn id="343" dur="500" fill="hold"/>
                                        <p:tgtEl>
                                          <p:spTgt spid="6220"/>
                                        </p:tgtEl>
                                        <p:attrNameLst>
                                          <p:attrName>ppt_w</p:attrName>
                                        </p:attrNameLst>
                                      </p:cBhvr>
                                      <p:tavLst>
                                        <p:tav tm="0">
                                          <p:val>
                                            <p:fltVal val="0"/>
                                          </p:val>
                                        </p:tav>
                                        <p:tav tm="100000">
                                          <p:val>
                                            <p:strVal val="#ppt_w"/>
                                          </p:val>
                                        </p:tav>
                                      </p:tavLst>
                                    </p:anim>
                                    <p:anim calcmode="lin" valueType="num">
                                      <p:cBhvr>
                                        <p:cTn id="344" dur="500" fill="hold"/>
                                        <p:tgtEl>
                                          <p:spTgt spid="6220"/>
                                        </p:tgtEl>
                                        <p:attrNameLst>
                                          <p:attrName>ppt_h</p:attrName>
                                        </p:attrNameLst>
                                      </p:cBhvr>
                                      <p:tavLst>
                                        <p:tav tm="0">
                                          <p:val>
                                            <p:fltVal val="0"/>
                                          </p:val>
                                        </p:tav>
                                        <p:tav tm="100000">
                                          <p:val>
                                            <p:strVal val="#ppt_h"/>
                                          </p:val>
                                        </p:tav>
                                      </p:tavLst>
                                    </p:anim>
                                    <p:animEffect transition="in" filter="fade">
                                      <p:cBhvr>
                                        <p:cTn id="345" dur="500"/>
                                        <p:tgtEl>
                                          <p:spTgt spid="6220"/>
                                        </p:tgtEl>
                                      </p:cBhvr>
                                    </p:animEffect>
                                  </p:childTnLst>
                                </p:cTn>
                              </p:par>
                            </p:childTnLst>
                          </p:cTn>
                        </p:par>
                      </p:childTnLst>
                    </p:cTn>
                  </p:par>
                </p:childTnLst>
              </p:cTn>
              <p:nextCondLst>
                <p:cond evt="onClick" delay="0">
                  <p:tgtEl>
                    <p:spTgt spid="6205"/>
                  </p:tgtEl>
                </p:cond>
              </p:nextCondLst>
            </p:seq>
            <p:seq concurrent="1" nextAc="seek">
              <p:cTn id="346" restart="whenNotActive" fill="hold" evtFilter="cancelBubble" nodeType="interactiveSeq">
                <p:stCondLst>
                  <p:cond evt="onClick" delay="0">
                    <p:tgtEl>
                      <p:spTgt spid="6206"/>
                    </p:tgtEl>
                  </p:cond>
                </p:stCondLst>
                <p:endSync evt="end" delay="0">
                  <p:rtn val="all"/>
                </p:endSync>
                <p:childTnLst>
                  <p:par>
                    <p:cTn id="347" fill="hold" nodeType="clickPar">
                      <p:stCondLst>
                        <p:cond delay="0"/>
                      </p:stCondLst>
                      <p:childTnLst>
                        <p:par>
                          <p:cTn id="348" fill="hold" nodeType="withGroup">
                            <p:stCondLst>
                              <p:cond delay="0"/>
                            </p:stCondLst>
                            <p:childTnLst>
                              <p:par>
                                <p:cTn id="349" presetID="53" presetClass="entr" presetSubtype="0" fill="hold" grpId="0" nodeType="clickEffect">
                                  <p:stCondLst>
                                    <p:cond delay="0"/>
                                  </p:stCondLst>
                                  <p:childTnLst>
                                    <p:set>
                                      <p:cBhvr>
                                        <p:cTn id="350" dur="1" fill="hold">
                                          <p:stCondLst>
                                            <p:cond delay="0"/>
                                          </p:stCondLst>
                                        </p:cTn>
                                        <p:tgtEl>
                                          <p:spTgt spid="6221"/>
                                        </p:tgtEl>
                                        <p:attrNameLst>
                                          <p:attrName>style.visibility</p:attrName>
                                        </p:attrNameLst>
                                      </p:cBhvr>
                                      <p:to>
                                        <p:strVal val="visible"/>
                                      </p:to>
                                    </p:set>
                                    <p:anim calcmode="lin" valueType="num">
                                      <p:cBhvr>
                                        <p:cTn id="351" dur="500" fill="hold"/>
                                        <p:tgtEl>
                                          <p:spTgt spid="6221"/>
                                        </p:tgtEl>
                                        <p:attrNameLst>
                                          <p:attrName>ppt_w</p:attrName>
                                        </p:attrNameLst>
                                      </p:cBhvr>
                                      <p:tavLst>
                                        <p:tav tm="0">
                                          <p:val>
                                            <p:fltVal val="0"/>
                                          </p:val>
                                        </p:tav>
                                        <p:tav tm="100000">
                                          <p:val>
                                            <p:strVal val="#ppt_w"/>
                                          </p:val>
                                        </p:tav>
                                      </p:tavLst>
                                    </p:anim>
                                    <p:anim calcmode="lin" valueType="num">
                                      <p:cBhvr>
                                        <p:cTn id="352" dur="500" fill="hold"/>
                                        <p:tgtEl>
                                          <p:spTgt spid="6221"/>
                                        </p:tgtEl>
                                        <p:attrNameLst>
                                          <p:attrName>ppt_h</p:attrName>
                                        </p:attrNameLst>
                                      </p:cBhvr>
                                      <p:tavLst>
                                        <p:tav tm="0">
                                          <p:val>
                                            <p:fltVal val="0"/>
                                          </p:val>
                                        </p:tav>
                                        <p:tav tm="100000">
                                          <p:val>
                                            <p:strVal val="#ppt_h"/>
                                          </p:val>
                                        </p:tav>
                                      </p:tavLst>
                                    </p:anim>
                                    <p:animEffect transition="in" filter="fade">
                                      <p:cBhvr>
                                        <p:cTn id="353" dur="500"/>
                                        <p:tgtEl>
                                          <p:spTgt spid="6221"/>
                                        </p:tgtEl>
                                      </p:cBhvr>
                                    </p:animEffect>
                                  </p:childTnLst>
                                </p:cTn>
                              </p:par>
                            </p:childTnLst>
                          </p:cTn>
                        </p:par>
                      </p:childTnLst>
                    </p:cTn>
                  </p:par>
                </p:childTnLst>
              </p:cTn>
              <p:nextCondLst>
                <p:cond evt="onClick" delay="0">
                  <p:tgtEl>
                    <p:spTgt spid="6206"/>
                  </p:tgtEl>
                </p:cond>
              </p:nextCondLst>
            </p:seq>
            <p:seq concurrent="1" nextAc="seek">
              <p:cTn id="354" restart="whenNotActive" fill="hold" evtFilter="cancelBubble" nodeType="interactiveSeq">
                <p:stCondLst>
                  <p:cond evt="onClick" delay="0">
                    <p:tgtEl>
                      <p:spTgt spid="6207"/>
                    </p:tgtEl>
                  </p:cond>
                </p:stCondLst>
                <p:endSync evt="end" delay="0">
                  <p:rtn val="all"/>
                </p:endSync>
                <p:childTnLst>
                  <p:par>
                    <p:cTn id="355" fill="hold" nodeType="clickPar">
                      <p:stCondLst>
                        <p:cond delay="0"/>
                      </p:stCondLst>
                      <p:childTnLst>
                        <p:par>
                          <p:cTn id="356" fill="hold" nodeType="withGroup">
                            <p:stCondLst>
                              <p:cond delay="0"/>
                            </p:stCondLst>
                            <p:childTnLst>
                              <p:par>
                                <p:cTn id="357" presetID="53" presetClass="entr" presetSubtype="0" fill="hold" grpId="0" nodeType="clickEffect">
                                  <p:stCondLst>
                                    <p:cond delay="0"/>
                                  </p:stCondLst>
                                  <p:childTnLst>
                                    <p:set>
                                      <p:cBhvr>
                                        <p:cTn id="358" dur="1" fill="hold">
                                          <p:stCondLst>
                                            <p:cond delay="0"/>
                                          </p:stCondLst>
                                        </p:cTn>
                                        <p:tgtEl>
                                          <p:spTgt spid="6222"/>
                                        </p:tgtEl>
                                        <p:attrNameLst>
                                          <p:attrName>style.visibility</p:attrName>
                                        </p:attrNameLst>
                                      </p:cBhvr>
                                      <p:to>
                                        <p:strVal val="visible"/>
                                      </p:to>
                                    </p:set>
                                    <p:anim calcmode="lin" valueType="num">
                                      <p:cBhvr>
                                        <p:cTn id="359" dur="500" fill="hold"/>
                                        <p:tgtEl>
                                          <p:spTgt spid="6222"/>
                                        </p:tgtEl>
                                        <p:attrNameLst>
                                          <p:attrName>ppt_w</p:attrName>
                                        </p:attrNameLst>
                                      </p:cBhvr>
                                      <p:tavLst>
                                        <p:tav tm="0">
                                          <p:val>
                                            <p:fltVal val="0"/>
                                          </p:val>
                                        </p:tav>
                                        <p:tav tm="100000">
                                          <p:val>
                                            <p:strVal val="#ppt_w"/>
                                          </p:val>
                                        </p:tav>
                                      </p:tavLst>
                                    </p:anim>
                                    <p:anim calcmode="lin" valueType="num">
                                      <p:cBhvr>
                                        <p:cTn id="360" dur="500" fill="hold"/>
                                        <p:tgtEl>
                                          <p:spTgt spid="6222"/>
                                        </p:tgtEl>
                                        <p:attrNameLst>
                                          <p:attrName>ppt_h</p:attrName>
                                        </p:attrNameLst>
                                      </p:cBhvr>
                                      <p:tavLst>
                                        <p:tav tm="0">
                                          <p:val>
                                            <p:fltVal val="0"/>
                                          </p:val>
                                        </p:tav>
                                        <p:tav tm="100000">
                                          <p:val>
                                            <p:strVal val="#ppt_h"/>
                                          </p:val>
                                        </p:tav>
                                      </p:tavLst>
                                    </p:anim>
                                    <p:animEffect transition="in" filter="fade">
                                      <p:cBhvr>
                                        <p:cTn id="361" dur="500"/>
                                        <p:tgtEl>
                                          <p:spTgt spid="6222"/>
                                        </p:tgtEl>
                                      </p:cBhvr>
                                    </p:animEffect>
                                  </p:childTnLst>
                                </p:cTn>
                              </p:par>
                            </p:childTnLst>
                          </p:cTn>
                        </p:par>
                      </p:childTnLst>
                    </p:cTn>
                  </p:par>
                </p:childTnLst>
              </p:cTn>
              <p:nextCondLst>
                <p:cond evt="onClick" delay="0">
                  <p:tgtEl>
                    <p:spTgt spid="6207"/>
                  </p:tgtEl>
                </p:cond>
              </p:nextCondLst>
            </p:seq>
            <p:seq concurrent="1" nextAc="seek">
              <p:cTn id="362" restart="whenNotActive" fill="hold" evtFilter="cancelBubble" nodeType="interactiveSeq">
                <p:stCondLst>
                  <p:cond evt="onClick" delay="0">
                    <p:tgtEl>
                      <p:spTgt spid="6208"/>
                    </p:tgtEl>
                  </p:cond>
                </p:stCondLst>
                <p:endSync evt="end" delay="0">
                  <p:rtn val="all"/>
                </p:endSync>
                <p:childTnLst>
                  <p:par>
                    <p:cTn id="363" fill="hold" nodeType="clickPar">
                      <p:stCondLst>
                        <p:cond delay="0"/>
                      </p:stCondLst>
                      <p:childTnLst>
                        <p:par>
                          <p:cTn id="364" fill="hold" nodeType="withGroup">
                            <p:stCondLst>
                              <p:cond delay="0"/>
                            </p:stCondLst>
                            <p:childTnLst>
                              <p:par>
                                <p:cTn id="365" presetID="53" presetClass="entr" presetSubtype="0" fill="hold" grpId="0" nodeType="clickEffect">
                                  <p:stCondLst>
                                    <p:cond delay="0"/>
                                  </p:stCondLst>
                                  <p:childTnLst>
                                    <p:set>
                                      <p:cBhvr>
                                        <p:cTn id="366" dur="1" fill="hold">
                                          <p:stCondLst>
                                            <p:cond delay="0"/>
                                          </p:stCondLst>
                                        </p:cTn>
                                        <p:tgtEl>
                                          <p:spTgt spid="6223"/>
                                        </p:tgtEl>
                                        <p:attrNameLst>
                                          <p:attrName>style.visibility</p:attrName>
                                        </p:attrNameLst>
                                      </p:cBhvr>
                                      <p:to>
                                        <p:strVal val="visible"/>
                                      </p:to>
                                    </p:set>
                                    <p:anim calcmode="lin" valueType="num">
                                      <p:cBhvr>
                                        <p:cTn id="367" dur="500" fill="hold"/>
                                        <p:tgtEl>
                                          <p:spTgt spid="6223"/>
                                        </p:tgtEl>
                                        <p:attrNameLst>
                                          <p:attrName>ppt_w</p:attrName>
                                        </p:attrNameLst>
                                      </p:cBhvr>
                                      <p:tavLst>
                                        <p:tav tm="0">
                                          <p:val>
                                            <p:fltVal val="0"/>
                                          </p:val>
                                        </p:tav>
                                        <p:tav tm="100000">
                                          <p:val>
                                            <p:strVal val="#ppt_w"/>
                                          </p:val>
                                        </p:tav>
                                      </p:tavLst>
                                    </p:anim>
                                    <p:anim calcmode="lin" valueType="num">
                                      <p:cBhvr>
                                        <p:cTn id="368" dur="500" fill="hold"/>
                                        <p:tgtEl>
                                          <p:spTgt spid="6223"/>
                                        </p:tgtEl>
                                        <p:attrNameLst>
                                          <p:attrName>ppt_h</p:attrName>
                                        </p:attrNameLst>
                                      </p:cBhvr>
                                      <p:tavLst>
                                        <p:tav tm="0">
                                          <p:val>
                                            <p:fltVal val="0"/>
                                          </p:val>
                                        </p:tav>
                                        <p:tav tm="100000">
                                          <p:val>
                                            <p:strVal val="#ppt_h"/>
                                          </p:val>
                                        </p:tav>
                                      </p:tavLst>
                                    </p:anim>
                                    <p:animEffect transition="in" filter="fade">
                                      <p:cBhvr>
                                        <p:cTn id="369" dur="500"/>
                                        <p:tgtEl>
                                          <p:spTgt spid="6223"/>
                                        </p:tgtEl>
                                      </p:cBhvr>
                                    </p:animEffect>
                                  </p:childTnLst>
                                </p:cTn>
                              </p:par>
                            </p:childTnLst>
                          </p:cTn>
                        </p:par>
                      </p:childTnLst>
                    </p:cTn>
                  </p:par>
                </p:childTnLst>
              </p:cTn>
              <p:nextCondLst>
                <p:cond evt="onClick" delay="0">
                  <p:tgtEl>
                    <p:spTgt spid="6208"/>
                  </p:tgtEl>
                </p:cond>
              </p:nextCondLst>
            </p:seq>
            <p:seq concurrent="1" nextAc="seek">
              <p:cTn id="370" restart="whenNotActive" fill="hold" evtFilter="cancelBubble" nodeType="interactiveSeq">
                <p:stCondLst>
                  <p:cond evt="onClick" delay="0">
                    <p:tgtEl>
                      <p:spTgt spid="6209"/>
                    </p:tgtEl>
                  </p:cond>
                </p:stCondLst>
                <p:endSync evt="end" delay="0">
                  <p:rtn val="all"/>
                </p:endSync>
                <p:childTnLst>
                  <p:par>
                    <p:cTn id="371" fill="hold" nodeType="clickPar">
                      <p:stCondLst>
                        <p:cond delay="0"/>
                      </p:stCondLst>
                      <p:childTnLst>
                        <p:par>
                          <p:cTn id="372" fill="hold" nodeType="withGroup">
                            <p:stCondLst>
                              <p:cond delay="0"/>
                            </p:stCondLst>
                            <p:childTnLst>
                              <p:par>
                                <p:cTn id="373" presetID="53" presetClass="entr" presetSubtype="0" fill="hold" grpId="0" nodeType="clickEffect">
                                  <p:stCondLst>
                                    <p:cond delay="0"/>
                                  </p:stCondLst>
                                  <p:childTnLst>
                                    <p:set>
                                      <p:cBhvr>
                                        <p:cTn id="374" dur="1" fill="hold">
                                          <p:stCondLst>
                                            <p:cond delay="0"/>
                                          </p:stCondLst>
                                        </p:cTn>
                                        <p:tgtEl>
                                          <p:spTgt spid="6224"/>
                                        </p:tgtEl>
                                        <p:attrNameLst>
                                          <p:attrName>style.visibility</p:attrName>
                                        </p:attrNameLst>
                                      </p:cBhvr>
                                      <p:to>
                                        <p:strVal val="visible"/>
                                      </p:to>
                                    </p:set>
                                    <p:anim calcmode="lin" valueType="num">
                                      <p:cBhvr>
                                        <p:cTn id="375" dur="500" fill="hold"/>
                                        <p:tgtEl>
                                          <p:spTgt spid="6224"/>
                                        </p:tgtEl>
                                        <p:attrNameLst>
                                          <p:attrName>ppt_w</p:attrName>
                                        </p:attrNameLst>
                                      </p:cBhvr>
                                      <p:tavLst>
                                        <p:tav tm="0">
                                          <p:val>
                                            <p:fltVal val="0"/>
                                          </p:val>
                                        </p:tav>
                                        <p:tav tm="100000">
                                          <p:val>
                                            <p:strVal val="#ppt_w"/>
                                          </p:val>
                                        </p:tav>
                                      </p:tavLst>
                                    </p:anim>
                                    <p:anim calcmode="lin" valueType="num">
                                      <p:cBhvr>
                                        <p:cTn id="376" dur="500" fill="hold"/>
                                        <p:tgtEl>
                                          <p:spTgt spid="6224"/>
                                        </p:tgtEl>
                                        <p:attrNameLst>
                                          <p:attrName>ppt_h</p:attrName>
                                        </p:attrNameLst>
                                      </p:cBhvr>
                                      <p:tavLst>
                                        <p:tav tm="0">
                                          <p:val>
                                            <p:fltVal val="0"/>
                                          </p:val>
                                        </p:tav>
                                        <p:tav tm="100000">
                                          <p:val>
                                            <p:strVal val="#ppt_h"/>
                                          </p:val>
                                        </p:tav>
                                      </p:tavLst>
                                    </p:anim>
                                    <p:animEffect transition="in" filter="fade">
                                      <p:cBhvr>
                                        <p:cTn id="377" dur="500"/>
                                        <p:tgtEl>
                                          <p:spTgt spid="6224"/>
                                        </p:tgtEl>
                                      </p:cBhvr>
                                    </p:animEffect>
                                  </p:childTnLst>
                                </p:cTn>
                              </p:par>
                            </p:childTnLst>
                          </p:cTn>
                        </p:par>
                      </p:childTnLst>
                    </p:cTn>
                  </p:par>
                </p:childTnLst>
              </p:cTn>
              <p:nextCondLst>
                <p:cond evt="onClick" delay="0">
                  <p:tgtEl>
                    <p:spTgt spid="6209"/>
                  </p:tgtEl>
                </p:cond>
              </p:nextCondLst>
            </p:seq>
            <p:seq concurrent="1" nextAc="seek">
              <p:cTn id="378" restart="whenNotActive" fill="hold" evtFilter="cancelBubble" nodeType="interactiveSeq">
                <p:stCondLst>
                  <p:cond evt="onClick" delay="0">
                    <p:tgtEl>
                      <p:spTgt spid="6210"/>
                    </p:tgtEl>
                  </p:cond>
                </p:stCondLst>
                <p:endSync evt="end" delay="0">
                  <p:rtn val="all"/>
                </p:endSync>
                <p:childTnLst>
                  <p:par>
                    <p:cTn id="379" fill="hold" nodeType="clickPar">
                      <p:stCondLst>
                        <p:cond delay="0"/>
                      </p:stCondLst>
                      <p:childTnLst>
                        <p:par>
                          <p:cTn id="380" fill="hold" nodeType="withGroup">
                            <p:stCondLst>
                              <p:cond delay="0"/>
                            </p:stCondLst>
                            <p:childTnLst>
                              <p:par>
                                <p:cTn id="381" presetID="53" presetClass="entr" presetSubtype="0" fill="hold" grpId="0" nodeType="clickEffect">
                                  <p:stCondLst>
                                    <p:cond delay="0"/>
                                  </p:stCondLst>
                                  <p:childTnLst>
                                    <p:set>
                                      <p:cBhvr>
                                        <p:cTn id="382" dur="1" fill="hold">
                                          <p:stCondLst>
                                            <p:cond delay="0"/>
                                          </p:stCondLst>
                                        </p:cTn>
                                        <p:tgtEl>
                                          <p:spTgt spid="6225"/>
                                        </p:tgtEl>
                                        <p:attrNameLst>
                                          <p:attrName>style.visibility</p:attrName>
                                        </p:attrNameLst>
                                      </p:cBhvr>
                                      <p:to>
                                        <p:strVal val="visible"/>
                                      </p:to>
                                    </p:set>
                                    <p:anim calcmode="lin" valueType="num">
                                      <p:cBhvr>
                                        <p:cTn id="383" dur="500" fill="hold"/>
                                        <p:tgtEl>
                                          <p:spTgt spid="6225"/>
                                        </p:tgtEl>
                                        <p:attrNameLst>
                                          <p:attrName>ppt_w</p:attrName>
                                        </p:attrNameLst>
                                      </p:cBhvr>
                                      <p:tavLst>
                                        <p:tav tm="0">
                                          <p:val>
                                            <p:fltVal val="0"/>
                                          </p:val>
                                        </p:tav>
                                        <p:tav tm="100000">
                                          <p:val>
                                            <p:strVal val="#ppt_w"/>
                                          </p:val>
                                        </p:tav>
                                      </p:tavLst>
                                    </p:anim>
                                    <p:anim calcmode="lin" valueType="num">
                                      <p:cBhvr>
                                        <p:cTn id="384" dur="500" fill="hold"/>
                                        <p:tgtEl>
                                          <p:spTgt spid="6225"/>
                                        </p:tgtEl>
                                        <p:attrNameLst>
                                          <p:attrName>ppt_h</p:attrName>
                                        </p:attrNameLst>
                                      </p:cBhvr>
                                      <p:tavLst>
                                        <p:tav tm="0">
                                          <p:val>
                                            <p:fltVal val="0"/>
                                          </p:val>
                                        </p:tav>
                                        <p:tav tm="100000">
                                          <p:val>
                                            <p:strVal val="#ppt_h"/>
                                          </p:val>
                                        </p:tav>
                                      </p:tavLst>
                                    </p:anim>
                                    <p:animEffect transition="in" filter="fade">
                                      <p:cBhvr>
                                        <p:cTn id="385" dur="500"/>
                                        <p:tgtEl>
                                          <p:spTgt spid="6225"/>
                                        </p:tgtEl>
                                      </p:cBhvr>
                                    </p:animEffect>
                                  </p:childTnLst>
                                </p:cTn>
                              </p:par>
                            </p:childTnLst>
                          </p:cTn>
                        </p:par>
                      </p:childTnLst>
                    </p:cTn>
                  </p:par>
                </p:childTnLst>
              </p:cTn>
              <p:nextCondLst>
                <p:cond evt="onClick" delay="0">
                  <p:tgtEl>
                    <p:spTgt spid="6210"/>
                  </p:tgtEl>
                </p:cond>
              </p:nextCondLst>
            </p:seq>
          </p:childTnLst>
        </p:cTn>
      </p:par>
    </p:tnLst>
    <p:bldLst>
      <p:bldP spid="6147" grpId="0" animBg="1"/>
      <p:bldP spid="6148" grpId="0" animBg="1"/>
      <p:bldP spid="6150" grpId="0" animBg="1"/>
      <p:bldP spid="6151" grpId="0" animBg="1"/>
      <p:bldP spid="6153" grpId="0" animBg="1"/>
      <p:bldP spid="6154" grpId="0" animBg="1"/>
      <p:bldP spid="6156" grpId="0" animBg="1"/>
      <p:bldP spid="6157" grpId="0" animBg="1"/>
      <p:bldP spid="6159" grpId="0" animBg="1"/>
      <p:bldP spid="6160" grpId="0" animBg="1"/>
      <p:bldP spid="6162" grpId="0" animBg="1"/>
      <p:bldP spid="6163" grpId="0" animBg="1"/>
      <p:bldP spid="6165" grpId="0" animBg="1"/>
      <p:bldP spid="6166" grpId="0" animBg="1"/>
      <p:bldP spid="6168" grpId="0" animBg="1"/>
      <p:bldP spid="6169" grpId="0" animBg="1"/>
      <p:bldP spid="6171" grpId="0" animBg="1"/>
      <p:bldP spid="6172" grpId="0" animBg="1"/>
      <p:bldP spid="6174" grpId="0" animBg="1"/>
      <p:bldP spid="6175" grpId="0" animBg="1"/>
      <p:bldP spid="6177" grpId="0" animBg="1"/>
      <p:bldP spid="6178" grpId="0" animBg="1"/>
      <p:bldP spid="6180" grpId="0" animBg="1"/>
      <p:bldP spid="6181" grpId="0" animBg="1"/>
      <p:bldP spid="6183" grpId="0" animBg="1"/>
      <p:bldP spid="6184" grpId="0" animBg="1"/>
      <p:bldP spid="6186" grpId="0" animBg="1"/>
      <p:bldP spid="6187" grpId="0" animBg="1"/>
      <p:bldP spid="6189" grpId="0" animBg="1"/>
      <p:bldP spid="6190" grpId="0" animBg="1"/>
      <p:bldP spid="6192" grpId="0" animBg="1"/>
      <p:bldP spid="6193" grpId="0" animBg="1"/>
      <p:bldP spid="6195" grpId="0"/>
      <p:bldP spid="6211" grpId="0"/>
      <p:bldP spid="6212" grpId="0"/>
      <p:bldP spid="6213" grpId="0"/>
      <p:bldP spid="6214" grpId="0"/>
      <p:bldP spid="6215" grpId="0"/>
      <p:bldP spid="6216" grpId="0"/>
      <p:bldP spid="6217" grpId="0"/>
      <p:bldP spid="6218" grpId="0"/>
      <p:bldP spid="6219" grpId="0"/>
      <p:bldP spid="6220" grpId="0"/>
      <p:bldP spid="6221" grpId="0"/>
      <p:bldP spid="6222" grpId="0"/>
      <p:bldP spid="6223" grpId="0"/>
      <p:bldP spid="6224" grpId="0"/>
      <p:bldP spid="62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4025" y="56506"/>
            <a:ext cx="7992888" cy="6863417"/>
          </a:xfrm>
          <a:prstGeom prst="rect">
            <a:avLst/>
          </a:prstGeom>
          <a:noFill/>
        </p:spPr>
        <p:txBody>
          <a:bodyPr wrap="square" rtlCol="0">
            <a:spAutoFit/>
          </a:bodyPr>
          <a:lstStyle/>
          <a:p>
            <a:r>
              <a:rPr lang="en-GB" sz="2000" b="1" dirty="0" smtClean="0">
                <a:latin typeface="Calibri" pitchFamily="34" charset="0"/>
                <a:cs typeface="Calibri" pitchFamily="34" charset="0"/>
              </a:rPr>
              <a:t/>
            </a:r>
            <a:br>
              <a:rPr lang="en-GB" sz="2000" b="1" dirty="0" smtClean="0">
                <a:latin typeface="Calibri" pitchFamily="34" charset="0"/>
                <a:cs typeface="Calibri" pitchFamily="34" charset="0"/>
              </a:rPr>
            </a:br>
            <a:r>
              <a:rPr lang="en-GB" sz="2000" dirty="0" smtClean="0">
                <a:latin typeface="Calibri" pitchFamily="34" charset="0"/>
                <a:cs typeface="Calibri" pitchFamily="34" charset="0"/>
              </a:rPr>
              <a:t/>
            </a:r>
            <a:br>
              <a:rPr lang="en-GB" sz="2000" dirty="0" smtClean="0">
                <a:latin typeface="Calibri" pitchFamily="34" charset="0"/>
                <a:cs typeface="Calibri" pitchFamily="34" charset="0"/>
              </a:rPr>
            </a:br>
            <a:r>
              <a:rPr lang="en-GB" sz="2000" dirty="0" smtClean="0">
                <a:latin typeface="Calibri" pitchFamily="34" charset="0"/>
                <a:cs typeface="Calibri" pitchFamily="34" charset="0"/>
              </a:rPr>
              <a:t>Me </a:t>
            </a:r>
            <a:r>
              <a:rPr lang="en-GB" sz="2000" dirty="0" err="1" smtClean="0">
                <a:latin typeface="Calibri" pitchFamily="34" charset="0"/>
                <a:cs typeface="Calibri" pitchFamily="34" charset="0"/>
              </a:rPr>
              <a:t>gusta</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ver</a:t>
            </a:r>
            <a:r>
              <a:rPr lang="en-GB" sz="2000" dirty="0" smtClean="0">
                <a:latin typeface="Calibri" pitchFamily="34" charset="0"/>
                <a:cs typeface="Calibri" pitchFamily="34" charset="0"/>
              </a:rPr>
              <a:t> la </a:t>
            </a:r>
            <a:r>
              <a:rPr lang="en-GB" sz="2000" dirty="0" err="1" smtClean="0">
                <a:latin typeface="Calibri" pitchFamily="34" charset="0"/>
                <a:cs typeface="Calibri" pitchFamily="34" charset="0"/>
              </a:rPr>
              <a:t>tele</a:t>
            </a:r>
            <a:r>
              <a:rPr lang="en-GB" sz="2000" dirty="0" smtClean="0">
                <a:latin typeface="Calibri" pitchFamily="34" charset="0"/>
                <a:cs typeface="Calibri" pitchFamily="34" charset="0"/>
              </a:rPr>
              <a:t/>
            </a:r>
            <a:br>
              <a:rPr lang="en-GB" sz="2000" dirty="0" smtClean="0">
                <a:latin typeface="Calibri" pitchFamily="34" charset="0"/>
                <a:cs typeface="Calibri" pitchFamily="34" charset="0"/>
              </a:rPr>
            </a:br>
            <a:r>
              <a:rPr lang="en-GB" sz="2000" dirty="0" smtClean="0">
                <a:latin typeface="Calibri" pitchFamily="34" charset="0"/>
                <a:cs typeface="Calibri" pitchFamily="34" charset="0"/>
              </a:rPr>
              <a:t>no </a:t>
            </a:r>
            <a:r>
              <a:rPr lang="en-GB" sz="2000" dirty="0" err="1" smtClean="0">
                <a:latin typeface="Calibri" pitchFamily="34" charset="0"/>
                <a:cs typeface="Calibri" pitchFamily="34" charset="0"/>
              </a:rPr>
              <a:t>sé</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que</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voy</a:t>
            </a:r>
            <a:r>
              <a:rPr lang="en-GB" sz="2000" dirty="0" smtClean="0">
                <a:latin typeface="Calibri" pitchFamily="34" charset="0"/>
                <a:cs typeface="Calibri" pitchFamily="34" charset="0"/>
              </a:rPr>
              <a:t> a </a:t>
            </a:r>
            <a:r>
              <a:rPr lang="en-GB" sz="2000" dirty="0" err="1" smtClean="0">
                <a:latin typeface="Calibri" pitchFamily="34" charset="0"/>
                <a:cs typeface="Calibri" pitchFamily="34" charset="0"/>
              </a:rPr>
              <a:t>hacer</a:t>
            </a:r>
            <a:r>
              <a:rPr lang="en-GB" sz="2000" dirty="0" smtClean="0">
                <a:latin typeface="Calibri" pitchFamily="34" charset="0"/>
                <a:cs typeface="Calibri" pitchFamily="34" charset="0"/>
              </a:rPr>
              <a:t/>
            </a:r>
            <a:br>
              <a:rPr lang="en-GB" sz="2000" dirty="0" smtClean="0">
                <a:latin typeface="Calibri" pitchFamily="34" charset="0"/>
                <a:cs typeface="Calibri" pitchFamily="34" charset="0"/>
              </a:rPr>
            </a:br>
            <a:r>
              <a:rPr lang="en-GB" sz="2000" dirty="0" err="1" smtClean="0">
                <a:latin typeface="Calibri" pitchFamily="34" charset="0"/>
                <a:cs typeface="Calibri" pitchFamily="34" charset="0"/>
              </a:rPr>
              <a:t>mis</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programas</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favoritos</a:t>
            </a:r>
            <a:r>
              <a:rPr lang="en-GB" sz="2000" dirty="0" smtClean="0">
                <a:latin typeface="Calibri" pitchFamily="34" charset="0"/>
                <a:cs typeface="Calibri" pitchFamily="34" charset="0"/>
              </a:rPr>
              <a:t/>
            </a:r>
            <a:br>
              <a:rPr lang="en-GB" sz="2000" dirty="0" smtClean="0">
                <a:latin typeface="Calibri" pitchFamily="34" charset="0"/>
                <a:cs typeface="Calibri" pitchFamily="34" charset="0"/>
              </a:rPr>
            </a:br>
            <a:r>
              <a:rPr lang="en-GB" sz="2000" dirty="0" err="1" smtClean="0">
                <a:latin typeface="Calibri" pitchFamily="34" charset="0"/>
                <a:cs typeface="Calibri" pitchFamily="34" charset="0"/>
              </a:rPr>
              <a:t>sólo</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quiero</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ver</a:t>
            </a:r>
            <a:r>
              <a:rPr lang="en-GB" sz="2000" dirty="0" smtClean="0">
                <a:latin typeface="Calibri" pitchFamily="34" charset="0"/>
                <a:cs typeface="Calibri" pitchFamily="34" charset="0"/>
              </a:rPr>
              <a:t/>
            </a:r>
            <a:br>
              <a:rPr lang="en-GB" sz="2000" dirty="0" smtClean="0">
                <a:latin typeface="Calibri" pitchFamily="34" charset="0"/>
                <a:cs typeface="Calibri" pitchFamily="34" charset="0"/>
              </a:rPr>
            </a:br>
            <a:r>
              <a:rPr lang="en-GB" sz="2000" dirty="0" err="1" smtClean="0">
                <a:latin typeface="Calibri" pitchFamily="34" charset="0"/>
                <a:cs typeface="Calibri" pitchFamily="34" charset="0"/>
              </a:rPr>
              <a:t>Mi</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madre</a:t>
            </a:r>
            <a:r>
              <a:rPr lang="en-GB" sz="2000" dirty="0" smtClean="0">
                <a:latin typeface="Calibri" pitchFamily="34" charset="0"/>
                <a:cs typeface="Calibri" pitchFamily="34" charset="0"/>
              </a:rPr>
              <a:t> no </a:t>
            </a:r>
            <a:r>
              <a:rPr lang="en-GB" sz="2000" dirty="0" err="1" smtClean="0">
                <a:latin typeface="Calibri" pitchFamily="34" charset="0"/>
                <a:cs typeface="Calibri" pitchFamily="34" charset="0"/>
              </a:rPr>
              <a:t>comprende</a:t>
            </a:r>
            <a:r>
              <a:rPr lang="en-GB" sz="2000" dirty="0" smtClean="0">
                <a:latin typeface="Calibri" pitchFamily="34" charset="0"/>
                <a:cs typeface="Calibri" pitchFamily="34" charset="0"/>
              </a:rPr>
              <a:t/>
            </a:r>
            <a:br>
              <a:rPr lang="en-GB" sz="2000" dirty="0" smtClean="0">
                <a:latin typeface="Calibri" pitchFamily="34" charset="0"/>
                <a:cs typeface="Calibri" pitchFamily="34" charset="0"/>
              </a:rPr>
            </a:br>
            <a:r>
              <a:rPr lang="en-GB" sz="2000" dirty="0" smtClean="0">
                <a:latin typeface="Calibri" pitchFamily="34" charset="0"/>
                <a:cs typeface="Calibri" pitchFamily="34" charset="0"/>
              </a:rPr>
              <a:t>y </a:t>
            </a:r>
            <a:r>
              <a:rPr lang="en-GB" sz="2000" dirty="0" err="1" smtClean="0">
                <a:latin typeface="Calibri" pitchFamily="34" charset="0"/>
                <a:cs typeface="Calibri" pitchFamily="34" charset="0"/>
              </a:rPr>
              <a:t>siempre</a:t>
            </a:r>
            <a:r>
              <a:rPr lang="en-GB" sz="2000" dirty="0" smtClean="0">
                <a:latin typeface="Calibri" pitchFamily="34" charset="0"/>
                <a:cs typeface="Calibri" pitchFamily="34" charset="0"/>
              </a:rPr>
              <a:t> se </a:t>
            </a:r>
            <a:r>
              <a:rPr lang="en-GB" sz="2000" dirty="0" err="1" smtClean="0">
                <a:latin typeface="Calibri" pitchFamily="34" charset="0"/>
                <a:cs typeface="Calibri" pitchFamily="34" charset="0"/>
              </a:rPr>
              <a:t>enfada</a:t>
            </a:r>
            <a:r>
              <a:rPr lang="en-GB" sz="2000" dirty="0" smtClean="0">
                <a:latin typeface="Calibri" pitchFamily="34" charset="0"/>
                <a:cs typeface="Calibri" pitchFamily="34" charset="0"/>
              </a:rPr>
              <a:t/>
            </a:r>
            <a:br>
              <a:rPr lang="en-GB" sz="2000" dirty="0" smtClean="0">
                <a:latin typeface="Calibri" pitchFamily="34" charset="0"/>
                <a:cs typeface="Calibri" pitchFamily="34" charset="0"/>
              </a:rPr>
            </a:br>
            <a:r>
              <a:rPr lang="en-GB" sz="2000" dirty="0" err="1" smtClean="0">
                <a:latin typeface="Calibri" pitchFamily="34" charset="0"/>
                <a:cs typeface="Calibri" pitchFamily="34" charset="0"/>
              </a:rPr>
              <a:t>entra</a:t>
            </a:r>
            <a:r>
              <a:rPr lang="en-GB" sz="2000" dirty="0" smtClean="0">
                <a:latin typeface="Calibri" pitchFamily="34" charset="0"/>
                <a:cs typeface="Calibri" pitchFamily="34" charset="0"/>
              </a:rPr>
              <a:t> en la </a:t>
            </a:r>
            <a:r>
              <a:rPr lang="en-GB" sz="2000" dirty="0" err="1" smtClean="0">
                <a:latin typeface="Calibri" pitchFamily="34" charset="0"/>
                <a:cs typeface="Calibri" pitchFamily="34" charset="0"/>
              </a:rPr>
              <a:t>habitación</a:t>
            </a:r>
            <a:r>
              <a:rPr lang="en-GB" sz="2000" dirty="0" smtClean="0">
                <a:latin typeface="Calibri" pitchFamily="34" charset="0"/>
                <a:cs typeface="Calibri" pitchFamily="34" charset="0"/>
              </a:rPr>
              <a:t/>
            </a:r>
            <a:br>
              <a:rPr lang="en-GB" sz="2000" dirty="0" smtClean="0">
                <a:latin typeface="Calibri" pitchFamily="34" charset="0"/>
                <a:cs typeface="Calibri" pitchFamily="34" charset="0"/>
              </a:rPr>
            </a:br>
            <a:r>
              <a:rPr lang="en-GB" sz="2000" dirty="0" smtClean="0">
                <a:latin typeface="Calibri" pitchFamily="34" charset="0"/>
                <a:cs typeface="Calibri" pitchFamily="34" charset="0"/>
              </a:rPr>
              <a:t>y la </a:t>
            </a:r>
            <a:r>
              <a:rPr lang="en-GB" sz="2000" dirty="0" err="1" smtClean="0">
                <a:latin typeface="Calibri" pitchFamily="34" charset="0"/>
                <a:cs typeface="Calibri" pitchFamily="34" charset="0"/>
              </a:rPr>
              <a:t>tele</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apaga</a:t>
            </a:r>
            <a:r>
              <a:rPr lang="en-GB" sz="2000" dirty="0" smtClean="0">
                <a:latin typeface="Calibri" pitchFamily="34" charset="0"/>
                <a:cs typeface="Calibri" pitchFamily="34" charset="0"/>
              </a:rPr>
              <a:t/>
            </a:r>
            <a:br>
              <a:rPr lang="en-GB" sz="2000" dirty="0" smtClean="0">
                <a:latin typeface="Calibri" pitchFamily="34" charset="0"/>
                <a:cs typeface="Calibri" pitchFamily="34" charset="0"/>
              </a:rPr>
            </a:br>
            <a:r>
              <a:rPr lang="en-GB" sz="2000" dirty="0" err="1" smtClean="0">
                <a:latin typeface="Calibri" pitchFamily="34" charset="0"/>
                <a:cs typeface="Calibri" pitchFamily="34" charset="0"/>
              </a:rPr>
              <a:t>Mi</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madre</a:t>
            </a:r>
            <a:r>
              <a:rPr lang="en-GB" sz="2000" dirty="0" smtClean="0">
                <a:latin typeface="Calibri" pitchFamily="34" charset="0"/>
                <a:cs typeface="Calibri" pitchFamily="34" charset="0"/>
              </a:rPr>
              <a:t> no </a:t>
            </a:r>
            <a:r>
              <a:rPr lang="en-GB" sz="2000" dirty="0" err="1" smtClean="0">
                <a:latin typeface="Calibri" pitchFamily="34" charset="0"/>
                <a:cs typeface="Calibri" pitchFamily="34" charset="0"/>
              </a:rPr>
              <a:t>comprende</a:t>
            </a:r>
            <a:r>
              <a:rPr lang="en-GB" sz="2000" dirty="0" smtClean="0">
                <a:latin typeface="Calibri" pitchFamily="34" charset="0"/>
                <a:cs typeface="Calibri" pitchFamily="34" charset="0"/>
              </a:rPr>
              <a:t/>
            </a:r>
            <a:br>
              <a:rPr lang="en-GB" sz="2000" dirty="0" smtClean="0">
                <a:latin typeface="Calibri" pitchFamily="34" charset="0"/>
                <a:cs typeface="Calibri" pitchFamily="34" charset="0"/>
              </a:rPr>
            </a:br>
            <a:r>
              <a:rPr lang="en-GB" sz="2000" dirty="0" smtClean="0">
                <a:latin typeface="Calibri" pitchFamily="34" charset="0"/>
                <a:cs typeface="Calibri" pitchFamily="34" charset="0"/>
              </a:rPr>
              <a:t>y mi padre </a:t>
            </a:r>
            <a:r>
              <a:rPr lang="en-GB" sz="2000" dirty="0" err="1" smtClean="0">
                <a:latin typeface="Calibri" pitchFamily="34" charset="0"/>
                <a:cs typeface="Calibri" pitchFamily="34" charset="0"/>
              </a:rPr>
              <a:t>tampoco</a:t>
            </a:r>
            <a:r>
              <a:rPr lang="en-GB" sz="2000" dirty="0" smtClean="0">
                <a:latin typeface="Calibri" pitchFamily="34" charset="0"/>
                <a:cs typeface="Calibri" pitchFamily="34" charset="0"/>
              </a:rPr>
              <a:t/>
            </a:r>
            <a:br>
              <a:rPr lang="en-GB" sz="2000" dirty="0" smtClean="0">
                <a:latin typeface="Calibri" pitchFamily="34" charset="0"/>
                <a:cs typeface="Calibri" pitchFamily="34" charset="0"/>
              </a:rPr>
            </a:br>
            <a:r>
              <a:rPr lang="en-GB" sz="2000" dirty="0" smtClean="0">
                <a:latin typeface="Calibri" pitchFamily="34" charset="0"/>
                <a:cs typeface="Calibri" pitchFamily="34" charset="0"/>
              </a:rPr>
              <a:t>y </a:t>
            </a:r>
            <a:r>
              <a:rPr lang="en-GB" sz="2000" dirty="0" err="1" smtClean="0">
                <a:latin typeface="Calibri" pitchFamily="34" charset="0"/>
                <a:cs typeface="Calibri" pitchFamily="34" charset="0"/>
              </a:rPr>
              <a:t>siempre</a:t>
            </a:r>
            <a:r>
              <a:rPr lang="en-GB" sz="2000" dirty="0" smtClean="0">
                <a:latin typeface="Calibri" pitchFamily="34" charset="0"/>
                <a:cs typeface="Calibri" pitchFamily="34" charset="0"/>
              </a:rPr>
              <a:t> me </a:t>
            </a:r>
            <a:r>
              <a:rPr lang="en-GB" sz="2000" dirty="0" err="1" smtClean="0">
                <a:latin typeface="Calibri" pitchFamily="34" charset="0"/>
                <a:cs typeface="Calibri" pitchFamily="34" charset="0"/>
              </a:rPr>
              <a:t>dicen</a:t>
            </a:r>
            <a:r>
              <a:rPr lang="en-GB" sz="2000" dirty="0" smtClean="0">
                <a:latin typeface="Calibri" pitchFamily="34" charset="0"/>
                <a:cs typeface="Calibri" pitchFamily="34" charset="0"/>
              </a:rPr>
              <a:t> </a:t>
            </a:r>
            <a:br>
              <a:rPr lang="en-GB" sz="2000" dirty="0" smtClean="0">
                <a:latin typeface="Calibri" pitchFamily="34" charset="0"/>
                <a:cs typeface="Calibri" pitchFamily="34" charset="0"/>
              </a:rPr>
            </a:br>
            <a:r>
              <a:rPr lang="en-GB" sz="2000" dirty="0" err="1" smtClean="0">
                <a:latin typeface="Calibri" pitchFamily="34" charset="0"/>
                <a:cs typeface="Calibri" pitchFamily="34" charset="0"/>
              </a:rPr>
              <a:t>que</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voy</a:t>
            </a:r>
            <a:r>
              <a:rPr lang="en-GB" sz="2000" dirty="0" smtClean="0">
                <a:latin typeface="Calibri" pitchFamily="34" charset="0"/>
                <a:cs typeface="Calibri" pitchFamily="34" charset="0"/>
              </a:rPr>
              <a:t> a </a:t>
            </a:r>
            <a:r>
              <a:rPr lang="en-GB" sz="2000" dirty="0" err="1" smtClean="0">
                <a:latin typeface="Calibri" pitchFamily="34" charset="0"/>
                <a:cs typeface="Calibri" pitchFamily="34" charset="0"/>
              </a:rPr>
              <a:t>ser</a:t>
            </a:r>
            <a:r>
              <a:rPr lang="en-GB" sz="2000" dirty="0" smtClean="0">
                <a:latin typeface="Calibri" pitchFamily="34" charset="0"/>
                <a:cs typeface="Calibri" pitchFamily="34" charset="0"/>
              </a:rPr>
              <a:t> un tonto.</a:t>
            </a:r>
            <a:br>
              <a:rPr lang="en-GB" sz="2000" dirty="0" smtClean="0">
                <a:latin typeface="Calibri" pitchFamily="34" charset="0"/>
                <a:cs typeface="Calibri" pitchFamily="34" charset="0"/>
              </a:rPr>
            </a:br>
            <a:r>
              <a:rPr lang="en-GB" sz="2000" dirty="0" smtClean="0">
                <a:latin typeface="Calibri" pitchFamily="34" charset="0"/>
                <a:cs typeface="Calibri" pitchFamily="34" charset="0"/>
              </a:rPr>
              <a:t>Un tonto, un tonto, un tonto,</a:t>
            </a:r>
            <a:br>
              <a:rPr lang="en-GB" sz="2000" dirty="0" smtClean="0">
                <a:latin typeface="Calibri" pitchFamily="34" charset="0"/>
                <a:cs typeface="Calibri" pitchFamily="34" charset="0"/>
              </a:rPr>
            </a:br>
            <a:r>
              <a:rPr lang="en-GB" sz="2000" dirty="0" smtClean="0">
                <a:latin typeface="Calibri" pitchFamily="34" charset="0"/>
                <a:cs typeface="Calibri" pitchFamily="34" charset="0"/>
              </a:rPr>
              <a:t>un tonto, un tonto</a:t>
            </a:r>
            <a:br>
              <a:rPr lang="en-GB" sz="2000" dirty="0" smtClean="0">
                <a:latin typeface="Calibri" pitchFamily="34" charset="0"/>
                <a:cs typeface="Calibri" pitchFamily="34" charset="0"/>
              </a:rPr>
            </a:br>
            <a:r>
              <a:rPr lang="en-GB" sz="2000" dirty="0" smtClean="0">
                <a:latin typeface="Calibri" pitchFamily="34" charset="0"/>
                <a:cs typeface="Calibri" pitchFamily="34" charset="0"/>
              </a:rPr>
              <a:t>un tonto, un tonto, un tonto, </a:t>
            </a:r>
            <a:br>
              <a:rPr lang="en-GB" sz="2000" dirty="0" smtClean="0">
                <a:latin typeface="Calibri" pitchFamily="34" charset="0"/>
                <a:cs typeface="Calibri" pitchFamily="34" charset="0"/>
              </a:rPr>
            </a:br>
            <a:r>
              <a:rPr lang="en-GB" sz="2000" dirty="0" smtClean="0">
                <a:latin typeface="Calibri" pitchFamily="34" charset="0"/>
                <a:cs typeface="Calibri" pitchFamily="34" charset="0"/>
              </a:rPr>
              <a:t>un tonto, un tonto</a:t>
            </a:r>
            <a:br>
              <a:rPr lang="en-GB" sz="2000" dirty="0" smtClean="0">
                <a:latin typeface="Calibri" pitchFamily="34" charset="0"/>
                <a:cs typeface="Calibri" pitchFamily="34" charset="0"/>
              </a:rPr>
            </a:br>
            <a:r>
              <a:rPr lang="en-GB" sz="2000" dirty="0" smtClean="0">
                <a:latin typeface="Calibri" pitchFamily="34" charset="0"/>
                <a:cs typeface="Calibri" pitchFamily="34" charset="0"/>
              </a:rPr>
              <a:t>Un tonto, un tonto, un tonto</a:t>
            </a:r>
            <a:br>
              <a:rPr lang="en-GB" sz="2000" dirty="0" smtClean="0">
                <a:latin typeface="Calibri" pitchFamily="34" charset="0"/>
                <a:cs typeface="Calibri" pitchFamily="34" charset="0"/>
              </a:rPr>
            </a:br>
            <a:r>
              <a:rPr lang="en-GB" sz="2000" dirty="0" smtClean="0">
                <a:latin typeface="Calibri" pitchFamily="34" charset="0"/>
                <a:cs typeface="Calibri" pitchFamily="34" charset="0"/>
              </a:rPr>
              <a:t>un tonto, un tonto</a:t>
            </a:r>
          </a:p>
          <a:p>
            <a:r>
              <a:rPr lang="en-GB" sz="2000" dirty="0" err="1" smtClean="0">
                <a:latin typeface="Calibri" pitchFamily="34" charset="0"/>
                <a:cs typeface="Calibri" pitchFamily="34" charset="0"/>
              </a:rPr>
              <a:t>Porque</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sólo</a:t>
            </a:r>
            <a:r>
              <a:rPr lang="en-GB" sz="2000" dirty="0" smtClean="0">
                <a:latin typeface="Calibri" pitchFamily="34" charset="0"/>
                <a:cs typeface="Calibri" pitchFamily="34" charset="0"/>
              </a:rPr>
              <a:t> la </a:t>
            </a:r>
            <a:r>
              <a:rPr lang="en-GB" sz="2000" dirty="0" err="1" smtClean="0">
                <a:latin typeface="Calibri" pitchFamily="34" charset="0"/>
                <a:cs typeface="Calibri" pitchFamily="34" charset="0"/>
              </a:rPr>
              <a:t>tele</a:t>
            </a:r>
            <a:r>
              <a:rPr lang="en-GB" sz="2000" dirty="0" smtClean="0">
                <a:latin typeface="Calibri" pitchFamily="34" charset="0"/>
                <a:cs typeface="Calibri" pitchFamily="34" charset="0"/>
              </a:rPr>
              <a:t/>
            </a:r>
            <a:br>
              <a:rPr lang="en-GB" sz="2000" dirty="0" smtClean="0">
                <a:latin typeface="Calibri" pitchFamily="34" charset="0"/>
                <a:cs typeface="Calibri" pitchFamily="34" charset="0"/>
              </a:rPr>
            </a:br>
            <a:r>
              <a:rPr lang="en-GB" sz="2000" dirty="0" err="1" smtClean="0">
                <a:latin typeface="Calibri" pitchFamily="34" charset="0"/>
                <a:cs typeface="Calibri" pitchFamily="34" charset="0"/>
              </a:rPr>
              <a:t>yo</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quiero</a:t>
            </a:r>
            <a:r>
              <a:rPr lang="en-GB" sz="2000" dirty="0" smtClean="0">
                <a:latin typeface="Calibri" pitchFamily="34" charset="0"/>
                <a:cs typeface="Calibri" pitchFamily="34" charset="0"/>
              </a:rPr>
              <a:t> ver.</a:t>
            </a:r>
            <a:endParaRPr lang="en-GB" sz="2000" dirty="0">
              <a:latin typeface="Calibri" pitchFamily="34" charset="0"/>
              <a:cs typeface="Calibri" pitchFamily="34" charset="0"/>
            </a:endParaRPr>
          </a:p>
        </p:txBody>
      </p:sp>
      <p:sp>
        <p:nvSpPr>
          <p:cNvPr id="14342" name="Text Box 6"/>
          <p:cNvSpPr txBox="1">
            <a:spLocks noChangeArrowheads="1"/>
          </p:cNvSpPr>
          <p:nvPr/>
        </p:nvSpPr>
        <p:spPr bwMode="auto">
          <a:xfrm>
            <a:off x="-36512" y="-27384"/>
            <a:ext cx="9180512" cy="519113"/>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sz="2800">
                <a:latin typeface="Showcard Gothic" pitchFamily="82" charset="0"/>
                <a:cs typeface="Arial" pitchFamily="34" charset="0"/>
              </a:rPr>
              <a:t>VAMOS A CANTAR</a:t>
            </a:r>
          </a:p>
        </p:txBody>
      </p:sp>
      <p:pic>
        <p:nvPicPr>
          <p:cNvPr id="14345" name="Picture 9">
            <a:hlinkClick r:id="" action="ppaction://noaction">
              <a:snd r:embed="rId5" name="Leccion6_Cancion.wav"/>
            </a:hlinkClick>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9550" y="542282"/>
            <a:ext cx="2486025" cy="781050"/>
          </a:xfrm>
          <a:prstGeom prst="rect">
            <a:avLst/>
          </a:prstGeom>
          <a:noFill/>
          <a:extLst>
            <a:ext uri="{909E8E84-426E-40DD-AFC4-6F175D3DCCD1}">
              <a14:hiddenFill xmlns:a14="http://schemas.microsoft.com/office/drawing/2010/main">
                <a:solidFill>
                  <a:srgbClr val="FFFFFF"/>
                </a:solidFill>
              </a14:hiddenFill>
            </a:ext>
          </a:extLst>
        </p:spPr>
      </p:pic>
      <p:sp>
        <p:nvSpPr>
          <p:cNvPr id="14346" name="Text Box 10"/>
          <p:cNvSpPr txBox="1">
            <a:spLocks noChangeArrowheads="1"/>
          </p:cNvSpPr>
          <p:nvPr/>
        </p:nvSpPr>
        <p:spPr bwMode="auto">
          <a:xfrm>
            <a:off x="7123113" y="3980806"/>
            <a:ext cx="1336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dirty="0" err="1">
                <a:latin typeface="Goudy Stout" pitchFamily="18" charset="0"/>
              </a:rPr>
              <a:t>ver</a:t>
            </a:r>
            <a:endParaRPr lang="en-GB" sz="2400" dirty="0">
              <a:latin typeface="Goudy Stout" pitchFamily="18" charset="0"/>
            </a:endParaRPr>
          </a:p>
        </p:txBody>
      </p:sp>
      <p:sp>
        <p:nvSpPr>
          <p:cNvPr id="14347" name="Text Box 11"/>
          <p:cNvSpPr txBox="1">
            <a:spLocks noChangeArrowheads="1"/>
          </p:cNvSpPr>
          <p:nvPr/>
        </p:nvSpPr>
        <p:spPr bwMode="auto">
          <a:xfrm rot="1190275">
            <a:off x="7532549" y="5243196"/>
            <a:ext cx="114486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dirty="0" err="1">
                <a:latin typeface="Britannic Bold" pitchFamily="34" charset="0"/>
              </a:rPr>
              <a:t>apaga</a:t>
            </a:r>
            <a:endParaRPr lang="en-GB" sz="2800" dirty="0">
              <a:latin typeface="Britannic Bold" pitchFamily="34" charset="0"/>
            </a:endParaRPr>
          </a:p>
        </p:txBody>
      </p:sp>
      <p:sp>
        <p:nvSpPr>
          <p:cNvPr id="14348" name="Text Box 12"/>
          <p:cNvSpPr txBox="1">
            <a:spLocks noChangeArrowheads="1"/>
          </p:cNvSpPr>
          <p:nvPr/>
        </p:nvSpPr>
        <p:spPr bwMode="auto">
          <a:xfrm>
            <a:off x="6948264" y="2524287"/>
            <a:ext cx="20444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sz="2400" dirty="0" err="1" smtClean="0">
                <a:latin typeface="Elephant" pitchFamily="18" charset="0"/>
              </a:rPr>
              <a:t>comprende</a:t>
            </a:r>
            <a:endParaRPr lang="en-GB" sz="2400" dirty="0">
              <a:latin typeface="Elephant" pitchFamily="18" charset="0"/>
            </a:endParaRPr>
          </a:p>
        </p:txBody>
      </p:sp>
      <p:sp>
        <p:nvSpPr>
          <p:cNvPr id="14349" name="Text Box 13"/>
          <p:cNvSpPr txBox="1">
            <a:spLocks noChangeArrowheads="1"/>
          </p:cNvSpPr>
          <p:nvPr/>
        </p:nvSpPr>
        <p:spPr bwMode="auto">
          <a:xfrm rot="20155009">
            <a:off x="7580313" y="3115618"/>
            <a:ext cx="1095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dirty="0" err="1">
                <a:latin typeface="Rockwell Extra Bold" pitchFamily="18" charset="0"/>
              </a:rPr>
              <a:t>poco</a:t>
            </a:r>
            <a:endParaRPr lang="en-GB" sz="2400" dirty="0">
              <a:latin typeface="Rockwell Extra Bold" pitchFamily="18" charset="0"/>
            </a:endParaRPr>
          </a:p>
        </p:txBody>
      </p:sp>
      <p:sp>
        <p:nvSpPr>
          <p:cNvPr id="14350" name="Rectangle 14"/>
          <p:cNvSpPr>
            <a:spLocks noChangeArrowheads="1"/>
          </p:cNvSpPr>
          <p:nvPr/>
        </p:nvSpPr>
        <p:spPr bwMode="auto">
          <a:xfrm>
            <a:off x="1979711" y="1297186"/>
            <a:ext cx="1079401" cy="331788"/>
          </a:xfrm>
          <a:prstGeom prst="rect">
            <a:avLst/>
          </a:prstGeom>
          <a:solidFill>
            <a:srgbClr val="002060"/>
          </a:solidFill>
          <a:ln w="9525">
            <a:solidFill>
              <a:schemeClr val="tx1"/>
            </a:solidFill>
            <a:miter lim="800000"/>
            <a:headEnd/>
            <a:tailEnd/>
          </a:ln>
          <a:effectLst/>
        </p:spPr>
        <p:txBody>
          <a:bodyPr wrap="none" anchor="ctr"/>
          <a:lstStyle/>
          <a:p>
            <a:endParaRPr lang="en-GB"/>
          </a:p>
        </p:txBody>
      </p:sp>
      <p:sp>
        <p:nvSpPr>
          <p:cNvPr id="14351" name="Rectangle 15"/>
          <p:cNvSpPr>
            <a:spLocks noChangeArrowheads="1"/>
          </p:cNvSpPr>
          <p:nvPr/>
        </p:nvSpPr>
        <p:spPr bwMode="auto">
          <a:xfrm>
            <a:off x="1605782" y="1700635"/>
            <a:ext cx="517946" cy="287338"/>
          </a:xfrm>
          <a:prstGeom prst="rect">
            <a:avLst/>
          </a:prstGeom>
          <a:solidFill>
            <a:srgbClr val="002060"/>
          </a:solidFill>
          <a:ln w="9525">
            <a:solidFill>
              <a:schemeClr val="tx1"/>
            </a:solidFill>
            <a:miter lim="800000"/>
            <a:headEnd/>
            <a:tailEnd/>
          </a:ln>
          <a:effectLst/>
        </p:spPr>
        <p:txBody>
          <a:bodyPr wrap="none" anchor="ctr"/>
          <a:lstStyle/>
          <a:p>
            <a:endParaRPr lang="en-GB"/>
          </a:p>
        </p:txBody>
      </p:sp>
      <p:sp>
        <p:nvSpPr>
          <p:cNvPr id="14352" name="Rectangle 16"/>
          <p:cNvSpPr>
            <a:spLocks noChangeArrowheads="1"/>
          </p:cNvSpPr>
          <p:nvPr/>
        </p:nvSpPr>
        <p:spPr bwMode="auto">
          <a:xfrm>
            <a:off x="1884521" y="6195640"/>
            <a:ext cx="574675" cy="287338"/>
          </a:xfrm>
          <a:prstGeom prst="rect">
            <a:avLst/>
          </a:prstGeom>
          <a:solidFill>
            <a:srgbClr val="002060"/>
          </a:solidFill>
          <a:ln w="9525">
            <a:solidFill>
              <a:schemeClr val="tx1"/>
            </a:solidFill>
            <a:miter lim="800000"/>
            <a:headEnd/>
            <a:tailEnd/>
          </a:ln>
          <a:effectLst/>
        </p:spPr>
        <p:txBody>
          <a:bodyPr wrap="none" anchor="ctr"/>
          <a:lstStyle/>
          <a:p>
            <a:endParaRPr lang="en-GB"/>
          </a:p>
        </p:txBody>
      </p:sp>
      <p:pic>
        <p:nvPicPr>
          <p:cNvPr id="14356"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49835" y="6295591"/>
            <a:ext cx="542925" cy="420687"/>
          </a:xfrm>
          <a:prstGeom prst="rect">
            <a:avLst/>
          </a:prstGeom>
          <a:noFill/>
          <a:extLst>
            <a:ext uri="{909E8E84-426E-40DD-AFC4-6F175D3DCCD1}">
              <a14:hiddenFill xmlns:a14="http://schemas.microsoft.com/office/drawing/2010/main">
                <a:solidFill>
                  <a:srgbClr val="FFFFFF"/>
                </a:solidFill>
              </a14:hiddenFill>
            </a:ext>
          </a:extLst>
        </p:spPr>
      </p:pic>
      <p:sp>
        <p:nvSpPr>
          <p:cNvPr id="14357" name="Text Box 21"/>
          <p:cNvSpPr txBox="1">
            <a:spLocks noChangeArrowheads="1"/>
          </p:cNvSpPr>
          <p:nvPr/>
        </p:nvSpPr>
        <p:spPr bwMode="auto">
          <a:xfrm>
            <a:off x="631825" y="6035031"/>
            <a:ext cx="3794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200" b="1"/>
              <a:t>TV</a:t>
            </a:r>
          </a:p>
        </p:txBody>
      </p:sp>
      <p:sp>
        <p:nvSpPr>
          <p:cNvPr id="3" name="TextBox 2"/>
          <p:cNvSpPr txBox="1"/>
          <p:nvPr/>
        </p:nvSpPr>
        <p:spPr>
          <a:xfrm>
            <a:off x="3491880" y="943561"/>
            <a:ext cx="2808312" cy="5293757"/>
          </a:xfrm>
          <a:prstGeom prst="rect">
            <a:avLst/>
          </a:prstGeom>
          <a:noFill/>
        </p:spPr>
        <p:txBody>
          <a:bodyPr wrap="square" rtlCol="0">
            <a:spAutoFit/>
          </a:bodyPr>
          <a:lstStyle/>
          <a:p>
            <a:r>
              <a:rPr lang="en-GB" sz="2000" dirty="0" smtClean="0"/>
              <a:t>¡</a:t>
            </a:r>
            <a:r>
              <a:rPr lang="en-GB" sz="2000" dirty="0" smtClean="0">
                <a:latin typeface="Calibri" pitchFamily="34" charset="0"/>
                <a:cs typeface="Calibri" pitchFamily="34" charset="0"/>
              </a:rPr>
              <a:t>Ay, </a:t>
            </a:r>
            <a:r>
              <a:rPr lang="en-GB" sz="2000" dirty="0" err="1" smtClean="0">
                <a:latin typeface="Calibri" pitchFamily="34" charset="0"/>
                <a:cs typeface="Calibri" pitchFamily="34" charset="0"/>
              </a:rPr>
              <a:t>qué</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problema</a:t>
            </a:r>
            <a:r>
              <a:rPr lang="en-GB" sz="2000" dirty="0" smtClean="0">
                <a:latin typeface="Calibri" pitchFamily="34" charset="0"/>
                <a:cs typeface="Calibri" pitchFamily="34" charset="0"/>
              </a:rPr>
              <a:t/>
            </a:r>
            <a:br>
              <a:rPr lang="en-GB" sz="2000" dirty="0" smtClean="0">
                <a:latin typeface="Calibri" pitchFamily="34" charset="0"/>
                <a:cs typeface="Calibri" pitchFamily="34" charset="0"/>
              </a:rPr>
            </a:br>
            <a:r>
              <a:rPr lang="en-GB" sz="2000" dirty="0" err="1" smtClean="0">
                <a:latin typeface="Calibri" pitchFamily="34" charset="0"/>
                <a:cs typeface="Calibri" pitchFamily="34" charset="0"/>
              </a:rPr>
              <a:t>tenemos</a:t>
            </a:r>
            <a:r>
              <a:rPr lang="en-GB" sz="2000" dirty="0" smtClean="0">
                <a:latin typeface="Calibri" pitchFamily="34" charset="0"/>
                <a:cs typeface="Calibri" pitchFamily="34" charset="0"/>
              </a:rPr>
              <a:t> en la </a:t>
            </a:r>
            <a:r>
              <a:rPr lang="en-GB" sz="2000" dirty="0" err="1" smtClean="0">
                <a:latin typeface="Calibri" pitchFamily="34" charset="0"/>
                <a:cs typeface="Calibri" pitchFamily="34" charset="0"/>
              </a:rPr>
              <a:t>cena</a:t>
            </a:r>
            <a:r>
              <a:rPr lang="en-GB" sz="2000" dirty="0" smtClean="0">
                <a:latin typeface="Calibri" pitchFamily="34" charset="0"/>
                <a:cs typeface="Calibri" pitchFamily="34" charset="0"/>
              </a:rPr>
              <a:t>!</a:t>
            </a:r>
            <a:br>
              <a:rPr lang="en-GB" sz="2000" dirty="0" smtClean="0">
                <a:latin typeface="Calibri" pitchFamily="34" charset="0"/>
                <a:cs typeface="Calibri" pitchFamily="34" charset="0"/>
              </a:rPr>
            </a:br>
            <a:r>
              <a:rPr lang="en-GB" sz="2000" dirty="0" err="1" smtClean="0">
                <a:latin typeface="Calibri" pitchFamily="34" charset="0"/>
                <a:cs typeface="Calibri" pitchFamily="34" charset="0"/>
              </a:rPr>
              <a:t>Siempre</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discuten</a:t>
            </a:r>
            <a:r>
              <a:rPr lang="en-GB" sz="2000" dirty="0" smtClean="0">
                <a:latin typeface="Calibri" pitchFamily="34" charset="0"/>
                <a:cs typeface="Calibri" pitchFamily="34" charset="0"/>
              </a:rPr>
              <a:t/>
            </a:r>
            <a:br>
              <a:rPr lang="en-GB" sz="2000" dirty="0" smtClean="0">
                <a:latin typeface="Calibri" pitchFamily="34" charset="0"/>
                <a:cs typeface="Calibri" pitchFamily="34" charset="0"/>
              </a:rPr>
            </a:br>
            <a:r>
              <a:rPr lang="en-GB" sz="2000" dirty="0" err="1" smtClean="0">
                <a:latin typeface="Calibri" pitchFamily="34" charset="0"/>
                <a:cs typeface="Calibri" pitchFamily="34" charset="0"/>
              </a:rPr>
              <a:t>sobre</a:t>
            </a:r>
            <a:r>
              <a:rPr lang="en-GB" sz="2000" dirty="0" smtClean="0">
                <a:latin typeface="Calibri" pitchFamily="34" charset="0"/>
                <a:cs typeface="Calibri" pitchFamily="34" charset="0"/>
              </a:rPr>
              <a:t> el </a:t>
            </a:r>
            <a:r>
              <a:rPr lang="en-GB" sz="2000" dirty="0" err="1" smtClean="0">
                <a:latin typeface="Calibri" pitchFamily="34" charset="0"/>
                <a:cs typeface="Calibri" pitchFamily="34" charset="0"/>
              </a:rPr>
              <a:t>mismo</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tema</a:t>
            </a:r>
            <a:r>
              <a:rPr lang="en-GB" sz="2000" dirty="0" smtClean="0">
                <a:latin typeface="Calibri" pitchFamily="34" charset="0"/>
                <a:cs typeface="Calibri" pitchFamily="34" charset="0"/>
              </a:rPr>
              <a:t/>
            </a:r>
            <a:br>
              <a:rPr lang="en-GB" sz="2000" dirty="0" smtClean="0">
                <a:latin typeface="Calibri" pitchFamily="34" charset="0"/>
                <a:cs typeface="Calibri" pitchFamily="34" charset="0"/>
              </a:rPr>
            </a:br>
            <a:r>
              <a:rPr lang="en-GB" sz="2000" dirty="0" err="1" smtClean="0">
                <a:latin typeface="Calibri" pitchFamily="34" charset="0"/>
                <a:cs typeface="Calibri" pitchFamily="34" charset="0"/>
              </a:rPr>
              <a:t>Mi</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madre</a:t>
            </a:r>
            <a:r>
              <a:rPr lang="en-GB" sz="2000" dirty="0" smtClean="0">
                <a:latin typeface="Calibri" pitchFamily="34" charset="0"/>
                <a:cs typeface="Calibri" pitchFamily="34" charset="0"/>
              </a:rPr>
              <a:t> no </a:t>
            </a:r>
            <a:r>
              <a:rPr lang="en-GB" sz="2000" dirty="0" err="1" smtClean="0">
                <a:latin typeface="Calibri" pitchFamily="34" charset="0"/>
                <a:cs typeface="Calibri" pitchFamily="34" charset="0"/>
              </a:rPr>
              <a:t>comprende</a:t>
            </a:r>
            <a:r>
              <a:rPr lang="en-GB" sz="2000" dirty="0" smtClean="0">
                <a:latin typeface="Calibri" pitchFamily="34" charset="0"/>
                <a:cs typeface="Calibri" pitchFamily="34" charset="0"/>
              </a:rPr>
              <a:t/>
            </a:r>
            <a:br>
              <a:rPr lang="en-GB" sz="2000" dirty="0" smtClean="0">
                <a:latin typeface="Calibri" pitchFamily="34" charset="0"/>
                <a:cs typeface="Calibri" pitchFamily="34" charset="0"/>
              </a:rPr>
            </a:br>
            <a:r>
              <a:rPr lang="en-GB" sz="2000" dirty="0" smtClean="0">
                <a:latin typeface="Calibri" pitchFamily="34" charset="0"/>
                <a:cs typeface="Calibri" pitchFamily="34" charset="0"/>
              </a:rPr>
              <a:t>y mi padre </a:t>
            </a:r>
            <a:r>
              <a:rPr lang="en-GB" sz="2000" dirty="0" err="1" smtClean="0">
                <a:latin typeface="Calibri" pitchFamily="34" charset="0"/>
                <a:cs typeface="Calibri" pitchFamily="34" charset="0"/>
              </a:rPr>
              <a:t>tampoco</a:t>
            </a:r>
            <a:endParaRPr lang="en-GB" sz="2000" dirty="0" smtClean="0">
              <a:latin typeface="Calibri" pitchFamily="34" charset="0"/>
              <a:cs typeface="Calibri" pitchFamily="34" charset="0"/>
            </a:endParaRPr>
          </a:p>
          <a:p>
            <a:r>
              <a:rPr lang="en-GB" sz="2000" dirty="0" err="1" smtClean="0">
                <a:latin typeface="Calibri" pitchFamily="34" charset="0"/>
                <a:cs typeface="Calibri" pitchFamily="34" charset="0"/>
              </a:rPr>
              <a:t>Que</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también</a:t>
            </a:r>
            <a:r>
              <a:rPr lang="en-GB" sz="2000" dirty="0" smtClean="0">
                <a:latin typeface="Calibri" pitchFamily="34" charset="0"/>
                <a:cs typeface="Calibri" pitchFamily="34" charset="0"/>
              </a:rPr>
              <a:t> con la </a:t>
            </a:r>
            <a:r>
              <a:rPr lang="en-GB" sz="2000" dirty="0" err="1" smtClean="0">
                <a:latin typeface="Calibri" pitchFamily="34" charset="0"/>
                <a:cs typeface="Calibri" pitchFamily="34" charset="0"/>
              </a:rPr>
              <a:t>tele</a:t>
            </a:r>
            <a:r>
              <a:rPr lang="en-GB" sz="2000" dirty="0" smtClean="0">
                <a:latin typeface="Calibri" pitchFamily="34" charset="0"/>
                <a:cs typeface="Calibri" pitchFamily="34" charset="0"/>
              </a:rPr>
              <a:t/>
            </a:r>
            <a:br>
              <a:rPr lang="en-GB" sz="2000" dirty="0" smtClean="0">
                <a:latin typeface="Calibri" pitchFamily="34" charset="0"/>
                <a:cs typeface="Calibri" pitchFamily="34" charset="0"/>
              </a:rPr>
            </a:br>
            <a:r>
              <a:rPr lang="en-GB" sz="2000" dirty="0" err="1" smtClean="0">
                <a:latin typeface="Calibri" pitchFamily="34" charset="0"/>
                <a:cs typeface="Calibri" pitchFamily="34" charset="0"/>
              </a:rPr>
              <a:t>puedo</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aprender</a:t>
            </a:r>
            <a:r>
              <a:rPr lang="en-GB" sz="2000" dirty="0" smtClean="0">
                <a:latin typeface="Calibri" pitchFamily="34" charset="0"/>
                <a:cs typeface="Calibri" pitchFamily="34" charset="0"/>
              </a:rPr>
              <a:t> un </a:t>
            </a:r>
            <a:r>
              <a:rPr lang="en-GB" sz="2000" dirty="0" err="1" smtClean="0">
                <a:latin typeface="Calibri" pitchFamily="34" charset="0"/>
                <a:cs typeface="Calibri" pitchFamily="34" charset="0"/>
              </a:rPr>
              <a:t>poco</a:t>
            </a:r>
            <a:r>
              <a:rPr lang="en-GB" sz="2000" dirty="0" smtClean="0">
                <a:latin typeface="Calibri" pitchFamily="34" charset="0"/>
                <a:cs typeface="Calibri" pitchFamily="34" charset="0"/>
              </a:rPr>
              <a:t>.</a:t>
            </a:r>
            <a:br>
              <a:rPr lang="en-GB" sz="2000" dirty="0" smtClean="0">
                <a:latin typeface="Calibri" pitchFamily="34" charset="0"/>
                <a:cs typeface="Calibri" pitchFamily="34" charset="0"/>
              </a:rPr>
            </a:br>
            <a:r>
              <a:rPr lang="en-GB" sz="2000" dirty="0" smtClean="0">
                <a:latin typeface="Calibri" pitchFamily="34" charset="0"/>
                <a:cs typeface="Calibri" pitchFamily="34" charset="0"/>
              </a:rPr>
              <a:t>No </a:t>
            </a:r>
            <a:r>
              <a:rPr lang="en-GB" sz="2000" dirty="0" err="1" smtClean="0">
                <a:latin typeface="Calibri" pitchFamily="34" charset="0"/>
                <a:cs typeface="Calibri" pitchFamily="34" charset="0"/>
              </a:rPr>
              <a:t>voy</a:t>
            </a:r>
            <a:r>
              <a:rPr lang="en-GB" sz="2000" dirty="0" smtClean="0">
                <a:latin typeface="Calibri" pitchFamily="34" charset="0"/>
                <a:cs typeface="Calibri" pitchFamily="34" charset="0"/>
              </a:rPr>
              <a:t> a </a:t>
            </a:r>
            <a:r>
              <a:rPr lang="en-GB" sz="2000" dirty="0" err="1" smtClean="0">
                <a:latin typeface="Calibri" pitchFamily="34" charset="0"/>
                <a:cs typeface="Calibri" pitchFamily="34" charset="0"/>
              </a:rPr>
              <a:t>ser</a:t>
            </a:r>
            <a:r>
              <a:rPr lang="en-GB" sz="2000" dirty="0" smtClean="0">
                <a:latin typeface="Calibri" pitchFamily="34" charset="0"/>
                <a:cs typeface="Calibri" pitchFamily="34" charset="0"/>
              </a:rPr>
              <a:t> un tonto,</a:t>
            </a:r>
          </a:p>
          <a:p>
            <a:r>
              <a:rPr lang="en-GB" sz="2000" dirty="0">
                <a:latin typeface="Calibri" pitchFamily="34" charset="0"/>
                <a:cs typeface="Calibri" pitchFamily="34" charset="0"/>
              </a:rPr>
              <a:t>u</a:t>
            </a:r>
            <a:r>
              <a:rPr lang="en-GB" sz="2000" dirty="0" smtClean="0">
                <a:latin typeface="Calibri" pitchFamily="34" charset="0"/>
                <a:cs typeface="Calibri" pitchFamily="34" charset="0"/>
              </a:rPr>
              <a:t>n tonto, un tonto.</a:t>
            </a:r>
            <a:br>
              <a:rPr lang="en-GB" sz="2000" dirty="0" smtClean="0">
                <a:latin typeface="Calibri" pitchFamily="34" charset="0"/>
                <a:cs typeface="Calibri" pitchFamily="34" charset="0"/>
              </a:rPr>
            </a:br>
            <a:r>
              <a:rPr lang="en-GB" sz="2000" dirty="0" smtClean="0">
                <a:latin typeface="Calibri" pitchFamily="34" charset="0"/>
                <a:cs typeface="Calibri" pitchFamily="34" charset="0"/>
              </a:rPr>
              <a:t>No </a:t>
            </a:r>
            <a:r>
              <a:rPr lang="en-GB" sz="2000" dirty="0" err="1" smtClean="0">
                <a:latin typeface="Calibri" pitchFamily="34" charset="0"/>
                <a:cs typeface="Calibri" pitchFamily="34" charset="0"/>
              </a:rPr>
              <a:t>voy</a:t>
            </a:r>
            <a:r>
              <a:rPr lang="en-GB" sz="2000" dirty="0" smtClean="0">
                <a:latin typeface="Calibri" pitchFamily="34" charset="0"/>
                <a:cs typeface="Calibri" pitchFamily="34" charset="0"/>
              </a:rPr>
              <a:t> a </a:t>
            </a:r>
            <a:r>
              <a:rPr lang="en-GB" sz="2000" dirty="0" err="1" smtClean="0">
                <a:latin typeface="Calibri" pitchFamily="34" charset="0"/>
                <a:cs typeface="Calibri" pitchFamily="34" charset="0"/>
              </a:rPr>
              <a:t>ser</a:t>
            </a:r>
            <a:r>
              <a:rPr lang="en-GB" sz="2000" dirty="0" smtClean="0">
                <a:latin typeface="Calibri" pitchFamily="34" charset="0"/>
                <a:cs typeface="Calibri" pitchFamily="34" charset="0"/>
              </a:rPr>
              <a:t> un tonto,</a:t>
            </a:r>
          </a:p>
          <a:p>
            <a:r>
              <a:rPr lang="en-GB" sz="2000" dirty="0" smtClean="0">
                <a:latin typeface="Calibri" pitchFamily="34" charset="0"/>
                <a:cs typeface="Calibri" pitchFamily="34" charset="0"/>
              </a:rPr>
              <a:t>un tonto, un tonto.</a:t>
            </a:r>
            <a:br>
              <a:rPr lang="en-GB" sz="2000" dirty="0" smtClean="0">
                <a:latin typeface="Calibri" pitchFamily="34" charset="0"/>
                <a:cs typeface="Calibri" pitchFamily="34" charset="0"/>
              </a:rPr>
            </a:br>
            <a:r>
              <a:rPr lang="en-GB" sz="2000" dirty="0" smtClean="0">
                <a:latin typeface="Calibri" pitchFamily="34" charset="0"/>
                <a:cs typeface="Calibri" pitchFamily="34" charset="0"/>
              </a:rPr>
              <a:t>No </a:t>
            </a:r>
            <a:r>
              <a:rPr lang="en-GB" sz="2000" dirty="0" err="1" smtClean="0">
                <a:latin typeface="Calibri" pitchFamily="34" charset="0"/>
                <a:cs typeface="Calibri" pitchFamily="34" charset="0"/>
              </a:rPr>
              <a:t>voy</a:t>
            </a:r>
            <a:r>
              <a:rPr lang="en-GB" sz="2000" dirty="0" smtClean="0">
                <a:latin typeface="Calibri" pitchFamily="34" charset="0"/>
                <a:cs typeface="Calibri" pitchFamily="34" charset="0"/>
              </a:rPr>
              <a:t> a </a:t>
            </a:r>
            <a:r>
              <a:rPr lang="en-GB" sz="2000" dirty="0" err="1" smtClean="0">
                <a:latin typeface="Calibri" pitchFamily="34" charset="0"/>
                <a:cs typeface="Calibri" pitchFamily="34" charset="0"/>
              </a:rPr>
              <a:t>ser</a:t>
            </a:r>
            <a:r>
              <a:rPr lang="en-GB" sz="2000" dirty="0" smtClean="0">
                <a:latin typeface="Calibri" pitchFamily="34" charset="0"/>
                <a:cs typeface="Calibri" pitchFamily="34" charset="0"/>
              </a:rPr>
              <a:t> un tonto,</a:t>
            </a:r>
          </a:p>
          <a:p>
            <a:r>
              <a:rPr lang="en-GB" sz="2000" dirty="0" smtClean="0">
                <a:latin typeface="Calibri" pitchFamily="34" charset="0"/>
                <a:cs typeface="Calibri" pitchFamily="34" charset="0"/>
              </a:rPr>
              <a:t>un tonto, un tonto</a:t>
            </a:r>
          </a:p>
          <a:p>
            <a:r>
              <a:rPr lang="en-GB" sz="2000" dirty="0" err="1" smtClean="0">
                <a:latin typeface="Calibri" pitchFamily="34" charset="0"/>
                <a:cs typeface="Calibri" pitchFamily="34" charset="0"/>
              </a:rPr>
              <a:t>Porque</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sólo</a:t>
            </a:r>
            <a:r>
              <a:rPr lang="en-GB" sz="2000" dirty="0" smtClean="0">
                <a:latin typeface="Calibri" pitchFamily="34" charset="0"/>
                <a:cs typeface="Calibri" pitchFamily="34" charset="0"/>
              </a:rPr>
              <a:t> la </a:t>
            </a:r>
            <a:r>
              <a:rPr lang="en-GB" sz="2000" dirty="0" err="1" smtClean="0">
                <a:latin typeface="Calibri" pitchFamily="34" charset="0"/>
                <a:cs typeface="Calibri" pitchFamily="34" charset="0"/>
              </a:rPr>
              <a:t>tele</a:t>
            </a:r>
            <a:r>
              <a:rPr lang="en-GB" sz="2000" dirty="0" smtClean="0">
                <a:latin typeface="Calibri" pitchFamily="34" charset="0"/>
                <a:cs typeface="Calibri" pitchFamily="34" charset="0"/>
              </a:rPr>
              <a:t>  </a:t>
            </a:r>
            <a:br>
              <a:rPr lang="en-GB" sz="2000" dirty="0" smtClean="0">
                <a:latin typeface="Calibri" pitchFamily="34" charset="0"/>
                <a:cs typeface="Calibri" pitchFamily="34" charset="0"/>
              </a:rPr>
            </a:br>
            <a:r>
              <a:rPr lang="en-GB" sz="2000" dirty="0" err="1" smtClean="0">
                <a:latin typeface="Calibri" pitchFamily="34" charset="0"/>
                <a:cs typeface="Calibri" pitchFamily="34" charset="0"/>
              </a:rPr>
              <a:t>siempre</a:t>
            </a:r>
            <a:r>
              <a:rPr lang="en-GB" sz="2000" dirty="0" smtClean="0">
                <a:latin typeface="Calibri" pitchFamily="34" charset="0"/>
                <a:cs typeface="Calibri" pitchFamily="34" charset="0"/>
              </a:rPr>
              <a:t> </a:t>
            </a:r>
            <a:r>
              <a:rPr lang="en-GB" sz="2000" dirty="0" err="1" smtClean="0">
                <a:latin typeface="Calibri" pitchFamily="34" charset="0"/>
                <a:cs typeface="Calibri" pitchFamily="34" charset="0"/>
              </a:rPr>
              <a:t>quiero</a:t>
            </a:r>
            <a:r>
              <a:rPr lang="en-GB" sz="2000" dirty="0" smtClean="0">
                <a:latin typeface="Calibri" pitchFamily="34" charset="0"/>
                <a:cs typeface="Calibri" pitchFamily="34" charset="0"/>
              </a:rPr>
              <a:t> ver.</a:t>
            </a:r>
            <a:r>
              <a:rPr lang="en-GB" dirty="0" smtClean="0"/>
              <a:t/>
            </a:r>
            <a:br>
              <a:rPr lang="en-GB" dirty="0" smtClean="0"/>
            </a:br>
            <a:endParaRPr lang="en-GB" dirty="0"/>
          </a:p>
        </p:txBody>
      </p:sp>
      <p:sp>
        <p:nvSpPr>
          <p:cNvPr id="20" name="Rectangle 14"/>
          <p:cNvSpPr>
            <a:spLocks noChangeArrowheads="1"/>
          </p:cNvSpPr>
          <p:nvPr/>
        </p:nvSpPr>
        <p:spPr bwMode="auto">
          <a:xfrm>
            <a:off x="755576" y="671662"/>
            <a:ext cx="654125" cy="331788"/>
          </a:xfrm>
          <a:prstGeom prst="rect">
            <a:avLst/>
          </a:prstGeom>
          <a:solidFill>
            <a:srgbClr val="002060"/>
          </a:solidFill>
          <a:ln w="9525">
            <a:solidFill>
              <a:schemeClr val="tx1"/>
            </a:solidFill>
            <a:miter lim="800000"/>
            <a:headEnd/>
            <a:tailEnd/>
          </a:ln>
          <a:effectLst/>
        </p:spPr>
        <p:txBody>
          <a:bodyPr wrap="none" anchor="ctr"/>
          <a:lstStyle/>
          <a:p>
            <a:endParaRPr lang="en-GB"/>
          </a:p>
        </p:txBody>
      </p:sp>
      <p:sp>
        <p:nvSpPr>
          <p:cNvPr id="21" name="Rectangle 15"/>
          <p:cNvSpPr>
            <a:spLocks noChangeArrowheads="1"/>
          </p:cNvSpPr>
          <p:nvPr/>
        </p:nvSpPr>
        <p:spPr bwMode="auto">
          <a:xfrm>
            <a:off x="1240235" y="2877493"/>
            <a:ext cx="739475" cy="287338"/>
          </a:xfrm>
          <a:prstGeom prst="rect">
            <a:avLst/>
          </a:prstGeom>
          <a:solidFill>
            <a:srgbClr val="002060"/>
          </a:solidFill>
          <a:ln w="9525">
            <a:solidFill>
              <a:schemeClr val="tx1"/>
            </a:solidFill>
            <a:miter lim="800000"/>
            <a:headEnd/>
            <a:tailEnd/>
          </a:ln>
          <a:effectLst/>
        </p:spPr>
        <p:txBody>
          <a:bodyPr wrap="none" anchor="ctr"/>
          <a:lstStyle/>
          <a:p>
            <a:endParaRPr lang="en-GB"/>
          </a:p>
        </p:txBody>
      </p:sp>
      <p:sp>
        <p:nvSpPr>
          <p:cNvPr id="22" name="Rectangle 15"/>
          <p:cNvSpPr>
            <a:spLocks noChangeArrowheads="1"/>
          </p:cNvSpPr>
          <p:nvPr/>
        </p:nvSpPr>
        <p:spPr bwMode="auto">
          <a:xfrm>
            <a:off x="872234" y="3488214"/>
            <a:ext cx="675430" cy="299310"/>
          </a:xfrm>
          <a:prstGeom prst="rect">
            <a:avLst/>
          </a:prstGeom>
          <a:solidFill>
            <a:srgbClr val="002060"/>
          </a:solidFill>
          <a:ln w="9525">
            <a:solidFill>
              <a:schemeClr val="tx1"/>
            </a:solidFill>
            <a:miter lim="800000"/>
            <a:headEnd/>
            <a:tailEnd/>
          </a:ln>
          <a:effectLst/>
        </p:spPr>
        <p:txBody>
          <a:bodyPr wrap="none" anchor="ctr"/>
          <a:lstStyle/>
          <a:p>
            <a:endParaRPr lang="en-GB"/>
          </a:p>
        </p:txBody>
      </p:sp>
      <p:sp>
        <p:nvSpPr>
          <p:cNvPr id="23" name="Rectangle 16"/>
          <p:cNvSpPr>
            <a:spLocks noChangeArrowheads="1"/>
          </p:cNvSpPr>
          <p:nvPr/>
        </p:nvSpPr>
        <p:spPr bwMode="auto">
          <a:xfrm>
            <a:off x="4499992" y="983234"/>
            <a:ext cx="936104" cy="287338"/>
          </a:xfrm>
          <a:prstGeom prst="rect">
            <a:avLst/>
          </a:prstGeom>
          <a:solidFill>
            <a:srgbClr val="002060"/>
          </a:solidFill>
          <a:ln w="9525">
            <a:solidFill>
              <a:schemeClr val="tx1"/>
            </a:solidFill>
            <a:miter lim="800000"/>
            <a:headEnd/>
            <a:tailEnd/>
          </a:ln>
          <a:effectLst/>
        </p:spPr>
        <p:txBody>
          <a:bodyPr wrap="none" anchor="ctr"/>
          <a:lstStyle/>
          <a:p>
            <a:endParaRPr lang="en-GB"/>
          </a:p>
        </p:txBody>
      </p:sp>
      <p:sp>
        <p:nvSpPr>
          <p:cNvPr id="24" name="Rectangle 16"/>
          <p:cNvSpPr>
            <a:spLocks noChangeArrowheads="1"/>
          </p:cNvSpPr>
          <p:nvPr/>
        </p:nvSpPr>
        <p:spPr bwMode="auto">
          <a:xfrm>
            <a:off x="4996426" y="2205558"/>
            <a:ext cx="1159750" cy="287338"/>
          </a:xfrm>
          <a:prstGeom prst="rect">
            <a:avLst/>
          </a:prstGeom>
          <a:solidFill>
            <a:srgbClr val="002060"/>
          </a:solidFill>
          <a:ln w="9525">
            <a:solidFill>
              <a:schemeClr val="tx1"/>
            </a:solidFill>
            <a:miter lim="800000"/>
            <a:headEnd/>
            <a:tailEnd/>
          </a:ln>
          <a:effectLst/>
        </p:spPr>
        <p:txBody>
          <a:bodyPr wrap="none" anchor="ctr"/>
          <a:lstStyle/>
          <a:p>
            <a:endParaRPr lang="en-GB"/>
          </a:p>
        </p:txBody>
      </p:sp>
      <p:sp>
        <p:nvSpPr>
          <p:cNvPr id="25" name="Rectangle 16"/>
          <p:cNvSpPr>
            <a:spLocks noChangeArrowheads="1"/>
          </p:cNvSpPr>
          <p:nvPr/>
        </p:nvSpPr>
        <p:spPr bwMode="auto">
          <a:xfrm>
            <a:off x="5588496" y="3157465"/>
            <a:ext cx="936104" cy="287338"/>
          </a:xfrm>
          <a:prstGeom prst="rect">
            <a:avLst/>
          </a:prstGeom>
          <a:solidFill>
            <a:srgbClr val="002060"/>
          </a:solidFill>
          <a:ln w="9525">
            <a:solidFill>
              <a:schemeClr val="tx1"/>
            </a:solidFill>
            <a:miter lim="800000"/>
            <a:headEnd/>
            <a:tailEnd/>
          </a:ln>
          <a:effectLst/>
        </p:spPr>
        <p:txBody>
          <a:bodyPr wrap="none" anchor="ctr"/>
          <a:lstStyle/>
          <a:p>
            <a:endParaRPr lang="en-GB"/>
          </a:p>
        </p:txBody>
      </p:sp>
      <p:sp>
        <p:nvSpPr>
          <p:cNvPr id="26" name="Rectangle 16"/>
          <p:cNvSpPr>
            <a:spLocks noChangeArrowheads="1"/>
          </p:cNvSpPr>
          <p:nvPr/>
        </p:nvSpPr>
        <p:spPr bwMode="auto">
          <a:xfrm>
            <a:off x="4427984" y="5605112"/>
            <a:ext cx="720080" cy="287338"/>
          </a:xfrm>
          <a:prstGeom prst="rect">
            <a:avLst/>
          </a:prstGeom>
          <a:solidFill>
            <a:srgbClr val="002060"/>
          </a:solidFill>
          <a:ln w="9525">
            <a:solidFill>
              <a:schemeClr val="tx1"/>
            </a:solidFill>
            <a:miter lim="800000"/>
            <a:headEnd/>
            <a:tailEnd/>
          </a:ln>
          <a:effectLst/>
        </p:spPr>
        <p:txBody>
          <a:bodyPr wrap="none" anchor="ctr"/>
          <a:lstStyle/>
          <a:p>
            <a:endParaRPr lang="en-GB"/>
          </a:p>
        </p:txBody>
      </p:sp>
      <p:sp>
        <p:nvSpPr>
          <p:cNvPr id="27" name="Text Box 13"/>
          <p:cNvSpPr txBox="1">
            <a:spLocks noChangeArrowheads="1"/>
          </p:cNvSpPr>
          <p:nvPr/>
        </p:nvSpPr>
        <p:spPr bwMode="auto">
          <a:xfrm rot="20155009">
            <a:off x="6132958" y="5792065"/>
            <a:ext cx="123303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dirty="0" err="1" smtClean="0">
                <a:latin typeface="Rockwell Extra Bold" pitchFamily="18" charset="0"/>
              </a:rPr>
              <a:t>gusta</a:t>
            </a:r>
            <a:endParaRPr lang="en-GB" sz="2400" dirty="0">
              <a:latin typeface="Rockwell Extra Bold" pitchFamily="18" charset="0"/>
            </a:endParaRPr>
          </a:p>
        </p:txBody>
      </p:sp>
      <p:sp>
        <p:nvSpPr>
          <p:cNvPr id="28" name="Text Box 13"/>
          <p:cNvSpPr txBox="1">
            <a:spLocks noChangeArrowheads="1"/>
          </p:cNvSpPr>
          <p:nvPr/>
        </p:nvSpPr>
        <p:spPr bwMode="auto">
          <a:xfrm rot="21033609">
            <a:off x="6466293" y="4639367"/>
            <a:ext cx="13484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dirty="0" err="1" smtClean="0">
                <a:latin typeface="+mn-lt"/>
              </a:rPr>
              <a:t>favoritos</a:t>
            </a:r>
            <a:endParaRPr lang="en-GB" sz="2400" dirty="0">
              <a:latin typeface="+mn-lt"/>
            </a:endParaRPr>
          </a:p>
        </p:txBody>
      </p:sp>
      <p:sp>
        <p:nvSpPr>
          <p:cNvPr id="29" name="Text Box 13"/>
          <p:cNvSpPr txBox="1">
            <a:spLocks noChangeArrowheads="1"/>
          </p:cNvSpPr>
          <p:nvPr/>
        </p:nvSpPr>
        <p:spPr bwMode="auto">
          <a:xfrm rot="21033609">
            <a:off x="7027766" y="1974726"/>
            <a:ext cx="97334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dirty="0" smtClean="0">
                <a:latin typeface="+mn-lt"/>
              </a:rPr>
              <a:t>padre</a:t>
            </a:r>
            <a:endParaRPr lang="en-GB" sz="2400" dirty="0">
              <a:latin typeface="+mn-lt"/>
            </a:endParaRPr>
          </a:p>
        </p:txBody>
      </p:sp>
      <p:sp>
        <p:nvSpPr>
          <p:cNvPr id="30" name="Text Box 10"/>
          <p:cNvSpPr txBox="1">
            <a:spLocks noChangeArrowheads="1"/>
          </p:cNvSpPr>
          <p:nvPr/>
        </p:nvSpPr>
        <p:spPr bwMode="auto">
          <a:xfrm>
            <a:off x="6846099" y="6243509"/>
            <a:ext cx="16802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dirty="0" err="1" smtClean="0">
                <a:latin typeface="Goudy Stout" pitchFamily="18" charset="0"/>
              </a:rPr>
              <a:t>tele</a:t>
            </a:r>
            <a:endParaRPr lang="en-GB" sz="2400" dirty="0">
              <a:latin typeface="Goudy Stout" pitchFamily="18" charset="0"/>
            </a:endParaRPr>
          </a:p>
        </p:txBody>
      </p:sp>
      <p:sp>
        <p:nvSpPr>
          <p:cNvPr id="31" name="Text Box 11"/>
          <p:cNvSpPr txBox="1">
            <a:spLocks noChangeArrowheads="1"/>
          </p:cNvSpPr>
          <p:nvPr/>
        </p:nvSpPr>
        <p:spPr bwMode="auto">
          <a:xfrm rot="18908059">
            <a:off x="5717013" y="3865947"/>
            <a:ext cx="168507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dirty="0" err="1" smtClean="0">
                <a:latin typeface="Britannic Bold" pitchFamily="34" charset="0"/>
              </a:rPr>
              <a:t>problema</a:t>
            </a:r>
            <a:endParaRPr lang="en-GB" sz="2800" dirty="0">
              <a:latin typeface="Britannic Bold" pitchFamily="34" charset="0"/>
            </a:endParaRPr>
          </a:p>
        </p:txBody>
      </p:sp>
      <p:sp>
        <p:nvSpPr>
          <p:cNvPr id="32" name="Text Box 12"/>
          <p:cNvSpPr txBox="1">
            <a:spLocks noChangeArrowheads="1"/>
          </p:cNvSpPr>
          <p:nvPr/>
        </p:nvSpPr>
        <p:spPr bwMode="auto">
          <a:xfrm>
            <a:off x="3974178" y="6199465"/>
            <a:ext cx="20444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GB" sz="2400" dirty="0" err="1" smtClean="0">
                <a:latin typeface="Elephant" pitchFamily="18" charset="0"/>
              </a:rPr>
              <a:t>quiero</a:t>
            </a:r>
            <a:endParaRPr lang="en-GB" sz="2400" dirty="0">
              <a:latin typeface="Elephant" pitchFamily="18" charset="0"/>
            </a:endParaRPr>
          </a:p>
        </p:txBody>
      </p:sp>
    </p:spTree>
    <p:controls>
      <mc:AlternateContent xmlns:mc="http://schemas.openxmlformats.org/markup-compatibility/2006">
        <mc:Choice xmlns:v="urn:schemas-microsoft-com:vml" Requires="v">
          <p:control spid="14360" name="WindowsMediaPlayer1" r:id="rId2" imgW="2486372" imgH="523810"/>
        </mc:Choice>
        <mc:Fallback>
          <p:control name="WindowsMediaPlayer1" r:id="rId2" imgW="2486372" imgH="523810">
            <p:pic>
              <p:nvPicPr>
                <p:cNvPr id="0" name="WindowsMediaPlayer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6559550" y="1320800"/>
                  <a:ext cx="2486025" cy="528638"/>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xit" presetSubtype="0" fill="hold" grpId="0" nodeType="clickEffect">
                                  <p:stCondLst>
                                    <p:cond delay="0"/>
                                  </p:stCondLst>
                                  <p:childTnLst>
                                    <p:anim to="" calcmode="lin" valueType="num">
                                      <p:cBhvr>
                                        <p:cTn id="6" dur="1"/>
                                        <p:tgtEl>
                                          <p:spTgt spid="20"/>
                                        </p:tgtEl>
                                        <p:attrNameLst>
                                          <p:attrName/>
                                        </p:attrNameLst>
                                      </p:cBhvr>
                                    </p:anim>
                                    <p:set>
                                      <p:cBhvr>
                                        <p:cTn id="7" dur="1" fill="hold">
                                          <p:stCondLst>
                                            <p:cond delay="0"/>
                                          </p:stCondLst>
                                        </p:cTn>
                                        <p:tgtEl>
                                          <p:spTgt spid="2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4" presetClass="exit" presetSubtype="0" fill="hold" grpId="0" nodeType="clickEffect">
                                  <p:stCondLst>
                                    <p:cond delay="0"/>
                                  </p:stCondLst>
                                  <p:childTnLst>
                                    <p:anim to="" calcmode="lin" valueType="num">
                                      <p:cBhvr>
                                        <p:cTn id="11" dur="1"/>
                                        <p:tgtEl>
                                          <p:spTgt spid="14350"/>
                                        </p:tgtEl>
                                        <p:attrNameLst>
                                          <p:attrName/>
                                        </p:attrNameLst>
                                      </p:cBhvr>
                                    </p:anim>
                                    <p:set>
                                      <p:cBhvr>
                                        <p:cTn id="12" dur="1" fill="hold">
                                          <p:stCondLst>
                                            <p:cond delay="0"/>
                                          </p:stCondLst>
                                        </p:cTn>
                                        <p:tgtEl>
                                          <p:spTgt spid="1435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xit" presetSubtype="0" fill="hold" grpId="0" nodeType="clickEffect">
                                  <p:stCondLst>
                                    <p:cond delay="0"/>
                                  </p:stCondLst>
                                  <p:childTnLst>
                                    <p:anim to="" calcmode="lin" valueType="num">
                                      <p:cBhvr>
                                        <p:cTn id="16" dur="1"/>
                                        <p:tgtEl>
                                          <p:spTgt spid="14351"/>
                                        </p:tgtEl>
                                        <p:attrNameLst>
                                          <p:attrName/>
                                        </p:attrNameLst>
                                      </p:cBhvr>
                                    </p:anim>
                                    <p:set>
                                      <p:cBhvr>
                                        <p:cTn id="17" dur="1" fill="hold">
                                          <p:stCondLst>
                                            <p:cond delay="0"/>
                                          </p:stCondLst>
                                        </p:cTn>
                                        <p:tgtEl>
                                          <p:spTgt spid="1435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4" presetClass="exit" presetSubtype="0" fill="hold" grpId="0" nodeType="clickEffect">
                                  <p:stCondLst>
                                    <p:cond delay="0"/>
                                  </p:stCondLst>
                                  <p:childTnLst>
                                    <p:anim to="" calcmode="lin" valueType="num">
                                      <p:cBhvr>
                                        <p:cTn id="21" dur="1"/>
                                        <p:tgtEl>
                                          <p:spTgt spid="21"/>
                                        </p:tgtEl>
                                        <p:attrNameLst>
                                          <p:attrName/>
                                        </p:attrNameLst>
                                      </p:cBhvr>
                                    </p:anim>
                                    <p:set>
                                      <p:cBhvr>
                                        <p:cTn id="22" dur="1" fill="hold">
                                          <p:stCondLst>
                                            <p:cond delay="0"/>
                                          </p:stCondLst>
                                        </p:cTn>
                                        <p:tgtEl>
                                          <p:spTgt spid="2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4" presetClass="exit" presetSubtype="0" fill="hold" grpId="0" nodeType="clickEffect">
                                  <p:stCondLst>
                                    <p:cond delay="0"/>
                                  </p:stCondLst>
                                  <p:childTnLst>
                                    <p:anim to="" calcmode="lin" valueType="num">
                                      <p:cBhvr>
                                        <p:cTn id="26" dur="1"/>
                                        <p:tgtEl>
                                          <p:spTgt spid="22"/>
                                        </p:tgtEl>
                                        <p:attrNameLst>
                                          <p:attrName/>
                                        </p:attrNameLst>
                                      </p:cBhvr>
                                    </p:anim>
                                    <p:set>
                                      <p:cBhvr>
                                        <p:cTn id="27" dur="1" fill="hold">
                                          <p:stCondLst>
                                            <p:cond delay="0"/>
                                          </p:stCondLst>
                                        </p:cTn>
                                        <p:tgtEl>
                                          <p:spTgt spid="2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4" presetClass="exit" presetSubtype="0" fill="hold" grpId="0" nodeType="clickEffect">
                                  <p:stCondLst>
                                    <p:cond delay="0"/>
                                  </p:stCondLst>
                                  <p:childTnLst>
                                    <p:anim to="" calcmode="lin" valueType="num">
                                      <p:cBhvr>
                                        <p:cTn id="31" dur="1"/>
                                        <p:tgtEl>
                                          <p:spTgt spid="14352"/>
                                        </p:tgtEl>
                                        <p:attrNameLst>
                                          <p:attrName/>
                                        </p:attrNameLst>
                                      </p:cBhvr>
                                    </p:anim>
                                    <p:set>
                                      <p:cBhvr>
                                        <p:cTn id="32" dur="1" fill="hold">
                                          <p:stCondLst>
                                            <p:cond delay="0"/>
                                          </p:stCondLst>
                                        </p:cTn>
                                        <p:tgtEl>
                                          <p:spTgt spid="1435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4" presetClass="exit" presetSubtype="0" fill="hold" grpId="0" nodeType="clickEffect">
                                  <p:stCondLst>
                                    <p:cond delay="0"/>
                                  </p:stCondLst>
                                  <p:childTnLst>
                                    <p:anim to="" calcmode="lin" valueType="num">
                                      <p:cBhvr>
                                        <p:cTn id="36" dur="1"/>
                                        <p:tgtEl>
                                          <p:spTgt spid="23"/>
                                        </p:tgtEl>
                                        <p:attrNameLst>
                                          <p:attrName/>
                                        </p:attrNameLst>
                                      </p:cBhvr>
                                    </p:anim>
                                    <p:set>
                                      <p:cBhvr>
                                        <p:cTn id="37" dur="1" fill="hold">
                                          <p:stCondLst>
                                            <p:cond delay="0"/>
                                          </p:stCondLst>
                                        </p:cTn>
                                        <p:tgtEl>
                                          <p:spTgt spid="2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4" presetClass="exit" presetSubtype="0" fill="hold" grpId="0" nodeType="clickEffect">
                                  <p:stCondLst>
                                    <p:cond delay="0"/>
                                  </p:stCondLst>
                                  <p:childTnLst>
                                    <p:anim to="" calcmode="lin" valueType="num">
                                      <p:cBhvr>
                                        <p:cTn id="41" dur="1"/>
                                        <p:tgtEl>
                                          <p:spTgt spid="24"/>
                                        </p:tgtEl>
                                        <p:attrNameLst>
                                          <p:attrName/>
                                        </p:attrNameLst>
                                      </p:cBhvr>
                                    </p:anim>
                                    <p:set>
                                      <p:cBhvr>
                                        <p:cTn id="42" dur="1" fill="hold">
                                          <p:stCondLst>
                                            <p:cond delay="0"/>
                                          </p:stCondLst>
                                        </p:cTn>
                                        <p:tgtEl>
                                          <p:spTgt spid="2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4" presetClass="exit" presetSubtype="0" fill="hold" grpId="0" nodeType="clickEffect">
                                  <p:stCondLst>
                                    <p:cond delay="0"/>
                                  </p:stCondLst>
                                  <p:childTnLst>
                                    <p:anim to="" calcmode="lin" valueType="num">
                                      <p:cBhvr>
                                        <p:cTn id="46" dur="1"/>
                                        <p:tgtEl>
                                          <p:spTgt spid="25"/>
                                        </p:tgtEl>
                                        <p:attrNameLst>
                                          <p:attrName/>
                                        </p:attrNameLst>
                                      </p:cBhvr>
                                    </p:anim>
                                    <p:set>
                                      <p:cBhvr>
                                        <p:cTn id="47" dur="1" fill="hold">
                                          <p:stCondLst>
                                            <p:cond delay="0"/>
                                          </p:stCondLst>
                                        </p:cTn>
                                        <p:tgtEl>
                                          <p:spTgt spid="2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4" presetClass="exit" presetSubtype="0" fill="hold" grpId="0" nodeType="clickEffect">
                                  <p:stCondLst>
                                    <p:cond delay="0"/>
                                  </p:stCondLst>
                                  <p:childTnLst>
                                    <p:anim to="" calcmode="lin" valueType="num">
                                      <p:cBhvr>
                                        <p:cTn id="51" dur="1"/>
                                        <p:tgtEl>
                                          <p:spTgt spid="26"/>
                                        </p:tgtEl>
                                        <p:attrNameLst>
                                          <p:attrName/>
                                        </p:attrNameLst>
                                      </p:cBhvr>
                                    </p:anim>
                                    <p:set>
                                      <p:cBhvr>
                                        <p:cTn id="52"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0" grpId="0" animBg="1"/>
      <p:bldP spid="14351" grpId="0" animBg="1"/>
      <p:bldP spid="14352" grpId="0" animBg="1"/>
      <p:bldP spid="20" grpId="0" animBg="1"/>
      <p:bldP spid="21" grpId="0" animBg="1"/>
      <p:bldP spid="22" grpId="0" animBg="1"/>
      <p:bldP spid="23" grpId="0" animBg="1"/>
      <p:bldP spid="24" grpId="0" animBg="1"/>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163" y="6437313"/>
            <a:ext cx="542925" cy="420687"/>
          </a:xfrm>
          <a:prstGeom prst="rect">
            <a:avLst/>
          </a:prstGeom>
          <a:noFill/>
          <a:extLst>
            <a:ext uri="{909E8E84-426E-40DD-AFC4-6F175D3DCCD1}">
              <a14:hiddenFill xmlns:a14="http://schemas.microsoft.com/office/drawing/2010/main">
                <a:solidFill>
                  <a:srgbClr val="FFFFFF"/>
                </a:solidFill>
              </a14:hiddenFill>
            </a:ext>
          </a:extLst>
        </p:spPr>
      </p:pic>
      <p:sp>
        <p:nvSpPr>
          <p:cNvPr id="20483" name="Text Box 3"/>
          <p:cNvSpPr txBox="1">
            <a:spLocks noChangeArrowheads="1"/>
          </p:cNvSpPr>
          <p:nvPr/>
        </p:nvSpPr>
        <p:spPr bwMode="auto">
          <a:xfrm>
            <a:off x="808038" y="6538913"/>
            <a:ext cx="3794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1200" b="1"/>
              <a:t>TV</a:t>
            </a:r>
          </a:p>
        </p:txBody>
      </p:sp>
      <p:sp>
        <p:nvSpPr>
          <p:cNvPr id="20484" name="Text Box 4"/>
          <p:cNvSpPr txBox="1">
            <a:spLocks noChangeArrowheads="1"/>
          </p:cNvSpPr>
          <p:nvPr/>
        </p:nvSpPr>
        <p:spPr bwMode="auto">
          <a:xfrm>
            <a:off x="2300288" y="1095375"/>
            <a:ext cx="37290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a:latin typeface="Goudy Stout" pitchFamily="18" charset="0"/>
              </a:rPr>
              <a:t>HOY HEMOS:</a:t>
            </a:r>
          </a:p>
        </p:txBody>
      </p:sp>
      <p:sp>
        <p:nvSpPr>
          <p:cNvPr id="20486" name="Text Box 6"/>
          <p:cNvSpPr txBox="1">
            <a:spLocks noChangeArrowheads="1"/>
          </p:cNvSpPr>
          <p:nvPr/>
        </p:nvSpPr>
        <p:spPr bwMode="auto">
          <a:xfrm>
            <a:off x="827088" y="2349500"/>
            <a:ext cx="37417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000" b="1" dirty="0" smtClean="0">
                <a:latin typeface="Verdana" pitchFamily="34" charset="0"/>
              </a:rPr>
              <a:t>1. </a:t>
            </a:r>
            <a:r>
              <a:rPr lang="en-GB" sz="2000" b="1" dirty="0" err="1">
                <a:latin typeface="Verdana" pitchFamily="34" charset="0"/>
              </a:rPr>
              <a:t>Repasado</a:t>
            </a:r>
            <a:r>
              <a:rPr lang="en-GB" sz="2000" b="1" dirty="0">
                <a:latin typeface="Verdana" pitchFamily="34" charset="0"/>
              </a:rPr>
              <a:t> el </a:t>
            </a:r>
            <a:r>
              <a:rPr lang="en-GB" sz="2000" b="1" dirty="0" err="1">
                <a:latin typeface="Verdana" pitchFamily="34" charset="0"/>
              </a:rPr>
              <a:t>presente</a:t>
            </a:r>
            <a:r>
              <a:rPr lang="en-GB" sz="2000" b="1" dirty="0">
                <a:latin typeface="Verdana" pitchFamily="34" charset="0"/>
              </a:rPr>
              <a:t> </a:t>
            </a:r>
          </a:p>
        </p:txBody>
      </p:sp>
      <p:sp>
        <p:nvSpPr>
          <p:cNvPr id="20487" name="Text Box 7"/>
          <p:cNvSpPr txBox="1">
            <a:spLocks noChangeArrowheads="1"/>
          </p:cNvSpPr>
          <p:nvPr/>
        </p:nvSpPr>
        <p:spPr bwMode="auto">
          <a:xfrm>
            <a:off x="827088" y="3357563"/>
            <a:ext cx="581441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000" b="1" dirty="0" smtClean="0">
                <a:latin typeface="Verdana" pitchFamily="34" charset="0"/>
              </a:rPr>
              <a:t>2. </a:t>
            </a:r>
            <a:r>
              <a:rPr lang="en-GB" sz="2000" b="1" dirty="0" err="1" smtClean="0">
                <a:latin typeface="Verdana" pitchFamily="34" charset="0"/>
              </a:rPr>
              <a:t>Descrito</a:t>
            </a:r>
            <a:r>
              <a:rPr lang="en-GB" sz="2000" b="1" dirty="0" smtClean="0">
                <a:latin typeface="Verdana" pitchFamily="34" charset="0"/>
              </a:rPr>
              <a:t> </a:t>
            </a:r>
            <a:r>
              <a:rPr lang="en-GB" sz="2000" b="1" dirty="0" err="1" smtClean="0">
                <a:latin typeface="Verdana" pitchFamily="34" charset="0"/>
              </a:rPr>
              <a:t>nuestra</a:t>
            </a:r>
            <a:r>
              <a:rPr lang="en-GB" sz="2000" b="1" dirty="0" smtClean="0">
                <a:latin typeface="Verdana" pitchFamily="34" charset="0"/>
              </a:rPr>
              <a:t> </a:t>
            </a:r>
            <a:r>
              <a:rPr lang="en-GB" sz="2000" b="1" dirty="0" err="1" smtClean="0">
                <a:latin typeface="Verdana" pitchFamily="34" charset="0"/>
              </a:rPr>
              <a:t>programación</a:t>
            </a:r>
            <a:r>
              <a:rPr lang="en-GB" sz="2000" b="1" dirty="0" smtClean="0">
                <a:latin typeface="Verdana" pitchFamily="34" charset="0"/>
              </a:rPr>
              <a:t> ideal</a:t>
            </a:r>
            <a:endParaRPr lang="en-GB" sz="2000" b="1" dirty="0">
              <a:latin typeface="Verdana" pitchFamily="34" charset="0"/>
            </a:endParaRPr>
          </a:p>
        </p:txBody>
      </p:sp>
      <p:sp>
        <p:nvSpPr>
          <p:cNvPr id="20488" name="Text Box 8"/>
          <p:cNvSpPr txBox="1">
            <a:spLocks noChangeArrowheads="1"/>
          </p:cNvSpPr>
          <p:nvPr/>
        </p:nvSpPr>
        <p:spPr bwMode="auto">
          <a:xfrm>
            <a:off x="971550" y="4221163"/>
            <a:ext cx="18213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000" b="1" dirty="0" smtClean="0">
                <a:latin typeface="Verdana" pitchFamily="34" charset="0"/>
              </a:rPr>
              <a:t>3. </a:t>
            </a:r>
            <a:r>
              <a:rPr lang="en-GB" sz="2000" b="1" dirty="0" err="1">
                <a:latin typeface="Verdana" pitchFamily="34" charset="0"/>
              </a:rPr>
              <a:t>Cantado</a:t>
            </a:r>
            <a:r>
              <a:rPr lang="en-GB" sz="2000" b="1" dirty="0">
                <a:latin typeface="Verdana"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p:cTn id="7" dur="500" fill="hold"/>
                                        <p:tgtEl>
                                          <p:spTgt spid="20484"/>
                                        </p:tgtEl>
                                        <p:attrNameLst>
                                          <p:attrName>ppt_w</p:attrName>
                                        </p:attrNameLst>
                                      </p:cBhvr>
                                      <p:tavLst>
                                        <p:tav tm="0">
                                          <p:val>
                                            <p:fltVal val="0"/>
                                          </p:val>
                                        </p:tav>
                                        <p:tav tm="100000">
                                          <p:val>
                                            <p:strVal val="#ppt_w"/>
                                          </p:val>
                                        </p:tav>
                                      </p:tavLst>
                                    </p:anim>
                                    <p:anim calcmode="lin" valueType="num">
                                      <p:cBhvr>
                                        <p:cTn id="8" dur="500" fill="hold"/>
                                        <p:tgtEl>
                                          <p:spTgt spid="2048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0486"/>
                                        </p:tgtEl>
                                        <p:attrNameLst>
                                          <p:attrName>style.visibility</p:attrName>
                                        </p:attrNameLst>
                                      </p:cBhvr>
                                      <p:to>
                                        <p:strVal val="visible"/>
                                      </p:to>
                                    </p:set>
                                    <p:anim calcmode="lin" valueType="num">
                                      <p:cBhvr>
                                        <p:cTn id="13" dur="500" fill="hold"/>
                                        <p:tgtEl>
                                          <p:spTgt spid="20486"/>
                                        </p:tgtEl>
                                        <p:attrNameLst>
                                          <p:attrName>ppt_w</p:attrName>
                                        </p:attrNameLst>
                                      </p:cBhvr>
                                      <p:tavLst>
                                        <p:tav tm="0">
                                          <p:val>
                                            <p:fltVal val="0"/>
                                          </p:val>
                                        </p:tav>
                                        <p:tav tm="100000">
                                          <p:val>
                                            <p:strVal val="#ppt_w"/>
                                          </p:val>
                                        </p:tav>
                                      </p:tavLst>
                                    </p:anim>
                                    <p:anim calcmode="lin" valueType="num">
                                      <p:cBhvr>
                                        <p:cTn id="14" dur="500" fill="hold"/>
                                        <p:tgtEl>
                                          <p:spTgt spid="20486"/>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0487"/>
                                        </p:tgtEl>
                                        <p:attrNameLst>
                                          <p:attrName>style.visibility</p:attrName>
                                        </p:attrNameLst>
                                      </p:cBhvr>
                                      <p:to>
                                        <p:strVal val="visible"/>
                                      </p:to>
                                    </p:set>
                                    <p:anim calcmode="lin" valueType="num">
                                      <p:cBhvr>
                                        <p:cTn id="19" dur="500" fill="hold"/>
                                        <p:tgtEl>
                                          <p:spTgt spid="20487"/>
                                        </p:tgtEl>
                                        <p:attrNameLst>
                                          <p:attrName>ppt_w</p:attrName>
                                        </p:attrNameLst>
                                      </p:cBhvr>
                                      <p:tavLst>
                                        <p:tav tm="0">
                                          <p:val>
                                            <p:fltVal val="0"/>
                                          </p:val>
                                        </p:tav>
                                        <p:tav tm="100000">
                                          <p:val>
                                            <p:strVal val="#ppt_w"/>
                                          </p:val>
                                        </p:tav>
                                      </p:tavLst>
                                    </p:anim>
                                    <p:anim calcmode="lin" valueType="num">
                                      <p:cBhvr>
                                        <p:cTn id="20" dur="500" fill="hold"/>
                                        <p:tgtEl>
                                          <p:spTgt spid="20487"/>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0488"/>
                                        </p:tgtEl>
                                        <p:attrNameLst>
                                          <p:attrName>style.visibility</p:attrName>
                                        </p:attrNameLst>
                                      </p:cBhvr>
                                      <p:to>
                                        <p:strVal val="visible"/>
                                      </p:to>
                                    </p:set>
                                    <p:anim calcmode="lin" valueType="num">
                                      <p:cBhvr>
                                        <p:cTn id="25" dur="500" fill="hold"/>
                                        <p:tgtEl>
                                          <p:spTgt spid="20488"/>
                                        </p:tgtEl>
                                        <p:attrNameLst>
                                          <p:attrName>ppt_w</p:attrName>
                                        </p:attrNameLst>
                                      </p:cBhvr>
                                      <p:tavLst>
                                        <p:tav tm="0">
                                          <p:val>
                                            <p:fltVal val="0"/>
                                          </p:val>
                                        </p:tav>
                                        <p:tav tm="100000">
                                          <p:val>
                                            <p:strVal val="#ppt_w"/>
                                          </p:val>
                                        </p:tav>
                                      </p:tavLst>
                                    </p:anim>
                                    <p:anim calcmode="lin" valueType="num">
                                      <p:cBhvr>
                                        <p:cTn id="26" dur="500" fill="hold"/>
                                        <p:tgtEl>
                                          <p:spTgt spid="2048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p:bldP spid="20486" grpId="0"/>
      <p:bldP spid="20487" grpId="0"/>
      <p:bldP spid="20488"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641</TotalTime>
  <Words>626</Words>
  <Application>Microsoft Office PowerPoint</Application>
  <PresentationFormat>On-screen Show (4:3)</PresentationFormat>
  <Paragraphs>153</Paragraphs>
  <Slides>8</Slides>
  <Notes>6</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Default Design</vt:lpstr>
      <vt:lpstr>PowerPoint Presentation</vt:lpstr>
      <vt:lpstr>Busca a la persona que / a quién…</vt:lpstr>
      <vt:lpstr>PowerPoint Presentation</vt:lpstr>
      <vt:lpstr>PowerPoint Presentation</vt:lpstr>
      <vt:lpstr>PowerPoint Presentation</vt:lpstr>
      <vt:lpstr>PowerPoint Presentation</vt:lpstr>
      <vt:lpstr>PowerPoint Presentation</vt:lpstr>
      <vt:lpstr>PowerPoint Presentation</vt:lpstr>
    </vt:vector>
  </TitlesOfParts>
  <Company>COMBERTON VILLAGE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I.T.SUPPORT</dc:creator>
  <cp:lastModifiedBy> </cp:lastModifiedBy>
  <cp:revision>44</cp:revision>
  <dcterms:created xsi:type="dcterms:W3CDTF">2008-07-09T09:44:01Z</dcterms:created>
  <dcterms:modified xsi:type="dcterms:W3CDTF">2011-09-03T05:51:14Z</dcterms:modified>
</cp:coreProperties>
</file>