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8" r:id="rId2"/>
    <p:sldId id="270" r:id="rId3"/>
    <p:sldId id="261" r:id="rId4"/>
    <p:sldId id="258" r:id="rId5"/>
    <p:sldId id="266" r:id="rId6"/>
    <p:sldId id="260" r:id="rId7"/>
    <p:sldId id="267" r:id="rId8"/>
    <p:sldId id="264" r:id="rId9"/>
    <p:sldId id="269" r:id="rId10"/>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0FF00"/>
    <a:srgbClr val="F1171C"/>
    <a:srgbClr val="C921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524" autoAdjust="0"/>
  </p:normalViewPr>
  <p:slideViewPr>
    <p:cSldViewPr>
      <p:cViewPr varScale="1">
        <p:scale>
          <a:sx n="63" d="100"/>
          <a:sy n="63" d="100"/>
        </p:scale>
        <p:origin x="-72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133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6288947-54A8-4AFD-9C5A-525A845B5503}" type="slidenum">
              <a:rPr lang="en-GB"/>
              <a:pPr/>
              <a:t>‹#›</a:t>
            </a:fld>
            <a:endParaRPr lang="en-GB"/>
          </a:p>
        </p:txBody>
      </p:sp>
    </p:spTree>
    <p:extLst>
      <p:ext uri="{BB962C8B-B14F-4D97-AF65-F5344CB8AC3E}">
        <p14:creationId xmlns:p14="http://schemas.microsoft.com/office/powerpoint/2010/main" val="5466414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9D97639E-559C-423B-BF84-60B389454AFE}" type="slidenum">
              <a:rPr lang="en-GB"/>
              <a:pPr fontAlgn="base">
                <a:spcBef>
                  <a:spcPct val="0"/>
                </a:spcBef>
                <a:spcAft>
                  <a:spcPct val="0"/>
                </a:spcAft>
              </a:pPr>
              <a:t>2</a:t>
            </a:fld>
            <a:endParaRPr lang="en-GB"/>
          </a:p>
        </p:txBody>
      </p:sp>
      <p:sp>
        <p:nvSpPr>
          <p:cNvPr id="1536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fld id="{DE25E25B-7C68-4A25-888B-ABCE3438E2CF}" type="slidenum">
              <a:rPr lang="en-GB" sz="1200"/>
              <a:pPr algn="r"/>
              <a:t>2</a:t>
            </a:fld>
            <a:endParaRPr lang="en-GB" sz="1200"/>
          </a:p>
        </p:txBody>
      </p:sp>
      <p:sp>
        <p:nvSpPr>
          <p:cNvPr id="1536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dirty="0" smtClean="0"/>
              <a:t>Students are used to this activity now and should not need lots of prompting.  But in case they do, examples from within this topic could be:</a:t>
            </a:r>
            <a:br>
              <a:rPr lang="en-GB" dirty="0" smtClean="0"/>
            </a:br>
            <a:r>
              <a:rPr lang="en-GB" dirty="0" smtClean="0"/>
              <a:t>1. </a:t>
            </a:r>
            <a:r>
              <a:rPr lang="en-GB" sz="1200" dirty="0" smtClean="0">
                <a:latin typeface="Comic Sans MS" pitchFamily="66" charset="0"/>
                <a:cs typeface="Arial" pitchFamily="34" charset="0"/>
              </a:rPr>
              <a:t>¿</a:t>
            </a:r>
            <a:r>
              <a:rPr lang="en-GB" dirty="0" err="1" smtClean="0"/>
              <a:t>Te</a:t>
            </a:r>
            <a:r>
              <a:rPr lang="en-GB" dirty="0" smtClean="0"/>
              <a:t> </a:t>
            </a:r>
            <a:r>
              <a:rPr lang="en-GB" dirty="0" err="1" smtClean="0"/>
              <a:t>gusta</a:t>
            </a:r>
            <a:r>
              <a:rPr lang="en-GB" baseline="0" dirty="0" smtClean="0"/>
              <a:t> </a:t>
            </a:r>
            <a:r>
              <a:rPr lang="en-GB" baseline="0" dirty="0" err="1" smtClean="0"/>
              <a:t>ver</a:t>
            </a:r>
            <a:r>
              <a:rPr lang="en-GB" baseline="0" dirty="0" smtClean="0"/>
              <a:t> la </a:t>
            </a:r>
            <a:r>
              <a:rPr lang="en-GB" baseline="0" dirty="0" err="1" smtClean="0"/>
              <a:t>tele</a:t>
            </a:r>
            <a:r>
              <a:rPr lang="en-GB" baseline="0" dirty="0" smtClean="0"/>
              <a:t>?</a:t>
            </a:r>
            <a:r>
              <a:rPr lang="en-GB" dirty="0" smtClean="0"/>
              <a:t/>
            </a:r>
            <a:br>
              <a:rPr lang="en-GB" dirty="0" smtClean="0"/>
            </a:br>
            <a:r>
              <a:rPr lang="en-GB" dirty="0" smtClean="0"/>
              <a:t>2. </a:t>
            </a:r>
            <a:r>
              <a:rPr lang="en-GB" sz="1200" dirty="0" smtClean="0">
                <a:latin typeface="Comic Sans MS" pitchFamily="66" charset="0"/>
                <a:cs typeface="Arial" pitchFamily="34" charset="0"/>
              </a:rPr>
              <a:t>¿</a:t>
            </a:r>
            <a:r>
              <a:rPr lang="en-GB" sz="1200" dirty="0" err="1" smtClean="0">
                <a:latin typeface="Comic Sans MS" pitchFamily="66" charset="0"/>
                <a:cs typeface="Arial" pitchFamily="34" charset="0"/>
              </a:rPr>
              <a:t>Cuántas</a:t>
            </a:r>
            <a:r>
              <a:rPr lang="en-GB" sz="1200" dirty="0" smtClean="0">
                <a:latin typeface="Comic Sans MS" pitchFamily="66" charset="0"/>
                <a:cs typeface="Arial" pitchFamily="34" charset="0"/>
              </a:rPr>
              <a:t> </a:t>
            </a:r>
            <a:r>
              <a:rPr lang="en-GB" sz="1200" dirty="0" err="1" smtClean="0">
                <a:latin typeface="Comic Sans MS" pitchFamily="66" charset="0"/>
                <a:cs typeface="Arial" pitchFamily="34" charset="0"/>
              </a:rPr>
              <a:t>teles</a:t>
            </a:r>
            <a:r>
              <a:rPr lang="en-GB" sz="1200" dirty="0" smtClean="0">
                <a:latin typeface="Comic Sans MS" pitchFamily="66" charset="0"/>
                <a:cs typeface="Arial" pitchFamily="34" charset="0"/>
              </a:rPr>
              <a:t> hay en </a:t>
            </a:r>
            <a:r>
              <a:rPr lang="en-GB" sz="1200" dirty="0" err="1" smtClean="0">
                <a:latin typeface="Comic Sans MS" pitchFamily="66" charset="0"/>
                <a:cs typeface="Arial" pitchFamily="34" charset="0"/>
              </a:rPr>
              <a:t>tu</a:t>
            </a:r>
            <a:r>
              <a:rPr lang="en-GB" sz="1200" dirty="0" smtClean="0">
                <a:latin typeface="Comic Sans MS" pitchFamily="66" charset="0"/>
                <a:cs typeface="Arial" pitchFamily="34" charset="0"/>
              </a:rPr>
              <a:t> casa</a:t>
            </a:r>
          </a:p>
          <a:p>
            <a:pPr>
              <a:spcBef>
                <a:spcPct val="0"/>
              </a:spcBef>
            </a:pPr>
            <a:r>
              <a:rPr lang="en-GB" dirty="0" smtClean="0"/>
              <a:t>3. </a:t>
            </a:r>
            <a:r>
              <a:rPr lang="en-GB" sz="1200" dirty="0" smtClean="0">
                <a:latin typeface="Comic Sans MS" pitchFamily="66" charset="0"/>
                <a:cs typeface="Arial" pitchFamily="34" charset="0"/>
              </a:rPr>
              <a:t>¿</a:t>
            </a:r>
            <a:r>
              <a:rPr lang="en-GB" dirty="0" err="1" smtClean="0"/>
              <a:t>Cual</a:t>
            </a:r>
            <a:r>
              <a:rPr lang="en-GB" dirty="0" smtClean="0"/>
              <a:t> </a:t>
            </a:r>
            <a:r>
              <a:rPr lang="en-GB" dirty="0" err="1" smtClean="0"/>
              <a:t>es</a:t>
            </a:r>
            <a:r>
              <a:rPr lang="en-GB" dirty="0" smtClean="0"/>
              <a:t> </a:t>
            </a:r>
            <a:r>
              <a:rPr lang="en-GB" dirty="0" err="1" smtClean="0"/>
              <a:t>tu</a:t>
            </a:r>
            <a:r>
              <a:rPr lang="en-GB" dirty="0" smtClean="0"/>
              <a:t> </a:t>
            </a:r>
            <a:r>
              <a:rPr lang="en-GB" dirty="0" err="1" smtClean="0"/>
              <a:t>programa</a:t>
            </a:r>
            <a:r>
              <a:rPr lang="en-GB" dirty="0" smtClean="0"/>
              <a:t> </a:t>
            </a:r>
            <a:r>
              <a:rPr lang="en-GB" dirty="0" err="1" smtClean="0"/>
              <a:t>preferido</a:t>
            </a:r>
            <a:r>
              <a:rPr lang="en-GB" dirty="0" smtClean="0"/>
              <a:t>?</a:t>
            </a:r>
            <a:br>
              <a:rPr lang="en-GB" dirty="0" smtClean="0"/>
            </a:br>
            <a:r>
              <a:rPr lang="en-GB" dirty="0" smtClean="0"/>
              <a:t>4.  Anything is possible obviously, but </a:t>
            </a:r>
            <a:r>
              <a:rPr lang="en-GB" sz="1200" dirty="0" smtClean="0">
                <a:latin typeface="Comic Sans MS" pitchFamily="66" charset="0"/>
                <a:cs typeface="Arial" pitchFamily="34" charset="0"/>
              </a:rPr>
              <a:t>¿</a:t>
            </a:r>
            <a:r>
              <a:rPr lang="en-GB" sz="1200" dirty="0" err="1" smtClean="0">
                <a:latin typeface="Comic Sans MS" pitchFamily="66" charset="0"/>
                <a:cs typeface="Arial" pitchFamily="34" charset="0"/>
              </a:rPr>
              <a:t>Tienes</a:t>
            </a:r>
            <a:r>
              <a:rPr lang="en-GB" sz="1200" dirty="0" smtClean="0">
                <a:latin typeface="Comic Sans MS" pitchFamily="66" charset="0"/>
                <a:cs typeface="Arial" pitchFamily="34" charset="0"/>
              </a:rPr>
              <a:t> </a:t>
            </a:r>
            <a:r>
              <a:rPr lang="en-GB" sz="1200" dirty="0" err="1" smtClean="0">
                <a:latin typeface="Comic Sans MS" pitchFamily="66" charset="0"/>
                <a:cs typeface="Arial" pitchFamily="34" charset="0"/>
              </a:rPr>
              <a:t>una</a:t>
            </a:r>
            <a:r>
              <a:rPr lang="en-GB" sz="1200" dirty="0" smtClean="0">
                <a:latin typeface="Comic Sans MS" pitchFamily="66" charset="0"/>
                <a:cs typeface="Arial" pitchFamily="34" charset="0"/>
              </a:rPr>
              <a:t> </a:t>
            </a:r>
            <a:r>
              <a:rPr lang="en-GB" sz="1200" dirty="0" err="1" smtClean="0">
                <a:latin typeface="Comic Sans MS" pitchFamily="66" charset="0"/>
                <a:cs typeface="Arial" pitchFamily="34" charset="0"/>
              </a:rPr>
              <a:t>tele</a:t>
            </a:r>
            <a:r>
              <a:rPr lang="en-GB" sz="1200" dirty="0" smtClean="0">
                <a:latin typeface="Comic Sans MS" pitchFamily="66" charset="0"/>
                <a:cs typeface="Arial" pitchFamily="34" charset="0"/>
              </a:rPr>
              <a:t> en </a:t>
            </a:r>
            <a:r>
              <a:rPr lang="en-GB" sz="1200" dirty="0" err="1" smtClean="0">
                <a:latin typeface="Comic Sans MS" pitchFamily="66" charset="0"/>
                <a:cs typeface="Arial" pitchFamily="34" charset="0"/>
              </a:rPr>
              <a:t>tu</a:t>
            </a:r>
            <a:r>
              <a:rPr lang="en-GB" sz="1200" dirty="0" smtClean="0">
                <a:latin typeface="Comic Sans MS" pitchFamily="66" charset="0"/>
                <a:cs typeface="Arial" pitchFamily="34" charset="0"/>
              </a:rPr>
              <a:t> </a:t>
            </a:r>
            <a:r>
              <a:rPr lang="en-GB" sz="1200" dirty="0" err="1" smtClean="0">
                <a:latin typeface="Comic Sans MS" pitchFamily="66" charset="0"/>
                <a:cs typeface="Arial" pitchFamily="34" charset="0"/>
              </a:rPr>
              <a:t>habitación</a:t>
            </a:r>
            <a:r>
              <a:rPr lang="en-GB" sz="1200" dirty="0" smtClean="0">
                <a:latin typeface="Comic Sans MS" pitchFamily="66" charset="0"/>
                <a:cs typeface="Arial" pitchFamily="34" charset="0"/>
              </a:rPr>
              <a:t> </a:t>
            </a:r>
            <a:r>
              <a:rPr lang="en-GB" dirty="0" smtClean="0"/>
              <a:t>? Is one possibility</a:t>
            </a:r>
            <a:br>
              <a:rPr lang="en-GB" dirty="0" smtClean="0"/>
            </a:br>
            <a:r>
              <a:rPr lang="en-GB" dirty="0" smtClean="0"/>
              <a:t>5. </a:t>
            </a:r>
            <a:r>
              <a:rPr lang="en-GB" sz="1200" dirty="0" smtClean="0">
                <a:latin typeface="Comic Sans MS" pitchFamily="66" charset="0"/>
                <a:cs typeface="Arial" pitchFamily="34" charset="0"/>
              </a:rPr>
              <a:t>¿</a:t>
            </a:r>
            <a:r>
              <a:rPr lang="en-GB" dirty="0" err="1" smtClean="0"/>
              <a:t>Cuántas</a:t>
            </a:r>
            <a:r>
              <a:rPr lang="en-GB" baseline="0" dirty="0" smtClean="0"/>
              <a:t> </a:t>
            </a:r>
            <a:r>
              <a:rPr lang="en-GB" baseline="0" dirty="0" err="1" smtClean="0"/>
              <a:t>horas</a:t>
            </a:r>
            <a:r>
              <a:rPr lang="en-GB" baseline="0" dirty="0" smtClean="0"/>
              <a:t> </a:t>
            </a:r>
            <a:r>
              <a:rPr lang="en-GB" baseline="0" dirty="0" err="1" smtClean="0"/>
              <a:t>ves</a:t>
            </a:r>
            <a:r>
              <a:rPr lang="en-GB" baseline="0" dirty="0" smtClean="0"/>
              <a:t> la </a:t>
            </a:r>
            <a:r>
              <a:rPr lang="en-GB" baseline="0" dirty="0" err="1" smtClean="0"/>
              <a:t>tele</a:t>
            </a:r>
            <a:r>
              <a:rPr lang="en-GB" baseline="0" dirty="0" smtClean="0"/>
              <a:t> al </a:t>
            </a:r>
            <a:r>
              <a:rPr lang="en-GB" baseline="0" dirty="0" err="1" smtClean="0"/>
              <a:t>día</a:t>
            </a:r>
            <a:r>
              <a:rPr lang="en-GB" baseline="0" dirty="0" smtClean="0"/>
              <a:t>?</a:t>
            </a:r>
            <a:r>
              <a:rPr lang="en-GB" dirty="0" smtClean="0"/>
              <a:t/>
            </a:r>
            <a:br>
              <a:rPr lang="en-GB" dirty="0" smtClean="0"/>
            </a:br>
            <a:r>
              <a:rPr lang="en-GB" dirty="0" smtClean="0"/>
              <a:t>6. </a:t>
            </a:r>
            <a:r>
              <a:rPr lang="en-GB" sz="1200" dirty="0" smtClean="0">
                <a:latin typeface="Comic Sans MS" pitchFamily="66" charset="0"/>
                <a:cs typeface="Arial" pitchFamily="34" charset="0"/>
              </a:rPr>
              <a:t>¿</a:t>
            </a:r>
            <a:r>
              <a:rPr lang="en-GB" dirty="0" err="1" smtClean="0"/>
              <a:t>Te</a:t>
            </a:r>
            <a:r>
              <a:rPr lang="en-GB" dirty="0" smtClean="0"/>
              <a:t> </a:t>
            </a:r>
            <a:r>
              <a:rPr lang="en-GB" dirty="0" err="1" smtClean="0"/>
              <a:t>gusta</a:t>
            </a:r>
            <a:r>
              <a:rPr lang="en-GB" dirty="0" smtClean="0"/>
              <a:t> Waterloo Road? (or many other things)</a:t>
            </a:r>
          </a:p>
          <a:p>
            <a:pPr>
              <a:spcBef>
                <a:spcPct val="0"/>
              </a:spcBef>
            </a:pPr>
            <a:r>
              <a:rPr lang="en-GB" dirty="0" smtClean="0"/>
              <a:t>7. </a:t>
            </a:r>
            <a:r>
              <a:rPr lang="en-GB" sz="1200" dirty="0" smtClean="0">
                <a:latin typeface="Comic Sans MS" pitchFamily="66" charset="0"/>
                <a:cs typeface="Arial" pitchFamily="34" charset="0"/>
              </a:rPr>
              <a:t>¿</a:t>
            </a:r>
            <a:r>
              <a:rPr lang="en-GB" dirty="0" smtClean="0"/>
              <a:t> </a:t>
            </a:r>
            <a:r>
              <a:rPr lang="en-GB" dirty="0" err="1" smtClean="0"/>
              <a:t>Te</a:t>
            </a:r>
            <a:r>
              <a:rPr lang="en-GB" dirty="0" smtClean="0"/>
              <a:t> </a:t>
            </a:r>
            <a:r>
              <a:rPr lang="en-GB" dirty="0" err="1" smtClean="0"/>
              <a:t>gusta</a:t>
            </a:r>
            <a:r>
              <a:rPr lang="en-GB" dirty="0" smtClean="0"/>
              <a:t> …?</a:t>
            </a:r>
          </a:p>
          <a:p>
            <a:pPr>
              <a:spcBef>
                <a:spcPct val="0"/>
              </a:spcBef>
            </a:pPr>
            <a:endParaRPr lang="en-GB" dirty="0" smtClean="0"/>
          </a:p>
          <a:p>
            <a:pPr>
              <a:spcBef>
                <a:spcPct val="0"/>
              </a:spcBef>
            </a:pPr>
            <a:r>
              <a:rPr lang="en-GB" dirty="0" smtClean="0"/>
              <a:t>Depending on the class, (but it would be useful for all to get this idea) it would be good to get</a:t>
            </a:r>
            <a:r>
              <a:rPr lang="en-GB" baseline="0" dirty="0" smtClean="0"/>
              <a:t> them to ask questions NOT about TV using the same questions.  They could use any language from any other topic to see how many different questions they could create here.  Encourage them to keep it going with their partner as a conversation as long as they can.  </a:t>
            </a: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A626DD-2C2F-43B5-BE2B-3B01F61B7B6A}" type="slidenum">
              <a:rPr lang="en-GB"/>
              <a:pPr/>
              <a:t>3</a:t>
            </a:fld>
            <a:endParaRPr lang="en-GB"/>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r>
              <a:rPr lang="en-GB" dirty="0" smtClean="0"/>
              <a:t>If students struggle to come</a:t>
            </a:r>
            <a:r>
              <a:rPr lang="en-GB" baseline="0" dirty="0" smtClean="0"/>
              <a:t> up with the questions this slide will help them initially, but then returning to slide 2 to do the activity would be good to get them practising asking questions independently.</a:t>
            </a:r>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E4755F-571B-4A93-A322-CBE4FCBEA741}" type="slidenum">
              <a:rPr lang="en-GB"/>
              <a:pPr/>
              <a:t>4</a:t>
            </a:fld>
            <a:endParaRPr lang="en-GB"/>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r>
              <a:rPr lang="es-ES_tradnl"/>
              <a:t>Revision of last lesson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22F50C-2B85-43B6-8A00-159BFF30210A}" type="slidenum">
              <a:rPr lang="en-GB"/>
              <a:pPr/>
              <a:t>5</a:t>
            </a:fld>
            <a:endParaRPr lang="en-GB"/>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GB"/>
              <a:t>Elicit meaning from cartoon, then pairs can work out meanings of the extra phrases. They should then try to memorize these. Then click to cover up with the English and they can try to write them down.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C315C9-70BA-4AAC-9EB8-4D471858AF39}" type="slidenum">
              <a:rPr lang="en-GB"/>
              <a:pPr/>
              <a:t>6</a:t>
            </a:fld>
            <a:endParaRPr lang="en-GB"/>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r>
              <a:rPr lang="en-GB"/>
              <a:t>Again, elicit verb forms first if appropriate. You (or a pupil)  could then write a phrase on a whiteboard for them to guess how often you do one of these.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97D600-6394-4CE2-9EC7-231E6ACA2E5A}" type="slidenum">
              <a:rPr lang="en-GB"/>
              <a:pPr/>
              <a:t>7</a:t>
            </a:fld>
            <a:endParaRPr lang="en-GB"/>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r>
              <a:rPr lang="en-GB"/>
              <a:t>Elicit meanings of opinion phrases , then ask for their opinions – maybe practise in pairs first.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6A97AF-3E26-431A-8309-CA1391BC3602}" type="slidenum">
              <a:rPr lang="en-GB"/>
              <a:pPr/>
              <a:t>8</a:t>
            </a:fld>
            <a:endParaRPr lang="en-GB"/>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r>
              <a:rPr lang="en-GB"/>
              <a:t>Pupils choose a phrase(s) which best describe their viewing habits (for a class survey?)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0E18399D-F940-4DF2-B5F4-73B9F686B392}" type="slidenum">
              <a:rPr lang="en-GB"/>
              <a:pPr/>
              <a:t>‹#›</a:t>
            </a:fld>
            <a:endParaRPr lang="en-GB"/>
          </a:p>
        </p:txBody>
      </p:sp>
    </p:spTree>
    <p:extLst>
      <p:ext uri="{BB962C8B-B14F-4D97-AF65-F5344CB8AC3E}">
        <p14:creationId xmlns:p14="http://schemas.microsoft.com/office/powerpoint/2010/main" val="3989837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439EB2A9-C164-4AA4-AF31-F8020D8E6546}" type="slidenum">
              <a:rPr lang="en-GB"/>
              <a:pPr/>
              <a:t>‹#›</a:t>
            </a:fld>
            <a:endParaRPr lang="en-GB"/>
          </a:p>
        </p:txBody>
      </p:sp>
    </p:spTree>
    <p:extLst>
      <p:ext uri="{BB962C8B-B14F-4D97-AF65-F5344CB8AC3E}">
        <p14:creationId xmlns:p14="http://schemas.microsoft.com/office/powerpoint/2010/main" val="1137756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E37A29C5-D98E-4C9F-82A9-763073E4474E}" type="slidenum">
              <a:rPr lang="en-GB"/>
              <a:pPr/>
              <a:t>‹#›</a:t>
            </a:fld>
            <a:endParaRPr lang="en-GB"/>
          </a:p>
        </p:txBody>
      </p:sp>
    </p:spTree>
    <p:extLst>
      <p:ext uri="{BB962C8B-B14F-4D97-AF65-F5344CB8AC3E}">
        <p14:creationId xmlns:p14="http://schemas.microsoft.com/office/powerpoint/2010/main" val="562992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78E63BA2-D816-4548-B6E4-38612F3ED9FE}" type="slidenum">
              <a:rPr lang="en-GB"/>
              <a:pPr/>
              <a:t>‹#›</a:t>
            </a:fld>
            <a:endParaRPr lang="en-GB"/>
          </a:p>
        </p:txBody>
      </p:sp>
    </p:spTree>
    <p:extLst>
      <p:ext uri="{BB962C8B-B14F-4D97-AF65-F5344CB8AC3E}">
        <p14:creationId xmlns:p14="http://schemas.microsoft.com/office/powerpoint/2010/main" val="1539674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5702E40B-D6A1-40C1-BD42-BDF9E8445FD5}" type="slidenum">
              <a:rPr lang="en-GB"/>
              <a:pPr/>
              <a:t>‹#›</a:t>
            </a:fld>
            <a:endParaRPr lang="en-GB"/>
          </a:p>
        </p:txBody>
      </p:sp>
    </p:spTree>
    <p:extLst>
      <p:ext uri="{BB962C8B-B14F-4D97-AF65-F5344CB8AC3E}">
        <p14:creationId xmlns:p14="http://schemas.microsoft.com/office/powerpoint/2010/main" val="4281524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511BB8C0-E2FC-433E-B9D5-CCBCC3665CAF}" type="slidenum">
              <a:rPr lang="en-GB"/>
              <a:pPr/>
              <a:t>‹#›</a:t>
            </a:fld>
            <a:endParaRPr lang="en-GB"/>
          </a:p>
        </p:txBody>
      </p:sp>
    </p:spTree>
    <p:extLst>
      <p:ext uri="{BB962C8B-B14F-4D97-AF65-F5344CB8AC3E}">
        <p14:creationId xmlns:p14="http://schemas.microsoft.com/office/powerpoint/2010/main" val="3394428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CD6B8795-6C0C-40A3-A696-BB4E8365AD56}" type="slidenum">
              <a:rPr lang="en-GB"/>
              <a:pPr/>
              <a:t>‹#›</a:t>
            </a:fld>
            <a:endParaRPr lang="en-GB"/>
          </a:p>
        </p:txBody>
      </p:sp>
    </p:spTree>
    <p:extLst>
      <p:ext uri="{BB962C8B-B14F-4D97-AF65-F5344CB8AC3E}">
        <p14:creationId xmlns:p14="http://schemas.microsoft.com/office/powerpoint/2010/main" val="2259233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1368472F-28F2-4AA0-BD60-0BD33AD6D036}" type="slidenum">
              <a:rPr lang="en-GB"/>
              <a:pPr/>
              <a:t>‹#›</a:t>
            </a:fld>
            <a:endParaRPr lang="en-GB"/>
          </a:p>
        </p:txBody>
      </p:sp>
    </p:spTree>
    <p:extLst>
      <p:ext uri="{BB962C8B-B14F-4D97-AF65-F5344CB8AC3E}">
        <p14:creationId xmlns:p14="http://schemas.microsoft.com/office/powerpoint/2010/main" val="187253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E524B613-A7D4-4551-BEB9-8DE3EAE5061A}" type="slidenum">
              <a:rPr lang="en-GB"/>
              <a:pPr/>
              <a:t>‹#›</a:t>
            </a:fld>
            <a:endParaRPr lang="en-GB"/>
          </a:p>
        </p:txBody>
      </p:sp>
    </p:spTree>
    <p:extLst>
      <p:ext uri="{BB962C8B-B14F-4D97-AF65-F5344CB8AC3E}">
        <p14:creationId xmlns:p14="http://schemas.microsoft.com/office/powerpoint/2010/main" val="686855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9E25FB97-6E00-4300-A4F6-EA6311D6C966}" type="slidenum">
              <a:rPr lang="en-GB"/>
              <a:pPr/>
              <a:t>‹#›</a:t>
            </a:fld>
            <a:endParaRPr lang="en-GB"/>
          </a:p>
        </p:txBody>
      </p:sp>
    </p:spTree>
    <p:extLst>
      <p:ext uri="{BB962C8B-B14F-4D97-AF65-F5344CB8AC3E}">
        <p14:creationId xmlns:p14="http://schemas.microsoft.com/office/powerpoint/2010/main" val="3792456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40B36676-CCE5-4015-A48C-2A6C65026AE6}" type="slidenum">
              <a:rPr lang="en-GB"/>
              <a:pPr/>
              <a:t>‹#›</a:t>
            </a:fld>
            <a:endParaRPr lang="en-GB"/>
          </a:p>
        </p:txBody>
      </p:sp>
    </p:spTree>
    <p:extLst>
      <p:ext uri="{BB962C8B-B14F-4D97-AF65-F5344CB8AC3E}">
        <p14:creationId xmlns:p14="http://schemas.microsoft.com/office/powerpoint/2010/main" val="3246860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CE7E5A5-61D8-4F17-99F8-D9B0C5171BB8}"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163" y="6437313"/>
            <a:ext cx="542925" cy="420687"/>
          </a:xfrm>
          <a:prstGeom prst="rect">
            <a:avLst/>
          </a:prstGeom>
          <a:noFill/>
          <a:extLst>
            <a:ext uri="{909E8E84-426E-40DD-AFC4-6F175D3DCCD1}">
              <a14:hiddenFill xmlns:a14="http://schemas.microsoft.com/office/drawing/2010/main">
                <a:solidFill>
                  <a:srgbClr val="FFFFFF"/>
                </a:solidFill>
              </a14:hiddenFill>
            </a:ext>
          </a:extLst>
        </p:spPr>
      </p:pic>
      <p:sp>
        <p:nvSpPr>
          <p:cNvPr id="19461" name="Text Box 5"/>
          <p:cNvSpPr txBox="1">
            <a:spLocks noChangeArrowheads="1"/>
          </p:cNvSpPr>
          <p:nvPr/>
        </p:nvSpPr>
        <p:spPr bwMode="auto">
          <a:xfrm>
            <a:off x="808038" y="6538913"/>
            <a:ext cx="3794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200" b="1"/>
              <a:t>TV</a:t>
            </a:r>
          </a:p>
        </p:txBody>
      </p:sp>
      <p:sp>
        <p:nvSpPr>
          <p:cNvPr id="19462" name="Text Box 6"/>
          <p:cNvSpPr txBox="1">
            <a:spLocks noChangeArrowheads="1"/>
          </p:cNvSpPr>
          <p:nvPr/>
        </p:nvSpPr>
        <p:spPr bwMode="auto">
          <a:xfrm>
            <a:off x="2300288" y="1095375"/>
            <a:ext cx="421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400">
                <a:latin typeface="Goudy Stout" pitchFamily="18" charset="0"/>
              </a:rPr>
              <a:t>HOY VAMOS A:</a:t>
            </a:r>
          </a:p>
        </p:txBody>
      </p:sp>
      <p:sp>
        <p:nvSpPr>
          <p:cNvPr id="19465" name="Text Box 9"/>
          <p:cNvSpPr txBox="1">
            <a:spLocks noChangeArrowheads="1"/>
          </p:cNvSpPr>
          <p:nvPr/>
        </p:nvSpPr>
        <p:spPr bwMode="auto">
          <a:xfrm>
            <a:off x="755650" y="2060575"/>
            <a:ext cx="77120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b="1">
                <a:latin typeface="Verdana" pitchFamily="34" charset="0"/>
              </a:rPr>
              <a:t>1. Aprender nuevas formas para expresar frecuencia</a:t>
            </a:r>
          </a:p>
        </p:txBody>
      </p:sp>
      <p:sp>
        <p:nvSpPr>
          <p:cNvPr id="19466" name="Text Box 10"/>
          <p:cNvSpPr txBox="1">
            <a:spLocks noChangeArrowheads="1"/>
          </p:cNvSpPr>
          <p:nvPr/>
        </p:nvSpPr>
        <p:spPr bwMode="auto">
          <a:xfrm>
            <a:off x="755650" y="3068638"/>
            <a:ext cx="74183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b="1">
                <a:latin typeface="Verdana" pitchFamily="34" charset="0"/>
              </a:rPr>
              <a:t>2. Aprender algunas expresiones con ‘ser’ y ‘estar’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9462"/>
                                        </p:tgtEl>
                                        <p:attrNameLst>
                                          <p:attrName>style.visibility</p:attrName>
                                        </p:attrNameLst>
                                      </p:cBhvr>
                                      <p:to>
                                        <p:strVal val="visible"/>
                                      </p:to>
                                    </p:set>
                                    <p:anim calcmode="lin" valueType="num">
                                      <p:cBhvr>
                                        <p:cTn id="7" dur="500" fill="hold"/>
                                        <p:tgtEl>
                                          <p:spTgt spid="19462"/>
                                        </p:tgtEl>
                                        <p:attrNameLst>
                                          <p:attrName>ppt_w</p:attrName>
                                        </p:attrNameLst>
                                      </p:cBhvr>
                                      <p:tavLst>
                                        <p:tav tm="0">
                                          <p:val>
                                            <p:fltVal val="0"/>
                                          </p:val>
                                        </p:tav>
                                        <p:tav tm="100000">
                                          <p:val>
                                            <p:strVal val="#ppt_w"/>
                                          </p:val>
                                        </p:tav>
                                      </p:tavLst>
                                    </p:anim>
                                    <p:anim calcmode="lin" valueType="num">
                                      <p:cBhvr>
                                        <p:cTn id="8" dur="500" fill="hold"/>
                                        <p:tgtEl>
                                          <p:spTgt spid="1946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9465"/>
                                        </p:tgtEl>
                                        <p:attrNameLst>
                                          <p:attrName>style.visibility</p:attrName>
                                        </p:attrNameLst>
                                      </p:cBhvr>
                                      <p:to>
                                        <p:strVal val="visible"/>
                                      </p:to>
                                    </p:set>
                                    <p:anim calcmode="lin" valueType="num">
                                      <p:cBhvr>
                                        <p:cTn id="13" dur="500" fill="hold"/>
                                        <p:tgtEl>
                                          <p:spTgt spid="19465"/>
                                        </p:tgtEl>
                                        <p:attrNameLst>
                                          <p:attrName>ppt_w</p:attrName>
                                        </p:attrNameLst>
                                      </p:cBhvr>
                                      <p:tavLst>
                                        <p:tav tm="0">
                                          <p:val>
                                            <p:fltVal val="0"/>
                                          </p:val>
                                        </p:tav>
                                        <p:tav tm="100000">
                                          <p:val>
                                            <p:strVal val="#ppt_w"/>
                                          </p:val>
                                        </p:tav>
                                      </p:tavLst>
                                    </p:anim>
                                    <p:anim calcmode="lin" valueType="num">
                                      <p:cBhvr>
                                        <p:cTn id="14" dur="500" fill="hold"/>
                                        <p:tgtEl>
                                          <p:spTgt spid="19465"/>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9466"/>
                                        </p:tgtEl>
                                        <p:attrNameLst>
                                          <p:attrName>style.visibility</p:attrName>
                                        </p:attrNameLst>
                                      </p:cBhvr>
                                      <p:to>
                                        <p:strVal val="visible"/>
                                      </p:to>
                                    </p:set>
                                    <p:anim calcmode="lin" valueType="num">
                                      <p:cBhvr>
                                        <p:cTn id="19" dur="500" fill="hold"/>
                                        <p:tgtEl>
                                          <p:spTgt spid="19466"/>
                                        </p:tgtEl>
                                        <p:attrNameLst>
                                          <p:attrName>ppt_w</p:attrName>
                                        </p:attrNameLst>
                                      </p:cBhvr>
                                      <p:tavLst>
                                        <p:tav tm="0">
                                          <p:val>
                                            <p:fltVal val="0"/>
                                          </p:val>
                                        </p:tav>
                                        <p:tav tm="100000">
                                          <p:val>
                                            <p:strVal val="#ppt_w"/>
                                          </p:val>
                                        </p:tav>
                                      </p:tavLst>
                                    </p:anim>
                                    <p:anim calcmode="lin" valueType="num">
                                      <p:cBhvr>
                                        <p:cTn id="20" dur="500" fill="hold"/>
                                        <p:tgtEl>
                                          <p:spTgt spid="1946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2" grpId="0"/>
      <p:bldP spid="19465" grpId="0"/>
      <p:bldP spid="194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AutoShape 4"/>
          <p:cNvSpPr>
            <a:spLocks noChangeArrowheads="1"/>
          </p:cNvSpPr>
          <p:nvPr/>
        </p:nvSpPr>
        <p:spPr bwMode="auto">
          <a:xfrm>
            <a:off x="4140200" y="908050"/>
            <a:ext cx="3095625" cy="1163638"/>
          </a:xfrm>
          <a:prstGeom prst="wedgeRectCallout">
            <a:avLst>
              <a:gd name="adj1" fmla="val -32198"/>
              <a:gd name="adj2" fmla="val 94131"/>
            </a:avLst>
          </a:prstGeom>
          <a:solidFill>
            <a:schemeClr val="accent6">
              <a:lumMod val="40000"/>
              <a:lumOff val="60000"/>
            </a:schemeClr>
          </a:solidFill>
          <a:ln w="9525">
            <a:solidFill>
              <a:schemeClr val="tx1"/>
            </a:solidFill>
            <a:miter lim="800000"/>
            <a:headEnd/>
            <a:tailEnd/>
          </a:ln>
          <a:effectLst>
            <a:outerShdw blurRad="50800" dist="38100" dir="8100000" algn="tr" rotWithShape="0">
              <a:prstClr val="black">
                <a:alpha val="40000"/>
              </a:prstClr>
            </a:outerShdw>
          </a:effectLst>
        </p:spPr>
        <p:txBody>
          <a:bodyPr anchor="ctr"/>
          <a:lstStyle/>
          <a:p>
            <a:pPr algn="ctr" fontAlgn="auto">
              <a:spcBef>
                <a:spcPts val="0"/>
              </a:spcBef>
              <a:spcAft>
                <a:spcPts val="0"/>
              </a:spcAft>
              <a:defRPr/>
            </a:pPr>
            <a:r>
              <a:rPr lang="es-ES" sz="3200" b="1" dirty="0">
                <a:solidFill>
                  <a:srgbClr val="002060"/>
                </a:solidFill>
                <a:latin typeface="Calibri" pitchFamily="34" charset="0"/>
              </a:rPr>
              <a:t>1. Sí, me </a:t>
            </a:r>
            <a:r>
              <a:rPr lang="es-ES" sz="3200" b="1" dirty="0" smtClean="0">
                <a:solidFill>
                  <a:srgbClr val="002060"/>
                </a:solidFill>
                <a:latin typeface="Calibri" pitchFamily="34" charset="0"/>
              </a:rPr>
              <a:t>gusta mucho.</a:t>
            </a:r>
            <a:endParaRPr lang="es-ES" sz="3200" b="1" dirty="0">
              <a:solidFill>
                <a:srgbClr val="002060"/>
              </a:solidFill>
              <a:latin typeface="Calibri" pitchFamily="34" charset="0"/>
            </a:endParaRPr>
          </a:p>
        </p:txBody>
      </p:sp>
      <p:sp>
        <p:nvSpPr>
          <p:cNvPr id="9220" name="AutoShape 6"/>
          <p:cNvSpPr>
            <a:spLocks noChangeArrowheads="1"/>
          </p:cNvSpPr>
          <p:nvPr/>
        </p:nvSpPr>
        <p:spPr bwMode="auto">
          <a:xfrm>
            <a:off x="6227763" y="1700213"/>
            <a:ext cx="2448693" cy="1865312"/>
          </a:xfrm>
          <a:prstGeom prst="wedgeEllipseCallout">
            <a:avLst>
              <a:gd name="adj1" fmla="val -74819"/>
              <a:gd name="adj2" fmla="val 42954"/>
            </a:avLst>
          </a:prstGeom>
          <a:solidFill>
            <a:srgbClr val="FFFF99"/>
          </a:solidFill>
          <a:ln w="9525">
            <a:solidFill>
              <a:schemeClr val="tx1"/>
            </a:solidFill>
            <a:miter lim="800000"/>
            <a:headEnd/>
            <a:tailEnd/>
          </a:ln>
          <a:effectLst>
            <a:outerShdw blurRad="50800" dist="38100" dir="8100000" algn="tr" rotWithShape="0">
              <a:prstClr val="black">
                <a:alpha val="40000"/>
              </a:prstClr>
            </a:outerShdw>
          </a:effectLst>
        </p:spPr>
        <p:txBody>
          <a:bodyPr anchor="ctr"/>
          <a:lstStyle/>
          <a:p>
            <a:pPr algn="ctr"/>
            <a:r>
              <a:rPr lang="es-ES" sz="2800" b="1" dirty="0" smtClean="0">
                <a:solidFill>
                  <a:srgbClr val="002060"/>
                </a:solidFill>
                <a:latin typeface="Calibri" pitchFamily="34" charset="0"/>
              </a:rPr>
              <a:t>2. Tenemos 4 en casa.</a:t>
            </a:r>
            <a:endParaRPr lang="es-ES" sz="2800" b="1" dirty="0">
              <a:solidFill>
                <a:srgbClr val="002060"/>
              </a:solidFill>
              <a:latin typeface="Calibri" pitchFamily="34" charset="0"/>
            </a:endParaRPr>
          </a:p>
        </p:txBody>
      </p:sp>
      <p:sp>
        <p:nvSpPr>
          <p:cNvPr id="11271" name="AutoShape 7"/>
          <p:cNvSpPr>
            <a:spLocks noChangeArrowheads="1"/>
          </p:cNvSpPr>
          <p:nvPr/>
        </p:nvSpPr>
        <p:spPr bwMode="auto">
          <a:xfrm>
            <a:off x="3429000" y="4929188"/>
            <a:ext cx="3929063" cy="1928812"/>
          </a:xfrm>
          <a:prstGeom prst="wedgeEllipseCallout">
            <a:avLst>
              <a:gd name="adj1" fmla="val -17898"/>
              <a:gd name="adj2" fmla="val -75009"/>
            </a:avLst>
          </a:prstGeom>
          <a:solidFill>
            <a:schemeClr val="accent6">
              <a:lumMod val="75000"/>
            </a:schemeClr>
          </a:solidFill>
          <a:ln w="9525">
            <a:solidFill>
              <a:schemeClr val="tx1"/>
            </a:solidFill>
            <a:miter lim="800000"/>
            <a:headEnd/>
            <a:tailEnd/>
          </a:ln>
          <a:effectLst>
            <a:outerShdw blurRad="50800" dist="38100" dir="8100000" algn="tr" rotWithShape="0">
              <a:prstClr val="black">
                <a:alpha val="40000"/>
              </a:prstClr>
            </a:outerShdw>
          </a:effectLst>
        </p:spPr>
        <p:txBody>
          <a:bodyPr anchor="ctr"/>
          <a:lstStyle/>
          <a:p>
            <a:pPr algn="ctr" fontAlgn="auto">
              <a:spcBef>
                <a:spcPts val="0"/>
              </a:spcBef>
              <a:spcAft>
                <a:spcPts val="0"/>
              </a:spcAft>
              <a:defRPr/>
            </a:pPr>
            <a:r>
              <a:rPr lang="es-ES" sz="3200" b="1" dirty="0">
                <a:solidFill>
                  <a:schemeClr val="bg1"/>
                </a:solidFill>
                <a:latin typeface="Calibri" pitchFamily="34" charset="0"/>
              </a:rPr>
              <a:t>4. </a:t>
            </a:r>
            <a:r>
              <a:rPr lang="es-ES" sz="3200" b="1" dirty="0" smtClean="0">
                <a:solidFill>
                  <a:schemeClr val="bg1"/>
                </a:solidFill>
                <a:latin typeface="Calibri" pitchFamily="34" charset="0"/>
              </a:rPr>
              <a:t>Sí.</a:t>
            </a:r>
            <a:endParaRPr lang="es-ES" sz="3200" b="1" dirty="0">
              <a:solidFill>
                <a:schemeClr val="bg1"/>
              </a:solidFill>
              <a:latin typeface="Calibri" pitchFamily="34" charset="0"/>
            </a:endParaRPr>
          </a:p>
        </p:txBody>
      </p:sp>
      <p:sp>
        <p:nvSpPr>
          <p:cNvPr id="9222" name="AutoShape 10"/>
          <p:cNvSpPr>
            <a:spLocks noChangeArrowheads="1"/>
          </p:cNvSpPr>
          <p:nvPr/>
        </p:nvSpPr>
        <p:spPr bwMode="auto">
          <a:xfrm>
            <a:off x="684213" y="714375"/>
            <a:ext cx="3168650" cy="1785938"/>
          </a:xfrm>
          <a:prstGeom prst="wedgeEllipseCallout">
            <a:avLst>
              <a:gd name="adj1" fmla="val 42792"/>
              <a:gd name="adj2" fmla="val 74514"/>
            </a:avLst>
          </a:prstGeom>
          <a:solidFill>
            <a:srgbClr val="FFFF99"/>
          </a:solidFill>
          <a:ln w="9525">
            <a:solidFill>
              <a:schemeClr val="tx1"/>
            </a:solidFill>
            <a:miter lim="800000"/>
            <a:headEnd/>
            <a:tailEnd/>
          </a:ln>
          <a:effectLst>
            <a:outerShdw blurRad="50800" dist="38100" dir="8100000" algn="tr" rotWithShape="0">
              <a:prstClr val="black">
                <a:alpha val="40000"/>
              </a:prstClr>
            </a:outerShdw>
          </a:effectLst>
        </p:spPr>
        <p:txBody>
          <a:bodyPr anchor="ctr"/>
          <a:lstStyle/>
          <a:p>
            <a:pPr algn="ctr"/>
            <a:r>
              <a:rPr lang="es-ES" sz="3200" b="1">
                <a:solidFill>
                  <a:srgbClr val="002060"/>
                </a:solidFill>
                <a:latin typeface="Calibri" pitchFamily="34" charset="0"/>
              </a:rPr>
              <a:t>7. Sí, pero es un poco aburrido.</a:t>
            </a:r>
            <a:endParaRPr lang="es-ES" sz="2800" b="1">
              <a:solidFill>
                <a:srgbClr val="002060"/>
              </a:solidFill>
              <a:latin typeface="Calibri" pitchFamily="34" charset="0"/>
            </a:endParaRPr>
          </a:p>
        </p:txBody>
      </p:sp>
      <p:pic>
        <p:nvPicPr>
          <p:cNvPr id="9223" name="Picture 11" descr="Trent%20Site%20cartoon%20boy%20smili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708275"/>
            <a:ext cx="1398587" cy="1714500"/>
          </a:xfrm>
          <a:prstGeom prst="rect">
            <a:avLst/>
          </a:prstGeom>
          <a:noFill/>
          <a:ln>
            <a:noFill/>
          </a:ln>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6" name="AutoShape 12"/>
          <p:cNvSpPr>
            <a:spLocks noChangeArrowheads="1"/>
          </p:cNvSpPr>
          <p:nvPr/>
        </p:nvSpPr>
        <p:spPr bwMode="auto">
          <a:xfrm>
            <a:off x="250825" y="2500313"/>
            <a:ext cx="2736850" cy="1793875"/>
          </a:xfrm>
          <a:prstGeom prst="wedgeEllipseCallout">
            <a:avLst>
              <a:gd name="adj1" fmla="val 78653"/>
              <a:gd name="adj2" fmla="val 38245"/>
            </a:avLst>
          </a:prstGeom>
          <a:solidFill>
            <a:schemeClr val="accent6">
              <a:lumMod val="60000"/>
              <a:lumOff val="40000"/>
            </a:schemeClr>
          </a:solidFill>
          <a:ln w="9525">
            <a:solidFill>
              <a:schemeClr val="tx1"/>
            </a:solidFill>
            <a:miter lim="800000"/>
            <a:headEnd/>
            <a:tailEnd/>
          </a:ln>
          <a:effectLst>
            <a:outerShdw blurRad="50800" dist="38100" dir="8100000" algn="tr" rotWithShape="0">
              <a:prstClr val="black">
                <a:alpha val="40000"/>
              </a:prstClr>
            </a:outerShdw>
          </a:effectLst>
        </p:spPr>
        <p:txBody>
          <a:bodyPr anchor="ctr"/>
          <a:lstStyle/>
          <a:p>
            <a:pPr algn="ctr" fontAlgn="auto">
              <a:spcBef>
                <a:spcPts val="0"/>
              </a:spcBef>
              <a:spcAft>
                <a:spcPts val="0"/>
              </a:spcAft>
              <a:defRPr/>
            </a:pPr>
            <a:r>
              <a:rPr lang="es-ES" sz="3200" b="1" dirty="0">
                <a:solidFill>
                  <a:srgbClr val="FFFFCC"/>
                </a:solidFill>
                <a:latin typeface="Calibri" pitchFamily="34" charset="0"/>
              </a:rPr>
              <a:t>6.  Sí, por supuesto. ¿Y tú?</a:t>
            </a:r>
          </a:p>
        </p:txBody>
      </p:sp>
      <p:sp>
        <p:nvSpPr>
          <p:cNvPr id="11277" name="AutoShape 4"/>
          <p:cNvSpPr>
            <a:spLocks noChangeArrowheads="1"/>
          </p:cNvSpPr>
          <p:nvPr/>
        </p:nvSpPr>
        <p:spPr bwMode="auto">
          <a:xfrm>
            <a:off x="5867400" y="3643313"/>
            <a:ext cx="3095625" cy="1568450"/>
          </a:xfrm>
          <a:prstGeom prst="wedgeRectCallout">
            <a:avLst>
              <a:gd name="adj1" fmla="val -70233"/>
              <a:gd name="adj2" fmla="val -31059"/>
            </a:avLst>
          </a:prstGeom>
          <a:solidFill>
            <a:schemeClr val="accent6">
              <a:lumMod val="60000"/>
              <a:lumOff val="40000"/>
            </a:schemeClr>
          </a:solidFill>
          <a:ln w="9525">
            <a:solidFill>
              <a:schemeClr val="tx1"/>
            </a:solidFill>
            <a:miter lim="800000"/>
            <a:headEnd/>
            <a:tailEnd/>
          </a:ln>
          <a:effectLst>
            <a:outerShdw blurRad="50800" dist="38100" dir="8100000" algn="tr" rotWithShape="0">
              <a:prstClr val="black">
                <a:alpha val="40000"/>
              </a:prstClr>
            </a:outerShdw>
          </a:effectLst>
        </p:spPr>
        <p:txBody>
          <a:bodyPr anchor="ctr"/>
          <a:lstStyle/>
          <a:p>
            <a:pPr algn="ctr" fontAlgn="auto">
              <a:spcBef>
                <a:spcPts val="0"/>
              </a:spcBef>
              <a:spcAft>
                <a:spcPts val="0"/>
              </a:spcAft>
              <a:defRPr/>
            </a:pPr>
            <a:r>
              <a:rPr lang="es-ES" sz="3200" b="1" dirty="0">
                <a:solidFill>
                  <a:srgbClr val="FFFFCC"/>
                </a:solidFill>
                <a:latin typeface="Calibri" pitchFamily="34" charset="0"/>
              </a:rPr>
              <a:t>3. Mi </a:t>
            </a:r>
            <a:r>
              <a:rPr lang="es-ES" sz="3200" b="1" dirty="0" smtClean="0">
                <a:solidFill>
                  <a:srgbClr val="FFFFCC"/>
                </a:solidFill>
                <a:latin typeface="Calibri" pitchFamily="34" charset="0"/>
              </a:rPr>
              <a:t>programa </a:t>
            </a:r>
            <a:r>
              <a:rPr lang="es-ES" sz="3200" b="1" dirty="0">
                <a:solidFill>
                  <a:srgbClr val="FFFFCC"/>
                </a:solidFill>
                <a:latin typeface="Calibri" pitchFamily="34" charset="0"/>
              </a:rPr>
              <a:t>preferido es </a:t>
            </a:r>
            <a:r>
              <a:rPr lang="es-ES" sz="3200" b="1" dirty="0" smtClean="0">
                <a:solidFill>
                  <a:srgbClr val="FFFFCC"/>
                </a:solidFill>
                <a:latin typeface="Calibri" pitchFamily="34" charset="0"/>
              </a:rPr>
              <a:t>Top </a:t>
            </a:r>
            <a:r>
              <a:rPr lang="es-ES" sz="3200" b="1" dirty="0" err="1" smtClean="0">
                <a:solidFill>
                  <a:srgbClr val="FFFFCC"/>
                </a:solidFill>
                <a:latin typeface="Calibri" pitchFamily="34" charset="0"/>
              </a:rPr>
              <a:t>Gear</a:t>
            </a:r>
            <a:r>
              <a:rPr lang="es-ES" sz="3200" b="1" dirty="0" smtClean="0">
                <a:solidFill>
                  <a:srgbClr val="FFFFCC"/>
                </a:solidFill>
                <a:latin typeface="Calibri" pitchFamily="34" charset="0"/>
              </a:rPr>
              <a:t>.</a:t>
            </a:r>
            <a:endParaRPr lang="es-ES" sz="3200" b="1" dirty="0">
              <a:solidFill>
                <a:srgbClr val="FFFFCC"/>
              </a:solidFill>
              <a:latin typeface="Calibri" pitchFamily="34" charset="0"/>
            </a:endParaRPr>
          </a:p>
        </p:txBody>
      </p:sp>
      <p:sp>
        <p:nvSpPr>
          <p:cNvPr id="11278" name="AutoShape 7"/>
          <p:cNvSpPr>
            <a:spLocks noChangeArrowheads="1"/>
          </p:cNvSpPr>
          <p:nvPr/>
        </p:nvSpPr>
        <p:spPr bwMode="auto">
          <a:xfrm>
            <a:off x="0" y="4652963"/>
            <a:ext cx="3563888" cy="1655762"/>
          </a:xfrm>
          <a:prstGeom prst="wedgeEllipseCallout">
            <a:avLst>
              <a:gd name="adj1" fmla="val 10037"/>
              <a:gd name="adj2" fmla="val -73009"/>
            </a:avLst>
          </a:prstGeom>
          <a:solidFill>
            <a:schemeClr val="accent6">
              <a:lumMod val="40000"/>
              <a:lumOff val="60000"/>
            </a:schemeClr>
          </a:solidFill>
          <a:ln w="9525">
            <a:solidFill>
              <a:schemeClr val="tx1"/>
            </a:solidFill>
            <a:miter lim="800000"/>
            <a:headEnd/>
            <a:tailEnd/>
          </a:ln>
          <a:effectLst>
            <a:outerShdw blurRad="50800" dist="38100" dir="8100000" algn="tr" rotWithShape="0">
              <a:prstClr val="black">
                <a:alpha val="40000"/>
              </a:prstClr>
            </a:outerShdw>
          </a:effectLst>
        </p:spPr>
        <p:txBody>
          <a:bodyPr anchor="ctr"/>
          <a:lstStyle/>
          <a:p>
            <a:pPr algn="ctr" fontAlgn="auto">
              <a:spcBef>
                <a:spcPts val="0"/>
              </a:spcBef>
              <a:spcAft>
                <a:spcPts val="0"/>
              </a:spcAft>
              <a:defRPr/>
            </a:pPr>
            <a:r>
              <a:rPr lang="es-ES" sz="3200" b="1" dirty="0">
                <a:solidFill>
                  <a:srgbClr val="002060"/>
                </a:solidFill>
                <a:latin typeface="Calibri" pitchFamily="34" charset="0"/>
              </a:rPr>
              <a:t>5.  </a:t>
            </a:r>
            <a:r>
              <a:rPr lang="es-ES" sz="3200" b="1" dirty="0" smtClean="0">
                <a:solidFill>
                  <a:srgbClr val="002060"/>
                </a:solidFill>
                <a:latin typeface="Calibri" pitchFamily="34" charset="0"/>
              </a:rPr>
              <a:t>Una hora y media, más o menos.</a:t>
            </a:r>
            <a:endParaRPr lang="es-ES" sz="3200" b="1" dirty="0">
              <a:solidFill>
                <a:srgbClr val="002060"/>
              </a:solidFill>
              <a:latin typeface="Calibri" pitchFamily="34" charset="0"/>
            </a:endParaRPr>
          </a:p>
        </p:txBody>
      </p:sp>
      <p:sp>
        <p:nvSpPr>
          <p:cNvPr id="11" name="Text Box 158"/>
          <p:cNvSpPr txBox="1">
            <a:spLocks noChangeArrowheads="1"/>
          </p:cNvSpPr>
          <p:nvPr/>
        </p:nvSpPr>
        <p:spPr bwMode="auto">
          <a:xfrm>
            <a:off x="0" y="-27384"/>
            <a:ext cx="9144000" cy="701675"/>
          </a:xfrm>
          <a:prstGeom prst="rect">
            <a:avLst/>
          </a:prstGeom>
          <a:solidFill>
            <a:srgbClr val="002060"/>
          </a:solidFill>
          <a:ln>
            <a:noFill/>
          </a:ln>
          <a:effectLst/>
        </p:spPr>
        <p:txBody>
          <a:bodyPr wrap="square">
            <a:spAutoFit/>
          </a:bodyPr>
          <a:lstStyle/>
          <a:p>
            <a:pPr algn="ctr"/>
            <a:r>
              <a:rPr lang="en-GB" sz="4000" dirty="0" smtClean="0">
                <a:solidFill>
                  <a:srgbClr val="FFFFCC"/>
                </a:solidFill>
                <a:latin typeface="Showcard Gothic" pitchFamily="82" charset="0"/>
              </a:rPr>
              <a:t>¿</a:t>
            </a:r>
            <a:r>
              <a:rPr lang="en-GB" sz="4000" dirty="0" err="1" smtClean="0">
                <a:solidFill>
                  <a:srgbClr val="FFFFCC"/>
                </a:solidFill>
                <a:latin typeface="Showcard Gothic" pitchFamily="82" charset="0"/>
              </a:rPr>
              <a:t>Cuáles</a:t>
            </a:r>
            <a:r>
              <a:rPr lang="en-GB" sz="4000" dirty="0" smtClean="0">
                <a:solidFill>
                  <a:srgbClr val="FFFFCC"/>
                </a:solidFill>
                <a:latin typeface="Showcard Gothic" pitchFamily="82" charset="0"/>
              </a:rPr>
              <a:t> son </a:t>
            </a:r>
            <a:r>
              <a:rPr lang="en-GB" sz="4000" dirty="0" err="1" smtClean="0">
                <a:solidFill>
                  <a:srgbClr val="FFFFCC"/>
                </a:solidFill>
                <a:latin typeface="Showcard Gothic" pitchFamily="82" charset="0"/>
              </a:rPr>
              <a:t>las</a:t>
            </a:r>
            <a:r>
              <a:rPr lang="en-GB" sz="4000" dirty="0" smtClean="0">
                <a:solidFill>
                  <a:srgbClr val="FFFFCC"/>
                </a:solidFill>
                <a:latin typeface="Showcard Gothic" pitchFamily="82" charset="0"/>
              </a:rPr>
              <a:t> </a:t>
            </a:r>
            <a:r>
              <a:rPr lang="en-GB" sz="4000" dirty="0" err="1" smtClean="0">
                <a:solidFill>
                  <a:srgbClr val="FFFFCC"/>
                </a:solidFill>
                <a:latin typeface="Showcard Gothic" pitchFamily="82" charset="0"/>
              </a:rPr>
              <a:t>preguntas</a:t>
            </a:r>
            <a:r>
              <a:rPr lang="en-GB" sz="4000" dirty="0" smtClean="0">
                <a:solidFill>
                  <a:srgbClr val="FFFFCC"/>
                </a:solidFill>
                <a:latin typeface="Showcard Gothic" pitchFamily="82" charset="0"/>
              </a:rPr>
              <a:t>?</a:t>
            </a:r>
            <a:endParaRPr lang="en-GB" sz="4000" dirty="0">
              <a:solidFill>
                <a:srgbClr val="FFFFCC"/>
              </a:solidFill>
              <a:latin typeface="Showcard Gothic" pitchFamily="82" charset="0"/>
            </a:endParaRPr>
          </a:p>
        </p:txBody>
      </p:sp>
    </p:spTree>
    <p:extLst>
      <p:ext uri="{BB962C8B-B14F-4D97-AF65-F5344CB8AC3E}">
        <p14:creationId xmlns:p14="http://schemas.microsoft.com/office/powerpoint/2010/main" val="37641564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325" name="Group 157"/>
          <p:cNvGraphicFramePr>
            <a:graphicFrameLocks noGrp="1"/>
          </p:cNvGraphicFramePr>
          <p:nvPr>
            <p:extLst>
              <p:ext uri="{D42A27DB-BD31-4B8C-83A1-F6EECF244321}">
                <p14:modId xmlns:p14="http://schemas.microsoft.com/office/powerpoint/2010/main" val="4176696597"/>
              </p:ext>
            </p:extLst>
          </p:nvPr>
        </p:nvGraphicFramePr>
        <p:xfrm>
          <a:off x="71438" y="908048"/>
          <a:ext cx="8964612" cy="5329264"/>
        </p:xfrm>
        <a:graphic>
          <a:graphicData uri="http://schemas.openxmlformats.org/drawingml/2006/table">
            <a:tbl>
              <a:tblPr/>
              <a:tblGrid>
                <a:gridCol w="4483100"/>
                <a:gridCol w="4481512"/>
              </a:tblGrid>
              <a:tr h="9224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cap="flat">
                      <a:noFill/>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cap="flat">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206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224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206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7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06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326" name="Text Box 158"/>
          <p:cNvSpPr txBox="1">
            <a:spLocks noChangeArrowheads="1"/>
          </p:cNvSpPr>
          <p:nvPr/>
        </p:nvSpPr>
        <p:spPr bwMode="auto">
          <a:xfrm>
            <a:off x="0" y="-27384"/>
            <a:ext cx="9144000" cy="701675"/>
          </a:xfrm>
          <a:prstGeom prst="rect">
            <a:avLst/>
          </a:prstGeom>
          <a:solidFill>
            <a:srgbClr val="002060"/>
          </a:solidFill>
          <a:ln>
            <a:noFill/>
          </a:ln>
          <a:effectLst/>
        </p:spPr>
        <p:txBody>
          <a:bodyPr wrap="square">
            <a:spAutoFit/>
          </a:bodyPr>
          <a:lstStyle/>
          <a:p>
            <a:pPr algn="ctr"/>
            <a:r>
              <a:rPr lang="en-GB" sz="4000">
                <a:solidFill>
                  <a:srgbClr val="FFFFCC"/>
                </a:solidFill>
                <a:latin typeface="Showcard Gothic" pitchFamily="82" charset="0"/>
              </a:rPr>
              <a:t>¿ERES UN TELEADICTO?</a:t>
            </a:r>
          </a:p>
        </p:txBody>
      </p:sp>
      <p:sp>
        <p:nvSpPr>
          <p:cNvPr id="7327" name="Text Box 159"/>
          <p:cNvSpPr txBox="1">
            <a:spLocks noChangeArrowheads="1"/>
          </p:cNvSpPr>
          <p:nvPr/>
        </p:nvSpPr>
        <p:spPr bwMode="auto">
          <a:xfrm>
            <a:off x="250902" y="1105580"/>
            <a:ext cx="311649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800" dirty="0">
                <a:latin typeface="Calibri" pitchFamily="34" charset="0"/>
                <a:cs typeface="Calibri" pitchFamily="34" charset="0"/>
              </a:rPr>
              <a:t>¿</a:t>
            </a:r>
            <a:r>
              <a:rPr lang="en-GB" sz="2800" dirty="0" err="1">
                <a:latin typeface="Calibri" pitchFamily="34" charset="0"/>
                <a:cs typeface="Calibri" pitchFamily="34" charset="0"/>
              </a:rPr>
              <a:t>Te</a:t>
            </a:r>
            <a:r>
              <a:rPr lang="en-GB" sz="2800" dirty="0">
                <a:latin typeface="Calibri" pitchFamily="34" charset="0"/>
                <a:cs typeface="Calibri" pitchFamily="34" charset="0"/>
              </a:rPr>
              <a:t> </a:t>
            </a:r>
            <a:r>
              <a:rPr lang="en-GB" sz="2800" dirty="0" err="1">
                <a:latin typeface="Calibri" pitchFamily="34" charset="0"/>
                <a:cs typeface="Calibri" pitchFamily="34" charset="0"/>
              </a:rPr>
              <a:t>gusta</a:t>
            </a:r>
            <a:r>
              <a:rPr lang="en-GB" sz="2800" dirty="0">
                <a:latin typeface="Calibri" pitchFamily="34" charset="0"/>
                <a:cs typeface="Calibri" pitchFamily="34" charset="0"/>
              </a:rPr>
              <a:t> </a:t>
            </a:r>
            <a:r>
              <a:rPr lang="en-GB" sz="2800" dirty="0" err="1" smtClean="0">
                <a:latin typeface="Calibri" pitchFamily="34" charset="0"/>
                <a:cs typeface="Calibri" pitchFamily="34" charset="0"/>
              </a:rPr>
              <a:t>verla</a:t>
            </a:r>
            <a:r>
              <a:rPr lang="en-GB" sz="2800" dirty="0" smtClean="0">
                <a:latin typeface="Calibri" pitchFamily="34" charset="0"/>
                <a:cs typeface="Calibri" pitchFamily="34" charset="0"/>
              </a:rPr>
              <a:t> </a:t>
            </a:r>
            <a:r>
              <a:rPr lang="en-GB" sz="2800" dirty="0" err="1">
                <a:latin typeface="Calibri" pitchFamily="34" charset="0"/>
                <a:cs typeface="Calibri" pitchFamily="34" charset="0"/>
              </a:rPr>
              <a:t>tele</a:t>
            </a:r>
            <a:r>
              <a:rPr lang="en-GB" sz="2800" dirty="0">
                <a:latin typeface="Calibri" pitchFamily="34" charset="0"/>
                <a:cs typeface="Calibri" pitchFamily="34" charset="0"/>
              </a:rPr>
              <a:t>?</a:t>
            </a:r>
          </a:p>
        </p:txBody>
      </p:sp>
      <p:sp>
        <p:nvSpPr>
          <p:cNvPr id="7328" name="Text Box 160"/>
          <p:cNvSpPr txBox="1">
            <a:spLocks noChangeArrowheads="1"/>
          </p:cNvSpPr>
          <p:nvPr/>
        </p:nvSpPr>
        <p:spPr bwMode="auto">
          <a:xfrm>
            <a:off x="107950" y="1969676"/>
            <a:ext cx="461344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800" dirty="0">
                <a:latin typeface="Calibri" pitchFamily="34" charset="0"/>
                <a:cs typeface="Calibri" pitchFamily="34" charset="0"/>
              </a:rPr>
              <a:t>¿</a:t>
            </a:r>
            <a:r>
              <a:rPr lang="en-GB" sz="2800" dirty="0" err="1">
                <a:latin typeface="Calibri" pitchFamily="34" charset="0"/>
                <a:cs typeface="Calibri" pitchFamily="34" charset="0"/>
              </a:rPr>
              <a:t>Cuántas</a:t>
            </a:r>
            <a:r>
              <a:rPr lang="en-GB" sz="2800" dirty="0">
                <a:latin typeface="Calibri" pitchFamily="34" charset="0"/>
                <a:cs typeface="Calibri" pitchFamily="34" charset="0"/>
              </a:rPr>
              <a:t> </a:t>
            </a:r>
            <a:r>
              <a:rPr lang="en-GB" sz="2800" dirty="0" err="1">
                <a:latin typeface="Calibri" pitchFamily="34" charset="0"/>
                <a:cs typeface="Calibri" pitchFamily="34" charset="0"/>
              </a:rPr>
              <a:t>teles</a:t>
            </a:r>
            <a:r>
              <a:rPr lang="en-GB" sz="2800" dirty="0">
                <a:latin typeface="Calibri" pitchFamily="34" charset="0"/>
                <a:cs typeface="Calibri" pitchFamily="34" charset="0"/>
              </a:rPr>
              <a:t> hay en </a:t>
            </a:r>
            <a:r>
              <a:rPr lang="en-GB" sz="2800" dirty="0" err="1">
                <a:latin typeface="Calibri" pitchFamily="34" charset="0"/>
                <a:cs typeface="Calibri" pitchFamily="34" charset="0"/>
              </a:rPr>
              <a:t>tu</a:t>
            </a:r>
            <a:r>
              <a:rPr lang="en-GB" sz="2800" dirty="0">
                <a:latin typeface="Calibri" pitchFamily="34" charset="0"/>
                <a:cs typeface="Calibri" pitchFamily="34" charset="0"/>
              </a:rPr>
              <a:t> casa?</a:t>
            </a:r>
          </a:p>
        </p:txBody>
      </p:sp>
      <p:sp>
        <p:nvSpPr>
          <p:cNvPr id="7329" name="Text Box 161"/>
          <p:cNvSpPr txBox="1">
            <a:spLocks noChangeArrowheads="1"/>
          </p:cNvSpPr>
          <p:nvPr/>
        </p:nvSpPr>
        <p:spPr bwMode="auto">
          <a:xfrm>
            <a:off x="212725" y="2690917"/>
            <a:ext cx="428726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GB" sz="2800" dirty="0">
                <a:latin typeface="Calibri" pitchFamily="34" charset="0"/>
                <a:cs typeface="Calibri" pitchFamily="34" charset="0"/>
              </a:rPr>
              <a:t>¿</a:t>
            </a:r>
            <a:r>
              <a:rPr lang="en-GB" sz="2800" dirty="0" err="1">
                <a:latin typeface="Calibri" pitchFamily="34" charset="0"/>
                <a:cs typeface="Calibri" pitchFamily="34" charset="0"/>
              </a:rPr>
              <a:t>Tienes</a:t>
            </a:r>
            <a:r>
              <a:rPr lang="en-GB" sz="2800" dirty="0">
                <a:latin typeface="Calibri" pitchFamily="34" charset="0"/>
                <a:cs typeface="Calibri" pitchFamily="34" charset="0"/>
              </a:rPr>
              <a:t> </a:t>
            </a:r>
            <a:r>
              <a:rPr lang="en-GB" sz="2800" dirty="0" err="1">
                <a:latin typeface="Calibri" pitchFamily="34" charset="0"/>
                <a:cs typeface="Calibri" pitchFamily="34" charset="0"/>
              </a:rPr>
              <a:t>una</a:t>
            </a:r>
            <a:r>
              <a:rPr lang="en-GB" sz="2800" dirty="0">
                <a:latin typeface="Calibri" pitchFamily="34" charset="0"/>
                <a:cs typeface="Calibri" pitchFamily="34" charset="0"/>
              </a:rPr>
              <a:t> </a:t>
            </a:r>
            <a:r>
              <a:rPr lang="en-GB" sz="2800" dirty="0" err="1">
                <a:latin typeface="Calibri" pitchFamily="34" charset="0"/>
                <a:cs typeface="Calibri" pitchFamily="34" charset="0"/>
              </a:rPr>
              <a:t>tele</a:t>
            </a:r>
            <a:r>
              <a:rPr lang="en-GB" sz="2800" dirty="0">
                <a:latin typeface="Calibri" pitchFamily="34" charset="0"/>
                <a:cs typeface="Calibri" pitchFamily="34" charset="0"/>
              </a:rPr>
              <a:t> en </a:t>
            </a:r>
            <a:r>
              <a:rPr lang="en-GB" sz="2800" dirty="0" err="1">
                <a:latin typeface="Calibri" pitchFamily="34" charset="0"/>
                <a:cs typeface="Calibri" pitchFamily="34" charset="0"/>
              </a:rPr>
              <a:t>tu</a:t>
            </a:r>
            <a:r>
              <a:rPr lang="en-GB" sz="2800" dirty="0">
                <a:latin typeface="Calibri" pitchFamily="34" charset="0"/>
                <a:cs typeface="Calibri" pitchFamily="34" charset="0"/>
              </a:rPr>
              <a:t> </a:t>
            </a:r>
            <a:r>
              <a:rPr lang="en-GB" sz="2800" dirty="0" err="1">
                <a:latin typeface="Calibri" pitchFamily="34" charset="0"/>
                <a:cs typeface="Calibri" pitchFamily="34" charset="0"/>
              </a:rPr>
              <a:t>habitación</a:t>
            </a:r>
            <a:r>
              <a:rPr lang="en-GB" sz="2800" dirty="0">
                <a:latin typeface="Calibri" pitchFamily="34" charset="0"/>
                <a:cs typeface="Calibri" pitchFamily="34" charset="0"/>
              </a:rPr>
              <a:t>?</a:t>
            </a:r>
          </a:p>
        </p:txBody>
      </p:sp>
      <p:sp>
        <p:nvSpPr>
          <p:cNvPr id="7330" name="Text Box 162"/>
          <p:cNvSpPr txBox="1">
            <a:spLocks noChangeArrowheads="1"/>
          </p:cNvSpPr>
          <p:nvPr/>
        </p:nvSpPr>
        <p:spPr bwMode="auto">
          <a:xfrm>
            <a:off x="178941" y="3627021"/>
            <a:ext cx="4248026"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GB" sz="2800" dirty="0">
                <a:latin typeface="Calibri" pitchFamily="34" charset="0"/>
                <a:cs typeface="Calibri" pitchFamily="34" charset="0"/>
              </a:rPr>
              <a:t>¿</a:t>
            </a:r>
            <a:r>
              <a:rPr lang="en-GB" sz="2800" dirty="0" err="1">
                <a:latin typeface="Calibri" pitchFamily="34" charset="0"/>
                <a:cs typeface="Calibri" pitchFamily="34" charset="0"/>
              </a:rPr>
              <a:t>Cuántas</a:t>
            </a:r>
            <a:r>
              <a:rPr lang="en-GB" sz="2800" dirty="0">
                <a:latin typeface="Calibri" pitchFamily="34" charset="0"/>
                <a:cs typeface="Calibri" pitchFamily="34" charset="0"/>
              </a:rPr>
              <a:t> </a:t>
            </a:r>
            <a:r>
              <a:rPr lang="en-GB" sz="2800" dirty="0" err="1">
                <a:latin typeface="Calibri" pitchFamily="34" charset="0"/>
                <a:cs typeface="Calibri" pitchFamily="34" charset="0"/>
              </a:rPr>
              <a:t>horas</a:t>
            </a:r>
            <a:r>
              <a:rPr lang="en-GB" sz="2800" dirty="0">
                <a:latin typeface="Calibri" pitchFamily="34" charset="0"/>
                <a:cs typeface="Calibri" pitchFamily="34" charset="0"/>
              </a:rPr>
              <a:t> de </a:t>
            </a:r>
            <a:r>
              <a:rPr lang="en-GB" sz="2800" dirty="0" err="1">
                <a:latin typeface="Calibri" pitchFamily="34" charset="0"/>
                <a:cs typeface="Calibri" pitchFamily="34" charset="0"/>
              </a:rPr>
              <a:t>tele</a:t>
            </a:r>
            <a:r>
              <a:rPr lang="en-GB" sz="2800" dirty="0">
                <a:latin typeface="Calibri" pitchFamily="34" charset="0"/>
                <a:cs typeface="Calibri" pitchFamily="34" charset="0"/>
              </a:rPr>
              <a:t> </a:t>
            </a:r>
            <a:r>
              <a:rPr lang="en-GB" sz="2800" dirty="0" err="1">
                <a:latin typeface="Calibri" pitchFamily="34" charset="0"/>
                <a:cs typeface="Calibri" pitchFamily="34" charset="0"/>
              </a:rPr>
              <a:t>ves</a:t>
            </a:r>
            <a:r>
              <a:rPr lang="en-GB" sz="2800" dirty="0">
                <a:latin typeface="Calibri" pitchFamily="34" charset="0"/>
                <a:cs typeface="Calibri" pitchFamily="34" charset="0"/>
              </a:rPr>
              <a:t> al </a:t>
            </a:r>
            <a:r>
              <a:rPr lang="en-GB" sz="2800" dirty="0" err="1">
                <a:latin typeface="Calibri" pitchFamily="34" charset="0"/>
                <a:cs typeface="Calibri" pitchFamily="34" charset="0"/>
              </a:rPr>
              <a:t>día</a:t>
            </a:r>
            <a:r>
              <a:rPr lang="en-GB" sz="2800" dirty="0">
                <a:latin typeface="Calibri" pitchFamily="34" charset="0"/>
                <a:cs typeface="Calibri" pitchFamily="34" charset="0"/>
              </a:rPr>
              <a:t>?</a:t>
            </a:r>
          </a:p>
        </p:txBody>
      </p:sp>
      <p:sp>
        <p:nvSpPr>
          <p:cNvPr id="7331" name="Text Box 163"/>
          <p:cNvSpPr txBox="1">
            <a:spLocks noChangeArrowheads="1"/>
          </p:cNvSpPr>
          <p:nvPr/>
        </p:nvSpPr>
        <p:spPr bwMode="auto">
          <a:xfrm>
            <a:off x="178941" y="4707141"/>
            <a:ext cx="3961011"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GB" sz="2800" dirty="0">
                <a:latin typeface="Calibri" pitchFamily="34" charset="0"/>
                <a:cs typeface="Calibri" pitchFamily="34" charset="0"/>
              </a:rPr>
              <a:t>¿</a:t>
            </a:r>
            <a:r>
              <a:rPr lang="en-GB" sz="2800" dirty="0" err="1">
                <a:latin typeface="Calibri" pitchFamily="34" charset="0"/>
                <a:cs typeface="Calibri" pitchFamily="34" charset="0"/>
              </a:rPr>
              <a:t>Cuándo</a:t>
            </a:r>
            <a:r>
              <a:rPr lang="en-GB" sz="2800" dirty="0">
                <a:latin typeface="Calibri" pitchFamily="34" charset="0"/>
                <a:cs typeface="Calibri" pitchFamily="34" charset="0"/>
              </a:rPr>
              <a:t> </a:t>
            </a:r>
            <a:r>
              <a:rPr lang="en-GB" sz="2800" dirty="0" err="1">
                <a:latin typeface="Calibri" pitchFamily="34" charset="0"/>
                <a:cs typeface="Calibri" pitchFamily="34" charset="0"/>
              </a:rPr>
              <a:t>ves</a:t>
            </a:r>
            <a:r>
              <a:rPr lang="en-GB" sz="2800" dirty="0">
                <a:latin typeface="Calibri" pitchFamily="34" charset="0"/>
                <a:cs typeface="Calibri" pitchFamily="34" charset="0"/>
              </a:rPr>
              <a:t> la </a:t>
            </a:r>
            <a:r>
              <a:rPr lang="en-GB" sz="2800" dirty="0" err="1">
                <a:latin typeface="Calibri" pitchFamily="34" charset="0"/>
                <a:cs typeface="Calibri" pitchFamily="34" charset="0"/>
              </a:rPr>
              <a:t>tele</a:t>
            </a:r>
            <a:r>
              <a:rPr lang="en-GB" sz="2800" dirty="0">
                <a:latin typeface="Calibri" pitchFamily="34" charset="0"/>
                <a:cs typeface="Calibri" pitchFamily="34" charset="0"/>
              </a:rPr>
              <a:t> los fines de </a:t>
            </a:r>
            <a:r>
              <a:rPr lang="en-GB" sz="2800" dirty="0" err="1">
                <a:latin typeface="Calibri" pitchFamily="34" charset="0"/>
                <a:cs typeface="Calibri" pitchFamily="34" charset="0"/>
              </a:rPr>
              <a:t>semana</a:t>
            </a:r>
            <a:r>
              <a:rPr lang="en-GB" sz="2800" dirty="0">
                <a:latin typeface="Calibri" pitchFamily="34" charset="0"/>
                <a:cs typeface="Calibri" pitchFamily="34" charset="0"/>
              </a:rPr>
              <a:t>?</a:t>
            </a:r>
          </a:p>
        </p:txBody>
      </p:sp>
      <p:pic>
        <p:nvPicPr>
          <p:cNvPr id="7334" name="Picture 16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163" y="6437313"/>
            <a:ext cx="542925" cy="420687"/>
          </a:xfrm>
          <a:prstGeom prst="rect">
            <a:avLst/>
          </a:prstGeom>
          <a:noFill/>
          <a:extLst>
            <a:ext uri="{909E8E84-426E-40DD-AFC4-6F175D3DCCD1}">
              <a14:hiddenFill xmlns:a14="http://schemas.microsoft.com/office/drawing/2010/main">
                <a:solidFill>
                  <a:srgbClr val="FFFFFF"/>
                </a:solidFill>
              </a14:hiddenFill>
            </a:ext>
          </a:extLst>
        </p:spPr>
      </p:pic>
      <p:sp>
        <p:nvSpPr>
          <p:cNvPr id="51" name="Text Box 159"/>
          <p:cNvSpPr txBox="1">
            <a:spLocks noChangeArrowheads="1"/>
          </p:cNvSpPr>
          <p:nvPr/>
        </p:nvSpPr>
        <p:spPr bwMode="auto">
          <a:xfrm>
            <a:off x="284163" y="5661248"/>
            <a:ext cx="309982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800" dirty="0">
                <a:latin typeface="Calibri" pitchFamily="34" charset="0"/>
                <a:cs typeface="Calibri" pitchFamily="34" charset="0"/>
              </a:rPr>
              <a:t>¿</a:t>
            </a:r>
            <a:r>
              <a:rPr lang="en-GB" sz="2800" dirty="0" err="1">
                <a:latin typeface="Calibri" pitchFamily="34" charset="0"/>
                <a:cs typeface="Calibri" pitchFamily="34" charset="0"/>
              </a:rPr>
              <a:t>Te</a:t>
            </a:r>
            <a:r>
              <a:rPr lang="en-GB" sz="2800" dirty="0">
                <a:latin typeface="Calibri" pitchFamily="34" charset="0"/>
                <a:cs typeface="Calibri" pitchFamily="34" charset="0"/>
              </a:rPr>
              <a:t> </a:t>
            </a:r>
            <a:r>
              <a:rPr lang="en-GB" sz="2800" dirty="0" err="1">
                <a:latin typeface="Calibri" pitchFamily="34" charset="0"/>
                <a:cs typeface="Calibri" pitchFamily="34" charset="0"/>
              </a:rPr>
              <a:t>gusta</a:t>
            </a:r>
            <a:r>
              <a:rPr lang="en-GB" sz="2800" dirty="0">
                <a:latin typeface="Calibri" pitchFamily="34" charset="0"/>
                <a:cs typeface="Calibri" pitchFamily="34" charset="0"/>
              </a:rPr>
              <a:t> </a:t>
            </a:r>
            <a:r>
              <a:rPr lang="en-GB" sz="2800" dirty="0" smtClean="0">
                <a:latin typeface="Calibri" pitchFamily="34" charset="0"/>
                <a:cs typeface="Calibri" pitchFamily="34" charset="0"/>
              </a:rPr>
              <a:t>…………….?</a:t>
            </a:r>
            <a:endParaRPr lang="en-GB" sz="2800" dirty="0">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7327"/>
                                        </p:tgtEl>
                                        <p:attrNameLst>
                                          <p:attrName>style.visibility</p:attrName>
                                        </p:attrNameLst>
                                      </p:cBhvr>
                                      <p:to>
                                        <p:strVal val="visible"/>
                                      </p:to>
                                    </p:set>
                                    <p:animEffect transition="in" filter="fade">
                                      <p:cBhvr>
                                        <p:cTn id="7" dur="1000"/>
                                        <p:tgtEl>
                                          <p:spTgt spid="7327"/>
                                        </p:tgtEl>
                                      </p:cBhvr>
                                    </p:animEffect>
                                    <p:anim calcmode="lin" valueType="num">
                                      <p:cBhvr>
                                        <p:cTn id="8" dur="1000" fill="hold"/>
                                        <p:tgtEl>
                                          <p:spTgt spid="7327"/>
                                        </p:tgtEl>
                                        <p:attrNameLst>
                                          <p:attrName>ppt_x</p:attrName>
                                        </p:attrNameLst>
                                      </p:cBhvr>
                                      <p:tavLst>
                                        <p:tav tm="0">
                                          <p:val>
                                            <p:strVal val="#ppt_x-.1"/>
                                          </p:val>
                                        </p:tav>
                                        <p:tav tm="100000">
                                          <p:val>
                                            <p:strVal val="#ppt_x"/>
                                          </p:val>
                                        </p:tav>
                                      </p:tavLst>
                                    </p:anim>
                                    <p:anim calcmode="lin" valueType="num">
                                      <p:cBhvr>
                                        <p:cTn id="9" dur="1000" fill="hold"/>
                                        <p:tgtEl>
                                          <p:spTgt spid="7327"/>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7328"/>
                                        </p:tgtEl>
                                        <p:attrNameLst>
                                          <p:attrName>style.visibility</p:attrName>
                                        </p:attrNameLst>
                                      </p:cBhvr>
                                      <p:to>
                                        <p:strVal val="visible"/>
                                      </p:to>
                                    </p:set>
                                    <p:animEffect transition="in" filter="fade">
                                      <p:cBhvr>
                                        <p:cTn id="14" dur="1000"/>
                                        <p:tgtEl>
                                          <p:spTgt spid="7328"/>
                                        </p:tgtEl>
                                      </p:cBhvr>
                                    </p:animEffect>
                                    <p:anim calcmode="lin" valueType="num">
                                      <p:cBhvr>
                                        <p:cTn id="15" dur="1000" fill="hold"/>
                                        <p:tgtEl>
                                          <p:spTgt spid="7328"/>
                                        </p:tgtEl>
                                        <p:attrNameLst>
                                          <p:attrName>ppt_x</p:attrName>
                                        </p:attrNameLst>
                                      </p:cBhvr>
                                      <p:tavLst>
                                        <p:tav tm="0">
                                          <p:val>
                                            <p:strVal val="#ppt_x-.1"/>
                                          </p:val>
                                        </p:tav>
                                        <p:tav tm="100000">
                                          <p:val>
                                            <p:strVal val="#ppt_x"/>
                                          </p:val>
                                        </p:tav>
                                      </p:tavLst>
                                    </p:anim>
                                    <p:anim calcmode="lin" valueType="num">
                                      <p:cBhvr>
                                        <p:cTn id="16" dur="1000" fill="hold"/>
                                        <p:tgtEl>
                                          <p:spTgt spid="7328"/>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7329"/>
                                        </p:tgtEl>
                                        <p:attrNameLst>
                                          <p:attrName>style.visibility</p:attrName>
                                        </p:attrNameLst>
                                      </p:cBhvr>
                                      <p:to>
                                        <p:strVal val="visible"/>
                                      </p:to>
                                    </p:set>
                                    <p:animEffect transition="in" filter="fade">
                                      <p:cBhvr>
                                        <p:cTn id="21" dur="1000"/>
                                        <p:tgtEl>
                                          <p:spTgt spid="7329"/>
                                        </p:tgtEl>
                                      </p:cBhvr>
                                    </p:animEffect>
                                    <p:anim calcmode="lin" valueType="num">
                                      <p:cBhvr>
                                        <p:cTn id="22" dur="1000" fill="hold"/>
                                        <p:tgtEl>
                                          <p:spTgt spid="7329"/>
                                        </p:tgtEl>
                                        <p:attrNameLst>
                                          <p:attrName>ppt_x</p:attrName>
                                        </p:attrNameLst>
                                      </p:cBhvr>
                                      <p:tavLst>
                                        <p:tav tm="0">
                                          <p:val>
                                            <p:strVal val="#ppt_x-.1"/>
                                          </p:val>
                                        </p:tav>
                                        <p:tav tm="100000">
                                          <p:val>
                                            <p:strVal val="#ppt_x"/>
                                          </p:val>
                                        </p:tav>
                                      </p:tavLst>
                                    </p:anim>
                                    <p:anim calcmode="lin" valueType="num">
                                      <p:cBhvr>
                                        <p:cTn id="23" dur="1000" fill="hold"/>
                                        <p:tgtEl>
                                          <p:spTgt spid="7329"/>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0" presetClass="entr" presetSubtype="0" fill="hold" grpId="0" nodeType="clickEffect">
                                  <p:stCondLst>
                                    <p:cond delay="0"/>
                                  </p:stCondLst>
                                  <p:iterate type="lt">
                                    <p:tmPct val="10000"/>
                                  </p:iterate>
                                  <p:childTnLst>
                                    <p:set>
                                      <p:cBhvr>
                                        <p:cTn id="27" dur="1" fill="hold">
                                          <p:stCondLst>
                                            <p:cond delay="0"/>
                                          </p:stCondLst>
                                        </p:cTn>
                                        <p:tgtEl>
                                          <p:spTgt spid="7330"/>
                                        </p:tgtEl>
                                        <p:attrNameLst>
                                          <p:attrName>style.visibility</p:attrName>
                                        </p:attrNameLst>
                                      </p:cBhvr>
                                      <p:to>
                                        <p:strVal val="visible"/>
                                      </p:to>
                                    </p:set>
                                    <p:animEffect transition="in" filter="fade">
                                      <p:cBhvr>
                                        <p:cTn id="28" dur="1000"/>
                                        <p:tgtEl>
                                          <p:spTgt spid="7330"/>
                                        </p:tgtEl>
                                      </p:cBhvr>
                                    </p:animEffect>
                                    <p:anim calcmode="lin" valueType="num">
                                      <p:cBhvr>
                                        <p:cTn id="29" dur="1000" fill="hold"/>
                                        <p:tgtEl>
                                          <p:spTgt spid="7330"/>
                                        </p:tgtEl>
                                        <p:attrNameLst>
                                          <p:attrName>ppt_x</p:attrName>
                                        </p:attrNameLst>
                                      </p:cBhvr>
                                      <p:tavLst>
                                        <p:tav tm="0">
                                          <p:val>
                                            <p:strVal val="#ppt_x-.1"/>
                                          </p:val>
                                        </p:tav>
                                        <p:tav tm="100000">
                                          <p:val>
                                            <p:strVal val="#ppt_x"/>
                                          </p:val>
                                        </p:tav>
                                      </p:tavLst>
                                    </p:anim>
                                    <p:anim calcmode="lin" valueType="num">
                                      <p:cBhvr>
                                        <p:cTn id="30" dur="1000" fill="hold"/>
                                        <p:tgtEl>
                                          <p:spTgt spid="7330"/>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0" presetClass="entr" presetSubtype="0" fill="hold" grpId="0" nodeType="clickEffect">
                                  <p:stCondLst>
                                    <p:cond delay="0"/>
                                  </p:stCondLst>
                                  <p:iterate type="lt">
                                    <p:tmPct val="10000"/>
                                  </p:iterate>
                                  <p:childTnLst>
                                    <p:set>
                                      <p:cBhvr>
                                        <p:cTn id="34" dur="1" fill="hold">
                                          <p:stCondLst>
                                            <p:cond delay="0"/>
                                          </p:stCondLst>
                                        </p:cTn>
                                        <p:tgtEl>
                                          <p:spTgt spid="7331"/>
                                        </p:tgtEl>
                                        <p:attrNameLst>
                                          <p:attrName>style.visibility</p:attrName>
                                        </p:attrNameLst>
                                      </p:cBhvr>
                                      <p:to>
                                        <p:strVal val="visible"/>
                                      </p:to>
                                    </p:set>
                                    <p:animEffect transition="in" filter="fade">
                                      <p:cBhvr>
                                        <p:cTn id="35" dur="1000"/>
                                        <p:tgtEl>
                                          <p:spTgt spid="7331"/>
                                        </p:tgtEl>
                                      </p:cBhvr>
                                    </p:animEffect>
                                    <p:anim calcmode="lin" valueType="num">
                                      <p:cBhvr>
                                        <p:cTn id="36" dur="1000" fill="hold"/>
                                        <p:tgtEl>
                                          <p:spTgt spid="7331"/>
                                        </p:tgtEl>
                                        <p:attrNameLst>
                                          <p:attrName>ppt_x</p:attrName>
                                        </p:attrNameLst>
                                      </p:cBhvr>
                                      <p:tavLst>
                                        <p:tav tm="0">
                                          <p:val>
                                            <p:strVal val="#ppt_x-.1"/>
                                          </p:val>
                                        </p:tav>
                                        <p:tav tm="100000">
                                          <p:val>
                                            <p:strVal val="#ppt_x"/>
                                          </p:val>
                                        </p:tav>
                                      </p:tavLst>
                                    </p:anim>
                                    <p:anim calcmode="lin" valueType="num">
                                      <p:cBhvr>
                                        <p:cTn id="37" dur="1000" fill="hold"/>
                                        <p:tgtEl>
                                          <p:spTgt spid="7331"/>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grpId="0" nodeType="clickEffect">
                                  <p:stCondLst>
                                    <p:cond delay="0"/>
                                  </p:stCondLst>
                                  <p:iterate type="lt">
                                    <p:tmPct val="10000"/>
                                  </p:iterate>
                                  <p:childTnLst>
                                    <p:set>
                                      <p:cBhvr>
                                        <p:cTn id="41" dur="1" fill="hold">
                                          <p:stCondLst>
                                            <p:cond delay="0"/>
                                          </p:stCondLst>
                                        </p:cTn>
                                        <p:tgtEl>
                                          <p:spTgt spid="51"/>
                                        </p:tgtEl>
                                        <p:attrNameLst>
                                          <p:attrName>style.visibility</p:attrName>
                                        </p:attrNameLst>
                                      </p:cBhvr>
                                      <p:to>
                                        <p:strVal val="visible"/>
                                      </p:to>
                                    </p:set>
                                    <p:animEffect transition="in" filter="fade">
                                      <p:cBhvr>
                                        <p:cTn id="42" dur="1000"/>
                                        <p:tgtEl>
                                          <p:spTgt spid="51"/>
                                        </p:tgtEl>
                                      </p:cBhvr>
                                    </p:animEffect>
                                    <p:anim calcmode="lin" valueType="num">
                                      <p:cBhvr>
                                        <p:cTn id="43" dur="1000" fill="hold"/>
                                        <p:tgtEl>
                                          <p:spTgt spid="51"/>
                                        </p:tgtEl>
                                        <p:attrNameLst>
                                          <p:attrName>ppt_x</p:attrName>
                                        </p:attrNameLst>
                                      </p:cBhvr>
                                      <p:tavLst>
                                        <p:tav tm="0">
                                          <p:val>
                                            <p:strVal val="#ppt_x-.1"/>
                                          </p:val>
                                        </p:tav>
                                        <p:tav tm="100000">
                                          <p:val>
                                            <p:strVal val="#ppt_x"/>
                                          </p:val>
                                        </p:tav>
                                      </p:tavLst>
                                    </p:anim>
                                    <p:anim calcmode="lin" valueType="num">
                                      <p:cBhvr>
                                        <p:cTn id="44" dur="1000" fill="hold"/>
                                        <p:tgtEl>
                                          <p:spTgt spid="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27" grpId="0"/>
      <p:bldP spid="7328" grpId="0"/>
      <p:bldP spid="7329" grpId="0"/>
      <p:bldP spid="7330" grpId="0"/>
      <p:bldP spid="7331" grpId="0"/>
      <p:bldP spid="5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6381750"/>
            <a:ext cx="542925" cy="420688"/>
          </a:xfrm>
          <a:prstGeom prst="rect">
            <a:avLst/>
          </a:prstGeom>
          <a:noFill/>
          <a:extLst>
            <a:ext uri="{909E8E84-426E-40DD-AFC4-6F175D3DCCD1}">
              <a14:hiddenFill xmlns:a14="http://schemas.microsoft.com/office/drawing/2010/main">
                <a:solidFill>
                  <a:srgbClr val="FFFFFF"/>
                </a:solidFill>
              </a14:hiddenFill>
            </a:ext>
          </a:extLst>
        </p:spPr>
      </p:pic>
      <p:sp>
        <p:nvSpPr>
          <p:cNvPr id="4103" name="Text Box 7"/>
          <p:cNvSpPr txBox="1">
            <a:spLocks noChangeArrowheads="1"/>
          </p:cNvSpPr>
          <p:nvPr/>
        </p:nvSpPr>
        <p:spPr bwMode="auto">
          <a:xfrm>
            <a:off x="-9491" y="-4154"/>
            <a:ext cx="6516687" cy="701675"/>
          </a:xfrm>
          <a:prstGeom prst="rect">
            <a:avLst/>
          </a:prstGeom>
          <a:solidFill>
            <a:srgbClr val="002060"/>
          </a:solidFill>
          <a:ln>
            <a:noFill/>
          </a:ln>
          <a:effectLst/>
        </p:spPr>
        <p:txBody>
          <a:bodyPr>
            <a:spAutoFit/>
          </a:bodyPr>
          <a:lstStyle/>
          <a:p>
            <a:pPr algn="ctr"/>
            <a:r>
              <a:rPr lang="en-GB" sz="4000">
                <a:solidFill>
                  <a:srgbClr val="FFFFCC"/>
                </a:solidFill>
                <a:latin typeface="Showcard Gothic" pitchFamily="82" charset="0"/>
              </a:rPr>
              <a:t>¿</a:t>
            </a:r>
            <a:r>
              <a:rPr lang="es-ES_tradnl" sz="4000">
                <a:solidFill>
                  <a:srgbClr val="FFFFCC"/>
                </a:solidFill>
                <a:latin typeface="Showcard Gothic" pitchFamily="82" charset="0"/>
              </a:rPr>
              <a:t>cuánto ves la tele</a:t>
            </a:r>
            <a:r>
              <a:rPr lang="en-GB" sz="4000">
                <a:solidFill>
                  <a:srgbClr val="FFFFCC"/>
                </a:solidFill>
                <a:latin typeface="Showcard Gothic" pitchFamily="82" charset="0"/>
              </a:rPr>
              <a:t>?</a:t>
            </a:r>
          </a:p>
        </p:txBody>
      </p:sp>
      <p:sp>
        <p:nvSpPr>
          <p:cNvPr id="4104" name="Text Box 8"/>
          <p:cNvSpPr txBox="1">
            <a:spLocks noChangeArrowheads="1"/>
          </p:cNvSpPr>
          <p:nvPr/>
        </p:nvSpPr>
        <p:spPr bwMode="auto">
          <a:xfrm>
            <a:off x="611188" y="6467475"/>
            <a:ext cx="37941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200" b="1"/>
              <a:t>TV</a:t>
            </a:r>
          </a:p>
        </p:txBody>
      </p:sp>
      <p:pic>
        <p:nvPicPr>
          <p:cNvPr id="4114"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46325" y="1260475"/>
            <a:ext cx="6689725" cy="5553075"/>
          </a:xfrm>
          <a:prstGeom prst="rect">
            <a:avLst/>
          </a:prstGeom>
          <a:noFill/>
          <a:extLst>
            <a:ext uri="{909E8E84-426E-40DD-AFC4-6F175D3DCCD1}">
              <a14:hiddenFill xmlns:a14="http://schemas.microsoft.com/office/drawing/2010/main">
                <a:solidFill>
                  <a:srgbClr val="FFFFFF"/>
                </a:solidFill>
              </a14:hiddenFill>
            </a:ext>
          </a:extLst>
        </p:spPr>
      </p:pic>
      <p:sp>
        <p:nvSpPr>
          <p:cNvPr id="4115" name="Text Box 19"/>
          <p:cNvSpPr txBox="1">
            <a:spLocks noChangeArrowheads="1"/>
          </p:cNvSpPr>
          <p:nvPr/>
        </p:nvSpPr>
        <p:spPr bwMode="auto">
          <a:xfrm>
            <a:off x="323850" y="1484313"/>
            <a:ext cx="12176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a:latin typeface="Eras Bold ITC" pitchFamily="34" charset="0"/>
              </a:rPr>
              <a:t>Siempre</a:t>
            </a:r>
          </a:p>
        </p:txBody>
      </p:sp>
      <p:sp>
        <p:nvSpPr>
          <p:cNvPr id="4116" name="Text Box 20"/>
          <p:cNvSpPr txBox="1">
            <a:spLocks noChangeArrowheads="1"/>
          </p:cNvSpPr>
          <p:nvPr/>
        </p:nvSpPr>
        <p:spPr bwMode="auto">
          <a:xfrm>
            <a:off x="107950" y="3608388"/>
            <a:ext cx="4365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a:latin typeface="Broadway" pitchFamily="82" charset="0"/>
              </a:rPr>
              <a:t>Normalmente / Generalmente</a:t>
            </a:r>
          </a:p>
        </p:txBody>
      </p:sp>
      <p:sp>
        <p:nvSpPr>
          <p:cNvPr id="4117" name="Text Box 21"/>
          <p:cNvSpPr txBox="1">
            <a:spLocks noChangeArrowheads="1"/>
          </p:cNvSpPr>
          <p:nvPr/>
        </p:nvSpPr>
        <p:spPr bwMode="auto">
          <a:xfrm>
            <a:off x="446088" y="4195763"/>
            <a:ext cx="9572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400" b="1">
                <a:latin typeface="Curlz MT" pitchFamily="82" charset="0"/>
              </a:rPr>
              <a:t>Nunca</a:t>
            </a:r>
          </a:p>
        </p:txBody>
      </p:sp>
      <p:sp>
        <p:nvSpPr>
          <p:cNvPr id="4118" name="Text Box 22"/>
          <p:cNvSpPr txBox="1">
            <a:spLocks noChangeArrowheads="1"/>
          </p:cNvSpPr>
          <p:nvPr/>
        </p:nvSpPr>
        <p:spPr bwMode="auto">
          <a:xfrm>
            <a:off x="323850" y="1989138"/>
            <a:ext cx="1298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a:latin typeface="Bauhaus 93" pitchFamily="82" charset="0"/>
              </a:rPr>
              <a:t>A menudo</a:t>
            </a:r>
          </a:p>
        </p:txBody>
      </p:sp>
      <p:sp>
        <p:nvSpPr>
          <p:cNvPr id="4120" name="Text Box 24"/>
          <p:cNvSpPr txBox="1">
            <a:spLocks noChangeArrowheads="1"/>
          </p:cNvSpPr>
          <p:nvPr/>
        </p:nvSpPr>
        <p:spPr bwMode="auto">
          <a:xfrm>
            <a:off x="323850" y="2395538"/>
            <a:ext cx="1098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400" b="1">
                <a:latin typeface="Bradley Hand ITC" pitchFamily="66" charset="0"/>
              </a:rPr>
              <a:t>A veces</a:t>
            </a:r>
          </a:p>
        </p:txBody>
      </p:sp>
      <p:sp>
        <p:nvSpPr>
          <p:cNvPr id="4121" name="Text Box 25"/>
          <p:cNvSpPr txBox="1">
            <a:spLocks noChangeArrowheads="1"/>
          </p:cNvSpPr>
          <p:nvPr/>
        </p:nvSpPr>
        <p:spPr bwMode="auto">
          <a:xfrm>
            <a:off x="179388" y="5192713"/>
            <a:ext cx="22669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b="1">
                <a:latin typeface="Derive Unicode" pitchFamily="49" charset="0"/>
              </a:rPr>
              <a:t>De vez en cuando</a:t>
            </a:r>
          </a:p>
        </p:txBody>
      </p:sp>
      <p:sp>
        <p:nvSpPr>
          <p:cNvPr id="4122" name="Text Box 26"/>
          <p:cNvSpPr txBox="1">
            <a:spLocks noChangeArrowheads="1"/>
          </p:cNvSpPr>
          <p:nvPr/>
        </p:nvSpPr>
        <p:spPr bwMode="auto">
          <a:xfrm>
            <a:off x="142875" y="4687888"/>
            <a:ext cx="2413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a:latin typeface="Cooper Black" pitchFamily="18" charset="0"/>
              </a:rPr>
              <a:t>Una vez al / a la…</a:t>
            </a:r>
          </a:p>
        </p:txBody>
      </p:sp>
      <p:sp>
        <p:nvSpPr>
          <p:cNvPr id="4123" name="Text Box 27"/>
          <p:cNvSpPr txBox="1">
            <a:spLocks noChangeArrowheads="1"/>
          </p:cNvSpPr>
          <p:nvPr/>
        </p:nvSpPr>
        <p:spPr bwMode="auto">
          <a:xfrm>
            <a:off x="179388" y="2924175"/>
            <a:ext cx="2476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sz="2000">
                <a:latin typeface="Castellar" pitchFamily="18" charset="0"/>
              </a:rPr>
              <a:t>Todos los días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115">
                                            <p:txEl>
                                              <p:pRg st="0" end="0"/>
                                            </p:txEl>
                                          </p:spTgt>
                                        </p:tgtEl>
                                        <p:attrNameLst>
                                          <p:attrName>style.visibility</p:attrName>
                                        </p:attrNameLst>
                                      </p:cBhvr>
                                      <p:to>
                                        <p:strVal val="visible"/>
                                      </p:to>
                                    </p:set>
                                    <p:anim calcmode="lin" valueType="num">
                                      <p:cBhvr>
                                        <p:cTn id="7" dur="500" fill="hold"/>
                                        <p:tgtEl>
                                          <p:spTgt spid="411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115">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123"/>
                                        </p:tgtEl>
                                        <p:attrNameLst>
                                          <p:attrName>style.visibility</p:attrName>
                                        </p:attrNameLst>
                                      </p:cBhvr>
                                      <p:to>
                                        <p:strVal val="visible"/>
                                      </p:to>
                                    </p:set>
                                    <p:anim calcmode="lin" valueType="num">
                                      <p:cBhvr>
                                        <p:cTn id="11" dur="500" fill="hold"/>
                                        <p:tgtEl>
                                          <p:spTgt spid="4123"/>
                                        </p:tgtEl>
                                        <p:attrNameLst>
                                          <p:attrName>ppt_w</p:attrName>
                                        </p:attrNameLst>
                                      </p:cBhvr>
                                      <p:tavLst>
                                        <p:tav tm="0">
                                          <p:val>
                                            <p:fltVal val="0"/>
                                          </p:val>
                                        </p:tav>
                                        <p:tav tm="100000">
                                          <p:val>
                                            <p:strVal val="#ppt_w"/>
                                          </p:val>
                                        </p:tav>
                                      </p:tavLst>
                                    </p:anim>
                                    <p:anim calcmode="lin" valueType="num">
                                      <p:cBhvr>
                                        <p:cTn id="12" dur="500" fill="hold"/>
                                        <p:tgtEl>
                                          <p:spTgt spid="4123"/>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121"/>
                                        </p:tgtEl>
                                        <p:attrNameLst>
                                          <p:attrName>style.visibility</p:attrName>
                                        </p:attrNameLst>
                                      </p:cBhvr>
                                      <p:to>
                                        <p:strVal val="visible"/>
                                      </p:to>
                                    </p:set>
                                    <p:anim calcmode="lin" valueType="num">
                                      <p:cBhvr>
                                        <p:cTn id="15" dur="500" fill="hold"/>
                                        <p:tgtEl>
                                          <p:spTgt spid="4121"/>
                                        </p:tgtEl>
                                        <p:attrNameLst>
                                          <p:attrName>ppt_w</p:attrName>
                                        </p:attrNameLst>
                                      </p:cBhvr>
                                      <p:tavLst>
                                        <p:tav tm="0">
                                          <p:val>
                                            <p:fltVal val="0"/>
                                          </p:val>
                                        </p:tav>
                                        <p:tav tm="100000">
                                          <p:val>
                                            <p:strVal val="#ppt_w"/>
                                          </p:val>
                                        </p:tav>
                                      </p:tavLst>
                                    </p:anim>
                                    <p:anim calcmode="lin" valueType="num">
                                      <p:cBhvr>
                                        <p:cTn id="16" dur="500" fill="hold"/>
                                        <p:tgtEl>
                                          <p:spTgt spid="4121"/>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4117"/>
                                        </p:tgtEl>
                                        <p:attrNameLst>
                                          <p:attrName>style.visibility</p:attrName>
                                        </p:attrNameLst>
                                      </p:cBhvr>
                                      <p:to>
                                        <p:strVal val="visible"/>
                                      </p:to>
                                    </p:set>
                                    <p:anim calcmode="lin" valueType="num">
                                      <p:cBhvr>
                                        <p:cTn id="19" dur="500" fill="hold"/>
                                        <p:tgtEl>
                                          <p:spTgt spid="4117"/>
                                        </p:tgtEl>
                                        <p:attrNameLst>
                                          <p:attrName>ppt_w</p:attrName>
                                        </p:attrNameLst>
                                      </p:cBhvr>
                                      <p:tavLst>
                                        <p:tav tm="0">
                                          <p:val>
                                            <p:fltVal val="0"/>
                                          </p:val>
                                        </p:tav>
                                        <p:tav tm="100000">
                                          <p:val>
                                            <p:strVal val="#ppt_w"/>
                                          </p:val>
                                        </p:tav>
                                      </p:tavLst>
                                    </p:anim>
                                    <p:anim calcmode="lin" valueType="num">
                                      <p:cBhvr>
                                        <p:cTn id="20" dur="500" fill="hold"/>
                                        <p:tgtEl>
                                          <p:spTgt spid="4117"/>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4116"/>
                                        </p:tgtEl>
                                        <p:attrNameLst>
                                          <p:attrName>style.visibility</p:attrName>
                                        </p:attrNameLst>
                                      </p:cBhvr>
                                      <p:to>
                                        <p:strVal val="visible"/>
                                      </p:to>
                                    </p:set>
                                    <p:anim calcmode="lin" valueType="num">
                                      <p:cBhvr>
                                        <p:cTn id="23" dur="500" fill="hold"/>
                                        <p:tgtEl>
                                          <p:spTgt spid="4116"/>
                                        </p:tgtEl>
                                        <p:attrNameLst>
                                          <p:attrName>ppt_w</p:attrName>
                                        </p:attrNameLst>
                                      </p:cBhvr>
                                      <p:tavLst>
                                        <p:tav tm="0">
                                          <p:val>
                                            <p:fltVal val="0"/>
                                          </p:val>
                                        </p:tav>
                                        <p:tav tm="100000">
                                          <p:val>
                                            <p:strVal val="#ppt_w"/>
                                          </p:val>
                                        </p:tav>
                                      </p:tavLst>
                                    </p:anim>
                                    <p:anim calcmode="lin" valueType="num">
                                      <p:cBhvr>
                                        <p:cTn id="24" dur="500" fill="hold"/>
                                        <p:tgtEl>
                                          <p:spTgt spid="4116"/>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4122"/>
                                        </p:tgtEl>
                                        <p:attrNameLst>
                                          <p:attrName>style.visibility</p:attrName>
                                        </p:attrNameLst>
                                      </p:cBhvr>
                                      <p:to>
                                        <p:strVal val="visible"/>
                                      </p:to>
                                    </p:set>
                                    <p:anim calcmode="lin" valueType="num">
                                      <p:cBhvr>
                                        <p:cTn id="27" dur="500" fill="hold"/>
                                        <p:tgtEl>
                                          <p:spTgt spid="4122"/>
                                        </p:tgtEl>
                                        <p:attrNameLst>
                                          <p:attrName>ppt_w</p:attrName>
                                        </p:attrNameLst>
                                      </p:cBhvr>
                                      <p:tavLst>
                                        <p:tav tm="0">
                                          <p:val>
                                            <p:fltVal val="0"/>
                                          </p:val>
                                        </p:tav>
                                        <p:tav tm="100000">
                                          <p:val>
                                            <p:strVal val="#ppt_w"/>
                                          </p:val>
                                        </p:tav>
                                      </p:tavLst>
                                    </p:anim>
                                    <p:anim calcmode="lin" valueType="num">
                                      <p:cBhvr>
                                        <p:cTn id="28" dur="500" fill="hold"/>
                                        <p:tgtEl>
                                          <p:spTgt spid="4122"/>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4118"/>
                                        </p:tgtEl>
                                        <p:attrNameLst>
                                          <p:attrName>style.visibility</p:attrName>
                                        </p:attrNameLst>
                                      </p:cBhvr>
                                      <p:to>
                                        <p:strVal val="visible"/>
                                      </p:to>
                                    </p:set>
                                    <p:anim calcmode="lin" valueType="num">
                                      <p:cBhvr>
                                        <p:cTn id="31" dur="500" fill="hold"/>
                                        <p:tgtEl>
                                          <p:spTgt spid="4118"/>
                                        </p:tgtEl>
                                        <p:attrNameLst>
                                          <p:attrName>ppt_w</p:attrName>
                                        </p:attrNameLst>
                                      </p:cBhvr>
                                      <p:tavLst>
                                        <p:tav tm="0">
                                          <p:val>
                                            <p:fltVal val="0"/>
                                          </p:val>
                                        </p:tav>
                                        <p:tav tm="100000">
                                          <p:val>
                                            <p:strVal val="#ppt_w"/>
                                          </p:val>
                                        </p:tav>
                                      </p:tavLst>
                                    </p:anim>
                                    <p:anim calcmode="lin" valueType="num">
                                      <p:cBhvr>
                                        <p:cTn id="32" dur="500" fill="hold"/>
                                        <p:tgtEl>
                                          <p:spTgt spid="4118"/>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4120"/>
                                        </p:tgtEl>
                                        <p:attrNameLst>
                                          <p:attrName>style.visibility</p:attrName>
                                        </p:attrNameLst>
                                      </p:cBhvr>
                                      <p:to>
                                        <p:strVal val="visible"/>
                                      </p:to>
                                    </p:set>
                                    <p:anim calcmode="lin" valueType="num">
                                      <p:cBhvr>
                                        <p:cTn id="35" dur="500" fill="hold"/>
                                        <p:tgtEl>
                                          <p:spTgt spid="4120"/>
                                        </p:tgtEl>
                                        <p:attrNameLst>
                                          <p:attrName>ppt_w</p:attrName>
                                        </p:attrNameLst>
                                      </p:cBhvr>
                                      <p:tavLst>
                                        <p:tav tm="0">
                                          <p:val>
                                            <p:fltVal val="0"/>
                                          </p:val>
                                        </p:tav>
                                        <p:tav tm="100000">
                                          <p:val>
                                            <p:strVal val="#ppt_w"/>
                                          </p:val>
                                        </p:tav>
                                      </p:tavLst>
                                    </p:anim>
                                    <p:anim calcmode="lin" valueType="num">
                                      <p:cBhvr>
                                        <p:cTn id="36" dur="500" fill="hold"/>
                                        <p:tgtEl>
                                          <p:spTgt spid="4120"/>
                                        </p:tgtEl>
                                        <p:attrNameLst>
                                          <p:attrName>ppt_h</p:attrName>
                                        </p:attrNameLst>
                                      </p:cBhvr>
                                      <p:tavLst>
                                        <p:tav tm="0">
                                          <p:val>
                                            <p:fltVal val="0"/>
                                          </p:val>
                                        </p:tav>
                                        <p:tav tm="100000">
                                          <p:val>
                                            <p:strVal val="#ppt_h"/>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0" presetClass="path" presetSubtype="0" accel="50000" decel="50000" fill="hold" grpId="1" nodeType="clickEffect">
                                  <p:stCondLst>
                                    <p:cond delay="0"/>
                                  </p:stCondLst>
                                  <p:childTnLst>
                                    <p:animMotion origin="layout" path="M 0 0 C 0.28646 -0.10648 0.57292 -0.21296 0.6875 -0.25555 " pathEditMode="relative" ptsTypes="aA">
                                      <p:cBhvr>
                                        <p:cTn id="40" dur="2000" fill="hold"/>
                                        <p:tgtEl>
                                          <p:spTgt spid="4123"/>
                                        </p:tgtEl>
                                        <p:attrNameLst>
                                          <p:attrName>ppt_x</p:attrName>
                                          <p:attrName>ppt_y</p:attrName>
                                        </p:attrNameLst>
                                      </p:cBhvr>
                                    </p:animMotion>
                                  </p:childTnLst>
                                </p:cTn>
                              </p:par>
                            </p:childTnLst>
                          </p:cTn>
                        </p:par>
                      </p:childTnLst>
                    </p:cTn>
                  </p:par>
                  <p:par>
                    <p:cTn id="41" fill="hold" nodeType="clickPar">
                      <p:stCondLst>
                        <p:cond delay="indefinite"/>
                      </p:stCondLst>
                      <p:childTnLst>
                        <p:par>
                          <p:cTn id="42" fill="hold" nodeType="withGroup">
                            <p:stCondLst>
                              <p:cond delay="0"/>
                            </p:stCondLst>
                            <p:childTnLst>
                              <p:par>
                                <p:cTn id="43" presetID="0" presetClass="path" presetSubtype="0" accel="50000" decel="50000" fill="hold" grpId="1" nodeType="clickEffect">
                                  <p:stCondLst>
                                    <p:cond delay="0"/>
                                  </p:stCondLst>
                                  <p:childTnLst>
                                    <p:animMotion origin="layout" path="M 0 0 C 0.2783 0.01921 0.55677 0.03865 0.66806 0.04629 " pathEditMode="relative" ptsTypes="aA">
                                      <p:cBhvr>
                                        <p:cTn id="44" dur="2000" fill="hold"/>
                                        <p:tgtEl>
                                          <p:spTgt spid="4115">
                                            <p:txEl>
                                              <p:pRg st="0" end="0"/>
                                            </p:txEl>
                                          </p:spTgt>
                                        </p:tgtEl>
                                        <p:attrNameLst>
                                          <p:attrName>ppt_x</p:attrName>
                                          <p:attrName>ppt_y</p:attrName>
                                        </p:attrNameLst>
                                      </p:cBhvr>
                                    </p:animMotion>
                                  </p:childTnLst>
                                </p:cTn>
                              </p:par>
                            </p:childTnLst>
                          </p:cTn>
                        </p:par>
                      </p:childTnLst>
                    </p:cTn>
                  </p:par>
                  <p:par>
                    <p:cTn id="45" fill="hold" nodeType="clickPar">
                      <p:stCondLst>
                        <p:cond delay="indefinite"/>
                      </p:stCondLst>
                      <p:childTnLst>
                        <p:par>
                          <p:cTn id="46" fill="hold" nodeType="withGroup">
                            <p:stCondLst>
                              <p:cond delay="0"/>
                            </p:stCondLst>
                            <p:childTnLst>
                              <p:par>
                                <p:cTn id="47" presetID="0" presetClass="path" presetSubtype="0" accel="50000" decel="50000" fill="hold" grpId="1" nodeType="clickEffect">
                                  <p:stCondLst>
                                    <p:cond delay="0"/>
                                  </p:stCondLst>
                                  <p:childTnLst>
                                    <p:animMotion origin="layout" path="M 0 0 C 0.11579 -0.06852 0.23177 -0.13703 0.27777 -0.16481 " pathEditMode="relative" ptsTypes="aA">
                                      <p:cBhvr>
                                        <p:cTn id="48" dur="2000" fill="hold"/>
                                        <p:tgtEl>
                                          <p:spTgt spid="4116"/>
                                        </p:tgtEl>
                                        <p:attrNameLst>
                                          <p:attrName>ppt_x</p:attrName>
                                          <p:attrName>ppt_y</p:attrName>
                                        </p:attrNameLst>
                                      </p:cBhvr>
                                    </p:animMotion>
                                  </p:childTnLst>
                                </p:cTn>
                              </p:par>
                            </p:childTnLst>
                          </p:cTn>
                        </p:par>
                      </p:childTnLst>
                    </p:cTn>
                  </p:par>
                  <p:par>
                    <p:cTn id="49" fill="hold" nodeType="clickPar">
                      <p:stCondLst>
                        <p:cond delay="indefinite"/>
                      </p:stCondLst>
                      <p:childTnLst>
                        <p:par>
                          <p:cTn id="50" fill="hold" nodeType="withGroup">
                            <p:stCondLst>
                              <p:cond delay="0"/>
                            </p:stCondLst>
                            <p:childTnLst>
                              <p:par>
                                <p:cTn id="51" presetID="0" presetClass="path" presetSubtype="0" accel="50000" decel="50000" fill="hold" grpId="1" nodeType="clickEffect">
                                  <p:stCondLst>
                                    <p:cond delay="0"/>
                                  </p:stCondLst>
                                  <p:childTnLst>
                                    <p:animMotion origin="layout" path="M 0 0 C 0.22274 0.06944 0.44566 0.13889 0.53472 0.16667 " pathEditMode="relative" ptsTypes="aA">
                                      <p:cBhvr>
                                        <p:cTn id="52" dur="2000" fill="hold"/>
                                        <p:tgtEl>
                                          <p:spTgt spid="4118"/>
                                        </p:tgtEl>
                                        <p:attrNameLst>
                                          <p:attrName>ppt_x</p:attrName>
                                          <p:attrName>ppt_y</p:attrName>
                                        </p:attrNameLst>
                                      </p:cBhvr>
                                    </p:animMotion>
                                  </p:childTnLst>
                                </p:cTn>
                              </p:par>
                            </p:childTnLst>
                          </p:cTn>
                        </p:par>
                      </p:childTnLst>
                    </p:cTn>
                  </p:par>
                  <p:par>
                    <p:cTn id="53" fill="hold" nodeType="clickPar">
                      <p:stCondLst>
                        <p:cond delay="indefinite"/>
                      </p:stCondLst>
                      <p:childTnLst>
                        <p:par>
                          <p:cTn id="54" fill="hold" nodeType="withGroup">
                            <p:stCondLst>
                              <p:cond delay="0"/>
                            </p:stCondLst>
                            <p:childTnLst>
                              <p:par>
                                <p:cTn id="55" presetID="0" presetClass="path" presetSubtype="0" accel="50000" decel="50000" fill="hold" grpId="1" nodeType="clickEffect">
                                  <p:stCondLst>
                                    <p:cond delay="0"/>
                                  </p:stCondLst>
                                  <p:childTnLst>
                                    <p:animMotion origin="layout" path="M 0 0 C 0.20382 0.08033 0.40764 0.16088 0.48889 0.1926 " pathEditMode="relative" ptsTypes="aA">
                                      <p:cBhvr>
                                        <p:cTn id="56" dur="2000" fill="hold"/>
                                        <p:tgtEl>
                                          <p:spTgt spid="4120"/>
                                        </p:tgtEl>
                                        <p:attrNameLst>
                                          <p:attrName>ppt_x</p:attrName>
                                          <p:attrName>ppt_y</p:attrName>
                                        </p:attrNameLst>
                                      </p:cBhvr>
                                    </p:animMotion>
                                  </p:childTnLst>
                                </p:cTn>
                              </p:par>
                            </p:childTnLst>
                          </p:cTn>
                        </p:par>
                      </p:childTnLst>
                    </p:cTn>
                  </p:par>
                  <p:par>
                    <p:cTn id="57" fill="hold" nodeType="clickPar">
                      <p:stCondLst>
                        <p:cond delay="indefinite"/>
                      </p:stCondLst>
                      <p:childTnLst>
                        <p:par>
                          <p:cTn id="58" fill="hold" nodeType="withGroup">
                            <p:stCondLst>
                              <p:cond delay="0"/>
                            </p:stCondLst>
                            <p:childTnLst>
                              <p:par>
                                <p:cTn id="59" presetID="0" presetClass="path" presetSubtype="0" accel="50000" decel="50000" fill="hold" grpId="1" nodeType="clickEffect">
                                  <p:stCondLst>
                                    <p:cond delay="0"/>
                                  </p:stCondLst>
                                  <p:childTnLst>
                                    <p:animMotion origin="layout" path="M 0 0 C 0.13646 -0.02153 0.27309 -0.04283 0.32778 -0.05186 " pathEditMode="relative" ptsTypes="aA">
                                      <p:cBhvr>
                                        <p:cTn id="60" dur="2000" fill="hold"/>
                                        <p:tgtEl>
                                          <p:spTgt spid="4122"/>
                                        </p:tgtEl>
                                        <p:attrNameLst>
                                          <p:attrName>ppt_x</p:attrName>
                                          <p:attrName>ppt_y</p:attrName>
                                        </p:attrNameLst>
                                      </p:cBhvr>
                                    </p:animMotion>
                                  </p:childTnLst>
                                </p:cTn>
                              </p:par>
                            </p:childTnLst>
                          </p:cTn>
                        </p:par>
                      </p:childTnLst>
                    </p:cTn>
                  </p:par>
                  <p:par>
                    <p:cTn id="61" fill="hold" nodeType="clickPar">
                      <p:stCondLst>
                        <p:cond delay="indefinite"/>
                      </p:stCondLst>
                      <p:childTnLst>
                        <p:par>
                          <p:cTn id="62" fill="hold" nodeType="withGroup">
                            <p:stCondLst>
                              <p:cond delay="0"/>
                            </p:stCondLst>
                            <p:childTnLst>
                              <p:par>
                                <p:cTn id="63" presetID="0" presetClass="path" presetSubtype="0" accel="50000" decel="50000" fill="hold" grpId="1" nodeType="clickEffect">
                                  <p:stCondLst>
                                    <p:cond delay="0"/>
                                  </p:stCondLst>
                                  <p:childTnLst>
                                    <p:animMotion origin="layout" path="M 0 0 C 0.11875 -0.01296 0.2375 -0.02569 0.28473 -0.03148 " pathEditMode="relative" ptsTypes="aA">
                                      <p:cBhvr>
                                        <p:cTn id="64" dur="2000" fill="hold"/>
                                        <p:tgtEl>
                                          <p:spTgt spid="4121"/>
                                        </p:tgtEl>
                                        <p:attrNameLst>
                                          <p:attrName>ppt_x</p:attrName>
                                          <p:attrName>ppt_y</p:attrName>
                                        </p:attrNameLst>
                                      </p:cBhvr>
                                    </p:animMotion>
                                  </p:childTnLst>
                                </p:cTn>
                              </p:par>
                            </p:childTnLst>
                          </p:cTn>
                        </p:par>
                      </p:childTnLst>
                    </p:cTn>
                  </p:par>
                  <p:par>
                    <p:cTn id="65" fill="hold" nodeType="clickPar">
                      <p:stCondLst>
                        <p:cond delay="indefinite"/>
                      </p:stCondLst>
                      <p:childTnLst>
                        <p:par>
                          <p:cTn id="66" fill="hold" nodeType="withGroup">
                            <p:stCondLst>
                              <p:cond delay="0"/>
                            </p:stCondLst>
                            <p:childTnLst>
                              <p:par>
                                <p:cTn id="67" presetID="0" presetClass="path" presetSubtype="0" accel="50000" decel="50000" fill="hold" grpId="1" nodeType="clickEffect">
                                  <p:stCondLst>
                                    <p:cond delay="0"/>
                                  </p:stCondLst>
                                  <p:childTnLst>
                                    <p:animMotion origin="layout" path="M 0 0 C 0.1007 0.08426 0.20139 0.16852 0.24167 0.20185 " pathEditMode="relative" ptsTypes="aA">
                                      <p:cBhvr>
                                        <p:cTn id="68" dur="2000" fill="hold"/>
                                        <p:tgtEl>
                                          <p:spTgt spid="411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15" grpId="0" build="allAtOnce"/>
      <p:bldP spid="4115" grpId="1" build="allAtOnce"/>
      <p:bldP spid="4116" grpId="0"/>
      <p:bldP spid="4116" grpId="1"/>
      <p:bldP spid="4117" grpId="0"/>
      <p:bldP spid="4117" grpId="1"/>
      <p:bldP spid="4118" grpId="0"/>
      <p:bldP spid="4118" grpId="1"/>
      <p:bldP spid="4120" grpId="0"/>
      <p:bldP spid="4120" grpId="1"/>
      <p:bldP spid="4121" grpId="0"/>
      <p:bldP spid="4121" grpId="1"/>
      <p:bldP spid="4122" grpId="0"/>
      <p:bldP spid="4122" grpId="1"/>
      <p:bldP spid="4123" grpId="0"/>
      <p:bldP spid="4123"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ext Box 4"/>
          <p:cNvSpPr txBox="1">
            <a:spLocks noChangeArrowheads="1"/>
          </p:cNvSpPr>
          <p:nvPr/>
        </p:nvSpPr>
        <p:spPr bwMode="auto">
          <a:xfrm>
            <a:off x="0" y="-27384"/>
            <a:ext cx="9144000" cy="641350"/>
          </a:xfrm>
          <a:prstGeom prst="rect">
            <a:avLst/>
          </a:prstGeom>
          <a:solidFill>
            <a:srgbClr val="002060"/>
          </a:solidFill>
          <a:ln>
            <a:noFill/>
          </a:ln>
          <a:effectLst/>
        </p:spPr>
        <p:txBody>
          <a:bodyPr wrap="square">
            <a:spAutoFit/>
          </a:bodyPr>
          <a:lstStyle/>
          <a:p>
            <a:pPr algn="ctr"/>
            <a:r>
              <a:rPr lang="en-GB" sz="3600">
                <a:solidFill>
                  <a:srgbClr val="FFFFCC"/>
                </a:solidFill>
                <a:latin typeface="Showcard Gothic" pitchFamily="82" charset="0"/>
              </a:rPr>
              <a:t>M</a:t>
            </a:r>
            <a:r>
              <a:rPr lang="en-US" sz="3600">
                <a:solidFill>
                  <a:srgbClr val="FFFFCC"/>
                </a:solidFill>
                <a:latin typeface="Showcard Gothic" pitchFamily="82" charset="0"/>
                <a:cs typeface="Arial" pitchFamily="34" charset="0"/>
              </a:rPr>
              <a:t>ÁS EXPRESIONES DE </a:t>
            </a:r>
            <a:r>
              <a:rPr lang="en-GB" sz="3600">
                <a:solidFill>
                  <a:srgbClr val="FFFFCC"/>
                </a:solidFill>
                <a:latin typeface="Showcard Gothic" pitchFamily="82" charset="0"/>
              </a:rPr>
              <a:t>FRECUENCIA</a:t>
            </a:r>
          </a:p>
        </p:txBody>
      </p:sp>
      <p:pic>
        <p:nvPicPr>
          <p:cNvPr id="1536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2288" y="1701800"/>
            <a:ext cx="3173412" cy="4248150"/>
          </a:xfrm>
          <a:prstGeom prst="rect">
            <a:avLst/>
          </a:prstGeom>
          <a:noFill/>
          <a:extLst>
            <a:ext uri="{909E8E84-426E-40DD-AFC4-6F175D3DCCD1}">
              <a14:hiddenFill xmlns:a14="http://schemas.microsoft.com/office/drawing/2010/main">
                <a:solidFill>
                  <a:srgbClr val="FFFFFF"/>
                </a:solidFill>
              </a14:hiddenFill>
            </a:ext>
          </a:extLst>
        </p:spPr>
      </p:pic>
      <p:sp>
        <p:nvSpPr>
          <p:cNvPr id="15366" name="Text Box 6"/>
          <p:cNvSpPr txBox="1">
            <a:spLocks noChangeArrowheads="1"/>
          </p:cNvSpPr>
          <p:nvPr/>
        </p:nvSpPr>
        <p:spPr bwMode="auto">
          <a:xfrm>
            <a:off x="735013" y="2025650"/>
            <a:ext cx="33734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400">
                <a:latin typeface="Elephant" pitchFamily="18" charset="0"/>
              </a:rPr>
              <a:t>Unas dos horas al d</a:t>
            </a:r>
            <a:r>
              <a:rPr lang="en-US" sz="2400">
                <a:latin typeface="Elephant" pitchFamily="18" charset="0"/>
              </a:rPr>
              <a:t>í</a:t>
            </a:r>
            <a:r>
              <a:rPr lang="en-GB" sz="2400">
                <a:latin typeface="Elephant" pitchFamily="18" charset="0"/>
              </a:rPr>
              <a:t>a</a:t>
            </a:r>
          </a:p>
        </p:txBody>
      </p:sp>
      <p:sp>
        <p:nvSpPr>
          <p:cNvPr id="15367" name="Text Box 7"/>
          <p:cNvSpPr txBox="1">
            <a:spLocks noChangeArrowheads="1"/>
          </p:cNvSpPr>
          <p:nvPr/>
        </p:nvSpPr>
        <p:spPr bwMode="auto">
          <a:xfrm>
            <a:off x="684213" y="2827338"/>
            <a:ext cx="4416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400">
                <a:latin typeface="Elephant" pitchFamily="18" charset="0"/>
              </a:rPr>
              <a:t>Una media hora a la semana</a:t>
            </a:r>
          </a:p>
        </p:txBody>
      </p:sp>
      <p:sp>
        <p:nvSpPr>
          <p:cNvPr id="15368" name="Text Box 8"/>
          <p:cNvSpPr txBox="1">
            <a:spLocks noChangeArrowheads="1"/>
          </p:cNvSpPr>
          <p:nvPr/>
        </p:nvSpPr>
        <p:spPr bwMode="auto">
          <a:xfrm>
            <a:off x="684213" y="3692525"/>
            <a:ext cx="3443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400">
                <a:latin typeface="Elephant" pitchFamily="18" charset="0"/>
              </a:rPr>
              <a:t>Unas dos veces al mes</a:t>
            </a:r>
          </a:p>
        </p:txBody>
      </p:sp>
      <p:sp>
        <p:nvSpPr>
          <p:cNvPr id="15369" name="Text Box 9"/>
          <p:cNvSpPr txBox="1">
            <a:spLocks noChangeArrowheads="1"/>
          </p:cNvSpPr>
          <p:nvPr/>
        </p:nvSpPr>
        <p:spPr bwMode="auto">
          <a:xfrm>
            <a:off x="684213" y="5348288"/>
            <a:ext cx="3986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400">
                <a:latin typeface="Elephant" pitchFamily="18" charset="0"/>
              </a:rPr>
              <a:t>Unos cuatro meses al a</a:t>
            </a:r>
            <a:r>
              <a:rPr lang="en-US" sz="2400">
                <a:latin typeface="Elephant" pitchFamily="18" charset="0"/>
                <a:cs typeface="Arial" pitchFamily="34" charset="0"/>
              </a:rPr>
              <a:t>ño</a:t>
            </a:r>
          </a:p>
        </p:txBody>
      </p:sp>
      <p:sp>
        <p:nvSpPr>
          <p:cNvPr id="15370" name="Text Box 10"/>
          <p:cNvSpPr txBox="1">
            <a:spLocks noChangeArrowheads="1"/>
          </p:cNvSpPr>
          <p:nvPr/>
        </p:nvSpPr>
        <p:spPr bwMode="auto">
          <a:xfrm>
            <a:off x="468313" y="1989138"/>
            <a:ext cx="4608512" cy="457200"/>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2400">
                <a:latin typeface="Cooper Black" pitchFamily="18" charset="0"/>
              </a:rPr>
              <a:t>About two hours a day</a:t>
            </a:r>
          </a:p>
        </p:txBody>
      </p:sp>
      <p:sp>
        <p:nvSpPr>
          <p:cNvPr id="15371" name="Text Box 11"/>
          <p:cNvSpPr txBox="1">
            <a:spLocks noChangeArrowheads="1"/>
          </p:cNvSpPr>
          <p:nvPr/>
        </p:nvSpPr>
        <p:spPr bwMode="auto">
          <a:xfrm>
            <a:off x="468313" y="2852738"/>
            <a:ext cx="4608512" cy="457200"/>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2400">
                <a:latin typeface="Cooper Black" pitchFamily="18" charset="0"/>
              </a:rPr>
              <a:t>About half an hour a week</a:t>
            </a:r>
          </a:p>
        </p:txBody>
      </p:sp>
      <p:sp>
        <p:nvSpPr>
          <p:cNvPr id="15372" name="Text Box 12"/>
          <p:cNvSpPr txBox="1">
            <a:spLocks noChangeArrowheads="1"/>
          </p:cNvSpPr>
          <p:nvPr/>
        </p:nvSpPr>
        <p:spPr bwMode="auto">
          <a:xfrm>
            <a:off x="468313" y="3716338"/>
            <a:ext cx="4608512" cy="457200"/>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2400">
                <a:latin typeface="Cooper Black" pitchFamily="18" charset="0"/>
              </a:rPr>
              <a:t>About twice a month</a:t>
            </a:r>
          </a:p>
        </p:txBody>
      </p:sp>
      <p:sp>
        <p:nvSpPr>
          <p:cNvPr id="15373" name="Text Box 13"/>
          <p:cNvSpPr txBox="1">
            <a:spLocks noChangeArrowheads="1"/>
          </p:cNvSpPr>
          <p:nvPr/>
        </p:nvSpPr>
        <p:spPr bwMode="auto">
          <a:xfrm>
            <a:off x="663575" y="4473575"/>
            <a:ext cx="3224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400">
                <a:latin typeface="Elephant" pitchFamily="18" charset="0"/>
              </a:rPr>
              <a:t>Una vez al trimestre</a:t>
            </a:r>
          </a:p>
        </p:txBody>
      </p:sp>
      <p:sp>
        <p:nvSpPr>
          <p:cNvPr id="15374" name="Text Box 14"/>
          <p:cNvSpPr txBox="1">
            <a:spLocks noChangeArrowheads="1"/>
          </p:cNvSpPr>
          <p:nvPr/>
        </p:nvSpPr>
        <p:spPr bwMode="auto">
          <a:xfrm>
            <a:off x="468313" y="4437063"/>
            <a:ext cx="4608512" cy="457200"/>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2400">
                <a:latin typeface="Cooper Black" pitchFamily="18" charset="0"/>
              </a:rPr>
              <a:t>About once a term</a:t>
            </a:r>
          </a:p>
        </p:txBody>
      </p:sp>
      <p:sp>
        <p:nvSpPr>
          <p:cNvPr id="15375" name="Text Box 15"/>
          <p:cNvSpPr txBox="1">
            <a:spLocks noChangeArrowheads="1"/>
          </p:cNvSpPr>
          <p:nvPr/>
        </p:nvSpPr>
        <p:spPr bwMode="auto">
          <a:xfrm>
            <a:off x="468313" y="5348288"/>
            <a:ext cx="4540250" cy="457200"/>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400">
                <a:latin typeface="Cooper Black" pitchFamily="18" charset="0"/>
              </a:rPr>
              <a:t>About four months per year</a:t>
            </a:r>
          </a:p>
        </p:txBody>
      </p:sp>
      <p:sp>
        <p:nvSpPr>
          <p:cNvPr id="15376" name="Text Box 16"/>
          <p:cNvSpPr txBox="1">
            <a:spLocks noChangeArrowheads="1"/>
          </p:cNvSpPr>
          <p:nvPr/>
        </p:nvSpPr>
        <p:spPr bwMode="auto">
          <a:xfrm>
            <a:off x="808038" y="6467475"/>
            <a:ext cx="37941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200" b="1"/>
              <a:t>TV</a:t>
            </a:r>
          </a:p>
        </p:txBody>
      </p:sp>
      <p:pic>
        <p:nvPicPr>
          <p:cNvPr id="15377"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163" y="6381750"/>
            <a:ext cx="542925" cy="4206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5366"/>
                                        </p:tgtEl>
                                        <p:attrNameLst>
                                          <p:attrName>style.visibility</p:attrName>
                                        </p:attrNameLst>
                                      </p:cBhvr>
                                      <p:to>
                                        <p:strVal val="visible"/>
                                      </p:to>
                                    </p:set>
                                    <p:anim calcmode="lin" valueType="num">
                                      <p:cBhvr>
                                        <p:cTn id="7" dur="500" fill="hold"/>
                                        <p:tgtEl>
                                          <p:spTgt spid="15366"/>
                                        </p:tgtEl>
                                        <p:attrNameLst>
                                          <p:attrName>ppt_w</p:attrName>
                                        </p:attrNameLst>
                                      </p:cBhvr>
                                      <p:tavLst>
                                        <p:tav tm="0">
                                          <p:val>
                                            <p:fltVal val="0"/>
                                          </p:val>
                                        </p:tav>
                                        <p:tav tm="100000">
                                          <p:val>
                                            <p:strVal val="#ppt_w"/>
                                          </p:val>
                                        </p:tav>
                                      </p:tavLst>
                                    </p:anim>
                                    <p:anim calcmode="lin" valueType="num">
                                      <p:cBhvr>
                                        <p:cTn id="8" dur="500" fill="hold"/>
                                        <p:tgtEl>
                                          <p:spTgt spid="15366"/>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5367"/>
                                        </p:tgtEl>
                                        <p:attrNameLst>
                                          <p:attrName>style.visibility</p:attrName>
                                        </p:attrNameLst>
                                      </p:cBhvr>
                                      <p:to>
                                        <p:strVal val="visible"/>
                                      </p:to>
                                    </p:set>
                                    <p:anim calcmode="lin" valueType="num">
                                      <p:cBhvr>
                                        <p:cTn id="11" dur="500" fill="hold"/>
                                        <p:tgtEl>
                                          <p:spTgt spid="15367"/>
                                        </p:tgtEl>
                                        <p:attrNameLst>
                                          <p:attrName>ppt_w</p:attrName>
                                        </p:attrNameLst>
                                      </p:cBhvr>
                                      <p:tavLst>
                                        <p:tav tm="0">
                                          <p:val>
                                            <p:fltVal val="0"/>
                                          </p:val>
                                        </p:tav>
                                        <p:tav tm="100000">
                                          <p:val>
                                            <p:strVal val="#ppt_w"/>
                                          </p:val>
                                        </p:tav>
                                      </p:tavLst>
                                    </p:anim>
                                    <p:anim calcmode="lin" valueType="num">
                                      <p:cBhvr>
                                        <p:cTn id="12" dur="500" fill="hold"/>
                                        <p:tgtEl>
                                          <p:spTgt spid="15367"/>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15368"/>
                                        </p:tgtEl>
                                        <p:attrNameLst>
                                          <p:attrName>style.visibility</p:attrName>
                                        </p:attrNameLst>
                                      </p:cBhvr>
                                      <p:to>
                                        <p:strVal val="visible"/>
                                      </p:to>
                                    </p:set>
                                    <p:anim calcmode="lin" valueType="num">
                                      <p:cBhvr>
                                        <p:cTn id="15" dur="500" fill="hold"/>
                                        <p:tgtEl>
                                          <p:spTgt spid="15368"/>
                                        </p:tgtEl>
                                        <p:attrNameLst>
                                          <p:attrName>ppt_w</p:attrName>
                                        </p:attrNameLst>
                                      </p:cBhvr>
                                      <p:tavLst>
                                        <p:tav tm="0">
                                          <p:val>
                                            <p:fltVal val="0"/>
                                          </p:val>
                                        </p:tav>
                                        <p:tav tm="100000">
                                          <p:val>
                                            <p:strVal val="#ppt_w"/>
                                          </p:val>
                                        </p:tav>
                                      </p:tavLst>
                                    </p:anim>
                                    <p:anim calcmode="lin" valueType="num">
                                      <p:cBhvr>
                                        <p:cTn id="16" dur="500" fill="hold"/>
                                        <p:tgtEl>
                                          <p:spTgt spid="15368"/>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15369"/>
                                        </p:tgtEl>
                                        <p:attrNameLst>
                                          <p:attrName>style.visibility</p:attrName>
                                        </p:attrNameLst>
                                      </p:cBhvr>
                                      <p:to>
                                        <p:strVal val="visible"/>
                                      </p:to>
                                    </p:set>
                                    <p:anim calcmode="lin" valueType="num">
                                      <p:cBhvr>
                                        <p:cTn id="19" dur="500" fill="hold"/>
                                        <p:tgtEl>
                                          <p:spTgt spid="15369"/>
                                        </p:tgtEl>
                                        <p:attrNameLst>
                                          <p:attrName>ppt_w</p:attrName>
                                        </p:attrNameLst>
                                      </p:cBhvr>
                                      <p:tavLst>
                                        <p:tav tm="0">
                                          <p:val>
                                            <p:fltVal val="0"/>
                                          </p:val>
                                        </p:tav>
                                        <p:tav tm="100000">
                                          <p:val>
                                            <p:strVal val="#ppt_w"/>
                                          </p:val>
                                        </p:tav>
                                      </p:tavLst>
                                    </p:anim>
                                    <p:anim calcmode="lin" valueType="num">
                                      <p:cBhvr>
                                        <p:cTn id="20" dur="500" fill="hold"/>
                                        <p:tgtEl>
                                          <p:spTgt spid="15369"/>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15373">
                                            <p:txEl>
                                              <p:pRg st="0" end="0"/>
                                            </p:txEl>
                                          </p:spTgt>
                                        </p:tgtEl>
                                        <p:attrNameLst>
                                          <p:attrName>style.visibility</p:attrName>
                                        </p:attrNameLst>
                                      </p:cBhvr>
                                      <p:to>
                                        <p:strVal val="visible"/>
                                      </p:to>
                                    </p:set>
                                    <p:anim calcmode="lin" valueType="num">
                                      <p:cBhvr>
                                        <p:cTn id="23" dur="500" fill="hold"/>
                                        <p:tgtEl>
                                          <p:spTgt spid="15373">
                                            <p:txEl>
                                              <p:pRg st="0" end="0"/>
                                            </p:txEl>
                                          </p:spTgt>
                                        </p:tgtEl>
                                        <p:attrNameLst>
                                          <p:attrName>ppt_w</p:attrName>
                                        </p:attrNameLst>
                                      </p:cBhvr>
                                      <p:tavLst>
                                        <p:tav tm="0">
                                          <p:val>
                                            <p:fltVal val="0"/>
                                          </p:val>
                                        </p:tav>
                                        <p:tav tm="100000">
                                          <p:val>
                                            <p:strVal val="#ppt_w"/>
                                          </p:val>
                                        </p:tav>
                                      </p:tavLst>
                                    </p:anim>
                                    <p:anim calcmode="lin" valueType="num">
                                      <p:cBhvr>
                                        <p:cTn id="24" dur="500" fill="hold"/>
                                        <p:tgtEl>
                                          <p:spTgt spid="1537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0" presetClass="entr" presetSubtype="0" fill="hold" grpId="0" nodeType="clickEffect">
                                  <p:stCondLst>
                                    <p:cond delay="0"/>
                                  </p:stCondLst>
                                  <p:iterate type="lt">
                                    <p:tmPct val="10000"/>
                                  </p:iterate>
                                  <p:childTnLst>
                                    <p:set>
                                      <p:cBhvr>
                                        <p:cTn id="28" dur="1" fill="hold">
                                          <p:stCondLst>
                                            <p:cond delay="0"/>
                                          </p:stCondLst>
                                        </p:cTn>
                                        <p:tgtEl>
                                          <p:spTgt spid="15370"/>
                                        </p:tgtEl>
                                        <p:attrNameLst>
                                          <p:attrName>style.visibility</p:attrName>
                                        </p:attrNameLst>
                                      </p:cBhvr>
                                      <p:to>
                                        <p:strVal val="visible"/>
                                      </p:to>
                                    </p:set>
                                    <p:animEffect transition="in" filter="fade">
                                      <p:cBhvr>
                                        <p:cTn id="29" dur="1000"/>
                                        <p:tgtEl>
                                          <p:spTgt spid="15370"/>
                                        </p:tgtEl>
                                      </p:cBhvr>
                                    </p:animEffect>
                                    <p:anim calcmode="lin" valueType="num">
                                      <p:cBhvr>
                                        <p:cTn id="30" dur="1000" fill="hold"/>
                                        <p:tgtEl>
                                          <p:spTgt spid="15370"/>
                                        </p:tgtEl>
                                        <p:attrNameLst>
                                          <p:attrName>ppt_x</p:attrName>
                                        </p:attrNameLst>
                                      </p:cBhvr>
                                      <p:tavLst>
                                        <p:tav tm="0">
                                          <p:val>
                                            <p:strVal val="#ppt_x-.1"/>
                                          </p:val>
                                        </p:tav>
                                        <p:tav tm="100000">
                                          <p:val>
                                            <p:strVal val="#ppt_x"/>
                                          </p:val>
                                        </p:tav>
                                      </p:tavLst>
                                    </p:anim>
                                    <p:anim calcmode="lin" valueType="num">
                                      <p:cBhvr>
                                        <p:cTn id="31" dur="1000" fill="hold"/>
                                        <p:tgtEl>
                                          <p:spTgt spid="15370"/>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40" presetClass="entr" presetSubtype="0" fill="hold" grpId="0" nodeType="clickEffect">
                                  <p:stCondLst>
                                    <p:cond delay="0"/>
                                  </p:stCondLst>
                                  <p:iterate type="lt">
                                    <p:tmPct val="10000"/>
                                  </p:iterate>
                                  <p:childTnLst>
                                    <p:set>
                                      <p:cBhvr>
                                        <p:cTn id="35" dur="1" fill="hold">
                                          <p:stCondLst>
                                            <p:cond delay="0"/>
                                          </p:stCondLst>
                                        </p:cTn>
                                        <p:tgtEl>
                                          <p:spTgt spid="15371"/>
                                        </p:tgtEl>
                                        <p:attrNameLst>
                                          <p:attrName>style.visibility</p:attrName>
                                        </p:attrNameLst>
                                      </p:cBhvr>
                                      <p:to>
                                        <p:strVal val="visible"/>
                                      </p:to>
                                    </p:set>
                                    <p:animEffect transition="in" filter="fade">
                                      <p:cBhvr>
                                        <p:cTn id="36" dur="1000"/>
                                        <p:tgtEl>
                                          <p:spTgt spid="15371"/>
                                        </p:tgtEl>
                                      </p:cBhvr>
                                    </p:animEffect>
                                    <p:anim calcmode="lin" valueType="num">
                                      <p:cBhvr>
                                        <p:cTn id="37" dur="1000" fill="hold"/>
                                        <p:tgtEl>
                                          <p:spTgt spid="15371"/>
                                        </p:tgtEl>
                                        <p:attrNameLst>
                                          <p:attrName>ppt_x</p:attrName>
                                        </p:attrNameLst>
                                      </p:cBhvr>
                                      <p:tavLst>
                                        <p:tav tm="0">
                                          <p:val>
                                            <p:strVal val="#ppt_x-.1"/>
                                          </p:val>
                                        </p:tav>
                                        <p:tav tm="100000">
                                          <p:val>
                                            <p:strVal val="#ppt_x"/>
                                          </p:val>
                                        </p:tav>
                                      </p:tavLst>
                                    </p:anim>
                                    <p:anim calcmode="lin" valueType="num">
                                      <p:cBhvr>
                                        <p:cTn id="38" dur="1000" fill="hold"/>
                                        <p:tgtEl>
                                          <p:spTgt spid="15371"/>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0" presetClass="entr" presetSubtype="0" fill="hold" grpId="0" nodeType="clickEffect">
                                  <p:stCondLst>
                                    <p:cond delay="0"/>
                                  </p:stCondLst>
                                  <p:iterate type="lt">
                                    <p:tmPct val="10000"/>
                                  </p:iterate>
                                  <p:childTnLst>
                                    <p:set>
                                      <p:cBhvr>
                                        <p:cTn id="42" dur="1" fill="hold">
                                          <p:stCondLst>
                                            <p:cond delay="0"/>
                                          </p:stCondLst>
                                        </p:cTn>
                                        <p:tgtEl>
                                          <p:spTgt spid="15372"/>
                                        </p:tgtEl>
                                        <p:attrNameLst>
                                          <p:attrName>style.visibility</p:attrName>
                                        </p:attrNameLst>
                                      </p:cBhvr>
                                      <p:to>
                                        <p:strVal val="visible"/>
                                      </p:to>
                                    </p:set>
                                    <p:animEffect transition="in" filter="fade">
                                      <p:cBhvr>
                                        <p:cTn id="43" dur="1000"/>
                                        <p:tgtEl>
                                          <p:spTgt spid="15372"/>
                                        </p:tgtEl>
                                      </p:cBhvr>
                                    </p:animEffect>
                                    <p:anim calcmode="lin" valueType="num">
                                      <p:cBhvr>
                                        <p:cTn id="44" dur="1000" fill="hold"/>
                                        <p:tgtEl>
                                          <p:spTgt spid="15372"/>
                                        </p:tgtEl>
                                        <p:attrNameLst>
                                          <p:attrName>ppt_x</p:attrName>
                                        </p:attrNameLst>
                                      </p:cBhvr>
                                      <p:tavLst>
                                        <p:tav tm="0">
                                          <p:val>
                                            <p:strVal val="#ppt_x-.1"/>
                                          </p:val>
                                        </p:tav>
                                        <p:tav tm="100000">
                                          <p:val>
                                            <p:strVal val="#ppt_x"/>
                                          </p:val>
                                        </p:tav>
                                      </p:tavLst>
                                    </p:anim>
                                    <p:anim calcmode="lin" valueType="num">
                                      <p:cBhvr>
                                        <p:cTn id="45" dur="1000" fill="hold"/>
                                        <p:tgtEl>
                                          <p:spTgt spid="15372"/>
                                        </p:tgtEl>
                                        <p:attrNameLst>
                                          <p:attrName>ppt_y</p:attrName>
                                        </p:attrNameLst>
                                      </p:cBhvr>
                                      <p:tavLst>
                                        <p:tav tm="0">
                                          <p:val>
                                            <p:strVal val="#ppt_y"/>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40" presetClass="entr" presetSubtype="0" fill="hold" grpId="0" nodeType="clickEffect">
                                  <p:stCondLst>
                                    <p:cond delay="0"/>
                                  </p:stCondLst>
                                  <p:iterate type="lt">
                                    <p:tmPct val="10000"/>
                                  </p:iterate>
                                  <p:childTnLst>
                                    <p:set>
                                      <p:cBhvr>
                                        <p:cTn id="49" dur="1" fill="hold">
                                          <p:stCondLst>
                                            <p:cond delay="0"/>
                                          </p:stCondLst>
                                        </p:cTn>
                                        <p:tgtEl>
                                          <p:spTgt spid="15374"/>
                                        </p:tgtEl>
                                        <p:attrNameLst>
                                          <p:attrName>style.visibility</p:attrName>
                                        </p:attrNameLst>
                                      </p:cBhvr>
                                      <p:to>
                                        <p:strVal val="visible"/>
                                      </p:to>
                                    </p:set>
                                    <p:animEffect transition="in" filter="fade">
                                      <p:cBhvr>
                                        <p:cTn id="50" dur="1000"/>
                                        <p:tgtEl>
                                          <p:spTgt spid="15374"/>
                                        </p:tgtEl>
                                      </p:cBhvr>
                                    </p:animEffect>
                                    <p:anim calcmode="lin" valueType="num">
                                      <p:cBhvr>
                                        <p:cTn id="51" dur="1000" fill="hold"/>
                                        <p:tgtEl>
                                          <p:spTgt spid="15374"/>
                                        </p:tgtEl>
                                        <p:attrNameLst>
                                          <p:attrName>ppt_x</p:attrName>
                                        </p:attrNameLst>
                                      </p:cBhvr>
                                      <p:tavLst>
                                        <p:tav tm="0">
                                          <p:val>
                                            <p:strVal val="#ppt_x-.1"/>
                                          </p:val>
                                        </p:tav>
                                        <p:tav tm="100000">
                                          <p:val>
                                            <p:strVal val="#ppt_x"/>
                                          </p:val>
                                        </p:tav>
                                      </p:tavLst>
                                    </p:anim>
                                    <p:anim calcmode="lin" valueType="num">
                                      <p:cBhvr>
                                        <p:cTn id="52" dur="1000" fill="hold"/>
                                        <p:tgtEl>
                                          <p:spTgt spid="15374"/>
                                        </p:tgtEl>
                                        <p:attrNameLst>
                                          <p:attrName>ppt_y</p:attrName>
                                        </p:attrNameLst>
                                      </p:cBhvr>
                                      <p:tavLst>
                                        <p:tav tm="0">
                                          <p:val>
                                            <p:strVal val="#ppt_y"/>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40" presetClass="entr" presetSubtype="0" fill="hold" grpId="0" nodeType="clickEffect">
                                  <p:stCondLst>
                                    <p:cond delay="0"/>
                                  </p:stCondLst>
                                  <p:iterate type="lt">
                                    <p:tmPct val="10000"/>
                                  </p:iterate>
                                  <p:childTnLst>
                                    <p:set>
                                      <p:cBhvr>
                                        <p:cTn id="56" dur="1" fill="hold">
                                          <p:stCondLst>
                                            <p:cond delay="0"/>
                                          </p:stCondLst>
                                        </p:cTn>
                                        <p:tgtEl>
                                          <p:spTgt spid="15375"/>
                                        </p:tgtEl>
                                        <p:attrNameLst>
                                          <p:attrName>style.visibility</p:attrName>
                                        </p:attrNameLst>
                                      </p:cBhvr>
                                      <p:to>
                                        <p:strVal val="visible"/>
                                      </p:to>
                                    </p:set>
                                    <p:animEffect transition="in" filter="fade">
                                      <p:cBhvr>
                                        <p:cTn id="57" dur="1000"/>
                                        <p:tgtEl>
                                          <p:spTgt spid="15375"/>
                                        </p:tgtEl>
                                      </p:cBhvr>
                                    </p:animEffect>
                                    <p:anim calcmode="lin" valueType="num">
                                      <p:cBhvr>
                                        <p:cTn id="58" dur="1000" fill="hold"/>
                                        <p:tgtEl>
                                          <p:spTgt spid="15375"/>
                                        </p:tgtEl>
                                        <p:attrNameLst>
                                          <p:attrName>ppt_x</p:attrName>
                                        </p:attrNameLst>
                                      </p:cBhvr>
                                      <p:tavLst>
                                        <p:tav tm="0">
                                          <p:val>
                                            <p:strVal val="#ppt_x-.1"/>
                                          </p:val>
                                        </p:tav>
                                        <p:tav tm="100000">
                                          <p:val>
                                            <p:strVal val="#ppt_x"/>
                                          </p:val>
                                        </p:tav>
                                      </p:tavLst>
                                    </p:anim>
                                    <p:anim calcmode="lin" valueType="num">
                                      <p:cBhvr>
                                        <p:cTn id="59" dur="1000" fill="hold"/>
                                        <p:tgtEl>
                                          <p:spTgt spid="1537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6" grpId="0"/>
      <p:bldP spid="15367" grpId="0"/>
      <p:bldP spid="15368" grpId="0"/>
      <p:bldP spid="15369" grpId="0"/>
      <p:bldP spid="15370" grpId="0" animBg="1"/>
      <p:bldP spid="15371" grpId="0" animBg="1"/>
      <p:bldP spid="15372" grpId="0" animBg="1"/>
      <p:bldP spid="15374" grpId="0" animBg="1"/>
      <p:bldP spid="1537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108520" y="-27384"/>
            <a:ext cx="9252519" cy="641350"/>
          </a:xfrm>
          <a:prstGeom prst="rect">
            <a:avLst/>
          </a:prstGeom>
          <a:solidFill>
            <a:srgbClr val="002060"/>
          </a:solidFill>
          <a:ln>
            <a:noFill/>
          </a:ln>
          <a:effectLst/>
        </p:spPr>
        <p:txBody>
          <a:bodyPr wrap="square">
            <a:spAutoFit/>
          </a:bodyPr>
          <a:lstStyle/>
          <a:p>
            <a:pPr algn="ctr"/>
            <a:r>
              <a:rPr lang="en-GB" sz="3600">
                <a:solidFill>
                  <a:srgbClr val="FFFFCC"/>
                </a:solidFill>
                <a:latin typeface="Showcard Gothic" pitchFamily="82" charset="0"/>
                <a:cs typeface="Arial" pitchFamily="34" charset="0"/>
              </a:rPr>
              <a:t>¿CUáNTO TIEMPO DEDICAS A…?</a:t>
            </a:r>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1092200"/>
            <a:ext cx="6192837" cy="3489325"/>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lapi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31913" y="4292600"/>
            <a:ext cx="846137" cy="1152525"/>
          </a:xfrm>
          <a:prstGeom prst="rect">
            <a:avLst/>
          </a:prstGeom>
          <a:noFill/>
          <a:extLst>
            <a:ext uri="{909E8E84-426E-40DD-AFC4-6F175D3DCCD1}">
              <a14:hiddenFill xmlns:a14="http://schemas.microsoft.com/office/drawing/2010/main">
                <a:solidFill>
                  <a:srgbClr val="FFFFFF"/>
                </a:solidFill>
              </a14:hiddenFill>
            </a:ext>
          </a:extLst>
        </p:spPr>
      </p:pic>
      <p:sp>
        <p:nvSpPr>
          <p:cNvPr id="6149" name="Text Box 5"/>
          <p:cNvSpPr txBox="1">
            <a:spLocks noChangeArrowheads="1"/>
          </p:cNvSpPr>
          <p:nvPr/>
        </p:nvSpPr>
        <p:spPr bwMode="auto">
          <a:xfrm>
            <a:off x="1384300" y="5589588"/>
            <a:ext cx="62261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sz="2000">
                <a:latin typeface="Comic Sans MS" pitchFamily="66" charset="0"/>
              </a:rPr>
              <a:t>Juego con el ordenador unas dos horas a la semana.</a:t>
            </a:r>
          </a:p>
        </p:txBody>
      </p:sp>
      <p:pic>
        <p:nvPicPr>
          <p:cNvPr id="615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4163" y="6381750"/>
            <a:ext cx="542925" cy="420688"/>
          </a:xfrm>
          <a:prstGeom prst="rect">
            <a:avLst/>
          </a:prstGeom>
          <a:noFill/>
          <a:extLst>
            <a:ext uri="{909E8E84-426E-40DD-AFC4-6F175D3DCCD1}">
              <a14:hiddenFill xmlns:a14="http://schemas.microsoft.com/office/drawing/2010/main">
                <a:solidFill>
                  <a:srgbClr val="FFFFFF"/>
                </a:solidFill>
              </a14:hiddenFill>
            </a:ext>
          </a:extLst>
        </p:spPr>
      </p:pic>
      <p:sp>
        <p:nvSpPr>
          <p:cNvPr id="6151" name="Text Box 7"/>
          <p:cNvSpPr txBox="1">
            <a:spLocks noChangeArrowheads="1"/>
          </p:cNvSpPr>
          <p:nvPr/>
        </p:nvSpPr>
        <p:spPr bwMode="auto">
          <a:xfrm>
            <a:off x="808038" y="6467475"/>
            <a:ext cx="37941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200" b="1"/>
              <a:t>TV</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Text Box 5"/>
          <p:cNvSpPr txBox="1">
            <a:spLocks noChangeArrowheads="1"/>
          </p:cNvSpPr>
          <p:nvPr/>
        </p:nvSpPr>
        <p:spPr bwMode="auto">
          <a:xfrm>
            <a:off x="808038" y="6467475"/>
            <a:ext cx="37941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200" b="1"/>
              <a:t>TV</a:t>
            </a:r>
          </a:p>
        </p:txBody>
      </p:sp>
      <p:pic>
        <p:nvPicPr>
          <p:cNvPr id="1639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163" y="6381750"/>
            <a:ext cx="542925" cy="420688"/>
          </a:xfrm>
          <a:prstGeom prst="rect">
            <a:avLst/>
          </a:prstGeom>
          <a:noFill/>
          <a:extLst>
            <a:ext uri="{909E8E84-426E-40DD-AFC4-6F175D3DCCD1}">
              <a14:hiddenFill xmlns:a14="http://schemas.microsoft.com/office/drawing/2010/main">
                <a:solidFill>
                  <a:srgbClr val="FFFFFF"/>
                </a:solidFill>
              </a14:hiddenFill>
            </a:ext>
          </a:extLst>
        </p:spPr>
      </p:pic>
      <p:sp>
        <p:nvSpPr>
          <p:cNvPr id="16404" name="Text Box 20"/>
          <p:cNvSpPr txBox="1">
            <a:spLocks noChangeArrowheads="1"/>
          </p:cNvSpPr>
          <p:nvPr/>
        </p:nvSpPr>
        <p:spPr bwMode="auto">
          <a:xfrm>
            <a:off x="-8732" y="0"/>
            <a:ext cx="9152731" cy="701675"/>
          </a:xfrm>
          <a:prstGeom prst="rect">
            <a:avLst/>
          </a:prstGeom>
          <a:solidFill>
            <a:srgbClr val="002060"/>
          </a:solidFill>
          <a:ln>
            <a:noFill/>
          </a:ln>
          <a:effectLst/>
        </p:spPr>
        <p:txBody>
          <a:bodyPr wrap="square">
            <a:spAutoFit/>
          </a:bodyPr>
          <a:lstStyle/>
          <a:p>
            <a:pPr algn="ctr"/>
            <a:r>
              <a:rPr lang="en-US" sz="4000">
                <a:solidFill>
                  <a:srgbClr val="FFFFCC"/>
                </a:solidFill>
                <a:latin typeface="Showcard Gothic" pitchFamily="82" charset="0"/>
                <a:cs typeface="Arial" pitchFamily="34" charset="0"/>
              </a:rPr>
              <a:t>¿QUÉ TE PARECE?</a:t>
            </a:r>
          </a:p>
        </p:txBody>
      </p:sp>
      <p:sp>
        <p:nvSpPr>
          <p:cNvPr id="16405" name="Text Box 21"/>
          <p:cNvSpPr txBox="1">
            <a:spLocks noChangeArrowheads="1"/>
          </p:cNvSpPr>
          <p:nvPr/>
        </p:nvSpPr>
        <p:spPr bwMode="auto">
          <a:xfrm>
            <a:off x="7019925" y="1052513"/>
            <a:ext cx="2035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400">
                <a:latin typeface="Britannic Bold" pitchFamily="34" charset="0"/>
              </a:rPr>
              <a:t>Es demasiado</a:t>
            </a:r>
          </a:p>
        </p:txBody>
      </p:sp>
      <p:sp>
        <p:nvSpPr>
          <p:cNvPr id="16406" name="Text Box 22"/>
          <p:cNvSpPr txBox="1">
            <a:spLocks noChangeArrowheads="1"/>
          </p:cNvSpPr>
          <p:nvPr/>
        </p:nvSpPr>
        <p:spPr bwMode="auto">
          <a:xfrm>
            <a:off x="3759200" y="1223963"/>
            <a:ext cx="1428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400" b="1">
                <a:latin typeface="Derive Unicode" pitchFamily="49" charset="0"/>
              </a:rPr>
              <a:t>Es mucho</a:t>
            </a:r>
          </a:p>
        </p:txBody>
      </p:sp>
      <p:sp>
        <p:nvSpPr>
          <p:cNvPr id="16407" name="Text Box 23"/>
          <p:cNvSpPr txBox="1">
            <a:spLocks noChangeArrowheads="1"/>
          </p:cNvSpPr>
          <p:nvPr/>
        </p:nvSpPr>
        <p:spPr bwMode="auto">
          <a:xfrm>
            <a:off x="5364163" y="981075"/>
            <a:ext cx="15986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400">
                <a:solidFill>
                  <a:srgbClr val="F1171C"/>
                </a:solidFill>
                <a:latin typeface="Cooper Black" pitchFamily="18" charset="0"/>
              </a:rPr>
              <a:t>Est</a:t>
            </a:r>
            <a:r>
              <a:rPr lang="en-US" sz="2400">
                <a:solidFill>
                  <a:srgbClr val="F1171C"/>
                </a:solidFill>
                <a:latin typeface="Cooper Black" pitchFamily="18" charset="0"/>
                <a:cs typeface="Arial" pitchFamily="34" charset="0"/>
              </a:rPr>
              <a:t>á bien</a:t>
            </a:r>
          </a:p>
        </p:txBody>
      </p:sp>
      <p:sp>
        <p:nvSpPr>
          <p:cNvPr id="16408" name="Text Box 24"/>
          <p:cNvSpPr txBox="1">
            <a:spLocks noChangeArrowheads="1"/>
          </p:cNvSpPr>
          <p:nvPr/>
        </p:nvSpPr>
        <p:spPr bwMode="auto">
          <a:xfrm>
            <a:off x="6732588" y="1557338"/>
            <a:ext cx="197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400">
                <a:latin typeface="Eras Bold ITC" pitchFamily="34" charset="0"/>
              </a:rPr>
              <a:t>Es bastante</a:t>
            </a:r>
          </a:p>
        </p:txBody>
      </p:sp>
      <p:sp>
        <p:nvSpPr>
          <p:cNvPr id="16409" name="Text Box 25"/>
          <p:cNvSpPr txBox="1">
            <a:spLocks noChangeArrowheads="1"/>
          </p:cNvSpPr>
          <p:nvPr/>
        </p:nvSpPr>
        <p:spPr bwMode="auto">
          <a:xfrm>
            <a:off x="4792663" y="1557338"/>
            <a:ext cx="13636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400">
                <a:latin typeface="Bodoni MT Black" pitchFamily="18" charset="0"/>
              </a:rPr>
              <a:t>Es poco</a:t>
            </a:r>
          </a:p>
        </p:txBody>
      </p:sp>
      <p:sp>
        <p:nvSpPr>
          <p:cNvPr id="16410" name="Text Box 26"/>
          <p:cNvSpPr txBox="1">
            <a:spLocks noChangeArrowheads="1"/>
          </p:cNvSpPr>
          <p:nvPr/>
        </p:nvSpPr>
        <p:spPr bwMode="auto">
          <a:xfrm>
            <a:off x="3363913" y="2276475"/>
            <a:ext cx="5749925" cy="448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a:latin typeface="Elephant" pitchFamily="18" charset="0"/>
              </a:rPr>
              <a:t>Tres horas al día para ver la televisión.</a:t>
            </a:r>
          </a:p>
          <a:p>
            <a:r>
              <a:rPr lang="es-ES_tradnl">
                <a:latin typeface="Elephant" pitchFamily="18" charset="0"/>
              </a:rPr>
              <a:t>……………………………………………………….</a:t>
            </a:r>
          </a:p>
          <a:p>
            <a:r>
              <a:rPr lang="es-ES_tradnl">
                <a:latin typeface="Elephant" pitchFamily="18" charset="0"/>
              </a:rPr>
              <a:t>Tres horas a la semana para jugar a videojuegos.</a:t>
            </a:r>
          </a:p>
          <a:p>
            <a:r>
              <a:rPr lang="es-ES_tradnl">
                <a:latin typeface="Elephant" pitchFamily="18" charset="0"/>
              </a:rPr>
              <a:t>………………………………………………………..</a:t>
            </a:r>
          </a:p>
          <a:p>
            <a:r>
              <a:rPr lang="es-ES_tradnl">
                <a:latin typeface="Elephant" pitchFamily="18" charset="0"/>
              </a:rPr>
              <a:t>Cinco horas al día para</a:t>
            </a:r>
            <a:r>
              <a:rPr lang="en-GB">
                <a:latin typeface="Elephant" pitchFamily="18" charset="0"/>
              </a:rPr>
              <a:t> </a:t>
            </a:r>
            <a:r>
              <a:rPr lang="es-ES_tradnl">
                <a:latin typeface="Elephant" pitchFamily="18" charset="0"/>
              </a:rPr>
              <a:t>hablar por teléfono.</a:t>
            </a:r>
          </a:p>
          <a:p>
            <a:r>
              <a:rPr lang="es-ES_tradnl">
                <a:latin typeface="Elephant" pitchFamily="18" charset="0"/>
              </a:rPr>
              <a:t>……………………………………………………….</a:t>
            </a:r>
          </a:p>
          <a:p>
            <a:r>
              <a:rPr lang="es-ES_tradnl">
                <a:latin typeface="Elephant" pitchFamily="18" charset="0"/>
              </a:rPr>
              <a:t>Una hora a la semana para ordenar la habitación.</a:t>
            </a:r>
          </a:p>
          <a:p>
            <a:r>
              <a:rPr lang="es-ES_tradnl">
                <a:latin typeface="Elephant" pitchFamily="18" charset="0"/>
              </a:rPr>
              <a:t>……………………………………………………..</a:t>
            </a:r>
          </a:p>
          <a:p>
            <a:r>
              <a:rPr lang="es-ES_tradnl">
                <a:latin typeface="Elephant" pitchFamily="18" charset="0"/>
              </a:rPr>
              <a:t>Media hora al día para escuchar música.</a:t>
            </a:r>
          </a:p>
          <a:p>
            <a:r>
              <a:rPr lang="es-ES_tradnl">
                <a:latin typeface="Elephant" pitchFamily="18" charset="0"/>
              </a:rPr>
              <a:t>……………………………………………………</a:t>
            </a:r>
          </a:p>
          <a:p>
            <a:r>
              <a:rPr lang="es-ES_tradnl">
                <a:latin typeface="Elephant" pitchFamily="18" charset="0"/>
              </a:rPr>
              <a:t>Dos horas a la semana para hacer deberes.</a:t>
            </a:r>
          </a:p>
          <a:p>
            <a:r>
              <a:rPr lang="es-ES_tradnl">
                <a:latin typeface="Elephant" pitchFamily="18" charset="0"/>
              </a:rPr>
              <a:t>………………………………………………………</a:t>
            </a:r>
          </a:p>
          <a:p>
            <a:r>
              <a:rPr lang="es-ES_tradnl">
                <a:latin typeface="Elephant" pitchFamily="18" charset="0"/>
              </a:rPr>
              <a:t>Tres horas a la semana para leer cómics.</a:t>
            </a:r>
          </a:p>
          <a:p>
            <a:r>
              <a:rPr lang="es-ES_tradnl">
                <a:latin typeface="Elephant" pitchFamily="18" charset="0"/>
              </a:rPr>
              <a:t>…………………………………………………..</a:t>
            </a:r>
          </a:p>
          <a:p>
            <a:r>
              <a:rPr lang="es-ES_tradnl">
                <a:latin typeface="Elephant" pitchFamily="18" charset="0"/>
              </a:rPr>
              <a:t>Siete horas al día para dormir.</a:t>
            </a:r>
          </a:p>
          <a:p>
            <a:r>
              <a:rPr lang="es-ES_tradnl">
                <a:latin typeface="Elephant" pitchFamily="18" charset="0"/>
              </a:rPr>
              <a:t>.............................................................</a:t>
            </a:r>
          </a:p>
        </p:txBody>
      </p:sp>
      <p:pic>
        <p:nvPicPr>
          <p:cNvPr id="16411"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81075"/>
            <a:ext cx="3429000" cy="4905375"/>
          </a:xfrm>
          <a:prstGeom prst="rect">
            <a:avLst/>
          </a:prstGeom>
          <a:noFill/>
          <a:extLst>
            <a:ext uri="{909E8E84-426E-40DD-AFC4-6F175D3DCCD1}">
              <a14:hiddenFill xmlns:a14="http://schemas.microsoft.com/office/drawing/2010/main">
                <a:solidFill>
                  <a:srgbClr val="FFFFFF"/>
                </a:solidFill>
              </a14:hiddenFill>
            </a:ext>
          </a:extLst>
        </p:spPr>
      </p:pic>
      <p:sp>
        <p:nvSpPr>
          <p:cNvPr id="16412" name="Text Box 28"/>
          <p:cNvSpPr txBox="1">
            <a:spLocks noChangeArrowheads="1"/>
          </p:cNvSpPr>
          <p:nvPr/>
        </p:nvSpPr>
        <p:spPr bwMode="auto">
          <a:xfrm>
            <a:off x="3975100" y="2420938"/>
            <a:ext cx="3295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400" b="1">
                <a:solidFill>
                  <a:schemeClr val="accent2"/>
                </a:solidFill>
                <a:latin typeface="Derive Unicode" pitchFamily="49" charset="0"/>
              </a:rPr>
              <a:t>Yo creo que es mucho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16411"/>
                                        </p:tgtEl>
                                        <p:attrNameLst>
                                          <p:attrName>style.visibility</p:attrName>
                                        </p:attrNameLst>
                                      </p:cBhvr>
                                      <p:to>
                                        <p:strVal val="visible"/>
                                      </p:to>
                                    </p:set>
                                    <p:animEffect transition="in" filter="wedge">
                                      <p:cBhvr>
                                        <p:cTn id="7" dur="2000"/>
                                        <p:tgtEl>
                                          <p:spTgt spid="164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16406"/>
                                        </p:tgtEl>
                                        <p:attrNameLst>
                                          <p:attrName>style.visibility</p:attrName>
                                        </p:attrNameLst>
                                      </p:cBhvr>
                                      <p:to>
                                        <p:strVal val="visible"/>
                                      </p:to>
                                    </p:set>
                                    <p:animEffect transition="in" filter="fade">
                                      <p:cBhvr>
                                        <p:cTn id="12" dur="1000"/>
                                        <p:tgtEl>
                                          <p:spTgt spid="16406"/>
                                        </p:tgtEl>
                                      </p:cBhvr>
                                    </p:animEffect>
                                    <p:anim calcmode="lin" valueType="num">
                                      <p:cBhvr>
                                        <p:cTn id="13" dur="1000" fill="hold"/>
                                        <p:tgtEl>
                                          <p:spTgt spid="16406"/>
                                        </p:tgtEl>
                                        <p:attrNameLst>
                                          <p:attrName>ppt_x</p:attrName>
                                        </p:attrNameLst>
                                      </p:cBhvr>
                                      <p:tavLst>
                                        <p:tav tm="0">
                                          <p:val>
                                            <p:strVal val="#ppt_x-.1"/>
                                          </p:val>
                                        </p:tav>
                                        <p:tav tm="100000">
                                          <p:val>
                                            <p:strVal val="#ppt_x"/>
                                          </p:val>
                                        </p:tav>
                                      </p:tavLst>
                                    </p:anim>
                                    <p:anim calcmode="lin" valueType="num">
                                      <p:cBhvr>
                                        <p:cTn id="14" dur="1000" fill="hold"/>
                                        <p:tgtEl>
                                          <p:spTgt spid="16406"/>
                                        </p:tgtEl>
                                        <p:attrNameLst>
                                          <p:attrName>ppt_y</p:attrName>
                                        </p:attrNameLst>
                                      </p:cBhvr>
                                      <p:tavLst>
                                        <p:tav tm="0">
                                          <p:val>
                                            <p:strVal val="#ppt_y"/>
                                          </p:val>
                                        </p:tav>
                                        <p:tav tm="100000">
                                          <p:val>
                                            <p:strVal val="#ppt_y"/>
                                          </p:val>
                                        </p:tav>
                                      </p:tavLst>
                                    </p:anim>
                                  </p:childTnLst>
                                </p:cTn>
                              </p:par>
                              <p:par>
                                <p:cTn id="15" presetID="40" presetClass="entr" presetSubtype="0" fill="hold" grpId="0" nodeType="withEffect">
                                  <p:stCondLst>
                                    <p:cond delay="0"/>
                                  </p:stCondLst>
                                  <p:iterate type="lt">
                                    <p:tmPct val="10000"/>
                                  </p:iterate>
                                  <p:childTnLst>
                                    <p:set>
                                      <p:cBhvr>
                                        <p:cTn id="16" dur="1" fill="hold">
                                          <p:stCondLst>
                                            <p:cond delay="0"/>
                                          </p:stCondLst>
                                        </p:cTn>
                                        <p:tgtEl>
                                          <p:spTgt spid="16409"/>
                                        </p:tgtEl>
                                        <p:attrNameLst>
                                          <p:attrName>style.visibility</p:attrName>
                                        </p:attrNameLst>
                                      </p:cBhvr>
                                      <p:to>
                                        <p:strVal val="visible"/>
                                      </p:to>
                                    </p:set>
                                    <p:animEffect transition="in" filter="fade">
                                      <p:cBhvr>
                                        <p:cTn id="17" dur="1000"/>
                                        <p:tgtEl>
                                          <p:spTgt spid="16409"/>
                                        </p:tgtEl>
                                      </p:cBhvr>
                                    </p:animEffect>
                                    <p:anim calcmode="lin" valueType="num">
                                      <p:cBhvr>
                                        <p:cTn id="18" dur="1000" fill="hold"/>
                                        <p:tgtEl>
                                          <p:spTgt spid="16409"/>
                                        </p:tgtEl>
                                        <p:attrNameLst>
                                          <p:attrName>ppt_x</p:attrName>
                                        </p:attrNameLst>
                                      </p:cBhvr>
                                      <p:tavLst>
                                        <p:tav tm="0">
                                          <p:val>
                                            <p:strVal val="#ppt_x-.1"/>
                                          </p:val>
                                        </p:tav>
                                        <p:tav tm="100000">
                                          <p:val>
                                            <p:strVal val="#ppt_x"/>
                                          </p:val>
                                        </p:tav>
                                      </p:tavLst>
                                    </p:anim>
                                    <p:anim calcmode="lin" valueType="num">
                                      <p:cBhvr>
                                        <p:cTn id="19" dur="1000" fill="hold"/>
                                        <p:tgtEl>
                                          <p:spTgt spid="16409"/>
                                        </p:tgtEl>
                                        <p:attrNameLst>
                                          <p:attrName>ppt_y</p:attrName>
                                        </p:attrNameLst>
                                      </p:cBhvr>
                                      <p:tavLst>
                                        <p:tav tm="0">
                                          <p:val>
                                            <p:strVal val="#ppt_y"/>
                                          </p:val>
                                        </p:tav>
                                        <p:tav tm="100000">
                                          <p:val>
                                            <p:strVal val="#ppt_y"/>
                                          </p:val>
                                        </p:tav>
                                      </p:tavLst>
                                    </p:anim>
                                  </p:childTnLst>
                                </p:cTn>
                              </p:par>
                              <p:par>
                                <p:cTn id="20" presetID="40" presetClass="entr" presetSubtype="0" fill="hold" grpId="0" nodeType="withEffect">
                                  <p:stCondLst>
                                    <p:cond delay="0"/>
                                  </p:stCondLst>
                                  <p:iterate type="lt">
                                    <p:tmPct val="10000"/>
                                  </p:iterate>
                                  <p:childTnLst>
                                    <p:set>
                                      <p:cBhvr>
                                        <p:cTn id="21" dur="1" fill="hold">
                                          <p:stCondLst>
                                            <p:cond delay="0"/>
                                          </p:stCondLst>
                                        </p:cTn>
                                        <p:tgtEl>
                                          <p:spTgt spid="16407"/>
                                        </p:tgtEl>
                                        <p:attrNameLst>
                                          <p:attrName>style.visibility</p:attrName>
                                        </p:attrNameLst>
                                      </p:cBhvr>
                                      <p:to>
                                        <p:strVal val="visible"/>
                                      </p:to>
                                    </p:set>
                                    <p:animEffect transition="in" filter="fade">
                                      <p:cBhvr>
                                        <p:cTn id="22" dur="1000"/>
                                        <p:tgtEl>
                                          <p:spTgt spid="16407"/>
                                        </p:tgtEl>
                                      </p:cBhvr>
                                    </p:animEffect>
                                    <p:anim calcmode="lin" valueType="num">
                                      <p:cBhvr>
                                        <p:cTn id="23" dur="1000" fill="hold"/>
                                        <p:tgtEl>
                                          <p:spTgt spid="16407"/>
                                        </p:tgtEl>
                                        <p:attrNameLst>
                                          <p:attrName>ppt_x</p:attrName>
                                        </p:attrNameLst>
                                      </p:cBhvr>
                                      <p:tavLst>
                                        <p:tav tm="0">
                                          <p:val>
                                            <p:strVal val="#ppt_x-.1"/>
                                          </p:val>
                                        </p:tav>
                                        <p:tav tm="100000">
                                          <p:val>
                                            <p:strVal val="#ppt_x"/>
                                          </p:val>
                                        </p:tav>
                                      </p:tavLst>
                                    </p:anim>
                                    <p:anim calcmode="lin" valueType="num">
                                      <p:cBhvr>
                                        <p:cTn id="24" dur="1000" fill="hold"/>
                                        <p:tgtEl>
                                          <p:spTgt spid="16407"/>
                                        </p:tgtEl>
                                        <p:attrNameLst>
                                          <p:attrName>ppt_y</p:attrName>
                                        </p:attrNameLst>
                                      </p:cBhvr>
                                      <p:tavLst>
                                        <p:tav tm="0">
                                          <p:val>
                                            <p:strVal val="#ppt_y"/>
                                          </p:val>
                                        </p:tav>
                                        <p:tav tm="100000">
                                          <p:val>
                                            <p:strVal val="#ppt_y"/>
                                          </p:val>
                                        </p:tav>
                                      </p:tavLst>
                                    </p:anim>
                                  </p:childTnLst>
                                </p:cTn>
                              </p:par>
                              <p:par>
                                <p:cTn id="25" presetID="40" presetClass="entr" presetSubtype="0" fill="hold" grpId="0" nodeType="withEffect">
                                  <p:stCondLst>
                                    <p:cond delay="0"/>
                                  </p:stCondLst>
                                  <p:iterate type="lt">
                                    <p:tmPct val="10000"/>
                                  </p:iterate>
                                  <p:childTnLst>
                                    <p:set>
                                      <p:cBhvr>
                                        <p:cTn id="26" dur="1" fill="hold">
                                          <p:stCondLst>
                                            <p:cond delay="0"/>
                                          </p:stCondLst>
                                        </p:cTn>
                                        <p:tgtEl>
                                          <p:spTgt spid="16405"/>
                                        </p:tgtEl>
                                        <p:attrNameLst>
                                          <p:attrName>style.visibility</p:attrName>
                                        </p:attrNameLst>
                                      </p:cBhvr>
                                      <p:to>
                                        <p:strVal val="visible"/>
                                      </p:to>
                                    </p:set>
                                    <p:animEffect transition="in" filter="fade">
                                      <p:cBhvr>
                                        <p:cTn id="27" dur="1000"/>
                                        <p:tgtEl>
                                          <p:spTgt spid="16405"/>
                                        </p:tgtEl>
                                      </p:cBhvr>
                                    </p:animEffect>
                                    <p:anim calcmode="lin" valueType="num">
                                      <p:cBhvr>
                                        <p:cTn id="28" dur="1000" fill="hold"/>
                                        <p:tgtEl>
                                          <p:spTgt spid="16405"/>
                                        </p:tgtEl>
                                        <p:attrNameLst>
                                          <p:attrName>ppt_x</p:attrName>
                                        </p:attrNameLst>
                                      </p:cBhvr>
                                      <p:tavLst>
                                        <p:tav tm="0">
                                          <p:val>
                                            <p:strVal val="#ppt_x-.1"/>
                                          </p:val>
                                        </p:tav>
                                        <p:tav tm="100000">
                                          <p:val>
                                            <p:strVal val="#ppt_x"/>
                                          </p:val>
                                        </p:tav>
                                      </p:tavLst>
                                    </p:anim>
                                    <p:anim calcmode="lin" valueType="num">
                                      <p:cBhvr>
                                        <p:cTn id="29" dur="1000" fill="hold"/>
                                        <p:tgtEl>
                                          <p:spTgt spid="16405"/>
                                        </p:tgtEl>
                                        <p:attrNameLst>
                                          <p:attrName>ppt_y</p:attrName>
                                        </p:attrNameLst>
                                      </p:cBhvr>
                                      <p:tavLst>
                                        <p:tav tm="0">
                                          <p:val>
                                            <p:strVal val="#ppt_y"/>
                                          </p:val>
                                        </p:tav>
                                        <p:tav tm="100000">
                                          <p:val>
                                            <p:strVal val="#ppt_y"/>
                                          </p:val>
                                        </p:tav>
                                      </p:tavLst>
                                    </p:anim>
                                  </p:childTnLst>
                                </p:cTn>
                              </p:par>
                              <p:par>
                                <p:cTn id="30" presetID="40" presetClass="entr" presetSubtype="0" fill="hold" grpId="0" nodeType="withEffect">
                                  <p:stCondLst>
                                    <p:cond delay="0"/>
                                  </p:stCondLst>
                                  <p:iterate type="lt">
                                    <p:tmPct val="10000"/>
                                  </p:iterate>
                                  <p:childTnLst>
                                    <p:set>
                                      <p:cBhvr>
                                        <p:cTn id="31" dur="1" fill="hold">
                                          <p:stCondLst>
                                            <p:cond delay="0"/>
                                          </p:stCondLst>
                                        </p:cTn>
                                        <p:tgtEl>
                                          <p:spTgt spid="16408"/>
                                        </p:tgtEl>
                                        <p:attrNameLst>
                                          <p:attrName>style.visibility</p:attrName>
                                        </p:attrNameLst>
                                      </p:cBhvr>
                                      <p:to>
                                        <p:strVal val="visible"/>
                                      </p:to>
                                    </p:set>
                                    <p:animEffect transition="in" filter="fade">
                                      <p:cBhvr>
                                        <p:cTn id="32" dur="1000"/>
                                        <p:tgtEl>
                                          <p:spTgt spid="16408"/>
                                        </p:tgtEl>
                                      </p:cBhvr>
                                    </p:animEffect>
                                    <p:anim calcmode="lin" valueType="num">
                                      <p:cBhvr>
                                        <p:cTn id="33" dur="1000" fill="hold"/>
                                        <p:tgtEl>
                                          <p:spTgt spid="16408"/>
                                        </p:tgtEl>
                                        <p:attrNameLst>
                                          <p:attrName>ppt_x</p:attrName>
                                        </p:attrNameLst>
                                      </p:cBhvr>
                                      <p:tavLst>
                                        <p:tav tm="0">
                                          <p:val>
                                            <p:strVal val="#ppt_x-.1"/>
                                          </p:val>
                                        </p:tav>
                                        <p:tav tm="100000">
                                          <p:val>
                                            <p:strVal val="#ppt_x"/>
                                          </p:val>
                                        </p:tav>
                                      </p:tavLst>
                                    </p:anim>
                                    <p:anim calcmode="lin" valueType="num">
                                      <p:cBhvr>
                                        <p:cTn id="34" dur="1000" fill="hold"/>
                                        <p:tgtEl>
                                          <p:spTgt spid="16408"/>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3" presetClass="entr" presetSubtype="16" fill="hold" grpId="0" nodeType="clickEffect">
                                  <p:stCondLst>
                                    <p:cond delay="0"/>
                                  </p:stCondLst>
                                  <p:childTnLst>
                                    <p:set>
                                      <p:cBhvr>
                                        <p:cTn id="38" dur="1" fill="hold">
                                          <p:stCondLst>
                                            <p:cond delay="0"/>
                                          </p:stCondLst>
                                        </p:cTn>
                                        <p:tgtEl>
                                          <p:spTgt spid="16410"/>
                                        </p:tgtEl>
                                        <p:attrNameLst>
                                          <p:attrName>style.visibility</p:attrName>
                                        </p:attrNameLst>
                                      </p:cBhvr>
                                      <p:to>
                                        <p:strVal val="visible"/>
                                      </p:to>
                                    </p:set>
                                    <p:anim calcmode="lin" valueType="num">
                                      <p:cBhvr>
                                        <p:cTn id="39" dur="500" fill="hold"/>
                                        <p:tgtEl>
                                          <p:spTgt spid="16410"/>
                                        </p:tgtEl>
                                        <p:attrNameLst>
                                          <p:attrName>ppt_w</p:attrName>
                                        </p:attrNameLst>
                                      </p:cBhvr>
                                      <p:tavLst>
                                        <p:tav tm="0">
                                          <p:val>
                                            <p:fltVal val="0"/>
                                          </p:val>
                                        </p:tav>
                                        <p:tav tm="100000">
                                          <p:val>
                                            <p:strVal val="#ppt_w"/>
                                          </p:val>
                                        </p:tav>
                                      </p:tavLst>
                                    </p:anim>
                                    <p:anim calcmode="lin" valueType="num">
                                      <p:cBhvr>
                                        <p:cTn id="40" dur="500" fill="hold"/>
                                        <p:tgtEl>
                                          <p:spTgt spid="16410"/>
                                        </p:tgtEl>
                                        <p:attrNameLst>
                                          <p:attrName>ppt_h</p:attrName>
                                        </p:attrNameLst>
                                      </p:cBhvr>
                                      <p:tavLst>
                                        <p:tav tm="0">
                                          <p:val>
                                            <p:fltVal val="0"/>
                                          </p:val>
                                        </p:tav>
                                        <p:tav tm="100000">
                                          <p:val>
                                            <p:strVal val="#ppt_h"/>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40" presetClass="entr" presetSubtype="0" fill="hold" grpId="0" nodeType="clickEffect">
                                  <p:stCondLst>
                                    <p:cond delay="0"/>
                                  </p:stCondLst>
                                  <p:iterate type="lt">
                                    <p:tmPct val="10000"/>
                                  </p:iterate>
                                  <p:childTnLst>
                                    <p:set>
                                      <p:cBhvr>
                                        <p:cTn id="44" dur="1" fill="hold">
                                          <p:stCondLst>
                                            <p:cond delay="0"/>
                                          </p:stCondLst>
                                        </p:cTn>
                                        <p:tgtEl>
                                          <p:spTgt spid="16412"/>
                                        </p:tgtEl>
                                        <p:attrNameLst>
                                          <p:attrName>style.visibility</p:attrName>
                                        </p:attrNameLst>
                                      </p:cBhvr>
                                      <p:to>
                                        <p:strVal val="visible"/>
                                      </p:to>
                                    </p:set>
                                    <p:animEffect transition="in" filter="fade">
                                      <p:cBhvr>
                                        <p:cTn id="45" dur="1000"/>
                                        <p:tgtEl>
                                          <p:spTgt spid="16412"/>
                                        </p:tgtEl>
                                      </p:cBhvr>
                                    </p:animEffect>
                                    <p:anim calcmode="lin" valueType="num">
                                      <p:cBhvr>
                                        <p:cTn id="46" dur="1000" fill="hold"/>
                                        <p:tgtEl>
                                          <p:spTgt spid="16412"/>
                                        </p:tgtEl>
                                        <p:attrNameLst>
                                          <p:attrName>ppt_x</p:attrName>
                                        </p:attrNameLst>
                                      </p:cBhvr>
                                      <p:tavLst>
                                        <p:tav tm="0">
                                          <p:val>
                                            <p:strVal val="#ppt_x-.1"/>
                                          </p:val>
                                        </p:tav>
                                        <p:tav tm="100000">
                                          <p:val>
                                            <p:strVal val="#ppt_x"/>
                                          </p:val>
                                        </p:tav>
                                      </p:tavLst>
                                    </p:anim>
                                    <p:anim calcmode="lin" valueType="num">
                                      <p:cBhvr>
                                        <p:cTn id="47" dur="1000" fill="hold"/>
                                        <p:tgtEl>
                                          <p:spTgt spid="164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5" grpId="0"/>
      <p:bldP spid="16406" grpId="0"/>
      <p:bldP spid="16407" grpId="0"/>
      <p:bldP spid="16408" grpId="0"/>
      <p:bldP spid="16409" grpId="0"/>
      <p:bldP spid="16410" grpId="0"/>
      <p:bldP spid="164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325" y="1844675"/>
            <a:ext cx="2743200" cy="3671888"/>
          </a:xfrm>
          <a:prstGeom prst="rect">
            <a:avLst/>
          </a:prstGeom>
          <a:noFill/>
          <a:extLst>
            <a:ext uri="{909E8E84-426E-40DD-AFC4-6F175D3DCCD1}">
              <a14:hiddenFill xmlns:a14="http://schemas.microsoft.com/office/drawing/2010/main">
                <a:solidFill>
                  <a:srgbClr val="FFFFFF"/>
                </a:solidFill>
              </a14:hiddenFill>
            </a:ext>
          </a:extLst>
        </p:spPr>
      </p:pic>
      <p:sp>
        <p:nvSpPr>
          <p:cNvPr id="10244" name="Text Box 4"/>
          <p:cNvSpPr txBox="1">
            <a:spLocks noChangeArrowheads="1"/>
          </p:cNvSpPr>
          <p:nvPr/>
        </p:nvSpPr>
        <p:spPr bwMode="auto">
          <a:xfrm>
            <a:off x="395288" y="1844675"/>
            <a:ext cx="4879975" cy="442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sz="2000" b="1">
                <a:latin typeface="Forte" pitchFamily="66" charset="0"/>
              </a:rPr>
              <a:t>Veo la televisión</a:t>
            </a:r>
            <a:r>
              <a:rPr lang="es-ES_tradnl" b="1">
                <a:latin typeface="Verdana" pitchFamily="34" charset="0"/>
              </a:rPr>
              <a:t> todos los días</a:t>
            </a:r>
          </a:p>
          <a:p>
            <a:r>
              <a:rPr lang="es-ES_tradnl" b="1">
                <a:latin typeface="Verdana" pitchFamily="34" charset="0"/>
              </a:rPr>
              <a:t>………………..</a:t>
            </a:r>
          </a:p>
          <a:p>
            <a:r>
              <a:rPr lang="es-ES_tradnl" b="1">
                <a:latin typeface="Verdana" pitchFamily="34" charset="0"/>
              </a:rPr>
              <a:t>Siempre </a:t>
            </a:r>
            <a:r>
              <a:rPr lang="es-ES_tradnl" sz="2000" b="1">
                <a:latin typeface="Forte" pitchFamily="66" charset="0"/>
              </a:rPr>
              <a:t>veo la tele</a:t>
            </a:r>
            <a:r>
              <a:rPr lang="es-ES_tradnl" b="1">
                <a:latin typeface="Verdana" pitchFamily="34" charset="0"/>
              </a:rPr>
              <a:t> con mi familia</a:t>
            </a:r>
          </a:p>
          <a:p>
            <a:r>
              <a:rPr lang="es-ES_tradnl" b="1">
                <a:latin typeface="Verdana" pitchFamily="34" charset="0"/>
              </a:rPr>
              <a:t>……………….</a:t>
            </a:r>
          </a:p>
          <a:p>
            <a:r>
              <a:rPr lang="es-ES_tradnl" b="1">
                <a:latin typeface="Verdana" pitchFamily="34" charset="0"/>
              </a:rPr>
              <a:t>Normalmente </a:t>
            </a:r>
            <a:r>
              <a:rPr lang="es-ES_tradnl" sz="2000" b="1">
                <a:latin typeface="Forte" pitchFamily="66" charset="0"/>
              </a:rPr>
              <a:t>veo la tele</a:t>
            </a:r>
            <a:r>
              <a:rPr lang="es-ES_tradnl" b="1">
                <a:latin typeface="Verdana" pitchFamily="34" charset="0"/>
              </a:rPr>
              <a:t> por la noche</a:t>
            </a:r>
          </a:p>
          <a:p>
            <a:r>
              <a:rPr lang="es-ES_tradnl" b="1">
                <a:latin typeface="Verdana" pitchFamily="34" charset="0"/>
              </a:rPr>
              <a:t>………………… </a:t>
            </a:r>
          </a:p>
          <a:p>
            <a:r>
              <a:rPr lang="es-ES_tradnl" b="1">
                <a:latin typeface="Verdana" pitchFamily="34" charset="0"/>
              </a:rPr>
              <a:t>Generalmente </a:t>
            </a:r>
            <a:r>
              <a:rPr lang="es-ES_tradnl" sz="2000" b="1">
                <a:latin typeface="Forte" pitchFamily="66" charset="0"/>
              </a:rPr>
              <a:t>veo la tele</a:t>
            </a:r>
            <a:r>
              <a:rPr lang="es-ES_tradnl" b="1">
                <a:latin typeface="Verdana" pitchFamily="34" charset="0"/>
              </a:rPr>
              <a:t> los</a:t>
            </a:r>
          </a:p>
          <a:p>
            <a:r>
              <a:rPr lang="es-ES_tradnl" b="1">
                <a:latin typeface="Verdana" pitchFamily="34" charset="0"/>
              </a:rPr>
              <a:t>fines de semana</a:t>
            </a:r>
          </a:p>
          <a:p>
            <a:r>
              <a:rPr lang="es-ES_tradnl" b="1">
                <a:latin typeface="Verdana" pitchFamily="34" charset="0"/>
              </a:rPr>
              <a:t>………………….</a:t>
            </a:r>
          </a:p>
          <a:p>
            <a:r>
              <a:rPr lang="es-ES_tradnl" b="1">
                <a:latin typeface="Verdana" pitchFamily="34" charset="0"/>
              </a:rPr>
              <a:t>A veces </a:t>
            </a:r>
            <a:r>
              <a:rPr lang="es-ES_tradnl" sz="2000" b="1">
                <a:latin typeface="Forte" pitchFamily="66" charset="0"/>
              </a:rPr>
              <a:t>veo la tele</a:t>
            </a:r>
            <a:r>
              <a:rPr lang="es-ES_tradnl" b="1">
                <a:latin typeface="Verdana" pitchFamily="34" charset="0"/>
              </a:rPr>
              <a:t> durante la semana</a:t>
            </a:r>
          </a:p>
          <a:p>
            <a:r>
              <a:rPr lang="es-ES_tradnl" b="1">
                <a:latin typeface="Verdana" pitchFamily="34" charset="0"/>
              </a:rPr>
              <a:t>…………………</a:t>
            </a:r>
          </a:p>
          <a:p>
            <a:r>
              <a:rPr lang="es-ES_tradnl" sz="2000" b="1">
                <a:latin typeface="Forte" pitchFamily="66" charset="0"/>
              </a:rPr>
              <a:t>Veo la tele</a:t>
            </a:r>
            <a:r>
              <a:rPr lang="es-ES_tradnl"/>
              <a:t> </a:t>
            </a:r>
            <a:r>
              <a:rPr lang="es-ES_tradnl" b="1">
                <a:latin typeface="Verdana" pitchFamily="34" charset="0"/>
              </a:rPr>
              <a:t>unas dos horas al día</a:t>
            </a:r>
          </a:p>
          <a:p>
            <a:r>
              <a:rPr lang="es-ES_tradnl" b="1">
                <a:latin typeface="Verdana" pitchFamily="34" charset="0"/>
              </a:rPr>
              <a:t>………………..</a:t>
            </a:r>
          </a:p>
          <a:p>
            <a:r>
              <a:rPr lang="es-ES_tradnl" b="1">
                <a:latin typeface="Verdana" pitchFamily="34" charset="0"/>
              </a:rPr>
              <a:t>Nunca </a:t>
            </a:r>
            <a:r>
              <a:rPr lang="es-ES_tradnl" sz="2000" b="1">
                <a:latin typeface="Forte" pitchFamily="66" charset="0"/>
              </a:rPr>
              <a:t>veo la tele </a:t>
            </a:r>
            <a:r>
              <a:rPr lang="es-ES_tradnl" sz="2000" b="1"/>
              <a:t>/ No </a:t>
            </a:r>
            <a:r>
              <a:rPr lang="es-ES_tradnl" sz="2000" b="1">
                <a:latin typeface="Forte" pitchFamily="66" charset="0"/>
              </a:rPr>
              <a:t>veo la tele</a:t>
            </a:r>
            <a:r>
              <a:rPr lang="es-ES_tradnl" sz="2000" b="1"/>
              <a:t> nunca</a:t>
            </a:r>
            <a:endParaRPr lang="es-ES_tradnl" b="1">
              <a:latin typeface="Verdana" pitchFamily="34" charset="0"/>
            </a:endParaRPr>
          </a:p>
          <a:p>
            <a:r>
              <a:rPr lang="es-ES_tradnl" b="1">
                <a:latin typeface="Verdana" pitchFamily="34" charset="0"/>
              </a:rPr>
              <a:t>………………….</a:t>
            </a:r>
          </a:p>
        </p:txBody>
      </p:sp>
      <p:pic>
        <p:nvPicPr>
          <p:cNvPr id="1024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163" y="6381750"/>
            <a:ext cx="542925" cy="420688"/>
          </a:xfrm>
          <a:prstGeom prst="rect">
            <a:avLst/>
          </a:prstGeom>
          <a:noFill/>
          <a:extLst>
            <a:ext uri="{909E8E84-426E-40DD-AFC4-6F175D3DCCD1}">
              <a14:hiddenFill xmlns:a14="http://schemas.microsoft.com/office/drawing/2010/main">
                <a:solidFill>
                  <a:srgbClr val="FFFFFF"/>
                </a:solidFill>
              </a14:hiddenFill>
            </a:ext>
          </a:extLst>
        </p:spPr>
      </p:pic>
      <p:sp>
        <p:nvSpPr>
          <p:cNvPr id="10246" name="Text Box 6"/>
          <p:cNvSpPr txBox="1">
            <a:spLocks noChangeArrowheads="1"/>
          </p:cNvSpPr>
          <p:nvPr/>
        </p:nvSpPr>
        <p:spPr bwMode="auto">
          <a:xfrm>
            <a:off x="-3107" y="-80744"/>
            <a:ext cx="9147107" cy="701675"/>
          </a:xfrm>
          <a:prstGeom prst="rect">
            <a:avLst/>
          </a:prstGeom>
          <a:solidFill>
            <a:srgbClr val="002060"/>
          </a:solidFill>
          <a:ln>
            <a:noFill/>
          </a:ln>
          <a:effectLst/>
        </p:spPr>
        <p:txBody>
          <a:bodyPr wrap="square">
            <a:spAutoFit/>
          </a:bodyPr>
          <a:lstStyle/>
          <a:p>
            <a:pPr algn="ctr"/>
            <a:r>
              <a:rPr lang="en-GB" sz="4000">
                <a:solidFill>
                  <a:srgbClr val="FFFFCC"/>
                </a:solidFill>
                <a:latin typeface="Showcard Gothic" pitchFamily="82" charset="0"/>
              </a:rPr>
              <a:t>¿cuánto ves la tele?</a:t>
            </a:r>
          </a:p>
        </p:txBody>
      </p:sp>
      <p:sp>
        <p:nvSpPr>
          <p:cNvPr id="10247" name="Text Box 7"/>
          <p:cNvSpPr txBox="1">
            <a:spLocks noChangeArrowheads="1"/>
          </p:cNvSpPr>
          <p:nvPr/>
        </p:nvSpPr>
        <p:spPr bwMode="auto">
          <a:xfrm>
            <a:off x="755650" y="6467475"/>
            <a:ext cx="37941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200" b="1"/>
              <a:t>TV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0246"/>
                                        </p:tgtEl>
                                        <p:attrNameLst>
                                          <p:attrName>style.visibility</p:attrName>
                                        </p:attrNameLst>
                                      </p:cBhvr>
                                      <p:to>
                                        <p:strVal val="visible"/>
                                      </p:to>
                                    </p:set>
                                    <p:anim calcmode="lin" valueType="num">
                                      <p:cBhvr>
                                        <p:cTn id="7" dur="500" fill="hold"/>
                                        <p:tgtEl>
                                          <p:spTgt spid="10246"/>
                                        </p:tgtEl>
                                        <p:attrNameLst>
                                          <p:attrName>ppt_w</p:attrName>
                                        </p:attrNameLst>
                                      </p:cBhvr>
                                      <p:tavLst>
                                        <p:tav tm="0">
                                          <p:val>
                                            <p:fltVal val="0"/>
                                          </p:val>
                                        </p:tav>
                                        <p:tav tm="100000">
                                          <p:val>
                                            <p:strVal val="#ppt_w"/>
                                          </p:val>
                                        </p:tav>
                                      </p:tavLst>
                                    </p:anim>
                                    <p:anim calcmode="lin" valueType="num">
                                      <p:cBhvr>
                                        <p:cTn id="8" dur="500" fill="hold"/>
                                        <p:tgtEl>
                                          <p:spTgt spid="10246"/>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10245"/>
                                        </p:tgtEl>
                                        <p:attrNameLst>
                                          <p:attrName>style.visibility</p:attrName>
                                        </p:attrNameLst>
                                      </p:cBhvr>
                                      <p:to>
                                        <p:strVal val="visible"/>
                                      </p:to>
                                    </p:set>
                                    <p:anim calcmode="lin" valueType="num">
                                      <p:cBhvr>
                                        <p:cTn id="11" dur="500" fill="hold"/>
                                        <p:tgtEl>
                                          <p:spTgt spid="10245"/>
                                        </p:tgtEl>
                                        <p:attrNameLst>
                                          <p:attrName>ppt_w</p:attrName>
                                        </p:attrNameLst>
                                      </p:cBhvr>
                                      <p:tavLst>
                                        <p:tav tm="0">
                                          <p:val>
                                            <p:fltVal val="0"/>
                                          </p:val>
                                        </p:tav>
                                        <p:tav tm="100000">
                                          <p:val>
                                            <p:strVal val="#ppt_w"/>
                                          </p:val>
                                        </p:tav>
                                      </p:tavLst>
                                    </p:anim>
                                    <p:anim calcmode="lin" valueType="num">
                                      <p:cBhvr>
                                        <p:cTn id="12" dur="500" fill="hold"/>
                                        <p:tgtEl>
                                          <p:spTgt spid="10245"/>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10247"/>
                                        </p:tgtEl>
                                        <p:attrNameLst>
                                          <p:attrName>style.visibility</p:attrName>
                                        </p:attrNameLst>
                                      </p:cBhvr>
                                      <p:to>
                                        <p:strVal val="visible"/>
                                      </p:to>
                                    </p:set>
                                    <p:anim calcmode="lin" valueType="num">
                                      <p:cBhvr>
                                        <p:cTn id="15" dur="500" fill="hold"/>
                                        <p:tgtEl>
                                          <p:spTgt spid="10247"/>
                                        </p:tgtEl>
                                        <p:attrNameLst>
                                          <p:attrName>ppt_w</p:attrName>
                                        </p:attrNameLst>
                                      </p:cBhvr>
                                      <p:tavLst>
                                        <p:tav tm="0">
                                          <p:val>
                                            <p:fltVal val="0"/>
                                          </p:val>
                                        </p:tav>
                                        <p:tav tm="100000">
                                          <p:val>
                                            <p:strVal val="#ppt_w"/>
                                          </p:val>
                                        </p:tav>
                                      </p:tavLst>
                                    </p:anim>
                                    <p:anim calcmode="lin" valueType="num">
                                      <p:cBhvr>
                                        <p:cTn id="16" dur="500" fill="hold"/>
                                        <p:tgtEl>
                                          <p:spTgt spid="10247"/>
                                        </p:tgtEl>
                                        <p:attrNameLst>
                                          <p:attrName>ppt_h</p:attrName>
                                        </p:attrNameLst>
                                      </p:cBhvr>
                                      <p:tavLst>
                                        <p:tav tm="0">
                                          <p:val>
                                            <p:fltVal val="0"/>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0" presetClass="entr" presetSubtype="0" fill="hold" nodeType="clickEffect">
                                  <p:stCondLst>
                                    <p:cond delay="0"/>
                                  </p:stCondLst>
                                  <p:childTnLst>
                                    <p:set>
                                      <p:cBhvr>
                                        <p:cTn id="20" dur="1" fill="hold">
                                          <p:stCondLst>
                                            <p:cond delay="0"/>
                                          </p:stCondLst>
                                        </p:cTn>
                                        <p:tgtEl>
                                          <p:spTgt spid="10242"/>
                                        </p:tgtEl>
                                        <p:attrNameLst>
                                          <p:attrName>style.visibility</p:attrName>
                                        </p:attrNameLst>
                                      </p:cBhvr>
                                      <p:to>
                                        <p:strVal val="visible"/>
                                      </p:to>
                                    </p:set>
                                    <p:animEffect transition="in" filter="wedge">
                                      <p:cBhvr>
                                        <p:cTn id="21" dur="2000"/>
                                        <p:tgtEl>
                                          <p:spTgt spid="1024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3" presetClass="entr" presetSubtype="16" fill="hold" grpId="0" nodeType="clickEffect">
                                  <p:stCondLst>
                                    <p:cond delay="0"/>
                                  </p:stCondLst>
                                  <p:childTnLst>
                                    <p:set>
                                      <p:cBhvr>
                                        <p:cTn id="25" dur="1" fill="hold">
                                          <p:stCondLst>
                                            <p:cond delay="0"/>
                                          </p:stCondLst>
                                        </p:cTn>
                                        <p:tgtEl>
                                          <p:spTgt spid="10244"/>
                                        </p:tgtEl>
                                        <p:attrNameLst>
                                          <p:attrName>style.visibility</p:attrName>
                                        </p:attrNameLst>
                                      </p:cBhvr>
                                      <p:to>
                                        <p:strVal val="visible"/>
                                      </p:to>
                                    </p:set>
                                    <p:anim calcmode="lin" valueType="num">
                                      <p:cBhvr>
                                        <p:cTn id="26" dur="500" fill="hold"/>
                                        <p:tgtEl>
                                          <p:spTgt spid="10244"/>
                                        </p:tgtEl>
                                        <p:attrNameLst>
                                          <p:attrName>ppt_w</p:attrName>
                                        </p:attrNameLst>
                                      </p:cBhvr>
                                      <p:tavLst>
                                        <p:tav tm="0">
                                          <p:val>
                                            <p:fltVal val="0"/>
                                          </p:val>
                                        </p:tav>
                                        <p:tav tm="100000">
                                          <p:val>
                                            <p:strVal val="#ppt_w"/>
                                          </p:val>
                                        </p:tav>
                                      </p:tavLst>
                                    </p:anim>
                                    <p:anim calcmode="lin" valueType="num">
                                      <p:cBhvr>
                                        <p:cTn id="27" dur="500" fill="hold"/>
                                        <p:tgtEl>
                                          <p:spTgt spid="1024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P spid="10246" grpId="0" animBg="1"/>
      <p:bldP spid="1024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163" y="6437313"/>
            <a:ext cx="542925" cy="420687"/>
          </a:xfrm>
          <a:prstGeom prst="rect">
            <a:avLst/>
          </a:prstGeom>
          <a:noFill/>
          <a:extLst>
            <a:ext uri="{909E8E84-426E-40DD-AFC4-6F175D3DCCD1}">
              <a14:hiddenFill xmlns:a14="http://schemas.microsoft.com/office/drawing/2010/main">
                <a:solidFill>
                  <a:srgbClr val="FFFFFF"/>
                </a:solidFill>
              </a14:hiddenFill>
            </a:ext>
          </a:extLst>
        </p:spPr>
      </p:pic>
      <p:sp>
        <p:nvSpPr>
          <p:cNvPr id="21507" name="Text Box 3"/>
          <p:cNvSpPr txBox="1">
            <a:spLocks noChangeArrowheads="1"/>
          </p:cNvSpPr>
          <p:nvPr/>
        </p:nvSpPr>
        <p:spPr bwMode="auto">
          <a:xfrm>
            <a:off x="808038" y="6538913"/>
            <a:ext cx="3794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200" b="1"/>
              <a:t>TV</a:t>
            </a:r>
          </a:p>
        </p:txBody>
      </p:sp>
      <p:sp>
        <p:nvSpPr>
          <p:cNvPr id="21508" name="Text Box 4"/>
          <p:cNvSpPr txBox="1">
            <a:spLocks noChangeArrowheads="1"/>
          </p:cNvSpPr>
          <p:nvPr/>
        </p:nvSpPr>
        <p:spPr bwMode="auto">
          <a:xfrm>
            <a:off x="2300288" y="1095375"/>
            <a:ext cx="37290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400">
                <a:latin typeface="Goudy Stout" pitchFamily="18" charset="0"/>
              </a:rPr>
              <a:t>HOY HEMOS:</a:t>
            </a:r>
          </a:p>
        </p:txBody>
      </p:sp>
      <p:sp>
        <p:nvSpPr>
          <p:cNvPr id="21511" name="Text Box 7"/>
          <p:cNvSpPr txBox="1">
            <a:spLocks noChangeArrowheads="1"/>
          </p:cNvSpPr>
          <p:nvPr/>
        </p:nvSpPr>
        <p:spPr bwMode="auto">
          <a:xfrm>
            <a:off x="827088" y="2349500"/>
            <a:ext cx="78565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b="1">
                <a:latin typeface="Verdana" pitchFamily="34" charset="0"/>
              </a:rPr>
              <a:t>1. Aprendido nuevas formas para expresar frecuencia</a:t>
            </a:r>
          </a:p>
        </p:txBody>
      </p:sp>
      <p:sp>
        <p:nvSpPr>
          <p:cNvPr id="21512" name="Text Box 8"/>
          <p:cNvSpPr txBox="1">
            <a:spLocks noChangeArrowheads="1"/>
          </p:cNvSpPr>
          <p:nvPr/>
        </p:nvSpPr>
        <p:spPr bwMode="auto">
          <a:xfrm>
            <a:off x="755650" y="3357563"/>
            <a:ext cx="7562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b="1">
                <a:latin typeface="Verdana" pitchFamily="34" charset="0"/>
              </a:rPr>
              <a:t>2. Aprendido algunas expresiones con ‘ser’ y ‘estar’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1508"/>
                                        </p:tgtEl>
                                        <p:attrNameLst>
                                          <p:attrName>style.visibility</p:attrName>
                                        </p:attrNameLst>
                                      </p:cBhvr>
                                      <p:to>
                                        <p:strVal val="visible"/>
                                      </p:to>
                                    </p:set>
                                    <p:anim calcmode="lin" valueType="num">
                                      <p:cBhvr>
                                        <p:cTn id="7" dur="500" fill="hold"/>
                                        <p:tgtEl>
                                          <p:spTgt spid="21508"/>
                                        </p:tgtEl>
                                        <p:attrNameLst>
                                          <p:attrName>ppt_w</p:attrName>
                                        </p:attrNameLst>
                                      </p:cBhvr>
                                      <p:tavLst>
                                        <p:tav tm="0">
                                          <p:val>
                                            <p:fltVal val="0"/>
                                          </p:val>
                                        </p:tav>
                                        <p:tav tm="100000">
                                          <p:val>
                                            <p:strVal val="#ppt_w"/>
                                          </p:val>
                                        </p:tav>
                                      </p:tavLst>
                                    </p:anim>
                                    <p:anim calcmode="lin" valueType="num">
                                      <p:cBhvr>
                                        <p:cTn id="8" dur="500" fill="hold"/>
                                        <p:tgtEl>
                                          <p:spTgt spid="21508"/>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1511"/>
                                        </p:tgtEl>
                                        <p:attrNameLst>
                                          <p:attrName>style.visibility</p:attrName>
                                        </p:attrNameLst>
                                      </p:cBhvr>
                                      <p:to>
                                        <p:strVal val="visible"/>
                                      </p:to>
                                    </p:set>
                                    <p:anim calcmode="lin" valueType="num">
                                      <p:cBhvr>
                                        <p:cTn id="13" dur="500" fill="hold"/>
                                        <p:tgtEl>
                                          <p:spTgt spid="21511"/>
                                        </p:tgtEl>
                                        <p:attrNameLst>
                                          <p:attrName>ppt_w</p:attrName>
                                        </p:attrNameLst>
                                      </p:cBhvr>
                                      <p:tavLst>
                                        <p:tav tm="0">
                                          <p:val>
                                            <p:fltVal val="0"/>
                                          </p:val>
                                        </p:tav>
                                        <p:tav tm="100000">
                                          <p:val>
                                            <p:strVal val="#ppt_w"/>
                                          </p:val>
                                        </p:tav>
                                      </p:tavLst>
                                    </p:anim>
                                    <p:anim calcmode="lin" valueType="num">
                                      <p:cBhvr>
                                        <p:cTn id="14" dur="500" fill="hold"/>
                                        <p:tgtEl>
                                          <p:spTgt spid="21511"/>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1512"/>
                                        </p:tgtEl>
                                        <p:attrNameLst>
                                          <p:attrName>style.visibility</p:attrName>
                                        </p:attrNameLst>
                                      </p:cBhvr>
                                      <p:to>
                                        <p:strVal val="visible"/>
                                      </p:to>
                                    </p:set>
                                    <p:anim calcmode="lin" valueType="num">
                                      <p:cBhvr>
                                        <p:cTn id="19" dur="500" fill="hold"/>
                                        <p:tgtEl>
                                          <p:spTgt spid="21512"/>
                                        </p:tgtEl>
                                        <p:attrNameLst>
                                          <p:attrName>ppt_w</p:attrName>
                                        </p:attrNameLst>
                                      </p:cBhvr>
                                      <p:tavLst>
                                        <p:tav tm="0">
                                          <p:val>
                                            <p:fltVal val="0"/>
                                          </p:val>
                                        </p:tav>
                                        <p:tav tm="100000">
                                          <p:val>
                                            <p:strVal val="#ppt_w"/>
                                          </p:val>
                                        </p:tav>
                                      </p:tavLst>
                                    </p:anim>
                                    <p:anim calcmode="lin" valueType="num">
                                      <p:cBhvr>
                                        <p:cTn id="20" dur="500" fill="hold"/>
                                        <p:tgtEl>
                                          <p:spTgt spid="215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p:bldP spid="21511" grpId="0"/>
      <p:bldP spid="21512"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576</TotalTime>
  <Words>631</Words>
  <Application>Microsoft Office PowerPoint</Application>
  <PresentationFormat>On-screen Show (4:3)</PresentationFormat>
  <Paragraphs>108</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COMBERTON VILLAGE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I.T.SUPPORT</dc:creator>
  <cp:lastModifiedBy> </cp:lastModifiedBy>
  <cp:revision>44</cp:revision>
  <dcterms:created xsi:type="dcterms:W3CDTF">2008-06-21T08:44:22Z</dcterms:created>
  <dcterms:modified xsi:type="dcterms:W3CDTF">2011-09-03T05:49:35Z</dcterms:modified>
</cp:coreProperties>
</file>