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8" r:id="rId2"/>
    <p:sldId id="259" r:id="rId3"/>
    <p:sldId id="258" r:id="rId4"/>
    <p:sldId id="257" r:id="rId5"/>
    <p:sldId id="260" r:id="rId6"/>
    <p:sldId id="261" r:id="rId7"/>
    <p:sldId id="262" r:id="rId8"/>
    <p:sldId id="263" r:id="rId9"/>
    <p:sldId id="265" r:id="rId10"/>
    <p:sldId id="269"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6" d="100"/>
          <a:sy n="56" d="100"/>
        </p:scale>
        <p:origin x="-906" y="-3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C:\Documents and Settings\gheathcote\Desktop\9.2 Single Linguists\listening exercises 9.2 SL\2.4 SL ex2.WAV"/>
  <ax:ocxPr ax:name="rate" ax:value="1"/>
  <ax:ocxPr ax:name="balance" ax:value="0"/>
  <ax:ocxPr ax:name="currentPosition" ax:value="0"/>
  <ax:ocxPr ax:name="defaultFrame" ax:value=""/>
  <ax:ocxPr ax:name="playCount" ax:value="1"/>
  <ax:ocxPr ax:name="autoStart" ax:value="0"/>
  <ax:ocxPr ax:name="currentMarker" ax:value="0"/>
  <ax:ocxPr ax:name="invokeURLs" ax:value="-1"/>
  <ax:ocxPr ax:name="baseURL" ax:value=""/>
  <ax:ocxPr ax:name="volume" ax:value="5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5768"/>
  <ax:ocxPr ax:name="_cy" ax:value="1270"/>
</ax:ocx>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A56A31-C4CC-4634-A195-BD3D4EB68C66}" type="datetimeFigureOut">
              <a:rPr lang="en-GB" smtClean="0"/>
              <a:t>03/09/2011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92B7C1-8F19-4CF6-B8FF-8B9A38B96C9C}" type="slidenum">
              <a:rPr lang="en-GB" smtClean="0"/>
              <a:t>‹#›</a:t>
            </a:fld>
            <a:endParaRPr lang="en-GB"/>
          </a:p>
        </p:txBody>
      </p:sp>
    </p:spTree>
    <p:extLst>
      <p:ext uri="{BB962C8B-B14F-4D97-AF65-F5344CB8AC3E}">
        <p14:creationId xmlns:p14="http://schemas.microsoft.com/office/powerpoint/2010/main" val="2335631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Video clip with different types of</a:t>
            </a:r>
            <a:r>
              <a:rPr lang="en-GB" baseline="0" dirty="0" smtClean="0"/>
              <a:t> programme – Thank you to Neil Jones for this montage!</a:t>
            </a:r>
            <a:br>
              <a:rPr lang="en-GB" baseline="0" dirty="0" smtClean="0"/>
            </a:br>
            <a:r>
              <a:rPr lang="en-GB" baseline="0" dirty="0" smtClean="0"/>
              <a:t>Answers:</a:t>
            </a:r>
            <a:br>
              <a:rPr lang="en-GB" baseline="0" dirty="0" smtClean="0"/>
            </a:br>
            <a:r>
              <a:rPr lang="en-GB" baseline="0" dirty="0" smtClean="0"/>
              <a:t>1.programa de </a:t>
            </a:r>
            <a:r>
              <a:rPr lang="en-GB" baseline="0" dirty="0" err="1" smtClean="0"/>
              <a:t>deportes</a:t>
            </a:r>
            <a:r>
              <a:rPr lang="en-GB" baseline="0" dirty="0" smtClean="0"/>
              <a:t> 2. </a:t>
            </a:r>
            <a:r>
              <a:rPr lang="en-GB" baseline="0" dirty="0" err="1" smtClean="0"/>
              <a:t>pronóstico</a:t>
            </a:r>
            <a:r>
              <a:rPr lang="en-GB" baseline="0" dirty="0" smtClean="0"/>
              <a:t> del </a:t>
            </a:r>
            <a:r>
              <a:rPr lang="en-GB" baseline="0" dirty="0" err="1" smtClean="0"/>
              <a:t>tiempo</a:t>
            </a:r>
            <a:r>
              <a:rPr lang="en-GB" baseline="0" dirty="0" smtClean="0"/>
              <a:t> (they haven’t done this vocab yet) 3. un </a:t>
            </a:r>
            <a:r>
              <a:rPr lang="en-GB" baseline="0" dirty="0" err="1" smtClean="0"/>
              <a:t>informativo</a:t>
            </a:r>
            <a:r>
              <a:rPr lang="en-GB" baseline="0" dirty="0" smtClean="0"/>
              <a:t> (</a:t>
            </a:r>
            <a:r>
              <a:rPr lang="en-GB" baseline="0" dirty="0" err="1" smtClean="0"/>
              <a:t>noticias</a:t>
            </a:r>
            <a:r>
              <a:rPr lang="en-GB" baseline="0" dirty="0" smtClean="0"/>
              <a:t>)  4.  un documental 5.  </a:t>
            </a:r>
            <a:r>
              <a:rPr lang="en-GB" baseline="0" dirty="0" err="1" smtClean="0"/>
              <a:t>una</a:t>
            </a:r>
            <a:r>
              <a:rPr lang="en-GB" baseline="0" dirty="0" smtClean="0"/>
              <a:t> </a:t>
            </a:r>
            <a:r>
              <a:rPr lang="en-GB" baseline="0" dirty="0" err="1" smtClean="0"/>
              <a:t>telenovela</a:t>
            </a:r>
            <a:r>
              <a:rPr lang="en-GB" baseline="0" dirty="0" smtClean="0"/>
              <a:t> / </a:t>
            </a:r>
            <a:r>
              <a:rPr lang="en-GB" baseline="0" dirty="0" err="1" smtClean="0"/>
              <a:t>una</a:t>
            </a:r>
            <a:r>
              <a:rPr lang="en-GB" baseline="0" dirty="0" smtClean="0"/>
              <a:t> </a:t>
            </a:r>
            <a:r>
              <a:rPr lang="en-GB" baseline="0" dirty="0" err="1" smtClean="0"/>
              <a:t>película</a:t>
            </a:r>
            <a:r>
              <a:rPr lang="en-GB" baseline="0" dirty="0" smtClean="0"/>
              <a:t>?  6. un </a:t>
            </a:r>
            <a:r>
              <a:rPr lang="en-GB" baseline="0" dirty="0" err="1" smtClean="0"/>
              <a:t>anuncio</a:t>
            </a:r>
            <a:r>
              <a:rPr lang="en-GB" baseline="0" dirty="0" smtClean="0"/>
              <a:t> (also not known yet)  7.  un </a:t>
            </a:r>
            <a:r>
              <a:rPr lang="en-GB" baseline="0" dirty="0" err="1" smtClean="0"/>
              <a:t>programa</a:t>
            </a:r>
            <a:r>
              <a:rPr lang="en-GB" baseline="0" dirty="0" smtClean="0"/>
              <a:t> de </a:t>
            </a:r>
            <a:r>
              <a:rPr lang="en-GB" baseline="0" dirty="0" err="1" smtClean="0"/>
              <a:t>cocina</a:t>
            </a:r>
            <a:r>
              <a:rPr lang="en-GB" baseline="0" dirty="0" smtClean="0"/>
              <a:t> / un documental 8.  </a:t>
            </a:r>
            <a:r>
              <a:rPr lang="en-GB" baseline="0" dirty="0" err="1" smtClean="0"/>
              <a:t>una</a:t>
            </a:r>
            <a:r>
              <a:rPr lang="en-GB" baseline="0" dirty="0" smtClean="0"/>
              <a:t> </a:t>
            </a:r>
            <a:r>
              <a:rPr lang="en-GB" baseline="0" dirty="0" err="1" smtClean="0"/>
              <a:t>telecomedia</a:t>
            </a:r>
            <a:r>
              <a:rPr lang="en-GB" baseline="0" dirty="0" smtClean="0"/>
              <a:t>  9.  </a:t>
            </a:r>
            <a:r>
              <a:rPr lang="en-GB" baseline="0" dirty="0" err="1" smtClean="0"/>
              <a:t>una</a:t>
            </a:r>
            <a:r>
              <a:rPr lang="en-GB" baseline="0" dirty="0" smtClean="0"/>
              <a:t> </a:t>
            </a:r>
            <a:r>
              <a:rPr lang="en-GB" baseline="0" dirty="0" err="1" smtClean="0"/>
              <a:t>telenovela</a:t>
            </a:r>
            <a:r>
              <a:rPr lang="en-GB" baseline="0" dirty="0" smtClean="0"/>
              <a:t>  10. un </a:t>
            </a:r>
            <a:r>
              <a:rPr lang="en-GB" baseline="0" dirty="0" err="1" smtClean="0"/>
              <a:t>concurso</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8192B7C1-8F19-4CF6-B8FF-8B9A38B96C9C}" type="slidenum">
              <a:rPr lang="en-GB" smtClean="0"/>
              <a:t>3</a:t>
            </a:fld>
            <a:endParaRPr lang="en-GB"/>
          </a:p>
        </p:txBody>
      </p:sp>
    </p:spTree>
    <p:extLst>
      <p:ext uri="{BB962C8B-B14F-4D97-AF65-F5344CB8AC3E}">
        <p14:creationId xmlns:p14="http://schemas.microsoft.com/office/powerpoint/2010/main" val="226710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Group talk activity to use to discuss the programmes</a:t>
            </a:r>
            <a:r>
              <a:rPr lang="en-GB" baseline="0" dirty="0" smtClean="0"/>
              <a:t> from the video clip.  In the boxes to the right they can put the number of the clip and note what their impression of the clip is.  They may need to watch the sequence a couple of times before they talk about it.  </a:t>
            </a:r>
            <a:endParaRPr lang="en-GB"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371AAA-D57D-4509-86EC-640027635537}" type="slidenum">
              <a:rPr lang="en-US">
                <a:latin typeface="Calibri" pitchFamily="34" charset="0"/>
              </a:rPr>
              <a:pPr eaLnBrk="1" hangingPunct="1"/>
              <a:t>4</a:t>
            </a:fld>
            <a:endParaRPr lang="en-US">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EA0775-A0E0-4018-94E2-4BA97D69D4FC}" type="slidenum">
              <a:rPr lang="en-GB"/>
              <a:pPr/>
              <a:t>6</a:t>
            </a:fld>
            <a:endParaRPr lang="en-GB"/>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GB"/>
              <a:t>Aventura 2. Tema 7. Track 43. pupil copy at end of presentation for printing.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C3411-421B-4E9F-A7C5-7C6DBF4E1F8C}" type="slidenum">
              <a:rPr lang="en-GB"/>
              <a:pPr/>
              <a:t>10</a:t>
            </a:fld>
            <a:endParaRPr lang="en-GB"/>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GB"/>
              <a:t>You could time pupils with a  stopwatch to see who can do it the fastest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60A45CC-B277-4200-B1B2-FD566A3138B8}" type="datetimeFigureOut">
              <a:rPr lang="en-GB" smtClean="0"/>
              <a:t>03/09/2011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D2231C-A9BE-48A0-915C-248941C5944E}" type="slidenum">
              <a:rPr lang="en-GB" smtClean="0"/>
              <a:t>‹#›</a:t>
            </a:fld>
            <a:endParaRPr lang="en-GB"/>
          </a:p>
        </p:txBody>
      </p:sp>
    </p:spTree>
    <p:extLst>
      <p:ext uri="{BB962C8B-B14F-4D97-AF65-F5344CB8AC3E}">
        <p14:creationId xmlns:p14="http://schemas.microsoft.com/office/powerpoint/2010/main" val="178343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0A45CC-B277-4200-B1B2-FD566A3138B8}" type="datetimeFigureOut">
              <a:rPr lang="en-GB" smtClean="0"/>
              <a:t>03/09/2011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D2231C-A9BE-48A0-915C-248941C5944E}" type="slidenum">
              <a:rPr lang="en-GB" smtClean="0"/>
              <a:t>‹#›</a:t>
            </a:fld>
            <a:endParaRPr lang="en-GB"/>
          </a:p>
        </p:txBody>
      </p:sp>
    </p:spTree>
    <p:extLst>
      <p:ext uri="{BB962C8B-B14F-4D97-AF65-F5344CB8AC3E}">
        <p14:creationId xmlns:p14="http://schemas.microsoft.com/office/powerpoint/2010/main" val="3300063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0A45CC-B277-4200-B1B2-FD566A3138B8}" type="datetimeFigureOut">
              <a:rPr lang="en-GB" smtClean="0"/>
              <a:t>03/09/2011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D2231C-A9BE-48A0-915C-248941C5944E}" type="slidenum">
              <a:rPr lang="en-GB" smtClean="0"/>
              <a:t>‹#›</a:t>
            </a:fld>
            <a:endParaRPr lang="en-GB"/>
          </a:p>
        </p:txBody>
      </p:sp>
    </p:spTree>
    <p:extLst>
      <p:ext uri="{BB962C8B-B14F-4D97-AF65-F5344CB8AC3E}">
        <p14:creationId xmlns:p14="http://schemas.microsoft.com/office/powerpoint/2010/main" val="349296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60A45CC-B277-4200-B1B2-FD566A3138B8}" type="datetimeFigureOut">
              <a:rPr lang="en-GB" smtClean="0"/>
              <a:t>03/09/2011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D2231C-A9BE-48A0-915C-248941C5944E}" type="slidenum">
              <a:rPr lang="en-GB" smtClean="0"/>
              <a:t>‹#›</a:t>
            </a:fld>
            <a:endParaRPr lang="en-GB"/>
          </a:p>
        </p:txBody>
      </p:sp>
    </p:spTree>
    <p:extLst>
      <p:ext uri="{BB962C8B-B14F-4D97-AF65-F5344CB8AC3E}">
        <p14:creationId xmlns:p14="http://schemas.microsoft.com/office/powerpoint/2010/main" val="3020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0A45CC-B277-4200-B1B2-FD566A3138B8}" type="datetimeFigureOut">
              <a:rPr lang="en-GB" smtClean="0"/>
              <a:t>03/09/2011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D2231C-A9BE-48A0-915C-248941C5944E}" type="slidenum">
              <a:rPr lang="en-GB" smtClean="0"/>
              <a:t>‹#›</a:t>
            </a:fld>
            <a:endParaRPr lang="en-GB"/>
          </a:p>
        </p:txBody>
      </p:sp>
    </p:spTree>
    <p:extLst>
      <p:ext uri="{BB962C8B-B14F-4D97-AF65-F5344CB8AC3E}">
        <p14:creationId xmlns:p14="http://schemas.microsoft.com/office/powerpoint/2010/main" val="206200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60A45CC-B277-4200-B1B2-FD566A3138B8}" type="datetimeFigureOut">
              <a:rPr lang="en-GB" smtClean="0"/>
              <a:t>03/09/2011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D2231C-A9BE-48A0-915C-248941C5944E}" type="slidenum">
              <a:rPr lang="en-GB" smtClean="0"/>
              <a:t>‹#›</a:t>
            </a:fld>
            <a:endParaRPr lang="en-GB"/>
          </a:p>
        </p:txBody>
      </p:sp>
    </p:spTree>
    <p:extLst>
      <p:ext uri="{BB962C8B-B14F-4D97-AF65-F5344CB8AC3E}">
        <p14:creationId xmlns:p14="http://schemas.microsoft.com/office/powerpoint/2010/main" val="337766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60A45CC-B277-4200-B1B2-FD566A3138B8}" type="datetimeFigureOut">
              <a:rPr lang="en-GB" smtClean="0"/>
              <a:t>03/09/2011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D2231C-A9BE-48A0-915C-248941C5944E}" type="slidenum">
              <a:rPr lang="en-GB" smtClean="0"/>
              <a:t>‹#›</a:t>
            </a:fld>
            <a:endParaRPr lang="en-GB"/>
          </a:p>
        </p:txBody>
      </p:sp>
    </p:spTree>
    <p:extLst>
      <p:ext uri="{BB962C8B-B14F-4D97-AF65-F5344CB8AC3E}">
        <p14:creationId xmlns:p14="http://schemas.microsoft.com/office/powerpoint/2010/main" val="366695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60A45CC-B277-4200-B1B2-FD566A3138B8}" type="datetimeFigureOut">
              <a:rPr lang="en-GB" smtClean="0"/>
              <a:t>03/09/2011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D2231C-A9BE-48A0-915C-248941C5944E}" type="slidenum">
              <a:rPr lang="en-GB" smtClean="0"/>
              <a:t>‹#›</a:t>
            </a:fld>
            <a:endParaRPr lang="en-GB"/>
          </a:p>
        </p:txBody>
      </p:sp>
    </p:spTree>
    <p:extLst>
      <p:ext uri="{BB962C8B-B14F-4D97-AF65-F5344CB8AC3E}">
        <p14:creationId xmlns:p14="http://schemas.microsoft.com/office/powerpoint/2010/main" val="2554263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A45CC-B277-4200-B1B2-FD566A3138B8}" type="datetimeFigureOut">
              <a:rPr lang="en-GB" smtClean="0"/>
              <a:t>03/09/2011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D2231C-A9BE-48A0-915C-248941C5944E}" type="slidenum">
              <a:rPr lang="en-GB" smtClean="0"/>
              <a:t>‹#›</a:t>
            </a:fld>
            <a:endParaRPr lang="en-GB"/>
          </a:p>
        </p:txBody>
      </p:sp>
    </p:spTree>
    <p:extLst>
      <p:ext uri="{BB962C8B-B14F-4D97-AF65-F5344CB8AC3E}">
        <p14:creationId xmlns:p14="http://schemas.microsoft.com/office/powerpoint/2010/main" val="3561557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0A45CC-B277-4200-B1B2-FD566A3138B8}" type="datetimeFigureOut">
              <a:rPr lang="en-GB" smtClean="0"/>
              <a:t>03/09/2011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D2231C-A9BE-48A0-915C-248941C5944E}" type="slidenum">
              <a:rPr lang="en-GB" smtClean="0"/>
              <a:t>‹#›</a:t>
            </a:fld>
            <a:endParaRPr lang="en-GB"/>
          </a:p>
        </p:txBody>
      </p:sp>
    </p:spTree>
    <p:extLst>
      <p:ext uri="{BB962C8B-B14F-4D97-AF65-F5344CB8AC3E}">
        <p14:creationId xmlns:p14="http://schemas.microsoft.com/office/powerpoint/2010/main" val="2048328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0A45CC-B277-4200-B1B2-FD566A3138B8}" type="datetimeFigureOut">
              <a:rPr lang="en-GB" smtClean="0"/>
              <a:t>03/09/2011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D2231C-A9BE-48A0-915C-248941C5944E}" type="slidenum">
              <a:rPr lang="en-GB" smtClean="0"/>
              <a:t>‹#›</a:t>
            </a:fld>
            <a:endParaRPr lang="en-GB"/>
          </a:p>
        </p:txBody>
      </p:sp>
    </p:spTree>
    <p:extLst>
      <p:ext uri="{BB962C8B-B14F-4D97-AF65-F5344CB8AC3E}">
        <p14:creationId xmlns:p14="http://schemas.microsoft.com/office/powerpoint/2010/main" val="2503794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A45CC-B277-4200-B1B2-FD566A3138B8}" type="datetimeFigureOut">
              <a:rPr lang="en-GB" smtClean="0"/>
              <a:t>03/09/2011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2231C-A9BE-48A0-915C-248941C5944E}" type="slidenum">
              <a:rPr lang="en-GB" smtClean="0"/>
              <a:t>‹#›</a:t>
            </a:fld>
            <a:endParaRPr lang="en-GB"/>
          </a:p>
        </p:txBody>
      </p:sp>
    </p:spTree>
    <p:extLst>
      <p:ext uri="{BB962C8B-B14F-4D97-AF65-F5344CB8AC3E}">
        <p14:creationId xmlns:p14="http://schemas.microsoft.com/office/powerpoint/2010/main" val="1847448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6437313"/>
            <a:ext cx="542925" cy="420687"/>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3"/>
          <p:cNvSpPr txBox="1">
            <a:spLocks noChangeArrowheads="1"/>
          </p:cNvSpPr>
          <p:nvPr/>
        </p:nvSpPr>
        <p:spPr bwMode="auto">
          <a:xfrm>
            <a:off x="808038" y="6538913"/>
            <a:ext cx="3794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a:t>TV</a:t>
            </a:r>
          </a:p>
        </p:txBody>
      </p:sp>
      <p:sp>
        <p:nvSpPr>
          <p:cNvPr id="24580" name="Text Box 4"/>
          <p:cNvSpPr txBox="1">
            <a:spLocks noChangeArrowheads="1"/>
          </p:cNvSpPr>
          <p:nvPr/>
        </p:nvSpPr>
        <p:spPr bwMode="auto">
          <a:xfrm>
            <a:off x="2300288" y="1095375"/>
            <a:ext cx="421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a:latin typeface="Goudy Stout" pitchFamily="18" charset="0"/>
              </a:rPr>
              <a:t>HOY VAMOS A:</a:t>
            </a:r>
          </a:p>
        </p:txBody>
      </p:sp>
      <p:sp>
        <p:nvSpPr>
          <p:cNvPr id="24581" name="Text Box 5"/>
          <p:cNvSpPr txBox="1">
            <a:spLocks noChangeArrowheads="1"/>
          </p:cNvSpPr>
          <p:nvPr/>
        </p:nvSpPr>
        <p:spPr bwMode="auto">
          <a:xfrm>
            <a:off x="827088" y="2193925"/>
            <a:ext cx="73020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marL="457200" indent="-457200">
              <a:buFont typeface="Wingdings" pitchFamily="2" charset="2"/>
              <a:buChar char="q"/>
            </a:pPr>
            <a:r>
              <a:rPr lang="es-ES_tradnl" sz="2800" b="1" dirty="0" smtClean="0">
                <a:latin typeface="+mn-lt"/>
              </a:rPr>
              <a:t>Usar el vocabulario para tipos </a:t>
            </a:r>
            <a:r>
              <a:rPr lang="es-ES_tradnl" sz="2800" b="1" dirty="0">
                <a:latin typeface="+mn-lt"/>
              </a:rPr>
              <a:t>de </a:t>
            </a:r>
            <a:r>
              <a:rPr lang="es-ES_tradnl" sz="2800" b="1" dirty="0" smtClean="0">
                <a:latin typeface="+mn-lt"/>
              </a:rPr>
              <a:t>programas.</a:t>
            </a:r>
            <a:endParaRPr lang="es-ES_tradnl" sz="2800" b="1" dirty="0">
              <a:latin typeface="+mn-lt"/>
            </a:endParaRPr>
          </a:p>
        </p:txBody>
      </p:sp>
      <p:sp>
        <p:nvSpPr>
          <p:cNvPr id="24583" name="Text Box 7"/>
          <p:cNvSpPr txBox="1">
            <a:spLocks noChangeArrowheads="1"/>
          </p:cNvSpPr>
          <p:nvPr/>
        </p:nvSpPr>
        <p:spPr bwMode="auto">
          <a:xfrm>
            <a:off x="827088" y="2852936"/>
            <a:ext cx="44550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457200" indent="-457200">
              <a:buFont typeface="Wingdings" pitchFamily="2" charset="2"/>
              <a:buChar char="q"/>
            </a:pPr>
            <a:r>
              <a:rPr lang="en-GB" sz="2800" b="1" dirty="0" smtClean="0"/>
              <a:t>Dar </a:t>
            </a:r>
            <a:r>
              <a:rPr lang="en-GB" sz="2800" b="1" dirty="0" err="1" smtClean="0"/>
              <a:t>opiniones</a:t>
            </a:r>
            <a:r>
              <a:rPr lang="en-GB" sz="2800" b="1" dirty="0" smtClean="0"/>
              <a:t> en </a:t>
            </a:r>
            <a:r>
              <a:rPr lang="en-GB" sz="2800" b="1" dirty="0" err="1" smtClean="0"/>
              <a:t>grupos</a:t>
            </a:r>
            <a:r>
              <a:rPr lang="en-GB" sz="2800" b="1" dirty="0" smtClean="0"/>
              <a:t>. </a:t>
            </a:r>
            <a:endParaRPr lang="en-GB" sz="2800" b="1" dirty="0"/>
          </a:p>
        </p:txBody>
      </p:sp>
      <p:sp>
        <p:nvSpPr>
          <p:cNvPr id="24584" name="Text Box 8"/>
          <p:cNvSpPr txBox="1">
            <a:spLocks noChangeArrowheads="1"/>
          </p:cNvSpPr>
          <p:nvPr/>
        </p:nvSpPr>
        <p:spPr bwMode="auto">
          <a:xfrm>
            <a:off x="827088" y="3573661"/>
            <a:ext cx="58480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457200" indent="-457200">
              <a:buFont typeface="Wingdings" pitchFamily="2" charset="2"/>
              <a:buChar char="q"/>
            </a:pPr>
            <a:r>
              <a:rPr lang="es-ES_tradnl" sz="2800" b="1" dirty="0" smtClean="0"/>
              <a:t>Usar </a:t>
            </a:r>
            <a:r>
              <a:rPr lang="es-ES_tradnl" sz="2800" b="1" dirty="0"/>
              <a:t>‘</a:t>
            </a:r>
            <a:r>
              <a:rPr lang="es-ES_tradnl" sz="2800" b="1" i="1" dirty="0"/>
              <a:t>también</a:t>
            </a:r>
            <a:r>
              <a:rPr lang="es-ES_tradnl" sz="2800" b="1" dirty="0"/>
              <a:t>’, ‘</a:t>
            </a:r>
            <a:r>
              <a:rPr lang="es-ES_tradnl" sz="2800" b="1" i="1" dirty="0"/>
              <a:t>tampoco</a:t>
            </a:r>
            <a:r>
              <a:rPr lang="es-ES_tradnl" sz="2800" b="1" dirty="0"/>
              <a:t>’, ‘</a:t>
            </a:r>
            <a:r>
              <a:rPr lang="es-ES_tradnl" sz="2800" b="1" i="1" dirty="0"/>
              <a:t>y</a:t>
            </a:r>
            <a:r>
              <a:rPr lang="es-ES_tradnl" sz="2800" b="1" dirty="0"/>
              <a:t>’ y ‘</a:t>
            </a:r>
            <a:r>
              <a:rPr lang="es-ES_tradnl" sz="2800" b="1" i="1" dirty="0"/>
              <a:t>ni</a:t>
            </a:r>
            <a:r>
              <a:rPr lang="es-ES_tradnl" sz="2800" b="1" dirty="0"/>
              <a:t>’</a:t>
            </a:r>
            <a:r>
              <a:rPr lang="en-GB" sz="2800" b="1" dirty="0"/>
              <a:t> </a:t>
            </a:r>
          </a:p>
        </p:txBody>
      </p:sp>
    </p:spTree>
    <p:extLst>
      <p:ext uri="{BB962C8B-B14F-4D97-AF65-F5344CB8AC3E}">
        <p14:creationId xmlns:p14="http://schemas.microsoft.com/office/powerpoint/2010/main" val="4036502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4581"/>
                                        </p:tgtEl>
                                        <p:attrNameLst>
                                          <p:attrName>style.visibility</p:attrName>
                                        </p:attrNameLst>
                                      </p:cBhvr>
                                      <p:to>
                                        <p:strVal val="visible"/>
                                      </p:to>
                                    </p:set>
                                    <p:anim calcmode="lin" valueType="num">
                                      <p:cBhvr>
                                        <p:cTn id="13" dur="500" fill="hold"/>
                                        <p:tgtEl>
                                          <p:spTgt spid="24581"/>
                                        </p:tgtEl>
                                        <p:attrNameLst>
                                          <p:attrName>ppt_w</p:attrName>
                                        </p:attrNameLst>
                                      </p:cBhvr>
                                      <p:tavLst>
                                        <p:tav tm="0">
                                          <p:val>
                                            <p:fltVal val="0"/>
                                          </p:val>
                                        </p:tav>
                                        <p:tav tm="100000">
                                          <p:val>
                                            <p:strVal val="#ppt_w"/>
                                          </p:val>
                                        </p:tav>
                                      </p:tavLst>
                                    </p:anim>
                                    <p:anim calcmode="lin" valueType="num">
                                      <p:cBhvr>
                                        <p:cTn id="14" dur="500" fill="hold"/>
                                        <p:tgtEl>
                                          <p:spTgt spid="2458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4583"/>
                                        </p:tgtEl>
                                        <p:attrNameLst>
                                          <p:attrName>style.visibility</p:attrName>
                                        </p:attrNameLst>
                                      </p:cBhvr>
                                      <p:to>
                                        <p:strVal val="visible"/>
                                      </p:to>
                                    </p:set>
                                    <p:anim calcmode="lin" valueType="num">
                                      <p:cBhvr>
                                        <p:cTn id="19" dur="500" fill="hold"/>
                                        <p:tgtEl>
                                          <p:spTgt spid="24583"/>
                                        </p:tgtEl>
                                        <p:attrNameLst>
                                          <p:attrName>ppt_w</p:attrName>
                                        </p:attrNameLst>
                                      </p:cBhvr>
                                      <p:tavLst>
                                        <p:tav tm="0">
                                          <p:val>
                                            <p:fltVal val="0"/>
                                          </p:val>
                                        </p:tav>
                                        <p:tav tm="100000">
                                          <p:val>
                                            <p:strVal val="#ppt_w"/>
                                          </p:val>
                                        </p:tav>
                                      </p:tavLst>
                                    </p:anim>
                                    <p:anim calcmode="lin" valueType="num">
                                      <p:cBhvr>
                                        <p:cTn id="20" dur="500" fill="hold"/>
                                        <p:tgtEl>
                                          <p:spTgt spid="24583"/>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4584"/>
                                        </p:tgtEl>
                                        <p:attrNameLst>
                                          <p:attrName>style.visibility</p:attrName>
                                        </p:attrNameLst>
                                      </p:cBhvr>
                                      <p:to>
                                        <p:strVal val="visible"/>
                                      </p:to>
                                    </p:set>
                                    <p:anim calcmode="lin" valueType="num">
                                      <p:cBhvr>
                                        <p:cTn id="25" dur="500" fill="hold"/>
                                        <p:tgtEl>
                                          <p:spTgt spid="24584"/>
                                        </p:tgtEl>
                                        <p:attrNameLst>
                                          <p:attrName>ppt_w</p:attrName>
                                        </p:attrNameLst>
                                      </p:cBhvr>
                                      <p:tavLst>
                                        <p:tav tm="0">
                                          <p:val>
                                            <p:fltVal val="0"/>
                                          </p:val>
                                        </p:tav>
                                        <p:tav tm="100000">
                                          <p:val>
                                            <p:strVal val="#ppt_w"/>
                                          </p:val>
                                        </p:tav>
                                      </p:tavLst>
                                    </p:anim>
                                    <p:anim calcmode="lin" valueType="num">
                                      <p:cBhvr>
                                        <p:cTn id="26" dur="500" fill="hold"/>
                                        <p:tgtEl>
                                          <p:spTgt spid="245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1" grpId="0"/>
      <p:bldP spid="24583" grpId="0"/>
      <p:bldP spid="2458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457200" y="2276475"/>
            <a:ext cx="8229600" cy="3849688"/>
          </a:xfrm>
        </p:spPr>
        <p:txBody>
          <a:bodyPr/>
          <a:lstStyle/>
          <a:p>
            <a:r>
              <a:rPr lang="en-GB" dirty="0">
                <a:latin typeface="Berlin Sans FB Demi" pitchFamily="34" charset="0"/>
              </a:rPr>
              <a:t>Me </a:t>
            </a:r>
            <a:r>
              <a:rPr lang="en-GB" dirty="0" err="1">
                <a:latin typeface="Berlin Sans FB Demi" pitchFamily="34" charset="0"/>
              </a:rPr>
              <a:t>gustan</a:t>
            </a:r>
            <a:r>
              <a:rPr lang="en-GB" dirty="0">
                <a:latin typeface="Berlin Sans FB Demi" pitchFamily="34" charset="0"/>
              </a:rPr>
              <a:t>…… y </a:t>
            </a:r>
            <a:r>
              <a:rPr lang="en-GB" dirty="0" err="1">
                <a:latin typeface="Berlin Sans FB Demi" pitchFamily="34" charset="0"/>
              </a:rPr>
              <a:t>tambi</a:t>
            </a:r>
            <a:r>
              <a:rPr lang="en-US" dirty="0" err="1">
                <a:latin typeface="Berlin Sans FB Demi" pitchFamily="34" charset="0"/>
              </a:rPr>
              <a:t>én</a:t>
            </a:r>
            <a:r>
              <a:rPr lang="en-US" dirty="0">
                <a:latin typeface="Berlin Sans FB Demi" pitchFamily="34" charset="0"/>
              </a:rPr>
              <a:t> ……</a:t>
            </a:r>
          </a:p>
          <a:p>
            <a:pPr>
              <a:buFontTx/>
              <a:buNone/>
            </a:pPr>
            <a:endParaRPr lang="en-US" dirty="0">
              <a:latin typeface="Berlin Sans FB Demi" pitchFamily="34" charset="0"/>
            </a:endParaRPr>
          </a:p>
          <a:p>
            <a:r>
              <a:rPr lang="en-US" dirty="0" smtClean="0">
                <a:latin typeface="Berlin Sans FB Demi" pitchFamily="34" charset="0"/>
              </a:rPr>
              <a:t>No me </a:t>
            </a:r>
            <a:r>
              <a:rPr lang="en-US" dirty="0" err="1" smtClean="0">
                <a:latin typeface="Berlin Sans FB Demi" pitchFamily="34" charset="0"/>
              </a:rPr>
              <a:t>gustan</a:t>
            </a:r>
            <a:r>
              <a:rPr lang="en-US" dirty="0" smtClean="0">
                <a:latin typeface="Berlin Sans FB Demi" pitchFamily="34" charset="0"/>
              </a:rPr>
              <a:t> …….. </a:t>
            </a:r>
            <a:r>
              <a:rPr lang="en-US" dirty="0" err="1" smtClean="0">
                <a:latin typeface="Berlin Sans FB Demi" pitchFamily="34" charset="0"/>
              </a:rPr>
              <a:t>ni</a:t>
            </a:r>
            <a:r>
              <a:rPr lang="en-US" dirty="0" smtClean="0">
                <a:latin typeface="Berlin Sans FB Demi" pitchFamily="34" charset="0"/>
              </a:rPr>
              <a:t> ……..</a:t>
            </a:r>
            <a:r>
              <a:rPr lang="en-US" dirty="0" err="1">
                <a:latin typeface="Berlin Sans FB Demi" pitchFamily="34" charset="0"/>
              </a:rPr>
              <a:t>tampoco</a:t>
            </a:r>
            <a:endParaRPr lang="en-US" dirty="0">
              <a:latin typeface="Berlin Sans FB Demi" pitchFamily="34" charset="0"/>
            </a:endParaRPr>
          </a:p>
        </p:txBody>
      </p:sp>
      <p:sp>
        <p:nvSpPr>
          <p:cNvPr id="29700" name="Text Box 4"/>
          <p:cNvSpPr txBox="1">
            <a:spLocks noGrp="1" noChangeArrowheads="1"/>
          </p:cNvSpPr>
          <p:nvPr>
            <p:ph type="title"/>
          </p:nvPr>
        </p:nvSpPr>
        <p:spPr>
          <a:xfrm>
            <a:off x="457200" y="274638"/>
            <a:ext cx="8229600" cy="922337"/>
          </a:xfrm>
          <a:solidFill>
            <a:srgbClr val="FF9900"/>
          </a:solidFill>
          <a:ln/>
        </p:spPr>
        <p:txBody>
          <a:bodyPr/>
          <a:lstStyle/>
          <a:p>
            <a:r>
              <a:rPr lang="en-US" sz="2800">
                <a:latin typeface="Showcard Gothic" pitchFamily="82" charset="0"/>
              </a:rPr>
              <a:t>Completa las frases lo más rápido posible</a:t>
            </a:r>
          </a:p>
        </p:txBody>
      </p:sp>
    </p:spTree>
    <p:extLst>
      <p:ext uri="{BB962C8B-B14F-4D97-AF65-F5344CB8AC3E}">
        <p14:creationId xmlns:p14="http://schemas.microsoft.com/office/powerpoint/2010/main" val="2803622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163" y="6437313"/>
            <a:ext cx="542925" cy="420687"/>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p:cNvSpPr txBox="1">
            <a:spLocks noChangeArrowheads="1"/>
          </p:cNvSpPr>
          <p:nvPr/>
        </p:nvSpPr>
        <p:spPr bwMode="auto">
          <a:xfrm>
            <a:off x="808038" y="6538913"/>
            <a:ext cx="3794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200" b="1"/>
              <a:t>TV</a:t>
            </a:r>
          </a:p>
        </p:txBody>
      </p:sp>
      <p:sp>
        <p:nvSpPr>
          <p:cNvPr id="25604" name="Text Box 4"/>
          <p:cNvSpPr txBox="1">
            <a:spLocks noChangeArrowheads="1"/>
          </p:cNvSpPr>
          <p:nvPr/>
        </p:nvSpPr>
        <p:spPr bwMode="auto">
          <a:xfrm>
            <a:off x="2300288" y="1095375"/>
            <a:ext cx="3729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a:latin typeface="Goudy Stout" pitchFamily="18" charset="0"/>
              </a:rPr>
              <a:t>HOY HEMOS:</a:t>
            </a:r>
          </a:p>
        </p:txBody>
      </p:sp>
      <p:sp>
        <p:nvSpPr>
          <p:cNvPr id="25605" name="Text Box 5"/>
          <p:cNvSpPr txBox="1">
            <a:spLocks noChangeArrowheads="1"/>
          </p:cNvSpPr>
          <p:nvPr/>
        </p:nvSpPr>
        <p:spPr bwMode="auto">
          <a:xfrm>
            <a:off x="827088" y="2193925"/>
            <a:ext cx="79213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a:buFontTx/>
              <a:buAutoNum type="arabicPeriod"/>
            </a:pPr>
            <a:r>
              <a:rPr lang="es-ES_tradnl" sz="2400" b="1" dirty="0" smtClean="0">
                <a:latin typeface="+mn-lt"/>
              </a:rPr>
              <a:t>Usado vocabulario relacionado </a:t>
            </a:r>
            <a:r>
              <a:rPr lang="es-ES_tradnl" sz="2400" b="1" dirty="0">
                <a:latin typeface="+mn-lt"/>
              </a:rPr>
              <a:t>con la televisión.</a:t>
            </a:r>
          </a:p>
        </p:txBody>
      </p:sp>
      <p:sp>
        <p:nvSpPr>
          <p:cNvPr id="25607" name="Text Box 7"/>
          <p:cNvSpPr txBox="1">
            <a:spLocks noChangeArrowheads="1"/>
          </p:cNvSpPr>
          <p:nvPr/>
        </p:nvSpPr>
        <p:spPr bwMode="auto">
          <a:xfrm>
            <a:off x="842864" y="2780928"/>
            <a:ext cx="39052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dirty="0" smtClean="0"/>
              <a:t>2. Dado </a:t>
            </a:r>
            <a:r>
              <a:rPr lang="en-GB" sz="2400" b="1" dirty="0" err="1"/>
              <a:t>opiniones</a:t>
            </a:r>
            <a:r>
              <a:rPr lang="en-GB" sz="2400" b="1" dirty="0"/>
              <a:t> </a:t>
            </a:r>
            <a:r>
              <a:rPr lang="en-GB" sz="2400" b="1" dirty="0" smtClean="0"/>
              <a:t>en </a:t>
            </a:r>
            <a:r>
              <a:rPr lang="en-GB" sz="2400" b="1" dirty="0" err="1" smtClean="0"/>
              <a:t>grupos</a:t>
            </a:r>
            <a:r>
              <a:rPr lang="en-GB" sz="2400" b="1" dirty="0" smtClean="0"/>
              <a:t>.</a:t>
            </a:r>
            <a:endParaRPr lang="en-GB" sz="2400" b="1" dirty="0"/>
          </a:p>
        </p:txBody>
      </p:sp>
      <p:sp>
        <p:nvSpPr>
          <p:cNvPr id="25608" name="Text Box 8"/>
          <p:cNvSpPr txBox="1">
            <a:spLocks noChangeArrowheads="1"/>
          </p:cNvSpPr>
          <p:nvPr/>
        </p:nvSpPr>
        <p:spPr bwMode="auto">
          <a:xfrm>
            <a:off x="898261" y="3356992"/>
            <a:ext cx="51959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dirty="0" smtClean="0"/>
              <a:t>3. </a:t>
            </a:r>
            <a:r>
              <a:rPr lang="es-ES_tradnl" sz="2400" b="1" dirty="0"/>
              <a:t>Usado ‘también’, ‘tampoco’, ‘y’ y ‘ni’</a:t>
            </a:r>
            <a:r>
              <a:rPr lang="en-GB" sz="2400" b="1" dirty="0"/>
              <a:t> </a:t>
            </a:r>
          </a:p>
        </p:txBody>
      </p:sp>
    </p:spTree>
    <p:extLst>
      <p:ext uri="{BB962C8B-B14F-4D97-AF65-F5344CB8AC3E}">
        <p14:creationId xmlns:p14="http://schemas.microsoft.com/office/powerpoint/2010/main" val="2190149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ppt_w</p:attrName>
                                        </p:attrNameLst>
                                      </p:cBhvr>
                                      <p:tavLst>
                                        <p:tav tm="0">
                                          <p:val>
                                            <p:fltVal val="0"/>
                                          </p:val>
                                        </p:tav>
                                        <p:tav tm="100000">
                                          <p:val>
                                            <p:strVal val="#ppt_w"/>
                                          </p:val>
                                        </p:tav>
                                      </p:tavLst>
                                    </p:anim>
                                    <p:anim calcmode="lin" valueType="num">
                                      <p:cBhvr>
                                        <p:cTn id="8" dur="500" fill="hold"/>
                                        <p:tgtEl>
                                          <p:spTgt spid="2560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5605"/>
                                        </p:tgtEl>
                                        <p:attrNameLst>
                                          <p:attrName>style.visibility</p:attrName>
                                        </p:attrNameLst>
                                      </p:cBhvr>
                                      <p:to>
                                        <p:strVal val="visible"/>
                                      </p:to>
                                    </p:set>
                                    <p:anim calcmode="lin" valueType="num">
                                      <p:cBhvr>
                                        <p:cTn id="13" dur="500" fill="hold"/>
                                        <p:tgtEl>
                                          <p:spTgt spid="25605"/>
                                        </p:tgtEl>
                                        <p:attrNameLst>
                                          <p:attrName>ppt_w</p:attrName>
                                        </p:attrNameLst>
                                      </p:cBhvr>
                                      <p:tavLst>
                                        <p:tav tm="0">
                                          <p:val>
                                            <p:fltVal val="0"/>
                                          </p:val>
                                        </p:tav>
                                        <p:tav tm="100000">
                                          <p:val>
                                            <p:strVal val="#ppt_w"/>
                                          </p:val>
                                        </p:tav>
                                      </p:tavLst>
                                    </p:anim>
                                    <p:anim calcmode="lin" valueType="num">
                                      <p:cBhvr>
                                        <p:cTn id="14" dur="500" fill="hold"/>
                                        <p:tgtEl>
                                          <p:spTgt spid="2560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5607"/>
                                        </p:tgtEl>
                                        <p:attrNameLst>
                                          <p:attrName>style.visibility</p:attrName>
                                        </p:attrNameLst>
                                      </p:cBhvr>
                                      <p:to>
                                        <p:strVal val="visible"/>
                                      </p:to>
                                    </p:set>
                                    <p:anim calcmode="lin" valueType="num">
                                      <p:cBhvr>
                                        <p:cTn id="19" dur="500" fill="hold"/>
                                        <p:tgtEl>
                                          <p:spTgt spid="25607"/>
                                        </p:tgtEl>
                                        <p:attrNameLst>
                                          <p:attrName>ppt_w</p:attrName>
                                        </p:attrNameLst>
                                      </p:cBhvr>
                                      <p:tavLst>
                                        <p:tav tm="0">
                                          <p:val>
                                            <p:fltVal val="0"/>
                                          </p:val>
                                        </p:tav>
                                        <p:tav tm="100000">
                                          <p:val>
                                            <p:strVal val="#ppt_w"/>
                                          </p:val>
                                        </p:tav>
                                      </p:tavLst>
                                    </p:anim>
                                    <p:anim calcmode="lin" valueType="num">
                                      <p:cBhvr>
                                        <p:cTn id="20" dur="500" fill="hold"/>
                                        <p:tgtEl>
                                          <p:spTgt spid="2560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5608"/>
                                        </p:tgtEl>
                                        <p:attrNameLst>
                                          <p:attrName>style.visibility</p:attrName>
                                        </p:attrNameLst>
                                      </p:cBhvr>
                                      <p:to>
                                        <p:strVal val="visible"/>
                                      </p:to>
                                    </p:set>
                                    <p:anim calcmode="lin" valueType="num">
                                      <p:cBhvr>
                                        <p:cTn id="25" dur="500" fill="hold"/>
                                        <p:tgtEl>
                                          <p:spTgt spid="25608"/>
                                        </p:tgtEl>
                                        <p:attrNameLst>
                                          <p:attrName>ppt_w</p:attrName>
                                        </p:attrNameLst>
                                      </p:cBhvr>
                                      <p:tavLst>
                                        <p:tav tm="0">
                                          <p:val>
                                            <p:fltVal val="0"/>
                                          </p:val>
                                        </p:tav>
                                        <p:tav tm="100000">
                                          <p:val>
                                            <p:strVal val="#ppt_w"/>
                                          </p:val>
                                        </p:tav>
                                      </p:tavLst>
                                    </p:anim>
                                    <p:anim calcmode="lin" valueType="num">
                                      <p:cBhvr>
                                        <p:cTn id="26" dur="500" fill="hold"/>
                                        <p:tgtEl>
                                          <p:spTgt spid="256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p:bldP spid="25607" grpId="0"/>
      <p:bldP spid="2560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71438" y="101600"/>
            <a:ext cx="8964612" cy="5191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800">
                <a:latin typeface="Showcard Gothic" pitchFamily="82" charset="0"/>
                <a:cs typeface="Arial" pitchFamily="34" charset="0"/>
              </a:rPr>
              <a:t>¿QUÉ PROGRAMAS les GUSTAN?</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7059612" cy="3771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196" name="Group 4"/>
          <p:cNvGraphicFramePr>
            <a:graphicFrameLocks noGrp="1"/>
          </p:cNvGraphicFramePr>
          <p:nvPr/>
        </p:nvGraphicFramePr>
        <p:xfrm>
          <a:off x="71438" y="4437063"/>
          <a:ext cx="8964612" cy="2305687"/>
        </p:xfrm>
        <a:graphic>
          <a:graphicData uri="http://schemas.openxmlformats.org/drawingml/2006/table">
            <a:tbl>
              <a:tblPr/>
              <a:tblGrid>
                <a:gridCol w="1792287"/>
                <a:gridCol w="1793875"/>
                <a:gridCol w="1792288"/>
                <a:gridCol w="1793875"/>
                <a:gridCol w="1792287"/>
              </a:tblGrid>
              <a:tr h="407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Le gusta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¿por qué?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No le gusta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¿por qué?</a:t>
                      </a:r>
                      <a:endParaRPr kumimoji="0" lang="en-GB"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CRISTIAN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JAIME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9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GORETI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CARLOS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9742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Group 2"/>
          <p:cNvGraphicFramePr>
            <a:graphicFrameLocks noGrp="1"/>
          </p:cNvGraphicFramePr>
          <p:nvPr/>
        </p:nvGraphicFramePr>
        <p:xfrm>
          <a:off x="179388" y="404813"/>
          <a:ext cx="8713787" cy="6192838"/>
        </p:xfrm>
        <a:graphic>
          <a:graphicData uri="http://schemas.openxmlformats.org/drawingml/2006/table">
            <a:tbl>
              <a:tblPr/>
              <a:tblGrid>
                <a:gridCol w="2178050"/>
                <a:gridCol w="2179637"/>
                <a:gridCol w="2178050"/>
                <a:gridCol w="2178050"/>
              </a:tblGrid>
              <a:tr h="309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95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163" name="Picture 19" descr="ala tu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5"/>
            <a:ext cx="19050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6165" name="Picture 21" descr="doctor_wh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765175"/>
            <a:ext cx="1871662" cy="1871663"/>
          </a:xfrm>
          <a:prstGeom prst="rect">
            <a:avLst/>
          </a:prstGeom>
          <a:noFill/>
          <a:extLst>
            <a:ext uri="{909E8E84-426E-40DD-AFC4-6F175D3DCCD1}">
              <a14:hiddenFill xmlns:a14="http://schemas.microsoft.com/office/drawing/2010/main">
                <a:solidFill>
                  <a:srgbClr val="FFFFFF"/>
                </a:solidFill>
              </a14:hiddenFill>
            </a:ext>
          </a:extLst>
        </p:spPr>
      </p:pic>
      <p:pic>
        <p:nvPicPr>
          <p:cNvPr id="6167" name="Picture 23" descr="telediar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765175"/>
            <a:ext cx="2016125" cy="1871663"/>
          </a:xfrm>
          <a:prstGeom prst="rect">
            <a:avLst/>
          </a:prstGeom>
          <a:noFill/>
          <a:extLst>
            <a:ext uri="{909E8E84-426E-40DD-AFC4-6F175D3DCCD1}">
              <a14:hiddenFill xmlns:a14="http://schemas.microsoft.com/office/drawing/2010/main">
                <a:solidFill>
                  <a:srgbClr val="FFFFFF"/>
                </a:solidFill>
              </a14:hiddenFill>
            </a:ext>
          </a:extLst>
        </p:spPr>
      </p:pic>
      <p:pic>
        <p:nvPicPr>
          <p:cNvPr id="6169" name="Picture 25" descr="Tibur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5613" y="765175"/>
            <a:ext cx="1943100" cy="1890713"/>
          </a:xfrm>
          <a:prstGeom prst="rect">
            <a:avLst/>
          </a:prstGeom>
          <a:noFill/>
          <a:extLst>
            <a:ext uri="{909E8E84-426E-40DD-AFC4-6F175D3DCCD1}">
              <a14:hiddenFill xmlns:a14="http://schemas.microsoft.com/office/drawing/2010/main">
                <a:solidFill>
                  <a:srgbClr val="FFFFFF"/>
                </a:solidFill>
              </a14:hiddenFill>
            </a:ext>
          </a:extLst>
        </p:spPr>
      </p:pic>
      <p:pic>
        <p:nvPicPr>
          <p:cNvPr id="6171" name="Picture 27" descr="fondo-piratas-del-carib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573463"/>
            <a:ext cx="2008188" cy="2160587"/>
          </a:xfrm>
          <a:prstGeom prst="rect">
            <a:avLst/>
          </a:prstGeom>
          <a:noFill/>
          <a:extLst>
            <a:ext uri="{909E8E84-426E-40DD-AFC4-6F175D3DCCD1}">
              <a14:hiddenFill xmlns:a14="http://schemas.microsoft.com/office/drawing/2010/main">
                <a:solidFill>
                  <a:srgbClr val="FFFFFF"/>
                </a:solidFill>
              </a14:hiddenFill>
            </a:ext>
          </a:extLst>
        </p:spPr>
      </p:pic>
      <p:pic>
        <p:nvPicPr>
          <p:cNvPr id="6173" name="Picture 29" descr="musica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413" y="3798888"/>
            <a:ext cx="2160587" cy="1862137"/>
          </a:xfrm>
          <a:prstGeom prst="rect">
            <a:avLst/>
          </a:prstGeom>
          <a:noFill/>
          <a:extLst>
            <a:ext uri="{909E8E84-426E-40DD-AFC4-6F175D3DCCD1}">
              <a14:hiddenFill xmlns:a14="http://schemas.microsoft.com/office/drawing/2010/main">
                <a:solidFill>
                  <a:srgbClr val="FFFFFF"/>
                </a:solidFill>
              </a14:hiddenFill>
            </a:ext>
          </a:extLst>
        </p:spPr>
      </p:pic>
      <p:pic>
        <p:nvPicPr>
          <p:cNvPr id="6175" name="Picture 31" descr="bob the build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644900"/>
            <a:ext cx="2016125" cy="2089150"/>
          </a:xfrm>
          <a:prstGeom prst="rect">
            <a:avLst/>
          </a:prstGeom>
          <a:noFill/>
          <a:extLst>
            <a:ext uri="{909E8E84-426E-40DD-AFC4-6F175D3DCCD1}">
              <a14:hiddenFill xmlns:a14="http://schemas.microsoft.com/office/drawing/2010/main">
                <a:solidFill>
                  <a:srgbClr val="FFFFFF"/>
                </a:solidFill>
              </a14:hiddenFill>
            </a:ext>
          </a:extLst>
        </p:spPr>
      </p:pic>
      <p:pic>
        <p:nvPicPr>
          <p:cNvPr id="6177" name="Picture 33" descr="depor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7050" y="3644900"/>
            <a:ext cx="1916113" cy="2090738"/>
          </a:xfrm>
          <a:prstGeom prst="rect">
            <a:avLst/>
          </a:prstGeom>
          <a:noFill/>
          <a:extLst>
            <a:ext uri="{909E8E84-426E-40DD-AFC4-6F175D3DCCD1}">
              <a14:hiddenFill xmlns:a14="http://schemas.microsoft.com/office/drawing/2010/main">
                <a:solidFill>
                  <a:srgbClr val="FFFFFF"/>
                </a:solidFill>
              </a14:hiddenFill>
            </a:ext>
          </a:extLst>
        </p:spPr>
      </p:pic>
      <p:pic>
        <p:nvPicPr>
          <p:cNvPr id="6179" name="Picture 35" descr="splod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3573463"/>
            <a:ext cx="2089150" cy="2592387"/>
          </a:xfrm>
          <a:prstGeom prst="rect">
            <a:avLst/>
          </a:prstGeom>
          <a:noFill/>
          <a:extLst>
            <a:ext uri="{909E8E84-426E-40DD-AFC4-6F175D3DCCD1}">
              <a14:hiddenFill xmlns:a14="http://schemas.microsoft.com/office/drawing/2010/main">
                <a:solidFill>
                  <a:srgbClr val="FFFFFF"/>
                </a:solidFill>
              </a14:hiddenFill>
            </a:ext>
          </a:extLst>
        </p:spPr>
      </p:pic>
      <p:pic>
        <p:nvPicPr>
          <p:cNvPr id="6180" name="Picture 36" descr="splod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0413" y="549275"/>
            <a:ext cx="2089150" cy="2519363"/>
          </a:xfrm>
          <a:prstGeom prst="rect">
            <a:avLst/>
          </a:prstGeom>
          <a:noFill/>
          <a:extLst>
            <a:ext uri="{909E8E84-426E-40DD-AFC4-6F175D3DCCD1}">
              <a14:hiddenFill xmlns:a14="http://schemas.microsoft.com/office/drawing/2010/main">
                <a:solidFill>
                  <a:srgbClr val="FFFFFF"/>
                </a:solidFill>
              </a14:hiddenFill>
            </a:ext>
          </a:extLst>
        </p:spPr>
      </p:pic>
      <p:pic>
        <p:nvPicPr>
          <p:cNvPr id="6181" name="Picture 37" descr="splod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1413" y="3573463"/>
            <a:ext cx="2089150" cy="2519362"/>
          </a:xfrm>
          <a:prstGeom prst="rect">
            <a:avLst/>
          </a:prstGeom>
          <a:noFill/>
          <a:extLst>
            <a:ext uri="{909E8E84-426E-40DD-AFC4-6F175D3DCCD1}">
              <a14:hiddenFill xmlns:a14="http://schemas.microsoft.com/office/drawing/2010/main">
                <a:solidFill>
                  <a:srgbClr val="FFFFFF"/>
                </a:solidFill>
              </a14:hiddenFill>
            </a:ext>
          </a:extLst>
        </p:spPr>
      </p:pic>
      <p:pic>
        <p:nvPicPr>
          <p:cNvPr id="6182" name="Picture 38" descr="splod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588" y="3573463"/>
            <a:ext cx="2089150" cy="2519362"/>
          </a:xfrm>
          <a:prstGeom prst="rect">
            <a:avLst/>
          </a:prstGeom>
          <a:noFill/>
          <a:extLst>
            <a:ext uri="{909E8E84-426E-40DD-AFC4-6F175D3DCCD1}">
              <a14:hiddenFill xmlns:a14="http://schemas.microsoft.com/office/drawing/2010/main">
                <a:solidFill>
                  <a:srgbClr val="FFFFFF"/>
                </a:solidFill>
              </a14:hiddenFill>
            </a:ext>
          </a:extLst>
        </p:spPr>
      </p:pic>
      <p:pic>
        <p:nvPicPr>
          <p:cNvPr id="6183" name="Picture 39" descr="splod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549275"/>
            <a:ext cx="2089150" cy="2376488"/>
          </a:xfrm>
          <a:prstGeom prst="rect">
            <a:avLst/>
          </a:prstGeom>
          <a:noFill/>
          <a:extLst>
            <a:ext uri="{909E8E84-426E-40DD-AFC4-6F175D3DCCD1}">
              <a14:hiddenFill xmlns:a14="http://schemas.microsoft.com/office/drawing/2010/main">
                <a:solidFill>
                  <a:srgbClr val="FFFFFF"/>
                </a:solidFill>
              </a14:hiddenFill>
            </a:ext>
          </a:extLst>
        </p:spPr>
      </p:pic>
      <p:pic>
        <p:nvPicPr>
          <p:cNvPr id="6184" name="Picture 40" descr="splod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0413" y="3573463"/>
            <a:ext cx="2089150" cy="2592387"/>
          </a:xfrm>
          <a:prstGeom prst="rect">
            <a:avLst/>
          </a:prstGeom>
          <a:noFill/>
          <a:extLst>
            <a:ext uri="{909E8E84-426E-40DD-AFC4-6F175D3DCCD1}">
              <a14:hiddenFill xmlns:a14="http://schemas.microsoft.com/office/drawing/2010/main">
                <a:solidFill>
                  <a:srgbClr val="FFFFFF"/>
                </a:solidFill>
              </a14:hiddenFill>
            </a:ext>
          </a:extLst>
        </p:spPr>
      </p:pic>
      <p:pic>
        <p:nvPicPr>
          <p:cNvPr id="6185" name="Picture 41" descr="splod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1413" y="477838"/>
            <a:ext cx="2089150" cy="2519362"/>
          </a:xfrm>
          <a:prstGeom prst="rect">
            <a:avLst/>
          </a:prstGeom>
          <a:noFill/>
          <a:extLst>
            <a:ext uri="{909E8E84-426E-40DD-AFC4-6F175D3DCCD1}">
              <a14:hiddenFill xmlns:a14="http://schemas.microsoft.com/office/drawing/2010/main">
                <a:solidFill>
                  <a:srgbClr val="FFFFFF"/>
                </a:solidFill>
              </a14:hiddenFill>
            </a:ext>
          </a:extLst>
        </p:spPr>
      </p:pic>
      <p:pic>
        <p:nvPicPr>
          <p:cNvPr id="6186" name="Picture 42" descr="splod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1000" y="620713"/>
            <a:ext cx="2089150" cy="237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214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179"/>
                                        </p:tgtEl>
                                        <p:attrNameLst>
                                          <p:attrName>style.visibility</p:attrName>
                                        </p:attrNameLst>
                                      </p:cBhvr>
                                      <p:to>
                                        <p:strVal val="visible"/>
                                      </p:to>
                                    </p:set>
                                    <p:anim calcmode="lin" valueType="num">
                                      <p:cBhvr>
                                        <p:cTn id="7" dur="500" fill="hold"/>
                                        <p:tgtEl>
                                          <p:spTgt spid="6179"/>
                                        </p:tgtEl>
                                        <p:attrNameLst>
                                          <p:attrName>ppt_w</p:attrName>
                                        </p:attrNameLst>
                                      </p:cBhvr>
                                      <p:tavLst>
                                        <p:tav tm="0">
                                          <p:val>
                                            <p:fltVal val="0"/>
                                          </p:val>
                                        </p:tav>
                                        <p:tav tm="100000">
                                          <p:val>
                                            <p:strVal val="#ppt_w"/>
                                          </p:val>
                                        </p:tav>
                                      </p:tavLst>
                                    </p:anim>
                                    <p:anim calcmode="lin" valueType="num">
                                      <p:cBhvr>
                                        <p:cTn id="8" dur="500" fill="hold"/>
                                        <p:tgtEl>
                                          <p:spTgt spid="6179"/>
                                        </p:tgtEl>
                                        <p:attrNameLst>
                                          <p:attrName>ppt_h</p:attrName>
                                        </p:attrNameLst>
                                      </p:cBhvr>
                                      <p:tavLst>
                                        <p:tav tm="0">
                                          <p:val>
                                            <p:fltVal val="0"/>
                                          </p:val>
                                        </p:tav>
                                        <p:tav tm="100000">
                                          <p:val>
                                            <p:strVal val="#ppt_h"/>
                                          </p:val>
                                        </p:tav>
                                      </p:tavLst>
                                    </p:anim>
                                    <p:anim calcmode="lin" valueType="num">
                                      <p:cBhvr>
                                        <p:cTn id="9" dur="500" fill="hold"/>
                                        <p:tgtEl>
                                          <p:spTgt spid="6179"/>
                                        </p:tgtEl>
                                        <p:attrNameLst>
                                          <p:attrName>style.rotation</p:attrName>
                                        </p:attrNameLst>
                                      </p:cBhvr>
                                      <p:tavLst>
                                        <p:tav tm="0">
                                          <p:val>
                                            <p:fltVal val="360"/>
                                          </p:val>
                                        </p:tav>
                                        <p:tav tm="100000">
                                          <p:val>
                                            <p:fltVal val="0"/>
                                          </p:val>
                                        </p:tav>
                                      </p:tavLst>
                                    </p:anim>
                                    <p:animEffect transition="in" filter="fade">
                                      <p:cBhvr>
                                        <p:cTn id="10" dur="500"/>
                                        <p:tgtEl>
                                          <p:spTgt spid="617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6180"/>
                                        </p:tgtEl>
                                        <p:attrNameLst>
                                          <p:attrName>style.visibility</p:attrName>
                                        </p:attrNameLst>
                                      </p:cBhvr>
                                      <p:to>
                                        <p:strVal val="visible"/>
                                      </p:to>
                                    </p:set>
                                    <p:anim calcmode="lin" valueType="num">
                                      <p:cBhvr>
                                        <p:cTn id="15" dur="500" fill="hold"/>
                                        <p:tgtEl>
                                          <p:spTgt spid="6180"/>
                                        </p:tgtEl>
                                        <p:attrNameLst>
                                          <p:attrName>ppt_w</p:attrName>
                                        </p:attrNameLst>
                                      </p:cBhvr>
                                      <p:tavLst>
                                        <p:tav tm="0">
                                          <p:val>
                                            <p:fltVal val="0"/>
                                          </p:val>
                                        </p:tav>
                                        <p:tav tm="100000">
                                          <p:val>
                                            <p:strVal val="#ppt_w"/>
                                          </p:val>
                                        </p:tav>
                                      </p:tavLst>
                                    </p:anim>
                                    <p:anim calcmode="lin" valueType="num">
                                      <p:cBhvr>
                                        <p:cTn id="16" dur="500" fill="hold"/>
                                        <p:tgtEl>
                                          <p:spTgt spid="6180"/>
                                        </p:tgtEl>
                                        <p:attrNameLst>
                                          <p:attrName>ppt_h</p:attrName>
                                        </p:attrNameLst>
                                      </p:cBhvr>
                                      <p:tavLst>
                                        <p:tav tm="0">
                                          <p:val>
                                            <p:fltVal val="0"/>
                                          </p:val>
                                        </p:tav>
                                        <p:tav tm="100000">
                                          <p:val>
                                            <p:strVal val="#ppt_h"/>
                                          </p:val>
                                        </p:tav>
                                      </p:tavLst>
                                    </p:anim>
                                    <p:anim calcmode="lin" valueType="num">
                                      <p:cBhvr>
                                        <p:cTn id="17" dur="500" fill="hold"/>
                                        <p:tgtEl>
                                          <p:spTgt spid="6180"/>
                                        </p:tgtEl>
                                        <p:attrNameLst>
                                          <p:attrName>style.rotation</p:attrName>
                                        </p:attrNameLst>
                                      </p:cBhvr>
                                      <p:tavLst>
                                        <p:tav tm="0">
                                          <p:val>
                                            <p:fltVal val="360"/>
                                          </p:val>
                                        </p:tav>
                                        <p:tav tm="100000">
                                          <p:val>
                                            <p:fltVal val="0"/>
                                          </p:val>
                                        </p:tav>
                                      </p:tavLst>
                                    </p:anim>
                                    <p:animEffect transition="in" filter="fade">
                                      <p:cBhvr>
                                        <p:cTn id="18" dur="500"/>
                                        <p:tgtEl>
                                          <p:spTgt spid="618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6181"/>
                                        </p:tgtEl>
                                        <p:attrNameLst>
                                          <p:attrName>style.visibility</p:attrName>
                                        </p:attrNameLst>
                                      </p:cBhvr>
                                      <p:to>
                                        <p:strVal val="visible"/>
                                      </p:to>
                                    </p:set>
                                    <p:anim calcmode="lin" valueType="num">
                                      <p:cBhvr>
                                        <p:cTn id="23" dur="500" fill="hold"/>
                                        <p:tgtEl>
                                          <p:spTgt spid="6181"/>
                                        </p:tgtEl>
                                        <p:attrNameLst>
                                          <p:attrName>ppt_w</p:attrName>
                                        </p:attrNameLst>
                                      </p:cBhvr>
                                      <p:tavLst>
                                        <p:tav tm="0">
                                          <p:val>
                                            <p:fltVal val="0"/>
                                          </p:val>
                                        </p:tav>
                                        <p:tav tm="100000">
                                          <p:val>
                                            <p:strVal val="#ppt_w"/>
                                          </p:val>
                                        </p:tav>
                                      </p:tavLst>
                                    </p:anim>
                                    <p:anim calcmode="lin" valueType="num">
                                      <p:cBhvr>
                                        <p:cTn id="24" dur="500" fill="hold"/>
                                        <p:tgtEl>
                                          <p:spTgt spid="6181"/>
                                        </p:tgtEl>
                                        <p:attrNameLst>
                                          <p:attrName>ppt_h</p:attrName>
                                        </p:attrNameLst>
                                      </p:cBhvr>
                                      <p:tavLst>
                                        <p:tav tm="0">
                                          <p:val>
                                            <p:fltVal val="0"/>
                                          </p:val>
                                        </p:tav>
                                        <p:tav tm="100000">
                                          <p:val>
                                            <p:strVal val="#ppt_h"/>
                                          </p:val>
                                        </p:tav>
                                      </p:tavLst>
                                    </p:anim>
                                    <p:anim calcmode="lin" valueType="num">
                                      <p:cBhvr>
                                        <p:cTn id="25" dur="500" fill="hold"/>
                                        <p:tgtEl>
                                          <p:spTgt spid="6181"/>
                                        </p:tgtEl>
                                        <p:attrNameLst>
                                          <p:attrName>style.rotation</p:attrName>
                                        </p:attrNameLst>
                                      </p:cBhvr>
                                      <p:tavLst>
                                        <p:tav tm="0">
                                          <p:val>
                                            <p:fltVal val="360"/>
                                          </p:val>
                                        </p:tav>
                                        <p:tav tm="100000">
                                          <p:val>
                                            <p:fltVal val="0"/>
                                          </p:val>
                                        </p:tav>
                                      </p:tavLst>
                                    </p:anim>
                                    <p:animEffect transition="in" filter="fade">
                                      <p:cBhvr>
                                        <p:cTn id="26" dur="500"/>
                                        <p:tgtEl>
                                          <p:spTgt spid="618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6182"/>
                                        </p:tgtEl>
                                        <p:attrNameLst>
                                          <p:attrName>style.visibility</p:attrName>
                                        </p:attrNameLst>
                                      </p:cBhvr>
                                      <p:to>
                                        <p:strVal val="visible"/>
                                      </p:to>
                                    </p:set>
                                    <p:anim calcmode="lin" valueType="num">
                                      <p:cBhvr>
                                        <p:cTn id="31" dur="500" fill="hold"/>
                                        <p:tgtEl>
                                          <p:spTgt spid="6182"/>
                                        </p:tgtEl>
                                        <p:attrNameLst>
                                          <p:attrName>ppt_w</p:attrName>
                                        </p:attrNameLst>
                                      </p:cBhvr>
                                      <p:tavLst>
                                        <p:tav tm="0">
                                          <p:val>
                                            <p:fltVal val="0"/>
                                          </p:val>
                                        </p:tav>
                                        <p:tav tm="100000">
                                          <p:val>
                                            <p:strVal val="#ppt_w"/>
                                          </p:val>
                                        </p:tav>
                                      </p:tavLst>
                                    </p:anim>
                                    <p:anim calcmode="lin" valueType="num">
                                      <p:cBhvr>
                                        <p:cTn id="32" dur="500" fill="hold"/>
                                        <p:tgtEl>
                                          <p:spTgt spid="6182"/>
                                        </p:tgtEl>
                                        <p:attrNameLst>
                                          <p:attrName>ppt_h</p:attrName>
                                        </p:attrNameLst>
                                      </p:cBhvr>
                                      <p:tavLst>
                                        <p:tav tm="0">
                                          <p:val>
                                            <p:fltVal val="0"/>
                                          </p:val>
                                        </p:tav>
                                        <p:tav tm="100000">
                                          <p:val>
                                            <p:strVal val="#ppt_h"/>
                                          </p:val>
                                        </p:tav>
                                      </p:tavLst>
                                    </p:anim>
                                    <p:anim calcmode="lin" valueType="num">
                                      <p:cBhvr>
                                        <p:cTn id="33" dur="500" fill="hold"/>
                                        <p:tgtEl>
                                          <p:spTgt spid="6182"/>
                                        </p:tgtEl>
                                        <p:attrNameLst>
                                          <p:attrName>style.rotation</p:attrName>
                                        </p:attrNameLst>
                                      </p:cBhvr>
                                      <p:tavLst>
                                        <p:tav tm="0">
                                          <p:val>
                                            <p:fltVal val="360"/>
                                          </p:val>
                                        </p:tav>
                                        <p:tav tm="100000">
                                          <p:val>
                                            <p:fltVal val="0"/>
                                          </p:val>
                                        </p:tav>
                                      </p:tavLst>
                                    </p:anim>
                                    <p:animEffect transition="in" filter="fade">
                                      <p:cBhvr>
                                        <p:cTn id="34" dur="500"/>
                                        <p:tgtEl>
                                          <p:spTgt spid="618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6183"/>
                                        </p:tgtEl>
                                        <p:attrNameLst>
                                          <p:attrName>style.visibility</p:attrName>
                                        </p:attrNameLst>
                                      </p:cBhvr>
                                      <p:to>
                                        <p:strVal val="visible"/>
                                      </p:to>
                                    </p:set>
                                    <p:anim calcmode="lin" valueType="num">
                                      <p:cBhvr>
                                        <p:cTn id="39" dur="500" fill="hold"/>
                                        <p:tgtEl>
                                          <p:spTgt spid="6183"/>
                                        </p:tgtEl>
                                        <p:attrNameLst>
                                          <p:attrName>ppt_w</p:attrName>
                                        </p:attrNameLst>
                                      </p:cBhvr>
                                      <p:tavLst>
                                        <p:tav tm="0">
                                          <p:val>
                                            <p:fltVal val="0"/>
                                          </p:val>
                                        </p:tav>
                                        <p:tav tm="100000">
                                          <p:val>
                                            <p:strVal val="#ppt_w"/>
                                          </p:val>
                                        </p:tav>
                                      </p:tavLst>
                                    </p:anim>
                                    <p:anim calcmode="lin" valueType="num">
                                      <p:cBhvr>
                                        <p:cTn id="40" dur="500" fill="hold"/>
                                        <p:tgtEl>
                                          <p:spTgt spid="6183"/>
                                        </p:tgtEl>
                                        <p:attrNameLst>
                                          <p:attrName>ppt_h</p:attrName>
                                        </p:attrNameLst>
                                      </p:cBhvr>
                                      <p:tavLst>
                                        <p:tav tm="0">
                                          <p:val>
                                            <p:fltVal val="0"/>
                                          </p:val>
                                        </p:tav>
                                        <p:tav tm="100000">
                                          <p:val>
                                            <p:strVal val="#ppt_h"/>
                                          </p:val>
                                        </p:tav>
                                      </p:tavLst>
                                    </p:anim>
                                    <p:anim calcmode="lin" valueType="num">
                                      <p:cBhvr>
                                        <p:cTn id="41" dur="500" fill="hold"/>
                                        <p:tgtEl>
                                          <p:spTgt spid="6183"/>
                                        </p:tgtEl>
                                        <p:attrNameLst>
                                          <p:attrName>style.rotation</p:attrName>
                                        </p:attrNameLst>
                                      </p:cBhvr>
                                      <p:tavLst>
                                        <p:tav tm="0">
                                          <p:val>
                                            <p:fltVal val="360"/>
                                          </p:val>
                                        </p:tav>
                                        <p:tav tm="100000">
                                          <p:val>
                                            <p:fltVal val="0"/>
                                          </p:val>
                                        </p:tav>
                                      </p:tavLst>
                                    </p:anim>
                                    <p:animEffect transition="in" filter="fade">
                                      <p:cBhvr>
                                        <p:cTn id="42" dur="500"/>
                                        <p:tgtEl>
                                          <p:spTgt spid="618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6184"/>
                                        </p:tgtEl>
                                        <p:attrNameLst>
                                          <p:attrName>style.visibility</p:attrName>
                                        </p:attrNameLst>
                                      </p:cBhvr>
                                      <p:to>
                                        <p:strVal val="visible"/>
                                      </p:to>
                                    </p:set>
                                    <p:anim calcmode="lin" valueType="num">
                                      <p:cBhvr>
                                        <p:cTn id="47" dur="500" fill="hold"/>
                                        <p:tgtEl>
                                          <p:spTgt spid="6184"/>
                                        </p:tgtEl>
                                        <p:attrNameLst>
                                          <p:attrName>ppt_w</p:attrName>
                                        </p:attrNameLst>
                                      </p:cBhvr>
                                      <p:tavLst>
                                        <p:tav tm="0">
                                          <p:val>
                                            <p:fltVal val="0"/>
                                          </p:val>
                                        </p:tav>
                                        <p:tav tm="100000">
                                          <p:val>
                                            <p:strVal val="#ppt_w"/>
                                          </p:val>
                                        </p:tav>
                                      </p:tavLst>
                                    </p:anim>
                                    <p:anim calcmode="lin" valueType="num">
                                      <p:cBhvr>
                                        <p:cTn id="48" dur="500" fill="hold"/>
                                        <p:tgtEl>
                                          <p:spTgt spid="6184"/>
                                        </p:tgtEl>
                                        <p:attrNameLst>
                                          <p:attrName>ppt_h</p:attrName>
                                        </p:attrNameLst>
                                      </p:cBhvr>
                                      <p:tavLst>
                                        <p:tav tm="0">
                                          <p:val>
                                            <p:fltVal val="0"/>
                                          </p:val>
                                        </p:tav>
                                        <p:tav tm="100000">
                                          <p:val>
                                            <p:strVal val="#ppt_h"/>
                                          </p:val>
                                        </p:tav>
                                      </p:tavLst>
                                    </p:anim>
                                    <p:anim calcmode="lin" valueType="num">
                                      <p:cBhvr>
                                        <p:cTn id="49" dur="500" fill="hold"/>
                                        <p:tgtEl>
                                          <p:spTgt spid="6184"/>
                                        </p:tgtEl>
                                        <p:attrNameLst>
                                          <p:attrName>style.rotation</p:attrName>
                                        </p:attrNameLst>
                                      </p:cBhvr>
                                      <p:tavLst>
                                        <p:tav tm="0">
                                          <p:val>
                                            <p:fltVal val="360"/>
                                          </p:val>
                                        </p:tav>
                                        <p:tav tm="100000">
                                          <p:val>
                                            <p:fltVal val="0"/>
                                          </p:val>
                                        </p:tav>
                                      </p:tavLst>
                                    </p:anim>
                                    <p:animEffect transition="in" filter="fade">
                                      <p:cBhvr>
                                        <p:cTn id="50" dur="500"/>
                                        <p:tgtEl>
                                          <p:spTgt spid="618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6185"/>
                                        </p:tgtEl>
                                        <p:attrNameLst>
                                          <p:attrName>style.visibility</p:attrName>
                                        </p:attrNameLst>
                                      </p:cBhvr>
                                      <p:to>
                                        <p:strVal val="visible"/>
                                      </p:to>
                                    </p:set>
                                    <p:anim calcmode="lin" valueType="num">
                                      <p:cBhvr>
                                        <p:cTn id="55" dur="500" fill="hold"/>
                                        <p:tgtEl>
                                          <p:spTgt spid="6185"/>
                                        </p:tgtEl>
                                        <p:attrNameLst>
                                          <p:attrName>ppt_w</p:attrName>
                                        </p:attrNameLst>
                                      </p:cBhvr>
                                      <p:tavLst>
                                        <p:tav tm="0">
                                          <p:val>
                                            <p:fltVal val="0"/>
                                          </p:val>
                                        </p:tav>
                                        <p:tav tm="100000">
                                          <p:val>
                                            <p:strVal val="#ppt_w"/>
                                          </p:val>
                                        </p:tav>
                                      </p:tavLst>
                                    </p:anim>
                                    <p:anim calcmode="lin" valueType="num">
                                      <p:cBhvr>
                                        <p:cTn id="56" dur="500" fill="hold"/>
                                        <p:tgtEl>
                                          <p:spTgt spid="6185"/>
                                        </p:tgtEl>
                                        <p:attrNameLst>
                                          <p:attrName>ppt_h</p:attrName>
                                        </p:attrNameLst>
                                      </p:cBhvr>
                                      <p:tavLst>
                                        <p:tav tm="0">
                                          <p:val>
                                            <p:fltVal val="0"/>
                                          </p:val>
                                        </p:tav>
                                        <p:tav tm="100000">
                                          <p:val>
                                            <p:strVal val="#ppt_h"/>
                                          </p:val>
                                        </p:tav>
                                      </p:tavLst>
                                    </p:anim>
                                    <p:anim calcmode="lin" valueType="num">
                                      <p:cBhvr>
                                        <p:cTn id="57" dur="500" fill="hold"/>
                                        <p:tgtEl>
                                          <p:spTgt spid="6185"/>
                                        </p:tgtEl>
                                        <p:attrNameLst>
                                          <p:attrName>style.rotation</p:attrName>
                                        </p:attrNameLst>
                                      </p:cBhvr>
                                      <p:tavLst>
                                        <p:tav tm="0">
                                          <p:val>
                                            <p:fltVal val="360"/>
                                          </p:val>
                                        </p:tav>
                                        <p:tav tm="100000">
                                          <p:val>
                                            <p:fltVal val="0"/>
                                          </p:val>
                                        </p:tav>
                                      </p:tavLst>
                                    </p:anim>
                                    <p:animEffect transition="in" filter="fade">
                                      <p:cBhvr>
                                        <p:cTn id="58" dur="500"/>
                                        <p:tgtEl>
                                          <p:spTgt spid="618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6186"/>
                                        </p:tgtEl>
                                        <p:attrNameLst>
                                          <p:attrName>style.visibility</p:attrName>
                                        </p:attrNameLst>
                                      </p:cBhvr>
                                      <p:to>
                                        <p:strVal val="visible"/>
                                      </p:to>
                                    </p:set>
                                    <p:anim calcmode="lin" valueType="num">
                                      <p:cBhvr>
                                        <p:cTn id="63" dur="500" fill="hold"/>
                                        <p:tgtEl>
                                          <p:spTgt spid="6186"/>
                                        </p:tgtEl>
                                        <p:attrNameLst>
                                          <p:attrName>ppt_w</p:attrName>
                                        </p:attrNameLst>
                                      </p:cBhvr>
                                      <p:tavLst>
                                        <p:tav tm="0">
                                          <p:val>
                                            <p:fltVal val="0"/>
                                          </p:val>
                                        </p:tav>
                                        <p:tav tm="100000">
                                          <p:val>
                                            <p:strVal val="#ppt_w"/>
                                          </p:val>
                                        </p:tav>
                                      </p:tavLst>
                                    </p:anim>
                                    <p:anim calcmode="lin" valueType="num">
                                      <p:cBhvr>
                                        <p:cTn id="64" dur="500" fill="hold"/>
                                        <p:tgtEl>
                                          <p:spTgt spid="6186"/>
                                        </p:tgtEl>
                                        <p:attrNameLst>
                                          <p:attrName>ppt_h</p:attrName>
                                        </p:attrNameLst>
                                      </p:cBhvr>
                                      <p:tavLst>
                                        <p:tav tm="0">
                                          <p:val>
                                            <p:fltVal val="0"/>
                                          </p:val>
                                        </p:tav>
                                        <p:tav tm="100000">
                                          <p:val>
                                            <p:strVal val="#ppt_h"/>
                                          </p:val>
                                        </p:tav>
                                      </p:tavLst>
                                    </p:anim>
                                    <p:anim calcmode="lin" valueType="num">
                                      <p:cBhvr>
                                        <p:cTn id="65" dur="500" fill="hold"/>
                                        <p:tgtEl>
                                          <p:spTgt spid="6186"/>
                                        </p:tgtEl>
                                        <p:attrNameLst>
                                          <p:attrName>style.rotation</p:attrName>
                                        </p:attrNameLst>
                                      </p:cBhvr>
                                      <p:tavLst>
                                        <p:tav tm="0">
                                          <p:val>
                                            <p:fltVal val="360"/>
                                          </p:val>
                                        </p:tav>
                                        <p:tav tm="100000">
                                          <p:val>
                                            <p:fltVal val="0"/>
                                          </p:val>
                                        </p:tav>
                                      </p:tavLst>
                                    </p:anim>
                                    <p:animEffect transition="in" filter="fade">
                                      <p:cBhvr>
                                        <p:cTn id="66" dur="500"/>
                                        <p:tgtEl>
                                          <p:spTgt spid="6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ogramasDeTelevision_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685800"/>
            <a:ext cx="7315200" cy="5486400"/>
          </a:xfrm>
          <a:prstGeom prst="rect">
            <a:avLst/>
          </a:prstGeom>
          <a:ln w="228600" cap="sq">
            <a:gradFill>
              <a:gsLst>
                <a:gs pos="0">
                  <a:srgbClr val="DDDDDD"/>
                </a:gs>
                <a:gs pos="100000">
                  <a:srgbClr val="FFFFFF"/>
                </a:gs>
              </a:gsLst>
              <a:lin ang="5400000" scaled="1"/>
            </a:gradFill>
            <a:miter lim="800000"/>
          </a:ln>
          <a:effectLst>
            <a:outerShdw blurRad="177800" dist="127000" dir="9600000" sx="102000" sy="102000" kx="195000" ky="145000" algn="tl" rotWithShape="0">
              <a:srgbClr val="000000">
                <a:alpha val="30000"/>
              </a:srgbClr>
            </a:outerShdw>
          </a:effectLst>
          <a:scene3d>
            <a:camera prst="orthographicFront">
              <a:rot lat="0" lon="0" rev="21240000"/>
            </a:camera>
            <a:lightRig rig="twoPt" dir="t">
              <a:rot lat="0" lon="0" rev="7200000"/>
            </a:lightRig>
          </a:scene3d>
          <a:sp3d extrusionH="38100">
            <a:extrusionClr>
              <a:srgbClr val="FFFFFF"/>
            </a:extrusionClr>
          </a:sp3d>
        </p:spPr>
      </p:pic>
    </p:spTree>
    <p:extLst>
      <p:ext uri="{BB962C8B-B14F-4D97-AF65-F5344CB8AC3E}">
        <p14:creationId xmlns:p14="http://schemas.microsoft.com/office/powerpoint/2010/main" val="2817213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36525" y="66675"/>
            <a:ext cx="8877300" cy="830263"/>
          </a:xfrm>
          <a:prstGeom prst="rect">
            <a:avLst/>
          </a:prstGeom>
          <a:solidFill>
            <a:schemeClr val="tx2">
              <a:lumMod val="60000"/>
              <a:lumOff val="40000"/>
            </a:schemeClr>
          </a:solidFill>
          <a:ln w="76200">
            <a:solidFill>
              <a:schemeClr val="tx1"/>
            </a:solidFill>
            <a:miter lim="800000"/>
            <a:headEnd/>
            <a:tailEnd/>
          </a:ln>
        </p:spPr>
        <p:txBody>
          <a:bodyPr>
            <a:spAutoFit/>
          </a:bodyPr>
          <a:lstStyle/>
          <a:p>
            <a:r>
              <a:rPr lang="en-GB" sz="4800" b="1" dirty="0">
                <a:solidFill>
                  <a:schemeClr val="bg1"/>
                </a:solidFill>
              </a:rPr>
              <a:t>¿</a:t>
            </a:r>
            <a:r>
              <a:rPr lang="en-GB" sz="4800" b="1" dirty="0" err="1">
                <a:solidFill>
                  <a:schemeClr val="bg1"/>
                </a:solidFill>
              </a:rPr>
              <a:t>Qué</a:t>
            </a:r>
            <a:r>
              <a:rPr lang="en-GB" sz="4800" b="1" dirty="0">
                <a:solidFill>
                  <a:schemeClr val="bg1"/>
                </a:solidFill>
              </a:rPr>
              <a:t> </a:t>
            </a:r>
            <a:r>
              <a:rPr lang="en-GB" sz="4800" b="1" dirty="0" err="1">
                <a:solidFill>
                  <a:schemeClr val="bg1"/>
                </a:solidFill>
              </a:rPr>
              <a:t>opinas</a:t>
            </a:r>
            <a:r>
              <a:rPr lang="en-GB" sz="4800" b="1" dirty="0">
                <a:solidFill>
                  <a:schemeClr val="bg1"/>
                </a:solidFill>
              </a:rPr>
              <a:t> de </a:t>
            </a:r>
            <a:r>
              <a:rPr lang="en-GB" sz="4800" b="1" dirty="0" err="1">
                <a:solidFill>
                  <a:schemeClr val="bg1"/>
                </a:solidFill>
              </a:rPr>
              <a:t>estos</a:t>
            </a:r>
            <a:r>
              <a:rPr lang="en-GB" sz="4800" b="1" dirty="0">
                <a:solidFill>
                  <a:schemeClr val="bg1"/>
                </a:solidFill>
              </a:rPr>
              <a:t> </a:t>
            </a:r>
            <a:r>
              <a:rPr lang="en-GB" sz="4800" b="1" dirty="0" err="1" smtClean="0">
                <a:solidFill>
                  <a:schemeClr val="bg1"/>
                </a:solidFill>
              </a:rPr>
              <a:t>programas</a:t>
            </a:r>
            <a:r>
              <a:rPr lang="en-GB" sz="4800" b="1" dirty="0" smtClean="0">
                <a:solidFill>
                  <a:schemeClr val="bg1"/>
                </a:solidFill>
              </a:rPr>
              <a:t>?</a:t>
            </a:r>
            <a:endParaRPr lang="en-GB" sz="48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63883996"/>
              </p:ext>
            </p:extLst>
          </p:nvPr>
        </p:nvGraphicFramePr>
        <p:xfrm>
          <a:off x="136525" y="908051"/>
          <a:ext cx="8877300" cy="5960034"/>
        </p:xfrm>
        <a:graphic>
          <a:graphicData uri="http://schemas.openxmlformats.org/drawingml/2006/table">
            <a:tbl>
              <a:tblPr firstRow="1" bandRow="1">
                <a:tableStyleId>{D27102A9-8310-4765-A935-A1911B00CA55}</a:tableStyleId>
              </a:tblPr>
              <a:tblGrid>
                <a:gridCol w="4867523"/>
                <a:gridCol w="4009777"/>
              </a:tblGrid>
              <a:tr h="1117465">
                <a:tc>
                  <a:txBody>
                    <a:bodyPr/>
                    <a:lstStyle/>
                    <a:p>
                      <a:pPr algn="l"/>
                      <a:r>
                        <a:rPr lang="en-GB" sz="2400" dirty="0" err="1" smtClean="0"/>
                        <a:t>Creo</a:t>
                      </a:r>
                      <a:r>
                        <a:rPr lang="en-GB" sz="2400" dirty="0" smtClean="0"/>
                        <a:t> </a:t>
                      </a:r>
                      <a:r>
                        <a:rPr lang="en-GB" sz="2400" dirty="0" err="1" smtClean="0"/>
                        <a:t>que</a:t>
                      </a:r>
                      <a:r>
                        <a:rPr lang="en-GB" sz="2400" dirty="0" smtClean="0"/>
                        <a:t>… </a:t>
                      </a:r>
                      <a:r>
                        <a:rPr lang="en-GB" sz="2400" dirty="0" err="1" smtClean="0"/>
                        <a:t>es</a:t>
                      </a:r>
                      <a:r>
                        <a:rPr lang="en-GB" sz="2400" dirty="0" smtClean="0"/>
                        <a:t>/son …</a:t>
                      </a:r>
                    </a:p>
                    <a:p>
                      <a:pPr algn="l"/>
                      <a:r>
                        <a:rPr lang="en-GB" sz="2400" dirty="0" err="1" smtClean="0"/>
                        <a:t>Pienso</a:t>
                      </a:r>
                      <a:r>
                        <a:rPr lang="en-GB" sz="2400" dirty="0" smtClean="0"/>
                        <a:t> </a:t>
                      </a:r>
                      <a:r>
                        <a:rPr lang="en-GB" sz="2400" dirty="0" err="1" smtClean="0"/>
                        <a:t>que</a:t>
                      </a:r>
                      <a:r>
                        <a:rPr lang="en-GB" sz="2400" dirty="0" smtClean="0"/>
                        <a:t>… (no) </a:t>
                      </a:r>
                      <a:r>
                        <a:rPr lang="en-GB" sz="2400" dirty="0" err="1" smtClean="0"/>
                        <a:t>es</a:t>
                      </a:r>
                      <a:r>
                        <a:rPr lang="en-GB" sz="2400" dirty="0" smtClean="0"/>
                        <a:t>/son …</a:t>
                      </a:r>
                    </a:p>
                    <a:p>
                      <a:pPr algn="l"/>
                      <a:r>
                        <a:rPr lang="en-GB" sz="2400" dirty="0" smtClean="0"/>
                        <a:t>Me </a:t>
                      </a:r>
                      <a:r>
                        <a:rPr lang="en-GB" sz="2400" dirty="0" err="1" smtClean="0"/>
                        <a:t>parece</a:t>
                      </a:r>
                      <a:r>
                        <a:rPr lang="en-GB" sz="2400" baseline="0" dirty="0" smtClean="0"/>
                        <a:t> …</a:t>
                      </a:r>
                      <a:endParaRPr lang="en-US" sz="2400" dirty="0">
                        <a:solidFill>
                          <a:srgbClr val="FFFFFF"/>
                        </a:solidFill>
                      </a:endParaRPr>
                    </a:p>
                  </a:txBody>
                  <a:tcPr marL="91438" marR="91438" marT="45715" marB="45715">
                    <a:lnL>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Me </a:t>
                      </a:r>
                      <a:r>
                        <a:rPr lang="en-US" sz="2400" dirty="0" err="1" smtClean="0">
                          <a:solidFill>
                            <a:schemeClr val="tx1"/>
                          </a:solidFill>
                        </a:rPr>
                        <a:t>gusta</a:t>
                      </a:r>
                      <a:r>
                        <a:rPr lang="en-US" sz="2400" dirty="0" smtClean="0">
                          <a:solidFill>
                            <a:schemeClr val="tx1"/>
                          </a:solidFill>
                        </a:rPr>
                        <a:t> /</a:t>
                      </a:r>
                      <a:r>
                        <a:rPr lang="en-US" sz="2400" dirty="0" err="1" smtClean="0">
                          <a:solidFill>
                            <a:schemeClr val="tx1"/>
                          </a:solidFill>
                        </a:rPr>
                        <a:t>Prefiero</a:t>
                      </a:r>
                      <a:r>
                        <a:rPr lang="en-US" sz="2400" dirty="0" smtClean="0">
                          <a:solidFill>
                            <a:schemeClr val="tx1"/>
                          </a:solidFill>
                        </a:rPr>
                        <a:t>…</a:t>
                      </a:r>
                      <a:r>
                        <a:rPr lang="en-US" sz="2400" dirty="0" err="1" smtClean="0">
                          <a:solidFill>
                            <a:schemeClr val="tx1"/>
                          </a:solidFill>
                        </a:rPr>
                        <a:t>porque</a:t>
                      </a:r>
                      <a:r>
                        <a:rPr lang="en-US" sz="2400" dirty="0" smtClean="0">
                          <a:solidFill>
                            <a:schemeClr val="tx1"/>
                          </a:solidFill>
                        </a:rPr>
                        <a:t>….</a:t>
                      </a:r>
                      <a:endParaRPr lang="en-US" sz="2400" dirty="0">
                        <a:solidFill>
                          <a:schemeClr val="tx1"/>
                        </a:solidFill>
                      </a:endParaRPr>
                    </a:p>
                  </a:txBody>
                  <a:tcPr marL="91438" marR="91438" marT="45715" marB="45715" anchor="ctr">
                    <a:lnL>
                      <a:noFill/>
                    </a:lnL>
                    <a:lnR>
                      <a:noFill/>
                    </a:lnR>
                    <a:lnT w="12700" cmpd="sng">
                      <a:noFill/>
                    </a:lnT>
                    <a:lnB w="12700" cmpd="sng">
                      <a:noFill/>
                    </a:lnB>
                    <a:lnTlToBr w="12700" cmpd="sng">
                      <a:noFill/>
                      <a:prstDash val="solid"/>
                    </a:lnTlToBr>
                    <a:lnBlToTr w="12700" cmpd="sng">
                      <a:noFill/>
                      <a:prstDash val="solid"/>
                    </a:lnBlToTr>
                    <a:noFill/>
                  </a:tcPr>
                </a:tc>
              </a:tr>
              <a:tr h="3128918">
                <a:tc>
                  <a:txBody>
                    <a:bodyPr/>
                    <a:lstStyle/>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lang="en-GB" sz="1800" dirty="0" smtClean="0">
                          <a:latin typeface="+mn-lt"/>
                        </a:rPr>
                        <a:t>un </a:t>
                      </a:r>
                      <a:r>
                        <a:rPr lang="en-GB" sz="1800" dirty="0" err="1" smtClean="0">
                          <a:latin typeface="+mn-lt"/>
                        </a:rPr>
                        <a:t>concurso</a:t>
                      </a:r>
                      <a:endParaRPr lang="en-GB" sz="1800" dirty="0" smtClean="0">
                        <a:latin typeface="+mn-lt"/>
                      </a:endParaRP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lang="en-GB" sz="1800" dirty="0" smtClean="0">
                          <a:latin typeface="+mn-lt"/>
                        </a:rPr>
                        <a:t>un</a:t>
                      </a:r>
                      <a:r>
                        <a:rPr lang="en-GB" sz="1800" baseline="0" dirty="0" smtClean="0">
                          <a:latin typeface="+mn-lt"/>
                        </a:rPr>
                        <a:t> </a:t>
                      </a:r>
                      <a:r>
                        <a:rPr lang="en-GB" sz="1800" baseline="0" dirty="0" err="1" smtClean="0">
                          <a:latin typeface="+mn-lt"/>
                        </a:rPr>
                        <a:t>programa</a:t>
                      </a:r>
                      <a:r>
                        <a:rPr lang="en-GB" sz="1800" baseline="0" dirty="0" smtClean="0">
                          <a:latin typeface="+mn-lt"/>
                        </a:rPr>
                        <a:t> de </a:t>
                      </a:r>
                      <a:r>
                        <a:rPr lang="en-GB" sz="1800" baseline="0" dirty="0" err="1" smtClean="0">
                          <a:latin typeface="+mn-lt"/>
                        </a:rPr>
                        <a:t>deportes</a:t>
                      </a:r>
                      <a:endParaRPr lang="en-GB" sz="1800" baseline="0" dirty="0" smtClean="0">
                        <a:latin typeface="+mn-lt"/>
                      </a:endParaRP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lang="en-GB" sz="1800" baseline="0" dirty="0" err="1" smtClean="0">
                          <a:solidFill>
                            <a:schemeClr val="tx1"/>
                          </a:solidFill>
                          <a:latin typeface="+mn-lt"/>
                        </a:rPr>
                        <a:t>unos</a:t>
                      </a:r>
                      <a:r>
                        <a:rPr lang="en-GB" sz="1800" baseline="0" dirty="0" smtClean="0">
                          <a:solidFill>
                            <a:schemeClr val="tx1"/>
                          </a:solidFill>
                          <a:latin typeface="+mn-lt"/>
                        </a:rPr>
                        <a:t> </a:t>
                      </a:r>
                      <a:r>
                        <a:rPr lang="en-GB" sz="1800" baseline="0" dirty="0" err="1" smtClean="0">
                          <a:solidFill>
                            <a:schemeClr val="tx1"/>
                          </a:solidFill>
                          <a:latin typeface="+mn-lt"/>
                        </a:rPr>
                        <a:t>dibujos</a:t>
                      </a:r>
                      <a:r>
                        <a:rPr lang="en-GB" sz="1800" baseline="0" dirty="0" smtClean="0">
                          <a:solidFill>
                            <a:schemeClr val="tx1"/>
                          </a:solidFill>
                          <a:latin typeface="+mn-lt"/>
                        </a:rPr>
                        <a:t> </a:t>
                      </a:r>
                      <a:r>
                        <a:rPr lang="en-GB" sz="1800" baseline="0" dirty="0" err="1" smtClean="0">
                          <a:solidFill>
                            <a:schemeClr val="tx1"/>
                          </a:solidFill>
                          <a:latin typeface="+mn-lt"/>
                        </a:rPr>
                        <a:t>animados</a:t>
                      </a:r>
                      <a:endParaRPr lang="en-GB" sz="1800" baseline="0" dirty="0" smtClean="0">
                        <a:solidFill>
                          <a:schemeClr val="tx1"/>
                        </a:solidFill>
                        <a:latin typeface="+mn-lt"/>
                      </a:endParaRP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lang="en-GB" sz="1800" baseline="0" dirty="0" smtClean="0">
                          <a:latin typeface="+mn-lt"/>
                        </a:rPr>
                        <a:t>un </a:t>
                      </a:r>
                      <a:r>
                        <a:rPr lang="en-GB" sz="1800" baseline="0" dirty="0" err="1" smtClean="0">
                          <a:latin typeface="+mn-lt"/>
                        </a:rPr>
                        <a:t>programa</a:t>
                      </a:r>
                      <a:r>
                        <a:rPr lang="en-GB" sz="1800" baseline="0" dirty="0" smtClean="0">
                          <a:latin typeface="+mn-lt"/>
                        </a:rPr>
                        <a:t> de </a:t>
                      </a:r>
                      <a:r>
                        <a:rPr lang="en-GB" sz="1800" baseline="0" dirty="0" err="1" smtClean="0">
                          <a:latin typeface="+mn-lt"/>
                        </a:rPr>
                        <a:t>música</a:t>
                      </a:r>
                      <a:r>
                        <a:rPr lang="en-GB" sz="1800" baseline="0" dirty="0" smtClean="0">
                          <a:latin typeface="+mn-lt"/>
                        </a:rPr>
                        <a:t> / musical</a:t>
                      </a: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lang="en-GB" sz="1800" baseline="0" dirty="0" smtClean="0">
                          <a:latin typeface="+mn-lt"/>
                        </a:rPr>
                        <a:t>un documental</a:t>
                      </a: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lang="en-GB" sz="1800" baseline="0" dirty="0" smtClean="0">
                          <a:latin typeface="+mn-lt"/>
                        </a:rPr>
                        <a:t>un </a:t>
                      </a:r>
                      <a:r>
                        <a:rPr lang="en-GB" sz="1800" baseline="0" dirty="0" err="1" smtClean="0">
                          <a:latin typeface="+mn-lt"/>
                        </a:rPr>
                        <a:t>informativo</a:t>
                      </a:r>
                      <a:r>
                        <a:rPr lang="en-GB" sz="1800" baseline="0" dirty="0" smtClean="0">
                          <a:latin typeface="+mn-lt"/>
                        </a:rPr>
                        <a:t> (</a:t>
                      </a:r>
                      <a:r>
                        <a:rPr lang="en-GB" sz="1800" baseline="0" dirty="0" err="1" smtClean="0">
                          <a:latin typeface="+mn-lt"/>
                        </a:rPr>
                        <a:t>noticias</a:t>
                      </a:r>
                      <a:r>
                        <a:rPr lang="en-GB" sz="1800" baseline="0" dirty="0" smtClean="0">
                          <a:latin typeface="+mn-lt"/>
                        </a:rPr>
                        <a:t>)</a:t>
                      </a: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lang="en-GB" sz="1800" baseline="0" dirty="0" smtClean="0">
                          <a:latin typeface="+mn-lt"/>
                        </a:rPr>
                        <a:t>un </a:t>
                      </a:r>
                      <a:r>
                        <a:rPr lang="en-GB" sz="1800" baseline="0" dirty="0" err="1" smtClean="0">
                          <a:latin typeface="+mn-lt"/>
                        </a:rPr>
                        <a:t>programa</a:t>
                      </a:r>
                      <a:r>
                        <a:rPr lang="en-GB" sz="1800" baseline="0" dirty="0" smtClean="0">
                          <a:latin typeface="+mn-lt"/>
                        </a:rPr>
                        <a:t> </a:t>
                      </a:r>
                      <a:r>
                        <a:rPr lang="en-GB" sz="1800" baseline="0" dirty="0" err="1" smtClean="0">
                          <a:latin typeface="+mn-lt"/>
                        </a:rPr>
                        <a:t>infantil</a:t>
                      </a:r>
                      <a:endParaRPr lang="en-GB" sz="1800" baseline="0" dirty="0" smtClean="0">
                        <a:latin typeface="+mn-lt"/>
                      </a:endParaRP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lang="en-GB" sz="1800" baseline="0" dirty="0" err="1" smtClean="0">
                          <a:latin typeface="+mn-lt"/>
                        </a:rPr>
                        <a:t>una</a:t>
                      </a:r>
                      <a:r>
                        <a:rPr lang="en-GB" sz="1800" baseline="0" dirty="0" smtClean="0">
                          <a:latin typeface="+mn-lt"/>
                        </a:rPr>
                        <a:t> </a:t>
                      </a:r>
                      <a:r>
                        <a:rPr lang="en-GB" sz="1800" baseline="0" dirty="0" err="1" smtClean="0">
                          <a:latin typeface="+mn-lt"/>
                        </a:rPr>
                        <a:t>telecomedia</a:t>
                      </a:r>
                      <a:endParaRPr lang="en-GB" sz="1800" baseline="0" dirty="0" smtClean="0">
                        <a:latin typeface="+mn-lt"/>
                      </a:endParaRP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defRPr/>
                      </a:pPr>
                      <a:r>
                        <a:rPr lang="en-GB" sz="1800" dirty="0" err="1" smtClean="0">
                          <a:latin typeface="+mn-lt"/>
                        </a:rPr>
                        <a:t>una</a:t>
                      </a:r>
                      <a:r>
                        <a:rPr lang="en-GB" sz="1800" dirty="0" smtClean="0">
                          <a:latin typeface="+mn-lt"/>
                        </a:rPr>
                        <a:t> </a:t>
                      </a:r>
                      <a:r>
                        <a:rPr lang="en-GB" sz="1800" dirty="0" err="1" smtClean="0">
                          <a:latin typeface="+mn-lt"/>
                        </a:rPr>
                        <a:t>telenovela</a:t>
                      </a:r>
                      <a:endParaRPr lang="en-GB" sz="1800" dirty="0" smtClean="0">
                        <a:latin typeface="+mn-lt"/>
                      </a:endParaRP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defRPr/>
                      </a:pPr>
                      <a:r>
                        <a:rPr lang="en-GB" sz="1800" baseline="0" dirty="0" err="1" smtClean="0">
                          <a:latin typeface="+mn-lt"/>
                        </a:rPr>
                        <a:t>una</a:t>
                      </a:r>
                      <a:r>
                        <a:rPr lang="en-GB" sz="1800" baseline="0" dirty="0" smtClean="0">
                          <a:latin typeface="+mn-lt"/>
                        </a:rPr>
                        <a:t> </a:t>
                      </a:r>
                      <a:r>
                        <a:rPr lang="en-GB" sz="1800" baseline="0" dirty="0" err="1" smtClean="0">
                          <a:latin typeface="+mn-lt"/>
                        </a:rPr>
                        <a:t>película</a:t>
                      </a:r>
                      <a:endParaRPr lang="en-GB" sz="1800" baseline="0" dirty="0" smtClean="0">
                        <a:latin typeface="+mn-lt"/>
                      </a:endParaRPr>
                    </a:p>
                  </a:txBody>
                  <a:tcPr marL="91438" marR="91438" marT="45715" marB="45715">
                    <a:lnL>
                      <a:noFill/>
                    </a:lnL>
                    <a:lnR>
                      <a:noFill/>
                    </a:lnR>
                    <a:lnT w="12700" cmpd="sng">
                      <a:noFill/>
                    </a:lnT>
                    <a:lnB>
                      <a:noFill/>
                    </a:lnB>
                    <a:lnTlToBr w="12700" cmpd="sng">
                      <a:noFill/>
                      <a:prstDash val="solid"/>
                    </a:lnTlToBr>
                    <a:lnBlToTr w="12700" cmpd="sng">
                      <a:noFill/>
                      <a:prstDash val="solid"/>
                    </a:lnBlToTr>
                    <a:noFill/>
                  </a:tcPr>
                </a:tc>
                <a:tc>
                  <a:txBody>
                    <a:bodyPr/>
                    <a:lstStyle/>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n-GB" sz="1800" b="0" i="0" u="none" strike="noStrike" cap="none" normalizeH="0" baseline="0" dirty="0" err="1" smtClean="0">
                          <a:ln>
                            <a:noFill/>
                          </a:ln>
                          <a:solidFill>
                            <a:schemeClr val="tx1"/>
                          </a:solidFill>
                          <a:effectLst/>
                          <a:latin typeface="+mn-lt"/>
                        </a:rPr>
                        <a:t>divertido</a:t>
                      </a:r>
                      <a:endParaRPr kumimoji="0" lang="en-GB" sz="1800" b="0" i="0" u="none" strike="noStrike" cap="none" normalizeH="0" baseline="0" dirty="0" smtClean="0">
                        <a:ln>
                          <a:noFill/>
                        </a:ln>
                        <a:solidFill>
                          <a:schemeClr val="tx1"/>
                        </a:solidFill>
                        <a:effectLst/>
                        <a:latin typeface="+mn-lt"/>
                      </a:endParaRP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n-GB" sz="1800" b="0" i="0" u="none" strike="noStrike" cap="none" normalizeH="0" baseline="0" dirty="0" err="1" smtClean="0">
                          <a:ln>
                            <a:noFill/>
                          </a:ln>
                          <a:solidFill>
                            <a:schemeClr val="tx1"/>
                          </a:solidFill>
                          <a:effectLst/>
                          <a:latin typeface="+mn-lt"/>
                        </a:rPr>
                        <a:t>cómico</a:t>
                      </a:r>
                      <a:endParaRPr kumimoji="0" lang="en-GB" sz="1800" b="0" i="0" u="none" strike="noStrike" cap="none" normalizeH="0" baseline="0" dirty="0" smtClean="0">
                        <a:ln>
                          <a:noFill/>
                        </a:ln>
                        <a:solidFill>
                          <a:schemeClr val="tx1"/>
                        </a:solidFill>
                        <a:effectLst/>
                        <a:latin typeface="+mn-lt"/>
                      </a:endParaRP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n-GB" sz="1800" b="0" i="0" u="none" strike="noStrike" cap="none" normalizeH="0" baseline="0" dirty="0" err="1" smtClean="0">
                          <a:ln>
                            <a:noFill/>
                          </a:ln>
                          <a:solidFill>
                            <a:schemeClr val="tx1"/>
                          </a:solidFill>
                          <a:effectLst/>
                          <a:latin typeface="+mn-lt"/>
                        </a:rPr>
                        <a:t>informativo</a:t>
                      </a:r>
                      <a:r>
                        <a:rPr kumimoji="0" lang="en-GB" sz="1800" b="0" i="0" u="none" strike="noStrike" cap="none" normalizeH="0" baseline="0" dirty="0" smtClean="0">
                          <a:ln>
                            <a:noFill/>
                          </a:ln>
                          <a:solidFill>
                            <a:schemeClr val="tx1"/>
                          </a:solidFill>
                          <a:effectLst/>
                          <a:latin typeface="+mn-lt"/>
                        </a:rPr>
                        <a:t> </a:t>
                      </a: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n-GB" sz="1800" b="0" i="0" u="none" strike="noStrike" cap="none" normalizeH="0" baseline="0" dirty="0" err="1" smtClean="0">
                          <a:ln>
                            <a:noFill/>
                          </a:ln>
                          <a:solidFill>
                            <a:schemeClr val="tx1"/>
                          </a:solidFill>
                          <a:effectLst/>
                          <a:latin typeface="+mn-lt"/>
                        </a:rPr>
                        <a:t>triste</a:t>
                      </a:r>
                      <a:endParaRPr kumimoji="0" lang="en-GB" sz="1800" b="0" i="0" u="none" strike="noStrike" cap="none" normalizeH="0" baseline="0" dirty="0" smtClean="0">
                        <a:ln>
                          <a:noFill/>
                        </a:ln>
                        <a:solidFill>
                          <a:schemeClr val="tx1"/>
                        </a:solidFill>
                        <a:effectLst/>
                        <a:latin typeface="+mn-lt"/>
                      </a:endParaRPr>
                    </a:p>
                    <a:p>
                      <a:pPr marL="457200" marR="0" lvl="0" indent="-457200" algn="l" defTabSz="914400" rtl="0" eaLnBrk="1" fontAlgn="base" latinLnBrk="0" hangingPunct="1">
                        <a:lnSpc>
                          <a:spcPct val="100000"/>
                        </a:lnSpc>
                        <a:spcBef>
                          <a:spcPct val="20000"/>
                        </a:spcBef>
                        <a:spcAft>
                          <a:spcPct val="0"/>
                        </a:spcAft>
                        <a:buClrTx/>
                        <a:buSzTx/>
                        <a:buFont typeface="Wingdings" pitchFamily="2" charset="2"/>
                        <a:buChar char="q"/>
                        <a:tabLst/>
                      </a:pPr>
                      <a:r>
                        <a:rPr kumimoji="0" lang="en-GB" sz="1800" b="0" i="0" u="none" strike="noStrike" cap="none" normalizeH="0" baseline="0" dirty="0" err="1" smtClean="0">
                          <a:ln>
                            <a:noFill/>
                          </a:ln>
                          <a:solidFill>
                            <a:schemeClr val="tx1"/>
                          </a:solidFill>
                          <a:effectLst/>
                          <a:latin typeface="+mn-lt"/>
                        </a:rPr>
                        <a:t>serio</a:t>
                      </a:r>
                      <a:endParaRPr lang="en-GB" sz="1800" dirty="0" smtClean="0">
                        <a:latin typeface="+mn-lt"/>
                      </a:endParaRPr>
                    </a:p>
                    <a:p>
                      <a:pPr marL="457200" indent="-457200">
                        <a:buFont typeface="Wingdings" pitchFamily="2" charset="2"/>
                        <a:buChar char="q"/>
                      </a:pPr>
                      <a:r>
                        <a:rPr lang="en-GB" sz="1800" baseline="0" dirty="0" err="1" smtClean="0"/>
                        <a:t>interesante</a:t>
                      </a:r>
                      <a:endParaRPr lang="en-GB" sz="1800" baseline="0" dirty="0" smtClean="0"/>
                    </a:p>
                    <a:p>
                      <a:pPr marL="457200" indent="-457200">
                        <a:buFont typeface="Wingdings" pitchFamily="2" charset="2"/>
                        <a:buChar char="q"/>
                      </a:pPr>
                      <a:r>
                        <a:rPr lang="en-GB" sz="1800" baseline="0" dirty="0" err="1" smtClean="0"/>
                        <a:t>emocionante</a:t>
                      </a:r>
                      <a:endParaRPr lang="en-GB" sz="1800" baseline="0" dirty="0" smtClean="0"/>
                    </a:p>
                    <a:p>
                      <a:pPr marL="457200" indent="-457200">
                        <a:buFont typeface="Wingdings" pitchFamily="2" charset="2"/>
                        <a:buChar char="q"/>
                      </a:pPr>
                      <a:r>
                        <a:rPr lang="en-GB" sz="1800" baseline="0" dirty="0" err="1" smtClean="0"/>
                        <a:t>aburrido</a:t>
                      </a:r>
                      <a:endParaRPr lang="en-GB" sz="1800" baseline="0" dirty="0" smtClean="0"/>
                    </a:p>
                    <a:p>
                      <a:pPr marL="457200" indent="-457200">
                        <a:buFont typeface="Wingdings" pitchFamily="2" charset="2"/>
                        <a:buChar char="q"/>
                      </a:pPr>
                      <a:r>
                        <a:rPr lang="en-GB" sz="1800" baseline="0" dirty="0" err="1" smtClean="0"/>
                        <a:t>entretenido</a:t>
                      </a:r>
                      <a:endParaRPr lang="en-GB" sz="1800" baseline="0" dirty="0" smtClean="0"/>
                    </a:p>
                    <a:p>
                      <a:pPr marL="457200" indent="-457200">
                        <a:buFont typeface="Wingdings" pitchFamily="2" charset="2"/>
                        <a:buChar char="q"/>
                      </a:pPr>
                      <a:r>
                        <a:rPr lang="en-GB" sz="1800" baseline="0" dirty="0" err="1" smtClean="0"/>
                        <a:t>gracioso</a:t>
                      </a:r>
                      <a:endParaRPr lang="en-GB" sz="1800" baseline="0" dirty="0" smtClean="0"/>
                    </a:p>
                    <a:p>
                      <a:pPr marL="457200" indent="-457200">
                        <a:buFont typeface="Wingdings" pitchFamily="2" charset="2"/>
                        <a:buChar char="q"/>
                      </a:pPr>
                      <a:r>
                        <a:rPr lang="en-GB" sz="1800" baseline="0" dirty="0" err="1" smtClean="0"/>
                        <a:t>para</a:t>
                      </a:r>
                      <a:r>
                        <a:rPr lang="en-GB" sz="1800" baseline="0" dirty="0" smtClean="0"/>
                        <a:t> </a:t>
                      </a:r>
                      <a:r>
                        <a:rPr lang="en-GB" sz="1800" baseline="0" dirty="0" err="1" smtClean="0"/>
                        <a:t>niños</a:t>
                      </a:r>
                      <a:r>
                        <a:rPr lang="en-GB" sz="1800" baseline="0" dirty="0" smtClean="0"/>
                        <a:t>/</a:t>
                      </a:r>
                      <a:r>
                        <a:rPr lang="en-GB" sz="1800" baseline="0" dirty="0" err="1" smtClean="0"/>
                        <a:t>jóvenes</a:t>
                      </a:r>
                      <a:r>
                        <a:rPr lang="en-GB" sz="1800" baseline="0" dirty="0" smtClean="0"/>
                        <a:t>/</a:t>
                      </a:r>
                      <a:r>
                        <a:rPr lang="en-GB" sz="1800" baseline="0" dirty="0" err="1" smtClean="0"/>
                        <a:t>adultos</a:t>
                      </a:r>
                      <a:endParaRPr lang="en-GB" sz="1800" baseline="0" dirty="0" smtClean="0"/>
                    </a:p>
                  </a:txBody>
                  <a:tcPr marL="91438" marR="91438" marT="45715" marB="45715">
                    <a:lnL>
                      <a:noFill/>
                    </a:lnL>
                    <a:lnR>
                      <a:noFill/>
                    </a:lnR>
                    <a:lnT w="12700" cmpd="sng">
                      <a:noFill/>
                    </a:lnT>
                    <a:lnB>
                      <a:noFill/>
                    </a:lnB>
                    <a:lnTlToBr w="12700" cmpd="sng">
                      <a:noFill/>
                      <a:prstDash val="solid"/>
                    </a:lnTlToBr>
                    <a:lnBlToTr w="12700" cmpd="sng">
                      <a:noFill/>
                      <a:prstDash val="solid"/>
                    </a:lnBlToTr>
                    <a:noFill/>
                  </a:tcPr>
                </a:tc>
              </a:tr>
              <a:tr h="1442918">
                <a:tc>
                  <a:txBody>
                    <a:bodyPr/>
                    <a:lstStyle/>
                    <a:p>
                      <a:pPr>
                        <a:buFont typeface="Wingdings" pitchFamily="2" charset="2"/>
                        <a:buNone/>
                      </a:pPr>
                      <a:r>
                        <a:rPr lang="en-GB" sz="2000" baseline="0" dirty="0" smtClean="0"/>
                        <a:t>¡</a:t>
                      </a:r>
                      <a:r>
                        <a:rPr lang="en-GB" sz="2000" baseline="0" dirty="0" err="1" smtClean="0"/>
                        <a:t>Qué</a:t>
                      </a:r>
                      <a:r>
                        <a:rPr lang="en-GB" sz="2000" baseline="0" dirty="0" smtClean="0"/>
                        <a:t> </a:t>
                      </a:r>
                      <a:r>
                        <a:rPr lang="en-GB" sz="2000" baseline="0" dirty="0" err="1" smtClean="0"/>
                        <a:t>va</a:t>
                      </a:r>
                      <a:r>
                        <a:rPr lang="en-GB" sz="2000" baseline="0" dirty="0" smtClean="0"/>
                        <a:t>!</a:t>
                      </a:r>
                    </a:p>
                    <a:p>
                      <a:pPr>
                        <a:buFont typeface="Wingdings" pitchFamily="2" charset="2"/>
                        <a:buNone/>
                      </a:pPr>
                      <a:r>
                        <a:rPr lang="en-GB" sz="2000" baseline="0" dirty="0" smtClean="0"/>
                        <a:t>¡Hombre!</a:t>
                      </a:r>
                    </a:p>
                    <a:p>
                      <a:pPr>
                        <a:buFont typeface="Wingdings" pitchFamily="2" charset="2"/>
                        <a:buNone/>
                      </a:pPr>
                      <a:r>
                        <a:rPr lang="en-GB" sz="2000" baseline="0" dirty="0" smtClean="0"/>
                        <a:t>¡</a:t>
                      </a:r>
                      <a:r>
                        <a:rPr lang="en-GB" sz="2000" baseline="0" dirty="0" err="1" smtClean="0"/>
                        <a:t>Vaya</a:t>
                      </a:r>
                      <a:r>
                        <a:rPr lang="en-GB" sz="2000" baseline="0" dirty="0" smtClean="0"/>
                        <a:t>!</a:t>
                      </a: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GB" sz="2000" baseline="0" dirty="0" smtClean="0"/>
                        <a:t>¿</a:t>
                      </a:r>
                      <a:r>
                        <a:rPr lang="en-GB" sz="2000" baseline="0" dirty="0" err="1" smtClean="0"/>
                        <a:t>Estás</a:t>
                      </a:r>
                      <a:r>
                        <a:rPr lang="en-GB" sz="2000" baseline="0" dirty="0" smtClean="0"/>
                        <a:t> loco/a?</a:t>
                      </a:r>
                      <a:endParaRPr lang="en-GB" sz="2000" dirty="0" smtClean="0"/>
                    </a:p>
                  </a:txBody>
                  <a:tcPr marL="91438" marR="91438" marT="45715" marB="45715">
                    <a:lnL>
                      <a:noFill/>
                    </a:lnL>
                    <a:lnR>
                      <a:noFill/>
                    </a:lnR>
                    <a:lnT>
                      <a:noFill/>
                    </a:lnT>
                    <a:lnB w="12700" cmpd="sng">
                      <a:noFill/>
                    </a:lnB>
                    <a:lnTlToBr w="12700" cmpd="sng">
                      <a:noFill/>
                      <a:prstDash val="solid"/>
                    </a:lnTlToBr>
                    <a:lnBlToTr w="12700" cmpd="sng">
                      <a:noFill/>
                      <a:prstDash val="solid"/>
                    </a:lnBlToTr>
                    <a:noFill/>
                  </a:tcPr>
                </a:tc>
                <a:tc>
                  <a:txBody>
                    <a:bodyPr/>
                    <a:lstStyle/>
                    <a:p>
                      <a:pPr>
                        <a:buFont typeface="Wingdings" pitchFamily="2" charset="2"/>
                        <a:buNone/>
                      </a:pPr>
                      <a:r>
                        <a:rPr lang="en-GB" sz="2000" dirty="0" smtClean="0"/>
                        <a:t>¿</a:t>
                      </a:r>
                      <a:r>
                        <a:rPr lang="en-GB" sz="2000" dirty="0" err="1" smtClean="0"/>
                        <a:t>Qué</a:t>
                      </a:r>
                      <a:r>
                        <a:rPr lang="en-GB" sz="2000" dirty="0" smtClean="0"/>
                        <a:t> </a:t>
                      </a:r>
                      <a:r>
                        <a:rPr lang="en-GB" sz="2000" dirty="0" err="1" smtClean="0"/>
                        <a:t>opinas</a:t>
                      </a:r>
                      <a:r>
                        <a:rPr lang="en-GB" sz="2000" dirty="0" smtClean="0"/>
                        <a:t> </a:t>
                      </a:r>
                      <a:r>
                        <a:rPr lang="en-GB" sz="2000" dirty="0" err="1" smtClean="0"/>
                        <a:t>tú</a:t>
                      </a:r>
                      <a:r>
                        <a:rPr lang="en-GB" sz="2000" dirty="0" smtClean="0"/>
                        <a:t>?</a:t>
                      </a:r>
                    </a:p>
                    <a:p>
                      <a:pPr>
                        <a:buFont typeface="Wingdings" pitchFamily="2" charset="2"/>
                        <a:buNone/>
                      </a:pPr>
                      <a:r>
                        <a:rPr lang="en-GB" sz="2000" dirty="0" smtClean="0"/>
                        <a:t>¿</a:t>
                      </a:r>
                      <a:r>
                        <a:rPr lang="en-GB" sz="2000" dirty="0" err="1" smtClean="0"/>
                        <a:t>Qué</a:t>
                      </a:r>
                      <a:r>
                        <a:rPr lang="en-GB" sz="2000" dirty="0" smtClean="0"/>
                        <a:t> </a:t>
                      </a:r>
                      <a:r>
                        <a:rPr lang="en-GB" sz="2000" dirty="0" err="1" smtClean="0"/>
                        <a:t>piensas</a:t>
                      </a:r>
                      <a:r>
                        <a:rPr lang="en-GB" sz="2000" dirty="0" smtClean="0"/>
                        <a:t> </a:t>
                      </a:r>
                      <a:r>
                        <a:rPr lang="en-GB" sz="2000" dirty="0" err="1" smtClean="0"/>
                        <a:t>tú</a:t>
                      </a:r>
                      <a:r>
                        <a:rPr lang="en-GB" sz="2000" dirty="0" smtClean="0"/>
                        <a:t>?</a:t>
                      </a:r>
                    </a:p>
                    <a:p>
                      <a:pPr>
                        <a:buFont typeface="Wingdings" pitchFamily="2" charset="2"/>
                        <a:buNone/>
                      </a:pPr>
                      <a:r>
                        <a:rPr lang="en-GB" sz="2000" dirty="0" smtClean="0"/>
                        <a:t>¿</a:t>
                      </a:r>
                      <a:r>
                        <a:rPr lang="en-GB" sz="2000" dirty="0" err="1" smtClean="0"/>
                        <a:t>Qué</a:t>
                      </a:r>
                      <a:r>
                        <a:rPr lang="en-GB" sz="2000" dirty="0" smtClean="0"/>
                        <a:t> </a:t>
                      </a:r>
                      <a:r>
                        <a:rPr lang="en-GB" sz="2000" dirty="0" err="1" smtClean="0"/>
                        <a:t>te</a:t>
                      </a:r>
                      <a:r>
                        <a:rPr lang="en-GB" sz="2000" dirty="0" smtClean="0"/>
                        <a:t> </a:t>
                      </a:r>
                      <a:r>
                        <a:rPr lang="en-GB" sz="2000" dirty="0" err="1" smtClean="0"/>
                        <a:t>parece</a:t>
                      </a:r>
                      <a:r>
                        <a:rPr lang="en-GB" sz="2000" dirty="0" smtClean="0"/>
                        <a:t>?</a:t>
                      </a:r>
                    </a:p>
                    <a:p>
                      <a:pPr>
                        <a:buFont typeface="Wingdings" pitchFamily="2" charset="2"/>
                        <a:buNone/>
                      </a:pPr>
                      <a:r>
                        <a:rPr lang="en-GB" sz="2000" baseline="0" dirty="0" err="1" smtClean="0">
                          <a:solidFill>
                            <a:schemeClr val="tx1"/>
                          </a:solidFill>
                        </a:rPr>
                        <a:t>Pues</a:t>
                      </a:r>
                      <a:r>
                        <a:rPr lang="en-GB" sz="2000" baseline="0" dirty="0" smtClean="0"/>
                        <a:t> </a:t>
                      </a:r>
                      <a:r>
                        <a:rPr lang="en-GB" sz="2000" b="1" baseline="0" dirty="0" err="1" smtClean="0"/>
                        <a:t>yo</a:t>
                      </a:r>
                      <a:r>
                        <a:rPr lang="en-GB" sz="2000" baseline="0" dirty="0" smtClean="0"/>
                        <a:t> </a:t>
                      </a:r>
                      <a:r>
                        <a:rPr lang="en-GB" sz="2000" baseline="0" dirty="0" err="1" smtClean="0"/>
                        <a:t>creo</a:t>
                      </a:r>
                      <a:r>
                        <a:rPr lang="en-GB" sz="2000" baseline="0" dirty="0" smtClean="0"/>
                        <a:t> </a:t>
                      </a:r>
                      <a:r>
                        <a:rPr lang="en-GB" sz="2000" baseline="0" dirty="0" err="1" smtClean="0"/>
                        <a:t>que</a:t>
                      </a:r>
                      <a:r>
                        <a:rPr lang="en-GB" sz="2000" baseline="0" dirty="0" smtClean="0"/>
                        <a:t> …..</a:t>
                      </a:r>
                    </a:p>
                  </a:txBody>
                  <a:tcPr marL="91438" marR="91438" marT="45715" marB="45715">
                    <a:lnL>
                      <a:noFill/>
                    </a:lnL>
                    <a:lnR>
                      <a:noFill/>
                    </a:lnR>
                    <a:lnT>
                      <a:noFill/>
                    </a:lnT>
                    <a:lnB w="12700" cmpd="sng">
                      <a:noFill/>
                    </a:lnB>
                    <a:lnTlToBr w="12700" cmpd="sng">
                      <a:noFill/>
                      <a:prstDash val="solid"/>
                    </a:lnTlToBr>
                    <a:lnBlToTr w="12700" cmpd="sng">
                      <a:noFill/>
                      <a:prstDash val="solid"/>
                    </a:lnBlToTr>
                    <a:noFill/>
                  </a:tcPr>
                </a:tc>
              </a:tr>
            </a:tbl>
          </a:graphicData>
        </a:graphic>
      </p:graphicFrame>
      <p:cxnSp>
        <p:nvCxnSpPr>
          <p:cNvPr id="17423" name="Straight Connector 6"/>
          <p:cNvCxnSpPr>
            <a:cxnSpLocks noChangeShapeType="1"/>
          </p:cNvCxnSpPr>
          <p:nvPr/>
        </p:nvCxnSpPr>
        <p:spPr bwMode="auto">
          <a:xfrm>
            <a:off x="92869" y="5445224"/>
            <a:ext cx="896461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6"/>
          <p:cNvCxnSpPr>
            <a:cxnSpLocks noChangeShapeType="1"/>
          </p:cNvCxnSpPr>
          <p:nvPr/>
        </p:nvCxnSpPr>
        <p:spPr bwMode="auto">
          <a:xfrm>
            <a:off x="92869" y="2132856"/>
            <a:ext cx="896461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aphicFrame>
        <p:nvGraphicFramePr>
          <p:cNvPr id="3" name="Table 2"/>
          <p:cNvGraphicFramePr>
            <a:graphicFrameLocks noGrp="1"/>
          </p:cNvGraphicFramePr>
          <p:nvPr>
            <p:extLst>
              <p:ext uri="{D42A27DB-BD31-4B8C-83A1-F6EECF244321}">
                <p14:modId xmlns:p14="http://schemas.microsoft.com/office/powerpoint/2010/main" val="1388505742"/>
              </p:ext>
            </p:extLst>
          </p:nvPr>
        </p:nvGraphicFramePr>
        <p:xfrm>
          <a:off x="4289884" y="2132856"/>
          <a:ext cx="527720" cy="3312368"/>
        </p:xfrm>
        <a:graphic>
          <a:graphicData uri="http://schemas.openxmlformats.org/drawingml/2006/table">
            <a:tbl>
              <a:tblPr firstRow="1" bandRow="1">
                <a:tableStyleId>{5940675A-B579-460E-94D1-54222C63F5DA}</a:tableStyleId>
              </a:tblPr>
              <a:tblGrid>
                <a:gridCol w="527720"/>
              </a:tblGrid>
              <a:tr h="362492">
                <a:tc>
                  <a:txBody>
                    <a:bodyPr/>
                    <a:lstStyle/>
                    <a:p>
                      <a:endParaRPr lang="en-GB" sz="1200" dirty="0"/>
                    </a:p>
                  </a:txBody>
                  <a:tcPr/>
                </a:tc>
              </a:tr>
              <a:tr h="327764">
                <a:tc>
                  <a:txBody>
                    <a:bodyPr/>
                    <a:lstStyle/>
                    <a:p>
                      <a:endParaRPr lang="en-GB" sz="1200"/>
                    </a:p>
                  </a:txBody>
                  <a:tcPr/>
                </a:tc>
              </a:tr>
              <a:tr h="327764">
                <a:tc>
                  <a:txBody>
                    <a:bodyPr/>
                    <a:lstStyle/>
                    <a:p>
                      <a:endParaRPr lang="en-GB" sz="1200"/>
                    </a:p>
                  </a:txBody>
                  <a:tcPr/>
                </a:tc>
              </a:tr>
              <a:tr h="327764">
                <a:tc>
                  <a:txBody>
                    <a:bodyPr/>
                    <a:lstStyle/>
                    <a:p>
                      <a:endParaRPr lang="en-GB" sz="1200"/>
                    </a:p>
                  </a:txBody>
                  <a:tcPr/>
                </a:tc>
              </a:tr>
              <a:tr h="327764">
                <a:tc>
                  <a:txBody>
                    <a:bodyPr/>
                    <a:lstStyle/>
                    <a:p>
                      <a:endParaRPr lang="en-GB" sz="1200"/>
                    </a:p>
                  </a:txBody>
                  <a:tcPr/>
                </a:tc>
              </a:tr>
              <a:tr h="327764">
                <a:tc>
                  <a:txBody>
                    <a:bodyPr/>
                    <a:lstStyle/>
                    <a:p>
                      <a:endParaRPr lang="en-GB" sz="1200"/>
                    </a:p>
                  </a:txBody>
                  <a:tcPr/>
                </a:tc>
              </a:tr>
              <a:tr h="327764">
                <a:tc>
                  <a:txBody>
                    <a:bodyPr/>
                    <a:lstStyle/>
                    <a:p>
                      <a:endParaRPr lang="en-GB" sz="1200"/>
                    </a:p>
                  </a:txBody>
                  <a:tcPr/>
                </a:tc>
              </a:tr>
              <a:tr h="327764">
                <a:tc>
                  <a:txBody>
                    <a:bodyPr/>
                    <a:lstStyle/>
                    <a:p>
                      <a:endParaRPr lang="en-GB" sz="1200" dirty="0"/>
                    </a:p>
                  </a:txBody>
                  <a:tcPr/>
                </a:tc>
              </a:tr>
              <a:tr h="327764">
                <a:tc>
                  <a:txBody>
                    <a:bodyPr/>
                    <a:lstStyle/>
                    <a:p>
                      <a:endParaRPr lang="en-GB" sz="1200" dirty="0"/>
                    </a:p>
                  </a:txBody>
                  <a:tcPr/>
                </a:tc>
              </a:tr>
              <a:tr h="327764">
                <a:tc>
                  <a:txBody>
                    <a:bodyPr/>
                    <a:lstStyle/>
                    <a:p>
                      <a:endParaRPr lang="en-GB" sz="1200" dirty="0"/>
                    </a:p>
                  </a:txBody>
                  <a:tcPr/>
                </a:tc>
              </a:tr>
            </a:tbl>
          </a:graphicData>
        </a:graphic>
      </p:graphicFrame>
    </p:spTree>
    <p:extLst>
      <p:ext uri="{BB962C8B-B14F-4D97-AF65-F5344CB8AC3E}">
        <p14:creationId xmlns:p14="http://schemas.microsoft.com/office/powerpoint/2010/main" val="1712410985"/>
      </p:ext>
    </p:extLst>
  </p:cSld>
  <p:clrMapOvr>
    <a:masterClrMapping/>
  </p:clrMapOvr>
  <p:transition spd="slow">
    <p:push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Oval 4"/>
          <p:cNvSpPr>
            <a:spLocks noChangeArrowheads="1"/>
          </p:cNvSpPr>
          <p:nvPr/>
        </p:nvSpPr>
        <p:spPr bwMode="auto">
          <a:xfrm>
            <a:off x="1979613" y="260350"/>
            <a:ext cx="5113337" cy="179863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17" name="Text Box 5"/>
          <p:cNvSpPr txBox="1">
            <a:spLocks noChangeArrowheads="1"/>
          </p:cNvSpPr>
          <p:nvPr/>
        </p:nvSpPr>
        <p:spPr bwMode="auto">
          <a:xfrm>
            <a:off x="3276600" y="833438"/>
            <a:ext cx="2463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b="1">
                <a:solidFill>
                  <a:schemeClr val="bg1"/>
                </a:solidFill>
                <a:latin typeface="Showcard Gothic" pitchFamily="82" charset="0"/>
                <a:cs typeface="Arial" pitchFamily="34" charset="0"/>
              </a:rPr>
              <a:t>¡</a:t>
            </a:r>
            <a:r>
              <a:rPr lang="es-ES_tradnl" sz="3200" b="1">
                <a:solidFill>
                  <a:schemeClr val="bg1"/>
                </a:solidFill>
                <a:latin typeface="Showcard Gothic" pitchFamily="82" charset="0"/>
              </a:rPr>
              <a:t>ATENCI</a:t>
            </a:r>
            <a:r>
              <a:rPr lang="en-US" sz="3200" b="1">
                <a:solidFill>
                  <a:schemeClr val="bg1"/>
                </a:solidFill>
                <a:latin typeface="Showcard Gothic" pitchFamily="82" charset="0"/>
                <a:cs typeface="Arial" pitchFamily="34" charset="0"/>
              </a:rPr>
              <a:t>Ó</a:t>
            </a:r>
            <a:r>
              <a:rPr lang="es-ES_tradnl" sz="3200" b="1">
                <a:solidFill>
                  <a:schemeClr val="bg1"/>
                </a:solidFill>
                <a:latin typeface="Showcard Gothic" pitchFamily="82" charset="0"/>
              </a:rPr>
              <a:t>N!</a:t>
            </a:r>
          </a:p>
        </p:txBody>
      </p:sp>
      <p:sp>
        <p:nvSpPr>
          <p:cNvPr id="13318" name="Text Box 6"/>
          <p:cNvSpPr txBox="1">
            <a:spLocks noChangeArrowheads="1"/>
          </p:cNvSpPr>
          <p:nvPr/>
        </p:nvSpPr>
        <p:spPr bwMode="auto">
          <a:xfrm>
            <a:off x="2595563" y="2393950"/>
            <a:ext cx="38242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200" b="1">
                <a:latin typeface="Arial Unicode MS" pitchFamily="34" charset="-128"/>
                <a:ea typeface="Arial Unicode MS" pitchFamily="34" charset="-128"/>
                <a:cs typeface="Arial Unicode MS" pitchFamily="34" charset="-128"/>
              </a:rPr>
              <a:t>A music programme</a:t>
            </a:r>
          </a:p>
        </p:txBody>
      </p:sp>
      <p:sp>
        <p:nvSpPr>
          <p:cNvPr id="13319" name="Text Box 7"/>
          <p:cNvSpPr txBox="1">
            <a:spLocks noChangeArrowheads="1"/>
          </p:cNvSpPr>
          <p:nvPr/>
        </p:nvSpPr>
        <p:spPr bwMode="auto">
          <a:xfrm>
            <a:off x="2463800" y="3209925"/>
            <a:ext cx="45291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3200" b="1">
                <a:latin typeface="Arial Unicode MS" pitchFamily="34" charset="-128"/>
                <a:ea typeface="Arial Unicode MS" pitchFamily="34" charset="-128"/>
                <a:cs typeface="Arial Unicode MS" pitchFamily="34" charset="-128"/>
              </a:rPr>
              <a:t>Un programa de música</a:t>
            </a:r>
          </a:p>
        </p:txBody>
      </p:sp>
      <p:sp>
        <p:nvSpPr>
          <p:cNvPr id="13320" name="Line 8"/>
          <p:cNvSpPr>
            <a:spLocks noChangeShapeType="1"/>
          </p:cNvSpPr>
          <p:nvPr/>
        </p:nvSpPr>
        <p:spPr bwMode="auto">
          <a:xfrm>
            <a:off x="3276600" y="2852738"/>
            <a:ext cx="2663825" cy="504825"/>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21" name="Line 9"/>
          <p:cNvSpPr>
            <a:spLocks noChangeShapeType="1"/>
          </p:cNvSpPr>
          <p:nvPr/>
        </p:nvSpPr>
        <p:spPr bwMode="auto">
          <a:xfrm flipH="1">
            <a:off x="3995738" y="2924175"/>
            <a:ext cx="1152525" cy="43180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24" name="Oval 12"/>
          <p:cNvSpPr>
            <a:spLocks noChangeArrowheads="1"/>
          </p:cNvSpPr>
          <p:nvPr/>
        </p:nvSpPr>
        <p:spPr bwMode="auto">
          <a:xfrm>
            <a:off x="5003800" y="3284538"/>
            <a:ext cx="576263" cy="504825"/>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5" name="Text Box 13"/>
          <p:cNvSpPr txBox="1">
            <a:spLocks noChangeArrowheads="1"/>
          </p:cNvSpPr>
          <p:nvPr/>
        </p:nvSpPr>
        <p:spPr bwMode="auto">
          <a:xfrm>
            <a:off x="34925" y="3860800"/>
            <a:ext cx="2466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Gungsuh" pitchFamily="18" charset="-127"/>
                <a:ea typeface="Gungsuh" pitchFamily="18" charset="-127"/>
              </a:rPr>
              <a:t>Ahora prueba t</a:t>
            </a:r>
            <a:r>
              <a:rPr lang="en-US" sz="2000" b="1">
                <a:latin typeface="Gungsuh" pitchFamily="18" charset="-127"/>
                <a:ea typeface="Gungsuh" pitchFamily="18" charset="-127"/>
                <a:cs typeface="Arial" pitchFamily="34" charset="0"/>
              </a:rPr>
              <a:t>ú:</a:t>
            </a:r>
          </a:p>
        </p:txBody>
      </p:sp>
      <p:sp>
        <p:nvSpPr>
          <p:cNvPr id="13326" name="Text Box 14"/>
          <p:cNvSpPr txBox="1">
            <a:spLocks noChangeArrowheads="1"/>
          </p:cNvSpPr>
          <p:nvPr/>
        </p:nvSpPr>
        <p:spPr bwMode="auto">
          <a:xfrm>
            <a:off x="2463800" y="4462463"/>
            <a:ext cx="3168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latin typeface="Comic Sans MS" pitchFamily="66" charset="0"/>
              </a:rPr>
              <a:t>A sports programme</a:t>
            </a:r>
          </a:p>
        </p:txBody>
      </p:sp>
      <p:sp>
        <p:nvSpPr>
          <p:cNvPr id="13327" name="Text Box 15"/>
          <p:cNvSpPr txBox="1">
            <a:spLocks noChangeArrowheads="1"/>
          </p:cNvSpPr>
          <p:nvPr/>
        </p:nvSpPr>
        <p:spPr bwMode="auto">
          <a:xfrm>
            <a:off x="2500313" y="5110163"/>
            <a:ext cx="2071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latin typeface="Comic Sans MS" pitchFamily="66" charset="0"/>
              </a:rPr>
              <a:t>A chat show</a:t>
            </a:r>
            <a:r>
              <a:rPr lang="en-GB"/>
              <a:t> </a:t>
            </a:r>
          </a:p>
        </p:txBody>
      </p:sp>
      <p:sp>
        <p:nvSpPr>
          <p:cNvPr id="13328" name="Text Box 16"/>
          <p:cNvSpPr txBox="1">
            <a:spLocks noChangeArrowheads="1"/>
          </p:cNvSpPr>
          <p:nvPr/>
        </p:nvSpPr>
        <p:spPr bwMode="auto">
          <a:xfrm>
            <a:off x="2484438" y="6237288"/>
            <a:ext cx="3635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latin typeface="Comic Sans MS" pitchFamily="66" charset="0"/>
              </a:rPr>
              <a:t>A children’s programme</a:t>
            </a:r>
          </a:p>
        </p:txBody>
      </p:sp>
      <p:sp>
        <p:nvSpPr>
          <p:cNvPr id="13329" name="Text Box 17"/>
          <p:cNvSpPr txBox="1">
            <a:spLocks noChangeArrowheads="1"/>
          </p:cNvSpPr>
          <p:nvPr/>
        </p:nvSpPr>
        <p:spPr bwMode="auto">
          <a:xfrm>
            <a:off x="2484438" y="5661025"/>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latin typeface="Comic Sans MS" pitchFamily="66" charset="0"/>
              </a:rPr>
              <a:t>A sit com</a:t>
            </a:r>
          </a:p>
        </p:txBody>
      </p:sp>
      <p:sp>
        <p:nvSpPr>
          <p:cNvPr id="13330" name="Text Box 18"/>
          <p:cNvSpPr txBox="1">
            <a:spLocks noChangeArrowheads="1"/>
          </p:cNvSpPr>
          <p:nvPr/>
        </p:nvSpPr>
        <p:spPr bwMode="auto">
          <a:xfrm>
            <a:off x="2411413" y="4437063"/>
            <a:ext cx="3946525"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latin typeface="Comic Sans MS" pitchFamily="66" charset="0"/>
              </a:rPr>
              <a:t>Un programa de deportes</a:t>
            </a:r>
          </a:p>
        </p:txBody>
      </p:sp>
      <p:sp>
        <p:nvSpPr>
          <p:cNvPr id="13331" name="Text Box 19"/>
          <p:cNvSpPr txBox="1">
            <a:spLocks noChangeArrowheads="1"/>
          </p:cNvSpPr>
          <p:nvPr/>
        </p:nvSpPr>
        <p:spPr bwMode="auto">
          <a:xfrm>
            <a:off x="2411413" y="5084763"/>
            <a:ext cx="4297362"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latin typeface="Comic Sans MS" pitchFamily="66" charset="0"/>
              </a:rPr>
              <a:t>Un programa de entrevistas</a:t>
            </a:r>
          </a:p>
        </p:txBody>
      </p:sp>
      <p:sp>
        <p:nvSpPr>
          <p:cNvPr id="13332" name="Text Box 20"/>
          <p:cNvSpPr txBox="1">
            <a:spLocks noChangeArrowheads="1"/>
          </p:cNvSpPr>
          <p:nvPr/>
        </p:nvSpPr>
        <p:spPr bwMode="auto">
          <a:xfrm>
            <a:off x="2411413" y="5661025"/>
            <a:ext cx="3544887"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latin typeface="Comic Sans MS" pitchFamily="66" charset="0"/>
              </a:rPr>
              <a:t>Un programa de humor</a:t>
            </a:r>
          </a:p>
        </p:txBody>
      </p:sp>
      <p:sp>
        <p:nvSpPr>
          <p:cNvPr id="13333" name="Text Box 21"/>
          <p:cNvSpPr txBox="1">
            <a:spLocks noChangeArrowheads="1"/>
          </p:cNvSpPr>
          <p:nvPr/>
        </p:nvSpPr>
        <p:spPr bwMode="auto">
          <a:xfrm>
            <a:off x="2371725" y="6162675"/>
            <a:ext cx="4360863" cy="579438"/>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200" b="1">
                <a:latin typeface="Rockwell" pitchFamily="18" charset="0"/>
              </a:rPr>
              <a:t>Un programa infantil</a:t>
            </a:r>
          </a:p>
        </p:txBody>
      </p:sp>
      <p:sp>
        <p:nvSpPr>
          <p:cNvPr id="13334" name="Text Box 22"/>
          <p:cNvSpPr txBox="1">
            <a:spLocks noChangeArrowheads="1"/>
          </p:cNvSpPr>
          <p:nvPr/>
        </p:nvSpPr>
        <p:spPr bwMode="auto">
          <a:xfrm>
            <a:off x="182563" y="6284913"/>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latin typeface="Rockwell" pitchFamily="18" charset="0"/>
              </a:rPr>
              <a:t>pero</a:t>
            </a:r>
          </a:p>
        </p:txBody>
      </p:sp>
      <p:sp>
        <p:nvSpPr>
          <p:cNvPr id="13335" name="Line 23"/>
          <p:cNvSpPr>
            <a:spLocks noChangeShapeType="1"/>
          </p:cNvSpPr>
          <p:nvPr/>
        </p:nvSpPr>
        <p:spPr bwMode="auto">
          <a:xfrm>
            <a:off x="971550" y="6524625"/>
            <a:ext cx="1368425" cy="0"/>
          </a:xfrm>
          <a:prstGeom prst="line">
            <a:avLst/>
          </a:prstGeom>
          <a:noFill/>
          <a:ln w="762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257347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318"/>
                                        </p:tgtEl>
                                        <p:attrNameLst>
                                          <p:attrName>style.visibility</p:attrName>
                                        </p:attrNameLst>
                                      </p:cBhvr>
                                      <p:to>
                                        <p:strVal val="visible"/>
                                      </p:to>
                                    </p:set>
                                    <p:anim calcmode="lin" valueType="num">
                                      <p:cBhvr>
                                        <p:cTn id="13" dur="500" fill="hold"/>
                                        <p:tgtEl>
                                          <p:spTgt spid="13318"/>
                                        </p:tgtEl>
                                        <p:attrNameLst>
                                          <p:attrName>ppt_w</p:attrName>
                                        </p:attrNameLst>
                                      </p:cBhvr>
                                      <p:tavLst>
                                        <p:tav tm="0">
                                          <p:val>
                                            <p:fltVal val="0"/>
                                          </p:val>
                                        </p:tav>
                                        <p:tav tm="100000">
                                          <p:val>
                                            <p:strVal val="#ppt_w"/>
                                          </p:val>
                                        </p:tav>
                                      </p:tavLst>
                                    </p:anim>
                                    <p:anim calcmode="lin" valueType="num">
                                      <p:cBhvr>
                                        <p:cTn id="14" dur="500" fill="hold"/>
                                        <p:tgtEl>
                                          <p:spTgt spid="13318"/>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3319"/>
                                        </p:tgtEl>
                                        <p:attrNameLst>
                                          <p:attrName>style.visibility</p:attrName>
                                        </p:attrNameLst>
                                      </p:cBhvr>
                                      <p:to>
                                        <p:strVal val="visible"/>
                                      </p:to>
                                    </p:set>
                                    <p:anim calcmode="lin" valueType="num">
                                      <p:cBhvr>
                                        <p:cTn id="19" dur="500" fill="hold"/>
                                        <p:tgtEl>
                                          <p:spTgt spid="13319"/>
                                        </p:tgtEl>
                                        <p:attrNameLst>
                                          <p:attrName>ppt_w</p:attrName>
                                        </p:attrNameLst>
                                      </p:cBhvr>
                                      <p:tavLst>
                                        <p:tav tm="0">
                                          <p:val>
                                            <p:fltVal val="0"/>
                                          </p:val>
                                        </p:tav>
                                        <p:tav tm="100000">
                                          <p:val>
                                            <p:strVal val="#ppt_w"/>
                                          </p:val>
                                        </p:tav>
                                      </p:tavLst>
                                    </p:anim>
                                    <p:anim calcmode="lin" valueType="num">
                                      <p:cBhvr>
                                        <p:cTn id="20" dur="500" fill="hold"/>
                                        <p:tgtEl>
                                          <p:spTgt spid="13319"/>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3320"/>
                                        </p:tgtEl>
                                        <p:attrNameLst>
                                          <p:attrName>style.visibility</p:attrName>
                                        </p:attrNameLst>
                                      </p:cBhvr>
                                      <p:to>
                                        <p:strVal val="visible"/>
                                      </p:to>
                                    </p:set>
                                    <p:anim calcmode="lin" valueType="num">
                                      <p:cBhvr>
                                        <p:cTn id="25" dur="500" fill="hold"/>
                                        <p:tgtEl>
                                          <p:spTgt spid="13320"/>
                                        </p:tgtEl>
                                        <p:attrNameLst>
                                          <p:attrName>ppt_w</p:attrName>
                                        </p:attrNameLst>
                                      </p:cBhvr>
                                      <p:tavLst>
                                        <p:tav tm="0">
                                          <p:val>
                                            <p:fltVal val="0"/>
                                          </p:val>
                                        </p:tav>
                                        <p:tav tm="100000">
                                          <p:val>
                                            <p:strVal val="#ppt_w"/>
                                          </p:val>
                                        </p:tav>
                                      </p:tavLst>
                                    </p:anim>
                                    <p:anim calcmode="lin" valueType="num">
                                      <p:cBhvr>
                                        <p:cTn id="26" dur="500" fill="hold"/>
                                        <p:tgtEl>
                                          <p:spTgt spid="13320"/>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3321"/>
                                        </p:tgtEl>
                                        <p:attrNameLst>
                                          <p:attrName>style.visibility</p:attrName>
                                        </p:attrNameLst>
                                      </p:cBhvr>
                                      <p:to>
                                        <p:strVal val="visible"/>
                                      </p:to>
                                    </p:set>
                                    <p:anim calcmode="lin" valueType="num">
                                      <p:cBhvr>
                                        <p:cTn id="31" dur="500" fill="hold"/>
                                        <p:tgtEl>
                                          <p:spTgt spid="13321"/>
                                        </p:tgtEl>
                                        <p:attrNameLst>
                                          <p:attrName>ppt_w</p:attrName>
                                        </p:attrNameLst>
                                      </p:cBhvr>
                                      <p:tavLst>
                                        <p:tav tm="0">
                                          <p:val>
                                            <p:fltVal val="0"/>
                                          </p:val>
                                        </p:tav>
                                        <p:tav tm="100000">
                                          <p:val>
                                            <p:strVal val="#ppt_w"/>
                                          </p:val>
                                        </p:tav>
                                      </p:tavLst>
                                    </p:anim>
                                    <p:anim calcmode="lin" valueType="num">
                                      <p:cBhvr>
                                        <p:cTn id="32" dur="500" fill="hold"/>
                                        <p:tgtEl>
                                          <p:spTgt spid="13321"/>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3324"/>
                                        </p:tgtEl>
                                        <p:attrNameLst>
                                          <p:attrName>style.visibility</p:attrName>
                                        </p:attrNameLst>
                                      </p:cBhvr>
                                      <p:to>
                                        <p:strVal val="visible"/>
                                      </p:to>
                                    </p:set>
                                    <p:anim calcmode="lin" valueType="num">
                                      <p:cBhvr>
                                        <p:cTn id="37" dur="500" fill="hold"/>
                                        <p:tgtEl>
                                          <p:spTgt spid="13324"/>
                                        </p:tgtEl>
                                        <p:attrNameLst>
                                          <p:attrName>ppt_w</p:attrName>
                                        </p:attrNameLst>
                                      </p:cBhvr>
                                      <p:tavLst>
                                        <p:tav tm="0">
                                          <p:val>
                                            <p:fltVal val="0"/>
                                          </p:val>
                                        </p:tav>
                                        <p:tav tm="100000">
                                          <p:val>
                                            <p:strVal val="#ppt_w"/>
                                          </p:val>
                                        </p:tav>
                                      </p:tavLst>
                                    </p:anim>
                                    <p:anim calcmode="lin" valueType="num">
                                      <p:cBhvr>
                                        <p:cTn id="38" dur="500" fill="hold"/>
                                        <p:tgtEl>
                                          <p:spTgt spid="13324"/>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3325"/>
                                        </p:tgtEl>
                                        <p:attrNameLst>
                                          <p:attrName>style.visibility</p:attrName>
                                        </p:attrNameLst>
                                      </p:cBhvr>
                                      <p:to>
                                        <p:strVal val="visible"/>
                                      </p:to>
                                    </p:set>
                                    <p:anim calcmode="lin" valueType="num">
                                      <p:cBhvr>
                                        <p:cTn id="43" dur="500" fill="hold"/>
                                        <p:tgtEl>
                                          <p:spTgt spid="13325"/>
                                        </p:tgtEl>
                                        <p:attrNameLst>
                                          <p:attrName>ppt_w</p:attrName>
                                        </p:attrNameLst>
                                      </p:cBhvr>
                                      <p:tavLst>
                                        <p:tav tm="0">
                                          <p:val>
                                            <p:fltVal val="0"/>
                                          </p:val>
                                        </p:tav>
                                        <p:tav tm="100000">
                                          <p:val>
                                            <p:strVal val="#ppt_w"/>
                                          </p:val>
                                        </p:tav>
                                      </p:tavLst>
                                    </p:anim>
                                    <p:anim calcmode="lin" valueType="num">
                                      <p:cBhvr>
                                        <p:cTn id="44" dur="500" fill="hold"/>
                                        <p:tgtEl>
                                          <p:spTgt spid="13325"/>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13326"/>
                                        </p:tgtEl>
                                        <p:attrNameLst>
                                          <p:attrName>style.visibility</p:attrName>
                                        </p:attrNameLst>
                                      </p:cBhvr>
                                      <p:to>
                                        <p:strVal val="visible"/>
                                      </p:to>
                                    </p:set>
                                    <p:anim calcmode="lin" valueType="num">
                                      <p:cBhvr>
                                        <p:cTn id="47" dur="500" fill="hold"/>
                                        <p:tgtEl>
                                          <p:spTgt spid="13326"/>
                                        </p:tgtEl>
                                        <p:attrNameLst>
                                          <p:attrName>ppt_w</p:attrName>
                                        </p:attrNameLst>
                                      </p:cBhvr>
                                      <p:tavLst>
                                        <p:tav tm="0">
                                          <p:val>
                                            <p:fltVal val="0"/>
                                          </p:val>
                                        </p:tav>
                                        <p:tav tm="100000">
                                          <p:val>
                                            <p:strVal val="#ppt_w"/>
                                          </p:val>
                                        </p:tav>
                                      </p:tavLst>
                                    </p:anim>
                                    <p:anim calcmode="lin" valueType="num">
                                      <p:cBhvr>
                                        <p:cTn id="48" dur="500" fill="hold"/>
                                        <p:tgtEl>
                                          <p:spTgt spid="13326"/>
                                        </p:tgtEl>
                                        <p:attrNameLst>
                                          <p:attrName>ppt_h</p:attrName>
                                        </p:attrNameLst>
                                      </p:cBhvr>
                                      <p:tavLst>
                                        <p:tav tm="0">
                                          <p:val>
                                            <p:fltVal val="0"/>
                                          </p:val>
                                        </p:tav>
                                        <p:tav tm="100000">
                                          <p:val>
                                            <p:strVal val="#ppt_h"/>
                                          </p:val>
                                        </p:tav>
                                      </p:tavLst>
                                    </p:anim>
                                  </p:childTnLst>
                                </p:cTn>
                              </p:par>
                              <p:par>
                                <p:cTn id="49" presetID="23" presetClass="entr" presetSubtype="16" fill="hold" grpId="0" nodeType="withEffect">
                                  <p:stCondLst>
                                    <p:cond delay="0"/>
                                  </p:stCondLst>
                                  <p:childTnLst>
                                    <p:set>
                                      <p:cBhvr>
                                        <p:cTn id="50" dur="1" fill="hold">
                                          <p:stCondLst>
                                            <p:cond delay="0"/>
                                          </p:stCondLst>
                                        </p:cTn>
                                        <p:tgtEl>
                                          <p:spTgt spid="13327"/>
                                        </p:tgtEl>
                                        <p:attrNameLst>
                                          <p:attrName>style.visibility</p:attrName>
                                        </p:attrNameLst>
                                      </p:cBhvr>
                                      <p:to>
                                        <p:strVal val="visible"/>
                                      </p:to>
                                    </p:set>
                                    <p:anim calcmode="lin" valueType="num">
                                      <p:cBhvr>
                                        <p:cTn id="51" dur="500" fill="hold"/>
                                        <p:tgtEl>
                                          <p:spTgt spid="13327"/>
                                        </p:tgtEl>
                                        <p:attrNameLst>
                                          <p:attrName>ppt_w</p:attrName>
                                        </p:attrNameLst>
                                      </p:cBhvr>
                                      <p:tavLst>
                                        <p:tav tm="0">
                                          <p:val>
                                            <p:fltVal val="0"/>
                                          </p:val>
                                        </p:tav>
                                        <p:tav tm="100000">
                                          <p:val>
                                            <p:strVal val="#ppt_w"/>
                                          </p:val>
                                        </p:tav>
                                      </p:tavLst>
                                    </p:anim>
                                    <p:anim calcmode="lin" valueType="num">
                                      <p:cBhvr>
                                        <p:cTn id="52" dur="500" fill="hold"/>
                                        <p:tgtEl>
                                          <p:spTgt spid="13327"/>
                                        </p:tgtEl>
                                        <p:attrNameLst>
                                          <p:attrName>ppt_h</p:attrName>
                                        </p:attrNameLst>
                                      </p:cBhvr>
                                      <p:tavLst>
                                        <p:tav tm="0">
                                          <p:val>
                                            <p:fltVal val="0"/>
                                          </p:val>
                                        </p:tav>
                                        <p:tav tm="100000">
                                          <p:val>
                                            <p:strVal val="#ppt_h"/>
                                          </p:val>
                                        </p:tav>
                                      </p:tavLst>
                                    </p:anim>
                                  </p:childTnLst>
                                </p:cTn>
                              </p:par>
                              <p:par>
                                <p:cTn id="53" presetID="23" presetClass="entr" presetSubtype="16" fill="hold" grpId="0" nodeType="withEffect">
                                  <p:stCondLst>
                                    <p:cond delay="0"/>
                                  </p:stCondLst>
                                  <p:childTnLst>
                                    <p:set>
                                      <p:cBhvr>
                                        <p:cTn id="54" dur="1" fill="hold">
                                          <p:stCondLst>
                                            <p:cond delay="0"/>
                                          </p:stCondLst>
                                        </p:cTn>
                                        <p:tgtEl>
                                          <p:spTgt spid="13328"/>
                                        </p:tgtEl>
                                        <p:attrNameLst>
                                          <p:attrName>style.visibility</p:attrName>
                                        </p:attrNameLst>
                                      </p:cBhvr>
                                      <p:to>
                                        <p:strVal val="visible"/>
                                      </p:to>
                                    </p:set>
                                    <p:anim calcmode="lin" valueType="num">
                                      <p:cBhvr>
                                        <p:cTn id="55" dur="500" fill="hold"/>
                                        <p:tgtEl>
                                          <p:spTgt spid="13328"/>
                                        </p:tgtEl>
                                        <p:attrNameLst>
                                          <p:attrName>ppt_w</p:attrName>
                                        </p:attrNameLst>
                                      </p:cBhvr>
                                      <p:tavLst>
                                        <p:tav tm="0">
                                          <p:val>
                                            <p:fltVal val="0"/>
                                          </p:val>
                                        </p:tav>
                                        <p:tav tm="100000">
                                          <p:val>
                                            <p:strVal val="#ppt_w"/>
                                          </p:val>
                                        </p:tav>
                                      </p:tavLst>
                                    </p:anim>
                                    <p:anim calcmode="lin" valueType="num">
                                      <p:cBhvr>
                                        <p:cTn id="56" dur="500" fill="hold"/>
                                        <p:tgtEl>
                                          <p:spTgt spid="13328"/>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13329"/>
                                        </p:tgtEl>
                                        <p:attrNameLst>
                                          <p:attrName>style.visibility</p:attrName>
                                        </p:attrNameLst>
                                      </p:cBhvr>
                                      <p:to>
                                        <p:strVal val="visible"/>
                                      </p:to>
                                    </p:set>
                                    <p:anim calcmode="lin" valueType="num">
                                      <p:cBhvr>
                                        <p:cTn id="59" dur="500" fill="hold"/>
                                        <p:tgtEl>
                                          <p:spTgt spid="13329"/>
                                        </p:tgtEl>
                                        <p:attrNameLst>
                                          <p:attrName>ppt_w</p:attrName>
                                        </p:attrNameLst>
                                      </p:cBhvr>
                                      <p:tavLst>
                                        <p:tav tm="0">
                                          <p:val>
                                            <p:fltVal val="0"/>
                                          </p:val>
                                        </p:tav>
                                        <p:tav tm="100000">
                                          <p:val>
                                            <p:strVal val="#ppt_w"/>
                                          </p:val>
                                        </p:tav>
                                      </p:tavLst>
                                    </p:anim>
                                    <p:anim calcmode="lin" valueType="num">
                                      <p:cBhvr>
                                        <p:cTn id="60" dur="500" fill="hold"/>
                                        <p:tgtEl>
                                          <p:spTgt spid="13329"/>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0" presetClass="entr" presetSubtype="0" fill="hold" grpId="0" nodeType="clickEffect">
                                  <p:stCondLst>
                                    <p:cond delay="0"/>
                                  </p:stCondLst>
                                  <p:iterate type="lt">
                                    <p:tmPct val="10000"/>
                                  </p:iterate>
                                  <p:childTnLst>
                                    <p:set>
                                      <p:cBhvr>
                                        <p:cTn id="64" dur="1" fill="hold">
                                          <p:stCondLst>
                                            <p:cond delay="0"/>
                                          </p:stCondLst>
                                        </p:cTn>
                                        <p:tgtEl>
                                          <p:spTgt spid="13330"/>
                                        </p:tgtEl>
                                        <p:attrNameLst>
                                          <p:attrName>style.visibility</p:attrName>
                                        </p:attrNameLst>
                                      </p:cBhvr>
                                      <p:to>
                                        <p:strVal val="visible"/>
                                      </p:to>
                                    </p:set>
                                    <p:animEffect transition="in" filter="fade">
                                      <p:cBhvr>
                                        <p:cTn id="65" dur="1000"/>
                                        <p:tgtEl>
                                          <p:spTgt spid="13330"/>
                                        </p:tgtEl>
                                      </p:cBhvr>
                                    </p:animEffect>
                                    <p:anim calcmode="lin" valueType="num">
                                      <p:cBhvr>
                                        <p:cTn id="66" dur="1000" fill="hold"/>
                                        <p:tgtEl>
                                          <p:spTgt spid="13330"/>
                                        </p:tgtEl>
                                        <p:attrNameLst>
                                          <p:attrName>ppt_x</p:attrName>
                                        </p:attrNameLst>
                                      </p:cBhvr>
                                      <p:tavLst>
                                        <p:tav tm="0">
                                          <p:val>
                                            <p:strVal val="#ppt_x-.1"/>
                                          </p:val>
                                        </p:tav>
                                        <p:tav tm="100000">
                                          <p:val>
                                            <p:strVal val="#ppt_x"/>
                                          </p:val>
                                        </p:tav>
                                      </p:tavLst>
                                    </p:anim>
                                    <p:anim calcmode="lin" valueType="num">
                                      <p:cBhvr>
                                        <p:cTn id="67" dur="1000" fill="hold"/>
                                        <p:tgtEl>
                                          <p:spTgt spid="13330"/>
                                        </p:tgtEl>
                                        <p:attrNameLst>
                                          <p:attrName>ppt_y</p:attrName>
                                        </p:attrNameLst>
                                      </p:cBhvr>
                                      <p:tavLst>
                                        <p:tav tm="0">
                                          <p:val>
                                            <p:strVal val="#ppt_y"/>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40" presetClass="entr" presetSubtype="0" fill="hold" grpId="0" nodeType="clickEffect">
                                  <p:stCondLst>
                                    <p:cond delay="0"/>
                                  </p:stCondLst>
                                  <p:iterate type="lt">
                                    <p:tmPct val="10000"/>
                                  </p:iterate>
                                  <p:childTnLst>
                                    <p:set>
                                      <p:cBhvr>
                                        <p:cTn id="71" dur="1" fill="hold">
                                          <p:stCondLst>
                                            <p:cond delay="0"/>
                                          </p:stCondLst>
                                        </p:cTn>
                                        <p:tgtEl>
                                          <p:spTgt spid="13331"/>
                                        </p:tgtEl>
                                        <p:attrNameLst>
                                          <p:attrName>style.visibility</p:attrName>
                                        </p:attrNameLst>
                                      </p:cBhvr>
                                      <p:to>
                                        <p:strVal val="visible"/>
                                      </p:to>
                                    </p:set>
                                    <p:animEffect transition="in" filter="fade">
                                      <p:cBhvr>
                                        <p:cTn id="72" dur="1000"/>
                                        <p:tgtEl>
                                          <p:spTgt spid="13331"/>
                                        </p:tgtEl>
                                      </p:cBhvr>
                                    </p:animEffect>
                                    <p:anim calcmode="lin" valueType="num">
                                      <p:cBhvr>
                                        <p:cTn id="73" dur="1000" fill="hold"/>
                                        <p:tgtEl>
                                          <p:spTgt spid="13331"/>
                                        </p:tgtEl>
                                        <p:attrNameLst>
                                          <p:attrName>ppt_x</p:attrName>
                                        </p:attrNameLst>
                                      </p:cBhvr>
                                      <p:tavLst>
                                        <p:tav tm="0">
                                          <p:val>
                                            <p:strVal val="#ppt_x-.1"/>
                                          </p:val>
                                        </p:tav>
                                        <p:tav tm="100000">
                                          <p:val>
                                            <p:strVal val="#ppt_x"/>
                                          </p:val>
                                        </p:tav>
                                      </p:tavLst>
                                    </p:anim>
                                    <p:anim calcmode="lin" valueType="num">
                                      <p:cBhvr>
                                        <p:cTn id="74" dur="1000" fill="hold"/>
                                        <p:tgtEl>
                                          <p:spTgt spid="13331"/>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40" presetClass="entr" presetSubtype="0" fill="hold" grpId="0" nodeType="clickEffect">
                                  <p:stCondLst>
                                    <p:cond delay="0"/>
                                  </p:stCondLst>
                                  <p:iterate type="lt">
                                    <p:tmPct val="10000"/>
                                  </p:iterate>
                                  <p:childTnLst>
                                    <p:set>
                                      <p:cBhvr>
                                        <p:cTn id="78" dur="1" fill="hold">
                                          <p:stCondLst>
                                            <p:cond delay="0"/>
                                          </p:stCondLst>
                                        </p:cTn>
                                        <p:tgtEl>
                                          <p:spTgt spid="13332"/>
                                        </p:tgtEl>
                                        <p:attrNameLst>
                                          <p:attrName>style.visibility</p:attrName>
                                        </p:attrNameLst>
                                      </p:cBhvr>
                                      <p:to>
                                        <p:strVal val="visible"/>
                                      </p:to>
                                    </p:set>
                                    <p:animEffect transition="in" filter="fade">
                                      <p:cBhvr>
                                        <p:cTn id="79" dur="1000"/>
                                        <p:tgtEl>
                                          <p:spTgt spid="13332"/>
                                        </p:tgtEl>
                                      </p:cBhvr>
                                    </p:animEffect>
                                    <p:anim calcmode="lin" valueType="num">
                                      <p:cBhvr>
                                        <p:cTn id="80" dur="1000" fill="hold"/>
                                        <p:tgtEl>
                                          <p:spTgt spid="13332"/>
                                        </p:tgtEl>
                                        <p:attrNameLst>
                                          <p:attrName>ppt_x</p:attrName>
                                        </p:attrNameLst>
                                      </p:cBhvr>
                                      <p:tavLst>
                                        <p:tav tm="0">
                                          <p:val>
                                            <p:strVal val="#ppt_x-.1"/>
                                          </p:val>
                                        </p:tav>
                                        <p:tav tm="100000">
                                          <p:val>
                                            <p:strVal val="#ppt_x"/>
                                          </p:val>
                                        </p:tav>
                                      </p:tavLst>
                                    </p:anim>
                                    <p:anim calcmode="lin" valueType="num">
                                      <p:cBhvr>
                                        <p:cTn id="81" dur="1000" fill="hold"/>
                                        <p:tgtEl>
                                          <p:spTgt spid="13332"/>
                                        </p:tgtEl>
                                        <p:attrNameLst>
                                          <p:attrName>ppt_y</p:attrName>
                                        </p:attrNameLst>
                                      </p:cBhvr>
                                      <p:tavLst>
                                        <p:tav tm="0">
                                          <p:val>
                                            <p:strVal val="#ppt_y"/>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40" presetClass="entr" presetSubtype="0" fill="hold" grpId="0" nodeType="clickEffect">
                                  <p:stCondLst>
                                    <p:cond delay="0"/>
                                  </p:stCondLst>
                                  <p:iterate type="lt">
                                    <p:tmPct val="10000"/>
                                  </p:iterate>
                                  <p:childTnLst>
                                    <p:set>
                                      <p:cBhvr>
                                        <p:cTn id="85" dur="1" fill="hold">
                                          <p:stCondLst>
                                            <p:cond delay="0"/>
                                          </p:stCondLst>
                                        </p:cTn>
                                        <p:tgtEl>
                                          <p:spTgt spid="13333"/>
                                        </p:tgtEl>
                                        <p:attrNameLst>
                                          <p:attrName>style.visibility</p:attrName>
                                        </p:attrNameLst>
                                      </p:cBhvr>
                                      <p:to>
                                        <p:strVal val="visible"/>
                                      </p:to>
                                    </p:set>
                                    <p:animEffect transition="in" filter="fade">
                                      <p:cBhvr>
                                        <p:cTn id="86" dur="1000"/>
                                        <p:tgtEl>
                                          <p:spTgt spid="13333"/>
                                        </p:tgtEl>
                                      </p:cBhvr>
                                    </p:animEffect>
                                    <p:anim calcmode="lin" valueType="num">
                                      <p:cBhvr>
                                        <p:cTn id="87" dur="1000" fill="hold"/>
                                        <p:tgtEl>
                                          <p:spTgt spid="13333"/>
                                        </p:tgtEl>
                                        <p:attrNameLst>
                                          <p:attrName>ppt_x</p:attrName>
                                        </p:attrNameLst>
                                      </p:cBhvr>
                                      <p:tavLst>
                                        <p:tav tm="0">
                                          <p:val>
                                            <p:strVal val="#ppt_x-.1"/>
                                          </p:val>
                                        </p:tav>
                                        <p:tav tm="100000">
                                          <p:val>
                                            <p:strVal val="#ppt_x"/>
                                          </p:val>
                                        </p:tav>
                                      </p:tavLst>
                                    </p:anim>
                                    <p:anim calcmode="lin" valueType="num">
                                      <p:cBhvr>
                                        <p:cTn id="88" dur="1000" fill="hold"/>
                                        <p:tgtEl>
                                          <p:spTgt spid="13333"/>
                                        </p:tgtEl>
                                        <p:attrNameLst>
                                          <p:attrName>ppt_y</p:attrName>
                                        </p:attrNameLst>
                                      </p:cBhvr>
                                      <p:tavLst>
                                        <p:tav tm="0">
                                          <p:val>
                                            <p:strVal val="#ppt_y"/>
                                          </p:val>
                                        </p:tav>
                                        <p:tav tm="100000">
                                          <p:val>
                                            <p:strVal val="#ppt_y"/>
                                          </p:val>
                                        </p:tav>
                                      </p:tavLst>
                                    </p:anim>
                                  </p:childTnLst>
                                </p:cTn>
                              </p:par>
                              <p:par>
                                <p:cTn id="89" presetID="23" presetClass="entr" presetSubtype="16" fill="hold" nodeType="withEffect">
                                  <p:stCondLst>
                                    <p:cond delay="0"/>
                                  </p:stCondLst>
                                  <p:childTnLst>
                                    <p:set>
                                      <p:cBhvr>
                                        <p:cTn id="90" dur="1" fill="hold">
                                          <p:stCondLst>
                                            <p:cond delay="0"/>
                                          </p:stCondLst>
                                        </p:cTn>
                                        <p:tgtEl>
                                          <p:spTgt spid="13334">
                                            <p:txEl>
                                              <p:pRg st="0" end="0"/>
                                            </p:txEl>
                                          </p:spTgt>
                                        </p:tgtEl>
                                        <p:attrNameLst>
                                          <p:attrName>style.visibility</p:attrName>
                                        </p:attrNameLst>
                                      </p:cBhvr>
                                      <p:to>
                                        <p:strVal val="visible"/>
                                      </p:to>
                                    </p:set>
                                    <p:anim calcmode="lin" valueType="num">
                                      <p:cBhvr>
                                        <p:cTn id="91" dur="500" fill="hold"/>
                                        <p:tgtEl>
                                          <p:spTgt spid="13334">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13334">
                                            <p:txEl>
                                              <p:pRg st="0" end="0"/>
                                            </p:txEl>
                                          </p:spTgt>
                                        </p:tgtEl>
                                        <p:attrNameLst>
                                          <p:attrName>ppt_h</p:attrName>
                                        </p:attrNameLst>
                                      </p:cBhvr>
                                      <p:tavLst>
                                        <p:tav tm="0">
                                          <p:val>
                                            <p:fltVal val="0"/>
                                          </p:val>
                                        </p:tav>
                                        <p:tav tm="100000">
                                          <p:val>
                                            <p:strVal val="#ppt_h"/>
                                          </p:val>
                                        </p:tav>
                                      </p:tavLst>
                                    </p:anim>
                                  </p:childTnLst>
                                </p:cTn>
                              </p:par>
                              <p:par>
                                <p:cTn id="93" presetID="14" presetClass="entr" presetSubtype="10" fill="hold" grpId="0" nodeType="withEffect">
                                  <p:stCondLst>
                                    <p:cond delay="0"/>
                                  </p:stCondLst>
                                  <p:childTnLst>
                                    <p:set>
                                      <p:cBhvr>
                                        <p:cTn id="94" dur="1" fill="hold">
                                          <p:stCondLst>
                                            <p:cond delay="0"/>
                                          </p:stCondLst>
                                        </p:cTn>
                                        <p:tgtEl>
                                          <p:spTgt spid="13335"/>
                                        </p:tgtEl>
                                        <p:attrNameLst>
                                          <p:attrName>style.visibility</p:attrName>
                                        </p:attrNameLst>
                                      </p:cBhvr>
                                      <p:to>
                                        <p:strVal val="visible"/>
                                      </p:to>
                                    </p:set>
                                    <p:animEffect transition="in" filter="randombar(horizontal)">
                                      <p:cBhvr>
                                        <p:cTn id="95" dur="500"/>
                                        <p:tgtEl>
                                          <p:spTgt spid="13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8" grpId="0"/>
      <p:bldP spid="13319" grpId="0"/>
      <p:bldP spid="13320" grpId="0" animBg="1"/>
      <p:bldP spid="13321" grpId="0" animBg="1"/>
      <p:bldP spid="13324" grpId="0" animBg="1"/>
      <p:bldP spid="13325" grpId="0"/>
      <p:bldP spid="13326" grpId="0"/>
      <p:bldP spid="13327" grpId="0"/>
      <p:bldP spid="13328" grpId="0"/>
      <p:bldP spid="13329" grpId="0"/>
      <p:bldP spid="13330" grpId="0" animBg="1"/>
      <p:bldP spid="13331" grpId="0" animBg="1"/>
      <p:bldP spid="13332" grpId="0" animBg="1"/>
      <p:bldP spid="13333" grpId="0" animBg="1"/>
      <p:bldP spid="133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71438" y="101600"/>
            <a:ext cx="8964612" cy="51911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800">
                <a:latin typeface="Showcard Gothic" pitchFamily="82" charset="0"/>
                <a:cs typeface="Arial" pitchFamily="34" charset="0"/>
              </a:rPr>
              <a:t>¿QUÉ PROGRAMAS les GUSTAN?</a:t>
            </a:r>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620713"/>
            <a:ext cx="7059613" cy="37719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233" name="Group 65"/>
          <p:cNvGraphicFramePr>
            <a:graphicFrameLocks noGrp="1"/>
          </p:cNvGraphicFramePr>
          <p:nvPr/>
        </p:nvGraphicFramePr>
        <p:xfrm>
          <a:off x="34925" y="4149725"/>
          <a:ext cx="9072563" cy="2663826"/>
        </p:xfrm>
        <a:graphic>
          <a:graphicData uri="http://schemas.openxmlformats.org/drawingml/2006/table">
            <a:tbl>
              <a:tblPr/>
              <a:tblGrid>
                <a:gridCol w="1814513"/>
                <a:gridCol w="1498600"/>
                <a:gridCol w="2447925"/>
                <a:gridCol w="1497012"/>
                <a:gridCol w="1814513"/>
              </a:tblGrid>
              <a:tr h="466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Le gusta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¿por qué?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No le gusta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¿por qué?</a:t>
                      </a:r>
                      <a:endParaRPr kumimoji="0" lang="en-GB" sz="1800" b="0" i="0" u="none" strike="noStrike" cap="none" normalizeH="0" baseline="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2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CRISTIAN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4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JAIME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2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GORETI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Arial" pitchFamily="34" charset="0"/>
                        </a:rPr>
                        <a:t>CARLOS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18" name="Text Box 50"/>
          <p:cNvSpPr txBox="1">
            <a:spLocks noChangeArrowheads="1"/>
          </p:cNvSpPr>
          <p:nvPr/>
        </p:nvSpPr>
        <p:spPr bwMode="auto">
          <a:xfrm>
            <a:off x="2411413" y="4724400"/>
            <a:ext cx="26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f</a:t>
            </a:r>
          </a:p>
        </p:txBody>
      </p:sp>
      <p:sp>
        <p:nvSpPr>
          <p:cNvPr id="7219" name="Text Box 51"/>
          <p:cNvSpPr txBox="1">
            <a:spLocks noChangeArrowheads="1"/>
          </p:cNvSpPr>
          <p:nvPr/>
        </p:nvSpPr>
        <p:spPr bwMode="auto">
          <a:xfrm>
            <a:off x="3635375" y="4652963"/>
            <a:ext cx="1708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a:t>Porque le gusta</a:t>
            </a:r>
          </a:p>
          <a:p>
            <a:r>
              <a:rPr lang="en-GB" sz="1600" b="1"/>
              <a:t>mucho</a:t>
            </a:r>
          </a:p>
        </p:txBody>
      </p:sp>
      <p:sp>
        <p:nvSpPr>
          <p:cNvPr id="7220" name="Text Box 52"/>
          <p:cNvSpPr txBox="1">
            <a:spLocks noChangeArrowheads="1"/>
          </p:cNvSpPr>
          <p:nvPr/>
        </p:nvSpPr>
        <p:spPr bwMode="auto">
          <a:xfrm>
            <a:off x="6421438" y="472440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a</a:t>
            </a:r>
          </a:p>
        </p:txBody>
      </p:sp>
      <p:sp>
        <p:nvSpPr>
          <p:cNvPr id="7221" name="Text Box 53"/>
          <p:cNvSpPr txBox="1">
            <a:spLocks noChangeArrowheads="1"/>
          </p:cNvSpPr>
          <p:nvPr/>
        </p:nvSpPr>
        <p:spPr bwMode="auto">
          <a:xfrm>
            <a:off x="7380288" y="4581525"/>
            <a:ext cx="1238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Son muy</a:t>
            </a:r>
          </a:p>
          <a:p>
            <a:r>
              <a:rPr lang="en-GB" b="1"/>
              <a:t>aburridos</a:t>
            </a:r>
          </a:p>
        </p:txBody>
      </p:sp>
      <p:sp>
        <p:nvSpPr>
          <p:cNvPr id="7222" name="Text Box 54"/>
          <p:cNvSpPr txBox="1">
            <a:spLocks noChangeArrowheads="1"/>
          </p:cNvSpPr>
          <p:nvPr/>
        </p:nvSpPr>
        <p:spPr bwMode="auto">
          <a:xfrm>
            <a:off x="2411413" y="530066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b</a:t>
            </a:r>
          </a:p>
        </p:txBody>
      </p:sp>
      <p:sp>
        <p:nvSpPr>
          <p:cNvPr id="7223" name="Text Box 55"/>
          <p:cNvSpPr txBox="1">
            <a:spLocks noChangeArrowheads="1"/>
          </p:cNvSpPr>
          <p:nvPr/>
        </p:nvSpPr>
        <p:spPr bwMode="auto">
          <a:xfrm>
            <a:off x="3563938" y="5229225"/>
            <a:ext cx="20145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600" b="1"/>
              <a:t>Son muy intere-</a:t>
            </a:r>
          </a:p>
          <a:p>
            <a:r>
              <a:rPr lang="en-GB" sz="1600" b="1"/>
              <a:t>santes y divertidas</a:t>
            </a:r>
          </a:p>
        </p:txBody>
      </p:sp>
      <p:sp>
        <p:nvSpPr>
          <p:cNvPr id="7224" name="Text Box 56"/>
          <p:cNvSpPr txBox="1">
            <a:spLocks noChangeArrowheads="1"/>
          </p:cNvSpPr>
          <p:nvPr/>
        </p:nvSpPr>
        <p:spPr bwMode="auto">
          <a:xfrm>
            <a:off x="6408738" y="5300663"/>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g</a:t>
            </a:r>
          </a:p>
        </p:txBody>
      </p:sp>
      <p:sp>
        <p:nvSpPr>
          <p:cNvPr id="7225" name="Text Box 57"/>
          <p:cNvSpPr txBox="1">
            <a:spLocks noChangeArrowheads="1"/>
          </p:cNvSpPr>
          <p:nvPr/>
        </p:nvSpPr>
        <p:spPr bwMode="auto">
          <a:xfrm>
            <a:off x="7380288" y="5300663"/>
            <a:ext cx="173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Son aburridos</a:t>
            </a:r>
          </a:p>
        </p:txBody>
      </p:sp>
      <p:sp>
        <p:nvSpPr>
          <p:cNvPr id="7226" name="Text Box 58"/>
          <p:cNvSpPr txBox="1">
            <a:spLocks noChangeArrowheads="1"/>
          </p:cNvSpPr>
          <p:nvPr/>
        </p:nvSpPr>
        <p:spPr bwMode="auto">
          <a:xfrm>
            <a:off x="2339975" y="58705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c</a:t>
            </a:r>
          </a:p>
        </p:txBody>
      </p:sp>
      <p:sp>
        <p:nvSpPr>
          <p:cNvPr id="7227" name="Text Box 59"/>
          <p:cNvSpPr txBox="1">
            <a:spLocks noChangeArrowheads="1"/>
          </p:cNvSpPr>
          <p:nvPr/>
        </p:nvSpPr>
        <p:spPr bwMode="auto">
          <a:xfrm>
            <a:off x="6421438" y="5949950"/>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e</a:t>
            </a:r>
          </a:p>
        </p:txBody>
      </p:sp>
      <p:sp>
        <p:nvSpPr>
          <p:cNvPr id="7228" name="Text Box 60"/>
          <p:cNvSpPr txBox="1">
            <a:spLocks noChangeArrowheads="1"/>
          </p:cNvSpPr>
          <p:nvPr/>
        </p:nvSpPr>
        <p:spPr bwMode="auto">
          <a:xfrm>
            <a:off x="7451725" y="5734050"/>
            <a:ext cx="153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No son</a:t>
            </a:r>
          </a:p>
          <a:p>
            <a:r>
              <a:rPr lang="en-GB" b="1"/>
              <a:t>interesantes</a:t>
            </a:r>
          </a:p>
        </p:txBody>
      </p:sp>
      <p:sp>
        <p:nvSpPr>
          <p:cNvPr id="7229" name="Text Box 61"/>
          <p:cNvSpPr txBox="1">
            <a:spLocks noChangeArrowheads="1"/>
          </p:cNvSpPr>
          <p:nvPr/>
        </p:nvSpPr>
        <p:spPr bwMode="auto">
          <a:xfrm>
            <a:off x="2339975" y="63754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h</a:t>
            </a:r>
          </a:p>
        </p:txBody>
      </p:sp>
      <p:sp>
        <p:nvSpPr>
          <p:cNvPr id="7231" name="Text Box 63"/>
          <p:cNvSpPr txBox="1">
            <a:spLocks noChangeArrowheads="1"/>
          </p:cNvSpPr>
          <p:nvPr/>
        </p:nvSpPr>
        <p:spPr bwMode="auto">
          <a:xfrm>
            <a:off x="3325813" y="6296025"/>
            <a:ext cx="25479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a:t>Porque son muy divertidos y</a:t>
            </a:r>
          </a:p>
          <a:p>
            <a:r>
              <a:rPr lang="en-GB" sz="1400"/>
              <a:t>hay cantantes y gente famosa</a:t>
            </a:r>
          </a:p>
        </p:txBody>
      </p:sp>
      <p:sp>
        <p:nvSpPr>
          <p:cNvPr id="7234" name="Text Box 66"/>
          <p:cNvSpPr txBox="1">
            <a:spLocks noChangeArrowheads="1"/>
          </p:cNvSpPr>
          <p:nvPr/>
        </p:nvSpPr>
        <p:spPr bwMode="auto">
          <a:xfrm>
            <a:off x="6372225" y="63754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b="1"/>
              <a:t>d</a:t>
            </a:r>
          </a:p>
        </p:txBody>
      </p:sp>
      <p:sp>
        <p:nvSpPr>
          <p:cNvPr id="7235" name="Text Box 67"/>
          <p:cNvSpPr txBox="1">
            <a:spLocks noChangeArrowheads="1"/>
          </p:cNvSpPr>
          <p:nvPr/>
        </p:nvSpPr>
        <p:spPr bwMode="auto">
          <a:xfrm>
            <a:off x="7235825" y="6340475"/>
            <a:ext cx="19478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1400"/>
              <a:t>Siempre hablan de los</a:t>
            </a:r>
          </a:p>
          <a:p>
            <a:r>
              <a:rPr lang="en-GB" sz="1400"/>
              <a:t>problemas del mundo</a:t>
            </a:r>
          </a:p>
        </p:txBody>
      </p:sp>
    </p:spTree>
    <p:controls>
      <mc:AlternateContent xmlns:mc="http://schemas.openxmlformats.org/markup-compatibility/2006">
        <mc:Choice xmlns:v="urn:schemas-microsoft-com:vml" Requires="v">
          <p:control spid="1028" name="WindowsMediaPlayer1" r:id="rId2" imgW="2076740" imgH="457143"/>
        </mc:Choice>
        <mc:Fallback>
          <p:control name="WindowsMediaPlayer1" r:id="rId2" imgW="2076740" imgH="457143">
            <p:pic>
              <p:nvPicPr>
                <p:cNvPr id="0" name="WindowsMediaPlayer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7067550" y="3571875"/>
                  <a:ext cx="2076450"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919133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218"/>
                                        </p:tgtEl>
                                        <p:attrNameLst>
                                          <p:attrName>style.visibility</p:attrName>
                                        </p:attrNameLst>
                                      </p:cBhvr>
                                      <p:to>
                                        <p:strVal val="visible"/>
                                      </p:to>
                                    </p:set>
                                    <p:anim calcmode="lin" valueType="num">
                                      <p:cBhvr>
                                        <p:cTn id="7" dur="500" fill="hold"/>
                                        <p:tgtEl>
                                          <p:spTgt spid="7218"/>
                                        </p:tgtEl>
                                        <p:attrNameLst>
                                          <p:attrName>ppt_w</p:attrName>
                                        </p:attrNameLst>
                                      </p:cBhvr>
                                      <p:tavLst>
                                        <p:tav tm="0">
                                          <p:val>
                                            <p:fltVal val="0"/>
                                          </p:val>
                                        </p:tav>
                                        <p:tav tm="100000">
                                          <p:val>
                                            <p:strVal val="#ppt_w"/>
                                          </p:val>
                                        </p:tav>
                                      </p:tavLst>
                                    </p:anim>
                                    <p:anim calcmode="lin" valueType="num">
                                      <p:cBhvr>
                                        <p:cTn id="8" dur="500" fill="hold"/>
                                        <p:tgtEl>
                                          <p:spTgt spid="72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219"/>
                                        </p:tgtEl>
                                        <p:attrNameLst>
                                          <p:attrName>style.visibility</p:attrName>
                                        </p:attrNameLst>
                                      </p:cBhvr>
                                      <p:to>
                                        <p:strVal val="visible"/>
                                      </p:to>
                                    </p:set>
                                    <p:anim calcmode="lin" valueType="num">
                                      <p:cBhvr>
                                        <p:cTn id="13" dur="500" fill="hold"/>
                                        <p:tgtEl>
                                          <p:spTgt spid="7219"/>
                                        </p:tgtEl>
                                        <p:attrNameLst>
                                          <p:attrName>ppt_w</p:attrName>
                                        </p:attrNameLst>
                                      </p:cBhvr>
                                      <p:tavLst>
                                        <p:tav tm="0">
                                          <p:val>
                                            <p:fltVal val="0"/>
                                          </p:val>
                                        </p:tav>
                                        <p:tav tm="100000">
                                          <p:val>
                                            <p:strVal val="#ppt_w"/>
                                          </p:val>
                                        </p:tav>
                                      </p:tavLst>
                                    </p:anim>
                                    <p:anim calcmode="lin" valueType="num">
                                      <p:cBhvr>
                                        <p:cTn id="14" dur="500" fill="hold"/>
                                        <p:tgtEl>
                                          <p:spTgt spid="721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220"/>
                                        </p:tgtEl>
                                        <p:attrNameLst>
                                          <p:attrName>style.visibility</p:attrName>
                                        </p:attrNameLst>
                                      </p:cBhvr>
                                      <p:to>
                                        <p:strVal val="visible"/>
                                      </p:to>
                                    </p:set>
                                    <p:anim calcmode="lin" valueType="num">
                                      <p:cBhvr>
                                        <p:cTn id="19" dur="500" fill="hold"/>
                                        <p:tgtEl>
                                          <p:spTgt spid="7220"/>
                                        </p:tgtEl>
                                        <p:attrNameLst>
                                          <p:attrName>ppt_w</p:attrName>
                                        </p:attrNameLst>
                                      </p:cBhvr>
                                      <p:tavLst>
                                        <p:tav tm="0">
                                          <p:val>
                                            <p:fltVal val="0"/>
                                          </p:val>
                                        </p:tav>
                                        <p:tav tm="100000">
                                          <p:val>
                                            <p:strVal val="#ppt_w"/>
                                          </p:val>
                                        </p:tav>
                                      </p:tavLst>
                                    </p:anim>
                                    <p:anim calcmode="lin" valueType="num">
                                      <p:cBhvr>
                                        <p:cTn id="20" dur="500" fill="hold"/>
                                        <p:tgtEl>
                                          <p:spTgt spid="7220"/>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7221"/>
                                        </p:tgtEl>
                                        <p:attrNameLst>
                                          <p:attrName>style.visibility</p:attrName>
                                        </p:attrNameLst>
                                      </p:cBhvr>
                                      <p:to>
                                        <p:strVal val="visible"/>
                                      </p:to>
                                    </p:set>
                                    <p:anim calcmode="lin" valueType="num">
                                      <p:cBhvr>
                                        <p:cTn id="25" dur="500" fill="hold"/>
                                        <p:tgtEl>
                                          <p:spTgt spid="7221"/>
                                        </p:tgtEl>
                                        <p:attrNameLst>
                                          <p:attrName>ppt_w</p:attrName>
                                        </p:attrNameLst>
                                      </p:cBhvr>
                                      <p:tavLst>
                                        <p:tav tm="0">
                                          <p:val>
                                            <p:fltVal val="0"/>
                                          </p:val>
                                        </p:tav>
                                        <p:tav tm="100000">
                                          <p:val>
                                            <p:strVal val="#ppt_w"/>
                                          </p:val>
                                        </p:tav>
                                      </p:tavLst>
                                    </p:anim>
                                    <p:anim calcmode="lin" valueType="num">
                                      <p:cBhvr>
                                        <p:cTn id="26" dur="500" fill="hold"/>
                                        <p:tgtEl>
                                          <p:spTgt spid="7221"/>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7222"/>
                                        </p:tgtEl>
                                        <p:attrNameLst>
                                          <p:attrName>style.visibility</p:attrName>
                                        </p:attrNameLst>
                                      </p:cBhvr>
                                      <p:to>
                                        <p:strVal val="visible"/>
                                      </p:to>
                                    </p:set>
                                    <p:anim calcmode="lin" valueType="num">
                                      <p:cBhvr>
                                        <p:cTn id="31" dur="500" fill="hold"/>
                                        <p:tgtEl>
                                          <p:spTgt spid="7222"/>
                                        </p:tgtEl>
                                        <p:attrNameLst>
                                          <p:attrName>ppt_w</p:attrName>
                                        </p:attrNameLst>
                                      </p:cBhvr>
                                      <p:tavLst>
                                        <p:tav tm="0">
                                          <p:val>
                                            <p:fltVal val="0"/>
                                          </p:val>
                                        </p:tav>
                                        <p:tav tm="100000">
                                          <p:val>
                                            <p:strVal val="#ppt_w"/>
                                          </p:val>
                                        </p:tav>
                                      </p:tavLst>
                                    </p:anim>
                                    <p:anim calcmode="lin" valueType="num">
                                      <p:cBhvr>
                                        <p:cTn id="32" dur="500" fill="hold"/>
                                        <p:tgtEl>
                                          <p:spTgt spid="7222"/>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7223"/>
                                        </p:tgtEl>
                                        <p:attrNameLst>
                                          <p:attrName>style.visibility</p:attrName>
                                        </p:attrNameLst>
                                      </p:cBhvr>
                                      <p:to>
                                        <p:strVal val="visible"/>
                                      </p:to>
                                    </p:set>
                                    <p:anim calcmode="lin" valueType="num">
                                      <p:cBhvr>
                                        <p:cTn id="37" dur="500" fill="hold"/>
                                        <p:tgtEl>
                                          <p:spTgt spid="7223"/>
                                        </p:tgtEl>
                                        <p:attrNameLst>
                                          <p:attrName>ppt_w</p:attrName>
                                        </p:attrNameLst>
                                      </p:cBhvr>
                                      <p:tavLst>
                                        <p:tav tm="0">
                                          <p:val>
                                            <p:fltVal val="0"/>
                                          </p:val>
                                        </p:tav>
                                        <p:tav tm="100000">
                                          <p:val>
                                            <p:strVal val="#ppt_w"/>
                                          </p:val>
                                        </p:tav>
                                      </p:tavLst>
                                    </p:anim>
                                    <p:anim calcmode="lin" valueType="num">
                                      <p:cBhvr>
                                        <p:cTn id="38" dur="500" fill="hold"/>
                                        <p:tgtEl>
                                          <p:spTgt spid="7223"/>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7224"/>
                                        </p:tgtEl>
                                        <p:attrNameLst>
                                          <p:attrName>style.visibility</p:attrName>
                                        </p:attrNameLst>
                                      </p:cBhvr>
                                      <p:to>
                                        <p:strVal val="visible"/>
                                      </p:to>
                                    </p:set>
                                    <p:anim calcmode="lin" valueType="num">
                                      <p:cBhvr>
                                        <p:cTn id="43" dur="500" fill="hold"/>
                                        <p:tgtEl>
                                          <p:spTgt spid="7224"/>
                                        </p:tgtEl>
                                        <p:attrNameLst>
                                          <p:attrName>ppt_w</p:attrName>
                                        </p:attrNameLst>
                                      </p:cBhvr>
                                      <p:tavLst>
                                        <p:tav tm="0">
                                          <p:val>
                                            <p:fltVal val="0"/>
                                          </p:val>
                                        </p:tav>
                                        <p:tav tm="100000">
                                          <p:val>
                                            <p:strVal val="#ppt_w"/>
                                          </p:val>
                                        </p:tav>
                                      </p:tavLst>
                                    </p:anim>
                                    <p:anim calcmode="lin" valueType="num">
                                      <p:cBhvr>
                                        <p:cTn id="44" dur="500" fill="hold"/>
                                        <p:tgtEl>
                                          <p:spTgt spid="7224"/>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7225"/>
                                        </p:tgtEl>
                                        <p:attrNameLst>
                                          <p:attrName>style.visibility</p:attrName>
                                        </p:attrNameLst>
                                      </p:cBhvr>
                                      <p:to>
                                        <p:strVal val="visible"/>
                                      </p:to>
                                    </p:set>
                                    <p:anim calcmode="lin" valueType="num">
                                      <p:cBhvr>
                                        <p:cTn id="49" dur="500" fill="hold"/>
                                        <p:tgtEl>
                                          <p:spTgt spid="7225"/>
                                        </p:tgtEl>
                                        <p:attrNameLst>
                                          <p:attrName>ppt_w</p:attrName>
                                        </p:attrNameLst>
                                      </p:cBhvr>
                                      <p:tavLst>
                                        <p:tav tm="0">
                                          <p:val>
                                            <p:fltVal val="0"/>
                                          </p:val>
                                        </p:tav>
                                        <p:tav tm="100000">
                                          <p:val>
                                            <p:strVal val="#ppt_w"/>
                                          </p:val>
                                        </p:tav>
                                      </p:tavLst>
                                    </p:anim>
                                    <p:anim calcmode="lin" valueType="num">
                                      <p:cBhvr>
                                        <p:cTn id="50" dur="500" fill="hold"/>
                                        <p:tgtEl>
                                          <p:spTgt spid="7225"/>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7226"/>
                                        </p:tgtEl>
                                        <p:attrNameLst>
                                          <p:attrName>style.visibility</p:attrName>
                                        </p:attrNameLst>
                                      </p:cBhvr>
                                      <p:to>
                                        <p:strVal val="visible"/>
                                      </p:to>
                                    </p:set>
                                    <p:anim calcmode="lin" valueType="num">
                                      <p:cBhvr>
                                        <p:cTn id="55" dur="500" fill="hold"/>
                                        <p:tgtEl>
                                          <p:spTgt spid="7226"/>
                                        </p:tgtEl>
                                        <p:attrNameLst>
                                          <p:attrName>ppt_w</p:attrName>
                                        </p:attrNameLst>
                                      </p:cBhvr>
                                      <p:tavLst>
                                        <p:tav tm="0">
                                          <p:val>
                                            <p:fltVal val="0"/>
                                          </p:val>
                                        </p:tav>
                                        <p:tav tm="100000">
                                          <p:val>
                                            <p:strVal val="#ppt_w"/>
                                          </p:val>
                                        </p:tav>
                                      </p:tavLst>
                                    </p:anim>
                                    <p:anim calcmode="lin" valueType="num">
                                      <p:cBhvr>
                                        <p:cTn id="56" dur="500" fill="hold"/>
                                        <p:tgtEl>
                                          <p:spTgt spid="7226"/>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7227"/>
                                        </p:tgtEl>
                                        <p:attrNameLst>
                                          <p:attrName>style.visibility</p:attrName>
                                        </p:attrNameLst>
                                      </p:cBhvr>
                                      <p:to>
                                        <p:strVal val="visible"/>
                                      </p:to>
                                    </p:set>
                                    <p:anim calcmode="lin" valueType="num">
                                      <p:cBhvr>
                                        <p:cTn id="61" dur="500" fill="hold"/>
                                        <p:tgtEl>
                                          <p:spTgt spid="7227"/>
                                        </p:tgtEl>
                                        <p:attrNameLst>
                                          <p:attrName>ppt_w</p:attrName>
                                        </p:attrNameLst>
                                      </p:cBhvr>
                                      <p:tavLst>
                                        <p:tav tm="0">
                                          <p:val>
                                            <p:fltVal val="0"/>
                                          </p:val>
                                        </p:tav>
                                        <p:tav tm="100000">
                                          <p:val>
                                            <p:strVal val="#ppt_w"/>
                                          </p:val>
                                        </p:tav>
                                      </p:tavLst>
                                    </p:anim>
                                    <p:anim calcmode="lin" valueType="num">
                                      <p:cBhvr>
                                        <p:cTn id="62" dur="500" fill="hold"/>
                                        <p:tgtEl>
                                          <p:spTgt spid="7227"/>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7228"/>
                                        </p:tgtEl>
                                        <p:attrNameLst>
                                          <p:attrName>style.visibility</p:attrName>
                                        </p:attrNameLst>
                                      </p:cBhvr>
                                      <p:to>
                                        <p:strVal val="visible"/>
                                      </p:to>
                                    </p:set>
                                    <p:anim calcmode="lin" valueType="num">
                                      <p:cBhvr>
                                        <p:cTn id="67" dur="500" fill="hold"/>
                                        <p:tgtEl>
                                          <p:spTgt spid="7228"/>
                                        </p:tgtEl>
                                        <p:attrNameLst>
                                          <p:attrName>ppt_w</p:attrName>
                                        </p:attrNameLst>
                                      </p:cBhvr>
                                      <p:tavLst>
                                        <p:tav tm="0">
                                          <p:val>
                                            <p:fltVal val="0"/>
                                          </p:val>
                                        </p:tav>
                                        <p:tav tm="100000">
                                          <p:val>
                                            <p:strVal val="#ppt_w"/>
                                          </p:val>
                                        </p:tav>
                                      </p:tavLst>
                                    </p:anim>
                                    <p:anim calcmode="lin" valueType="num">
                                      <p:cBhvr>
                                        <p:cTn id="68" dur="500" fill="hold"/>
                                        <p:tgtEl>
                                          <p:spTgt spid="7228"/>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7229"/>
                                        </p:tgtEl>
                                        <p:attrNameLst>
                                          <p:attrName>style.visibility</p:attrName>
                                        </p:attrNameLst>
                                      </p:cBhvr>
                                      <p:to>
                                        <p:strVal val="visible"/>
                                      </p:to>
                                    </p:set>
                                    <p:anim calcmode="lin" valueType="num">
                                      <p:cBhvr>
                                        <p:cTn id="73" dur="500" fill="hold"/>
                                        <p:tgtEl>
                                          <p:spTgt spid="7229"/>
                                        </p:tgtEl>
                                        <p:attrNameLst>
                                          <p:attrName>ppt_w</p:attrName>
                                        </p:attrNameLst>
                                      </p:cBhvr>
                                      <p:tavLst>
                                        <p:tav tm="0">
                                          <p:val>
                                            <p:fltVal val="0"/>
                                          </p:val>
                                        </p:tav>
                                        <p:tav tm="100000">
                                          <p:val>
                                            <p:strVal val="#ppt_w"/>
                                          </p:val>
                                        </p:tav>
                                      </p:tavLst>
                                    </p:anim>
                                    <p:anim calcmode="lin" valueType="num">
                                      <p:cBhvr>
                                        <p:cTn id="74" dur="500" fill="hold"/>
                                        <p:tgtEl>
                                          <p:spTgt spid="7229"/>
                                        </p:tgtEl>
                                        <p:attrNameLst>
                                          <p:attrName>ppt_h</p:attrName>
                                        </p:attrNameLst>
                                      </p:cBhvr>
                                      <p:tavLst>
                                        <p:tav tm="0">
                                          <p:val>
                                            <p:fltVal val="0"/>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16" fill="hold" grpId="0" nodeType="clickEffect">
                                  <p:stCondLst>
                                    <p:cond delay="0"/>
                                  </p:stCondLst>
                                  <p:childTnLst>
                                    <p:set>
                                      <p:cBhvr>
                                        <p:cTn id="78" dur="1" fill="hold">
                                          <p:stCondLst>
                                            <p:cond delay="0"/>
                                          </p:stCondLst>
                                        </p:cTn>
                                        <p:tgtEl>
                                          <p:spTgt spid="7231"/>
                                        </p:tgtEl>
                                        <p:attrNameLst>
                                          <p:attrName>style.visibility</p:attrName>
                                        </p:attrNameLst>
                                      </p:cBhvr>
                                      <p:to>
                                        <p:strVal val="visible"/>
                                      </p:to>
                                    </p:set>
                                    <p:anim calcmode="lin" valueType="num">
                                      <p:cBhvr>
                                        <p:cTn id="79" dur="500" fill="hold"/>
                                        <p:tgtEl>
                                          <p:spTgt spid="7231"/>
                                        </p:tgtEl>
                                        <p:attrNameLst>
                                          <p:attrName>ppt_w</p:attrName>
                                        </p:attrNameLst>
                                      </p:cBhvr>
                                      <p:tavLst>
                                        <p:tav tm="0">
                                          <p:val>
                                            <p:fltVal val="0"/>
                                          </p:val>
                                        </p:tav>
                                        <p:tav tm="100000">
                                          <p:val>
                                            <p:strVal val="#ppt_w"/>
                                          </p:val>
                                        </p:tav>
                                      </p:tavLst>
                                    </p:anim>
                                    <p:anim calcmode="lin" valueType="num">
                                      <p:cBhvr>
                                        <p:cTn id="80" dur="500" fill="hold"/>
                                        <p:tgtEl>
                                          <p:spTgt spid="7231"/>
                                        </p:tgtEl>
                                        <p:attrNameLst>
                                          <p:attrName>ppt_h</p:attrName>
                                        </p:attrNameLst>
                                      </p:cBhvr>
                                      <p:tavLst>
                                        <p:tav tm="0">
                                          <p:val>
                                            <p:fltVal val="0"/>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grpId="0" nodeType="clickEffect">
                                  <p:stCondLst>
                                    <p:cond delay="0"/>
                                  </p:stCondLst>
                                  <p:childTnLst>
                                    <p:set>
                                      <p:cBhvr>
                                        <p:cTn id="84" dur="1" fill="hold">
                                          <p:stCondLst>
                                            <p:cond delay="0"/>
                                          </p:stCondLst>
                                        </p:cTn>
                                        <p:tgtEl>
                                          <p:spTgt spid="7234"/>
                                        </p:tgtEl>
                                        <p:attrNameLst>
                                          <p:attrName>style.visibility</p:attrName>
                                        </p:attrNameLst>
                                      </p:cBhvr>
                                      <p:to>
                                        <p:strVal val="visible"/>
                                      </p:to>
                                    </p:set>
                                    <p:anim calcmode="lin" valueType="num">
                                      <p:cBhvr>
                                        <p:cTn id="85" dur="500" fill="hold"/>
                                        <p:tgtEl>
                                          <p:spTgt spid="7234"/>
                                        </p:tgtEl>
                                        <p:attrNameLst>
                                          <p:attrName>ppt_w</p:attrName>
                                        </p:attrNameLst>
                                      </p:cBhvr>
                                      <p:tavLst>
                                        <p:tav tm="0">
                                          <p:val>
                                            <p:fltVal val="0"/>
                                          </p:val>
                                        </p:tav>
                                        <p:tav tm="100000">
                                          <p:val>
                                            <p:strVal val="#ppt_w"/>
                                          </p:val>
                                        </p:tav>
                                      </p:tavLst>
                                    </p:anim>
                                    <p:anim calcmode="lin" valueType="num">
                                      <p:cBhvr>
                                        <p:cTn id="86" dur="500" fill="hold"/>
                                        <p:tgtEl>
                                          <p:spTgt spid="7234"/>
                                        </p:tgtEl>
                                        <p:attrNameLst>
                                          <p:attrName>ppt_h</p:attrName>
                                        </p:attrNameLst>
                                      </p:cBhvr>
                                      <p:tavLst>
                                        <p:tav tm="0">
                                          <p:val>
                                            <p:fltVal val="0"/>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16" fill="hold" grpId="0" nodeType="clickEffect">
                                  <p:stCondLst>
                                    <p:cond delay="0"/>
                                  </p:stCondLst>
                                  <p:childTnLst>
                                    <p:set>
                                      <p:cBhvr>
                                        <p:cTn id="90" dur="1" fill="hold">
                                          <p:stCondLst>
                                            <p:cond delay="0"/>
                                          </p:stCondLst>
                                        </p:cTn>
                                        <p:tgtEl>
                                          <p:spTgt spid="7235"/>
                                        </p:tgtEl>
                                        <p:attrNameLst>
                                          <p:attrName>style.visibility</p:attrName>
                                        </p:attrNameLst>
                                      </p:cBhvr>
                                      <p:to>
                                        <p:strVal val="visible"/>
                                      </p:to>
                                    </p:set>
                                    <p:anim calcmode="lin" valueType="num">
                                      <p:cBhvr>
                                        <p:cTn id="91" dur="500" fill="hold"/>
                                        <p:tgtEl>
                                          <p:spTgt spid="7235"/>
                                        </p:tgtEl>
                                        <p:attrNameLst>
                                          <p:attrName>ppt_w</p:attrName>
                                        </p:attrNameLst>
                                      </p:cBhvr>
                                      <p:tavLst>
                                        <p:tav tm="0">
                                          <p:val>
                                            <p:fltVal val="0"/>
                                          </p:val>
                                        </p:tav>
                                        <p:tav tm="100000">
                                          <p:val>
                                            <p:strVal val="#ppt_w"/>
                                          </p:val>
                                        </p:tav>
                                      </p:tavLst>
                                    </p:anim>
                                    <p:anim calcmode="lin" valueType="num">
                                      <p:cBhvr>
                                        <p:cTn id="92" dur="500" fill="hold"/>
                                        <p:tgtEl>
                                          <p:spTgt spid="72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8" grpId="0"/>
      <p:bldP spid="7219" grpId="0"/>
      <p:bldP spid="7220" grpId="0"/>
      <p:bldP spid="7221" grpId="0"/>
      <p:bldP spid="7222" grpId="0"/>
      <p:bldP spid="7223" grpId="0"/>
      <p:bldP spid="7224" grpId="0"/>
      <p:bldP spid="7225" grpId="0"/>
      <p:bldP spid="7226" grpId="0"/>
      <p:bldP spid="7227" grpId="0"/>
      <p:bldP spid="7228" grpId="0"/>
      <p:bldP spid="7229" grpId="0"/>
      <p:bldP spid="7231" grpId="0"/>
      <p:bldP spid="7234" grpId="0"/>
      <p:bldP spid="72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115888"/>
            <a:ext cx="9144000" cy="5191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sz="2800">
                <a:latin typeface="Showcard Gothic" pitchFamily="82" charset="0"/>
              </a:rPr>
              <a:t>TAMBIéN Y TAMPOCO</a:t>
            </a:r>
          </a:p>
        </p:txBody>
      </p:sp>
      <p:sp>
        <p:nvSpPr>
          <p:cNvPr id="20483" name="AutoShape 3"/>
          <p:cNvSpPr>
            <a:spLocks noChangeArrowheads="1"/>
          </p:cNvSpPr>
          <p:nvPr/>
        </p:nvSpPr>
        <p:spPr bwMode="auto">
          <a:xfrm>
            <a:off x="3132138" y="7651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4" name="Rectangle 4"/>
          <p:cNvSpPr>
            <a:spLocks noChangeArrowheads="1"/>
          </p:cNvSpPr>
          <p:nvPr/>
        </p:nvSpPr>
        <p:spPr bwMode="auto">
          <a:xfrm>
            <a:off x="3059113" y="692150"/>
            <a:ext cx="6084887" cy="12969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5" name="Text Box 5"/>
          <p:cNvSpPr txBox="1">
            <a:spLocks noChangeArrowheads="1"/>
          </p:cNvSpPr>
          <p:nvPr/>
        </p:nvSpPr>
        <p:spPr bwMode="auto">
          <a:xfrm>
            <a:off x="3492500" y="728663"/>
            <a:ext cx="1684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Comic Sans MS" pitchFamily="66" charset="0"/>
              </a:rPr>
              <a:t>= le gusta/n</a:t>
            </a:r>
          </a:p>
        </p:txBody>
      </p:sp>
      <p:sp>
        <p:nvSpPr>
          <p:cNvPr id="20486" name="AutoShape 6"/>
          <p:cNvSpPr>
            <a:spLocks noChangeArrowheads="1"/>
          </p:cNvSpPr>
          <p:nvPr/>
        </p:nvSpPr>
        <p:spPr bwMode="auto">
          <a:xfrm>
            <a:off x="5867400" y="7651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7" name="AutoShape 7"/>
          <p:cNvSpPr>
            <a:spLocks noChangeArrowheads="1"/>
          </p:cNvSpPr>
          <p:nvPr/>
        </p:nvSpPr>
        <p:spPr bwMode="auto">
          <a:xfrm>
            <a:off x="5435600" y="7651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8" name="Text Box 8"/>
          <p:cNvSpPr txBox="1">
            <a:spLocks noChangeArrowheads="1"/>
          </p:cNvSpPr>
          <p:nvPr/>
        </p:nvSpPr>
        <p:spPr bwMode="auto">
          <a:xfrm>
            <a:off x="6300788" y="765175"/>
            <a:ext cx="2532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Comic Sans MS" pitchFamily="66" charset="0"/>
              </a:rPr>
              <a:t>= le gusta/n mucho</a:t>
            </a:r>
          </a:p>
        </p:txBody>
      </p:sp>
      <p:sp>
        <p:nvSpPr>
          <p:cNvPr id="20489" name="AutoShape 9"/>
          <p:cNvSpPr>
            <a:spLocks noChangeArrowheads="1"/>
          </p:cNvSpPr>
          <p:nvPr/>
        </p:nvSpPr>
        <p:spPr bwMode="auto">
          <a:xfrm>
            <a:off x="3132138" y="1341438"/>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0" name="Line 10"/>
          <p:cNvSpPr>
            <a:spLocks noChangeShapeType="1"/>
          </p:cNvSpPr>
          <p:nvPr/>
        </p:nvSpPr>
        <p:spPr bwMode="auto">
          <a:xfrm flipV="1">
            <a:off x="3059113" y="1268413"/>
            <a:ext cx="576262" cy="503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1" name="Line 11"/>
          <p:cNvSpPr>
            <a:spLocks noChangeShapeType="1"/>
          </p:cNvSpPr>
          <p:nvPr/>
        </p:nvSpPr>
        <p:spPr bwMode="auto">
          <a:xfrm>
            <a:off x="3132138" y="1268413"/>
            <a:ext cx="574675" cy="503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2" name="Text Box 12"/>
          <p:cNvSpPr txBox="1">
            <a:spLocks noChangeArrowheads="1"/>
          </p:cNvSpPr>
          <p:nvPr/>
        </p:nvSpPr>
        <p:spPr bwMode="auto">
          <a:xfrm>
            <a:off x="3492500" y="1341438"/>
            <a:ext cx="2060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Comic Sans MS" pitchFamily="66" charset="0"/>
              </a:rPr>
              <a:t>= no le gusta/n</a:t>
            </a:r>
          </a:p>
        </p:txBody>
      </p:sp>
      <p:sp>
        <p:nvSpPr>
          <p:cNvPr id="20493" name="AutoShape 13"/>
          <p:cNvSpPr>
            <a:spLocks noChangeArrowheads="1"/>
          </p:cNvSpPr>
          <p:nvPr/>
        </p:nvSpPr>
        <p:spPr bwMode="auto">
          <a:xfrm>
            <a:off x="5940425" y="14128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4" name="AutoShape 14"/>
          <p:cNvSpPr>
            <a:spLocks noChangeArrowheads="1"/>
          </p:cNvSpPr>
          <p:nvPr/>
        </p:nvSpPr>
        <p:spPr bwMode="auto">
          <a:xfrm>
            <a:off x="5508625" y="14128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5" name="Line 15"/>
          <p:cNvSpPr>
            <a:spLocks noChangeShapeType="1"/>
          </p:cNvSpPr>
          <p:nvPr/>
        </p:nvSpPr>
        <p:spPr bwMode="auto">
          <a:xfrm flipV="1">
            <a:off x="5940425" y="1341438"/>
            <a:ext cx="431800" cy="503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6" name="Line 16"/>
          <p:cNvSpPr>
            <a:spLocks noChangeShapeType="1"/>
          </p:cNvSpPr>
          <p:nvPr/>
        </p:nvSpPr>
        <p:spPr bwMode="auto">
          <a:xfrm>
            <a:off x="5867400" y="1341438"/>
            <a:ext cx="503238"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7" name="Line 17"/>
          <p:cNvSpPr>
            <a:spLocks noChangeShapeType="1"/>
          </p:cNvSpPr>
          <p:nvPr/>
        </p:nvSpPr>
        <p:spPr bwMode="auto">
          <a:xfrm flipV="1">
            <a:off x="5508625" y="1341438"/>
            <a:ext cx="431800"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8" name="Line 18"/>
          <p:cNvSpPr>
            <a:spLocks noChangeShapeType="1"/>
          </p:cNvSpPr>
          <p:nvPr/>
        </p:nvSpPr>
        <p:spPr bwMode="auto">
          <a:xfrm flipH="1" flipV="1">
            <a:off x="5508625" y="1341438"/>
            <a:ext cx="360363"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99" name="Text Box 19"/>
          <p:cNvSpPr txBox="1">
            <a:spLocks noChangeArrowheads="1"/>
          </p:cNvSpPr>
          <p:nvPr/>
        </p:nvSpPr>
        <p:spPr bwMode="auto">
          <a:xfrm>
            <a:off x="6300788" y="1412875"/>
            <a:ext cx="2735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Comic Sans MS" pitchFamily="66" charset="0"/>
              </a:rPr>
              <a:t>= no le gusta/n nada</a:t>
            </a:r>
          </a:p>
        </p:txBody>
      </p:sp>
      <p:sp>
        <p:nvSpPr>
          <p:cNvPr id="20500" name="Rectangle 20"/>
          <p:cNvSpPr>
            <a:spLocks noChangeArrowheads="1"/>
          </p:cNvSpPr>
          <p:nvPr/>
        </p:nvSpPr>
        <p:spPr bwMode="auto">
          <a:xfrm>
            <a:off x="36513" y="1989138"/>
            <a:ext cx="3311525" cy="47974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1" name="AutoShape 21"/>
          <p:cNvSpPr>
            <a:spLocks noChangeArrowheads="1"/>
          </p:cNvSpPr>
          <p:nvPr/>
        </p:nvSpPr>
        <p:spPr bwMode="auto">
          <a:xfrm>
            <a:off x="107950" y="22764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2" name="Text Box 22"/>
          <p:cNvSpPr txBox="1">
            <a:spLocks noChangeArrowheads="1"/>
          </p:cNvSpPr>
          <p:nvPr/>
        </p:nvSpPr>
        <p:spPr bwMode="auto">
          <a:xfrm>
            <a:off x="468313" y="2205038"/>
            <a:ext cx="27352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b="1">
                <a:latin typeface="Verdana" pitchFamily="34" charset="0"/>
              </a:rPr>
              <a:t>Los programas de</a:t>
            </a:r>
          </a:p>
          <a:p>
            <a:r>
              <a:rPr lang="es-ES_tradnl" sz="2000" b="1">
                <a:latin typeface="Verdana" pitchFamily="34" charset="0"/>
              </a:rPr>
              <a:t>música pop, las</a:t>
            </a:r>
          </a:p>
          <a:p>
            <a:r>
              <a:rPr lang="es-ES_tradnl" sz="2000" b="1">
                <a:latin typeface="Verdana" pitchFamily="34" charset="0"/>
              </a:rPr>
              <a:t>telenovelas</a:t>
            </a:r>
          </a:p>
        </p:txBody>
      </p:sp>
      <p:sp>
        <p:nvSpPr>
          <p:cNvPr id="20503" name="AutoShape 23"/>
          <p:cNvSpPr>
            <a:spLocks noChangeArrowheads="1"/>
          </p:cNvSpPr>
          <p:nvPr/>
        </p:nvSpPr>
        <p:spPr bwMode="auto">
          <a:xfrm>
            <a:off x="468313" y="3357563"/>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4" name="AutoShape 24"/>
          <p:cNvSpPr>
            <a:spLocks noChangeArrowheads="1"/>
          </p:cNvSpPr>
          <p:nvPr/>
        </p:nvSpPr>
        <p:spPr bwMode="auto">
          <a:xfrm>
            <a:off x="36513" y="3357563"/>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5" name="Text Box 25"/>
          <p:cNvSpPr txBox="1">
            <a:spLocks noChangeArrowheads="1"/>
          </p:cNvSpPr>
          <p:nvPr/>
        </p:nvSpPr>
        <p:spPr bwMode="auto">
          <a:xfrm>
            <a:off x="1047750" y="3284538"/>
            <a:ext cx="2012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b="1">
                <a:latin typeface="Verdana" pitchFamily="34" charset="0"/>
              </a:rPr>
              <a:t>Las películas</a:t>
            </a:r>
          </a:p>
        </p:txBody>
      </p:sp>
      <p:sp>
        <p:nvSpPr>
          <p:cNvPr id="20506" name="AutoShape 26"/>
          <p:cNvSpPr>
            <a:spLocks noChangeArrowheads="1"/>
          </p:cNvSpPr>
          <p:nvPr/>
        </p:nvSpPr>
        <p:spPr bwMode="auto">
          <a:xfrm>
            <a:off x="539750" y="5589588"/>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7" name="AutoShape 27"/>
          <p:cNvSpPr>
            <a:spLocks noChangeArrowheads="1"/>
          </p:cNvSpPr>
          <p:nvPr/>
        </p:nvSpPr>
        <p:spPr bwMode="auto">
          <a:xfrm>
            <a:off x="107950" y="5589588"/>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8" name="AutoShape 28"/>
          <p:cNvSpPr>
            <a:spLocks noChangeArrowheads="1"/>
          </p:cNvSpPr>
          <p:nvPr/>
        </p:nvSpPr>
        <p:spPr bwMode="auto">
          <a:xfrm>
            <a:off x="179388" y="4437063"/>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9" name="Text Box 29"/>
          <p:cNvSpPr txBox="1">
            <a:spLocks noChangeArrowheads="1"/>
          </p:cNvSpPr>
          <p:nvPr/>
        </p:nvSpPr>
        <p:spPr bwMode="auto">
          <a:xfrm>
            <a:off x="539750" y="4365625"/>
            <a:ext cx="28432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b="1">
                <a:latin typeface="Verdana" pitchFamily="34" charset="0"/>
              </a:rPr>
              <a:t>Los documentales,</a:t>
            </a:r>
          </a:p>
          <a:p>
            <a:r>
              <a:rPr lang="es-ES_tradnl" sz="2000" b="1">
                <a:latin typeface="Verdana" pitchFamily="34" charset="0"/>
              </a:rPr>
              <a:t>Los concursos.</a:t>
            </a:r>
          </a:p>
        </p:txBody>
      </p:sp>
      <p:sp>
        <p:nvSpPr>
          <p:cNvPr id="20510" name="Text Box 30"/>
          <p:cNvSpPr txBox="1">
            <a:spLocks noChangeArrowheads="1"/>
          </p:cNvSpPr>
          <p:nvPr/>
        </p:nvSpPr>
        <p:spPr bwMode="auto">
          <a:xfrm>
            <a:off x="957263" y="5591175"/>
            <a:ext cx="24622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b="1">
                <a:latin typeface="Verdana" pitchFamily="34" charset="0"/>
              </a:rPr>
              <a:t>Las noticias, los</a:t>
            </a:r>
          </a:p>
          <a:p>
            <a:r>
              <a:rPr lang="es-ES_tradnl" sz="2000" b="1">
                <a:latin typeface="Verdana" pitchFamily="34" charset="0"/>
              </a:rPr>
              <a:t>programas</a:t>
            </a:r>
          </a:p>
          <a:p>
            <a:r>
              <a:rPr lang="es-ES_tradnl" sz="2000" b="1">
                <a:latin typeface="Verdana" pitchFamily="34" charset="0"/>
              </a:rPr>
              <a:t>infantiles</a:t>
            </a:r>
          </a:p>
        </p:txBody>
      </p:sp>
      <p:sp>
        <p:nvSpPr>
          <p:cNvPr id="20511" name="Line 31"/>
          <p:cNvSpPr>
            <a:spLocks noChangeShapeType="1"/>
          </p:cNvSpPr>
          <p:nvPr/>
        </p:nvSpPr>
        <p:spPr bwMode="auto">
          <a:xfrm flipV="1">
            <a:off x="179388" y="4437063"/>
            <a:ext cx="431800" cy="3603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512" name="Line 32"/>
          <p:cNvSpPr>
            <a:spLocks noChangeShapeType="1"/>
          </p:cNvSpPr>
          <p:nvPr/>
        </p:nvSpPr>
        <p:spPr bwMode="auto">
          <a:xfrm flipH="1" flipV="1">
            <a:off x="179388" y="4437063"/>
            <a:ext cx="360362" cy="3603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513" name="Line 33"/>
          <p:cNvSpPr>
            <a:spLocks noChangeShapeType="1"/>
          </p:cNvSpPr>
          <p:nvPr/>
        </p:nvSpPr>
        <p:spPr bwMode="auto">
          <a:xfrm flipV="1">
            <a:off x="107950" y="5516563"/>
            <a:ext cx="468313"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514" name="Line 34"/>
          <p:cNvSpPr>
            <a:spLocks noChangeShapeType="1"/>
          </p:cNvSpPr>
          <p:nvPr/>
        </p:nvSpPr>
        <p:spPr bwMode="auto">
          <a:xfrm flipH="1" flipV="1">
            <a:off x="71438" y="5589588"/>
            <a:ext cx="539750"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515" name="Line 35"/>
          <p:cNvSpPr>
            <a:spLocks noChangeShapeType="1"/>
          </p:cNvSpPr>
          <p:nvPr/>
        </p:nvSpPr>
        <p:spPr bwMode="auto">
          <a:xfrm flipV="1">
            <a:off x="539750" y="5516563"/>
            <a:ext cx="431800"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516" name="Line 36"/>
          <p:cNvSpPr>
            <a:spLocks noChangeShapeType="1"/>
          </p:cNvSpPr>
          <p:nvPr/>
        </p:nvSpPr>
        <p:spPr bwMode="auto">
          <a:xfrm flipH="1" flipV="1">
            <a:off x="611188" y="5516563"/>
            <a:ext cx="288925"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517" name="Text Box 37"/>
          <p:cNvSpPr txBox="1">
            <a:spLocks noChangeArrowheads="1"/>
          </p:cNvSpPr>
          <p:nvPr/>
        </p:nvSpPr>
        <p:spPr bwMode="auto">
          <a:xfrm>
            <a:off x="87313" y="1531938"/>
            <a:ext cx="2108200" cy="45720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400">
                <a:solidFill>
                  <a:schemeClr val="bg1"/>
                </a:solidFill>
                <a:latin typeface="Bodoni MT Black" pitchFamily="18" charset="0"/>
              </a:rPr>
              <a:t>MALENA</a:t>
            </a:r>
          </a:p>
        </p:txBody>
      </p:sp>
      <p:sp>
        <p:nvSpPr>
          <p:cNvPr id="20518" name="Text Box 38"/>
          <p:cNvSpPr txBox="1">
            <a:spLocks noChangeArrowheads="1"/>
          </p:cNvSpPr>
          <p:nvPr/>
        </p:nvSpPr>
        <p:spPr bwMode="auto">
          <a:xfrm>
            <a:off x="3347244" y="2402681"/>
            <a:ext cx="5578771"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50000"/>
              </a:lnSpc>
            </a:pPr>
            <a:r>
              <a:rPr lang="es-ES_tradnl" sz="2400" dirty="0">
                <a:latin typeface="Calibri" pitchFamily="34" charset="0"/>
                <a:cs typeface="Calibri" pitchFamily="34" charset="0"/>
              </a:rPr>
              <a:t>A Malena le gustan mucho las películas.</a:t>
            </a:r>
          </a:p>
          <a:p>
            <a:pPr>
              <a:lnSpc>
                <a:spcPct val="150000"/>
              </a:lnSpc>
            </a:pPr>
            <a:r>
              <a:rPr lang="es-ES_tradnl" sz="2400" b="1" dirty="0">
                <a:latin typeface="Calibri" pitchFamily="34" charset="0"/>
                <a:cs typeface="Calibri" pitchFamily="34" charset="0"/>
              </a:rPr>
              <a:t>También</a:t>
            </a:r>
            <a:r>
              <a:rPr lang="es-ES_tradnl" sz="2400" dirty="0">
                <a:latin typeface="Calibri" pitchFamily="34" charset="0"/>
                <a:cs typeface="Calibri" pitchFamily="34" charset="0"/>
              </a:rPr>
              <a:t> le gustan……………………</a:t>
            </a:r>
          </a:p>
          <a:p>
            <a:pPr>
              <a:lnSpc>
                <a:spcPct val="150000"/>
              </a:lnSpc>
            </a:pPr>
            <a:r>
              <a:rPr lang="es-ES_tradnl" sz="2400" dirty="0">
                <a:latin typeface="Calibri" pitchFamily="34" charset="0"/>
                <a:cs typeface="Calibri" pitchFamily="34" charset="0"/>
              </a:rPr>
              <a:t>……………………… y ………………………………………</a:t>
            </a:r>
          </a:p>
          <a:p>
            <a:pPr>
              <a:lnSpc>
                <a:spcPct val="150000"/>
              </a:lnSpc>
            </a:pPr>
            <a:r>
              <a:rPr lang="es-ES_tradnl" sz="2400" dirty="0">
                <a:latin typeface="Calibri" pitchFamily="34" charset="0"/>
                <a:cs typeface="Calibri" pitchFamily="34" charset="0"/>
              </a:rPr>
              <a:t>No le gustan…………………………………………, </a:t>
            </a:r>
          </a:p>
          <a:p>
            <a:pPr>
              <a:lnSpc>
                <a:spcPct val="150000"/>
              </a:lnSpc>
            </a:pPr>
            <a:r>
              <a:rPr lang="es-ES_tradnl" sz="2400" b="1" dirty="0">
                <a:latin typeface="Calibri" pitchFamily="34" charset="0"/>
                <a:cs typeface="Calibri" pitchFamily="34" charset="0"/>
              </a:rPr>
              <a:t>tampoco</a:t>
            </a:r>
            <a:r>
              <a:rPr lang="es-ES_tradnl" sz="2400" dirty="0">
                <a:latin typeface="Calibri" pitchFamily="34" charset="0"/>
                <a:cs typeface="Calibri" pitchFamily="34" charset="0"/>
              </a:rPr>
              <a:t> le </a:t>
            </a:r>
            <a:r>
              <a:rPr lang="es-ES_tradnl" sz="2400" dirty="0" smtClean="0">
                <a:latin typeface="Calibri" pitchFamily="34" charset="0"/>
                <a:cs typeface="Calibri" pitchFamily="34" charset="0"/>
              </a:rPr>
              <a:t>gustan………………………………….</a:t>
            </a:r>
            <a:endParaRPr lang="es-ES_tradnl" sz="2400" dirty="0">
              <a:latin typeface="Calibri" pitchFamily="34" charset="0"/>
              <a:cs typeface="Calibri" pitchFamily="34" charset="0"/>
            </a:endParaRPr>
          </a:p>
          <a:p>
            <a:pPr>
              <a:lnSpc>
                <a:spcPct val="150000"/>
              </a:lnSpc>
            </a:pPr>
            <a:r>
              <a:rPr lang="es-ES_tradnl" sz="2400" dirty="0">
                <a:latin typeface="Calibri" pitchFamily="34" charset="0"/>
                <a:cs typeface="Calibri" pitchFamily="34" charset="0"/>
              </a:rPr>
              <a:t>No le gustan nada…………………………………,</a:t>
            </a:r>
          </a:p>
          <a:p>
            <a:pPr>
              <a:lnSpc>
                <a:spcPct val="150000"/>
              </a:lnSpc>
            </a:pPr>
            <a:r>
              <a:rPr lang="es-ES_tradnl" sz="2400" b="1" dirty="0">
                <a:latin typeface="Calibri" pitchFamily="34" charset="0"/>
                <a:cs typeface="Calibri" pitchFamily="34" charset="0"/>
              </a:rPr>
              <a:t>ni</a:t>
            </a:r>
            <a:r>
              <a:rPr lang="es-ES_tradnl" sz="2400" dirty="0">
                <a:latin typeface="Calibri" pitchFamily="34" charset="0"/>
                <a:cs typeface="Calibri" pitchFamily="34" charset="0"/>
              </a:rPr>
              <a:t> ……………………………………………………….</a:t>
            </a:r>
          </a:p>
        </p:txBody>
      </p:sp>
    </p:spTree>
    <p:extLst>
      <p:ext uri="{BB962C8B-B14F-4D97-AF65-F5344CB8AC3E}">
        <p14:creationId xmlns:p14="http://schemas.microsoft.com/office/powerpoint/2010/main" val="3248389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84"/>
                                        </p:tgtEl>
                                        <p:attrNameLst>
                                          <p:attrName>style.visibility</p:attrName>
                                        </p:attrNameLst>
                                      </p:cBhvr>
                                      <p:to>
                                        <p:strVal val="visible"/>
                                      </p:to>
                                    </p:set>
                                    <p:anim calcmode="lin" valueType="num">
                                      <p:cBhvr>
                                        <p:cTn id="13" dur="500" fill="hold"/>
                                        <p:tgtEl>
                                          <p:spTgt spid="20484"/>
                                        </p:tgtEl>
                                        <p:attrNameLst>
                                          <p:attrName>ppt_w</p:attrName>
                                        </p:attrNameLst>
                                      </p:cBhvr>
                                      <p:tavLst>
                                        <p:tav tm="0">
                                          <p:val>
                                            <p:fltVal val="0"/>
                                          </p:val>
                                        </p:tav>
                                        <p:tav tm="100000">
                                          <p:val>
                                            <p:strVal val="#ppt_w"/>
                                          </p:val>
                                        </p:tav>
                                      </p:tavLst>
                                    </p:anim>
                                    <p:anim calcmode="lin" valueType="num">
                                      <p:cBhvr>
                                        <p:cTn id="14" dur="500" fill="hold"/>
                                        <p:tgtEl>
                                          <p:spTgt spid="20484"/>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0483"/>
                                        </p:tgtEl>
                                        <p:attrNameLst>
                                          <p:attrName>style.visibility</p:attrName>
                                        </p:attrNameLst>
                                      </p:cBhvr>
                                      <p:to>
                                        <p:strVal val="visible"/>
                                      </p:to>
                                    </p:set>
                                    <p:anim calcmode="lin" valueType="num">
                                      <p:cBhvr>
                                        <p:cTn id="17" dur="500" fill="hold"/>
                                        <p:tgtEl>
                                          <p:spTgt spid="20483"/>
                                        </p:tgtEl>
                                        <p:attrNameLst>
                                          <p:attrName>ppt_w</p:attrName>
                                        </p:attrNameLst>
                                      </p:cBhvr>
                                      <p:tavLst>
                                        <p:tav tm="0">
                                          <p:val>
                                            <p:fltVal val="0"/>
                                          </p:val>
                                        </p:tav>
                                        <p:tav tm="100000">
                                          <p:val>
                                            <p:strVal val="#ppt_w"/>
                                          </p:val>
                                        </p:tav>
                                      </p:tavLst>
                                    </p:anim>
                                    <p:anim calcmode="lin" valueType="num">
                                      <p:cBhvr>
                                        <p:cTn id="18" dur="500" fill="hold"/>
                                        <p:tgtEl>
                                          <p:spTgt spid="20483"/>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0485"/>
                                        </p:tgtEl>
                                        <p:attrNameLst>
                                          <p:attrName>style.visibility</p:attrName>
                                        </p:attrNameLst>
                                      </p:cBhvr>
                                      <p:to>
                                        <p:strVal val="visible"/>
                                      </p:to>
                                    </p:set>
                                    <p:anim calcmode="lin" valueType="num">
                                      <p:cBhvr>
                                        <p:cTn id="21" dur="500" fill="hold"/>
                                        <p:tgtEl>
                                          <p:spTgt spid="20485"/>
                                        </p:tgtEl>
                                        <p:attrNameLst>
                                          <p:attrName>ppt_w</p:attrName>
                                        </p:attrNameLst>
                                      </p:cBhvr>
                                      <p:tavLst>
                                        <p:tav tm="0">
                                          <p:val>
                                            <p:fltVal val="0"/>
                                          </p:val>
                                        </p:tav>
                                        <p:tav tm="100000">
                                          <p:val>
                                            <p:strVal val="#ppt_w"/>
                                          </p:val>
                                        </p:tav>
                                      </p:tavLst>
                                    </p:anim>
                                    <p:anim calcmode="lin" valueType="num">
                                      <p:cBhvr>
                                        <p:cTn id="22" dur="500" fill="hold"/>
                                        <p:tgtEl>
                                          <p:spTgt spid="20485"/>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0486"/>
                                        </p:tgtEl>
                                        <p:attrNameLst>
                                          <p:attrName>style.visibility</p:attrName>
                                        </p:attrNameLst>
                                      </p:cBhvr>
                                      <p:to>
                                        <p:strVal val="visible"/>
                                      </p:to>
                                    </p:set>
                                    <p:anim calcmode="lin" valueType="num">
                                      <p:cBhvr>
                                        <p:cTn id="25" dur="500" fill="hold"/>
                                        <p:tgtEl>
                                          <p:spTgt spid="20486"/>
                                        </p:tgtEl>
                                        <p:attrNameLst>
                                          <p:attrName>ppt_w</p:attrName>
                                        </p:attrNameLst>
                                      </p:cBhvr>
                                      <p:tavLst>
                                        <p:tav tm="0">
                                          <p:val>
                                            <p:fltVal val="0"/>
                                          </p:val>
                                        </p:tav>
                                        <p:tav tm="100000">
                                          <p:val>
                                            <p:strVal val="#ppt_w"/>
                                          </p:val>
                                        </p:tav>
                                      </p:tavLst>
                                    </p:anim>
                                    <p:anim calcmode="lin" valueType="num">
                                      <p:cBhvr>
                                        <p:cTn id="26" dur="500" fill="hold"/>
                                        <p:tgtEl>
                                          <p:spTgt spid="20486"/>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20487"/>
                                        </p:tgtEl>
                                        <p:attrNameLst>
                                          <p:attrName>style.visibility</p:attrName>
                                        </p:attrNameLst>
                                      </p:cBhvr>
                                      <p:to>
                                        <p:strVal val="visible"/>
                                      </p:to>
                                    </p:set>
                                    <p:anim calcmode="lin" valueType="num">
                                      <p:cBhvr>
                                        <p:cTn id="29" dur="500" fill="hold"/>
                                        <p:tgtEl>
                                          <p:spTgt spid="20487"/>
                                        </p:tgtEl>
                                        <p:attrNameLst>
                                          <p:attrName>ppt_w</p:attrName>
                                        </p:attrNameLst>
                                      </p:cBhvr>
                                      <p:tavLst>
                                        <p:tav tm="0">
                                          <p:val>
                                            <p:fltVal val="0"/>
                                          </p:val>
                                        </p:tav>
                                        <p:tav tm="100000">
                                          <p:val>
                                            <p:strVal val="#ppt_w"/>
                                          </p:val>
                                        </p:tav>
                                      </p:tavLst>
                                    </p:anim>
                                    <p:anim calcmode="lin" valueType="num">
                                      <p:cBhvr>
                                        <p:cTn id="30" dur="500" fill="hold"/>
                                        <p:tgtEl>
                                          <p:spTgt spid="20487"/>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20488"/>
                                        </p:tgtEl>
                                        <p:attrNameLst>
                                          <p:attrName>style.visibility</p:attrName>
                                        </p:attrNameLst>
                                      </p:cBhvr>
                                      <p:to>
                                        <p:strVal val="visible"/>
                                      </p:to>
                                    </p:set>
                                    <p:anim calcmode="lin" valueType="num">
                                      <p:cBhvr>
                                        <p:cTn id="33" dur="500" fill="hold"/>
                                        <p:tgtEl>
                                          <p:spTgt spid="20488"/>
                                        </p:tgtEl>
                                        <p:attrNameLst>
                                          <p:attrName>ppt_w</p:attrName>
                                        </p:attrNameLst>
                                      </p:cBhvr>
                                      <p:tavLst>
                                        <p:tav tm="0">
                                          <p:val>
                                            <p:fltVal val="0"/>
                                          </p:val>
                                        </p:tav>
                                        <p:tav tm="100000">
                                          <p:val>
                                            <p:strVal val="#ppt_w"/>
                                          </p:val>
                                        </p:tav>
                                      </p:tavLst>
                                    </p:anim>
                                    <p:anim calcmode="lin" valueType="num">
                                      <p:cBhvr>
                                        <p:cTn id="34" dur="500" fill="hold"/>
                                        <p:tgtEl>
                                          <p:spTgt spid="20488"/>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20489"/>
                                        </p:tgtEl>
                                        <p:attrNameLst>
                                          <p:attrName>style.visibility</p:attrName>
                                        </p:attrNameLst>
                                      </p:cBhvr>
                                      <p:to>
                                        <p:strVal val="visible"/>
                                      </p:to>
                                    </p:set>
                                    <p:anim calcmode="lin" valueType="num">
                                      <p:cBhvr>
                                        <p:cTn id="37" dur="500" fill="hold"/>
                                        <p:tgtEl>
                                          <p:spTgt spid="20489"/>
                                        </p:tgtEl>
                                        <p:attrNameLst>
                                          <p:attrName>ppt_w</p:attrName>
                                        </p:attrNameLst>
                                      </p:cBhvr>
                                      <p:tavLst>
                                        <p:tav tm="0">
                                          <p:val>
                                            <p:fltVal val="0"/>
                                          </p:val>
                                        </p:tav>
                                        <p:tav tm="100000">
                                          <p:val>
                                            <p:strVal val="#ppt_w"/>
                                          </p:val>
                                        </p:tav>
                                      </p:tavLst>
                                    </p:anim>
                                    <p:anim calcmode="lin" valueType="num">
                                      <p:cBhvr>
                                        <p:cTn id="38" dur="500" fill="hold"/>
                                        <p:tgtEl>
                                          <p:spTgt spid="20489"/>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20492"/>
                                        </p:tgtEl>
                                        <p:attrNameLst>
                                          <p:attrName>style.visibility</p:attrName>
                                        </p:attrNameLst>
                                      </p:cBhvr>
                                      <p:to>
                                        <p:strVal val="visible"/>
                                      </p:to>
                                    </p:set>
                                    <p:anim calcmode="lin" valueType="num">
                                      <p:cBhvr>
                                        <p:cTn id="41" dur="500" fill="hold"/>
                                        <p:tgtEl>
                                          <p:spTgt spid="20492"/>
                                        </p:tgtEl>
                                        <p:attrNameLst>
                                          <p:attrName>ppt_w</p:attrName>
                                        </p:attrNameLst>
                                      </p:cBhvr>
                                      <p:tavLst>
                                        <p:tav tm="0">
                                          <p:val>
                                            <p:fltVal val="0"/>
                                          </p:val>
                                        </p:tav>
                                        <p:tav tm="100000">
                                          <p:val>
                                            <p:strVal val="#ppt_w"/>
                                          </p:val>
                                        </p:tav>
                                      </p:tavLst>
                                    </p:anim>
                                    <p:anim calcmode="lin" valueType="num">
                                      <p:cBhvr>
                                        <p:cTn id="42" dur="500" fill="hold"/>
                                        <p:tgtEl>
                                          <p:spTgt spid="20492"/>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20493"/>
                                        </p:tgtEl>
                                        <p:attrNameLst>
                                          <p:attrName>style.visibility</p:attrName>
                                        </p:attrNameLst>
                                      </p:cBhvr>
                                      <p:to>
                                        <p:strVal val="visible"/>
                                      </p:to>
                                    </p:set>
                                    <p:anim calcmode="lin" valueType="num">
                                      <p:cBhvr>
                                        <p:cTn id="45" dur="500" fill="hold"/>
                                        <p:tgtEl>
                                          <p:spTgt spid="20493"/>
                                        </p:tgtEl>
                                        <p:attrNameLst>
                                          <p:attrName>ppt_w</p:attrName>
                                        </p:attrNameLst>
                                      </p:cBhvr>
                                      <p:tavLst>
                                        <p:tav tm="0">
                                          <p:val>
                                            <p:fltVal val="0"/>
                                          </p:val>
                                        </p:tav>
                                        <p:tav tm="100000">
                                          <p:val>
                                            <p:strVal val="#ppt_w"/>
                                          </p:val>
                                        </p:tav>
                                      </p:tavLst>
                                    </p:anim>
                                    <p:anim calcmode="lin" valueType="num">
                                      <p:cBhvr>
                                        <p:cTn id="46" dur="500" fill="hold"/>
                                        <p:tgtEl>
                                          <p:spTgt spid="20493"/>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20494"/>
                                        </p:tgtEl>
                                        <p:attrNameLst>
                                          <p:attrName>style.visibility</p:attrName>
                                        </p:attrNameLst>
                                      </p:cBhvr>
                                      <p:to>
                                        <p:strVal val="visible"/>
                                      </p:to>
                                    </p:set>
                                    <p:anim calcmode="lin" valueType="num">
                                      <p:cBhvr>
                                        <p:cTn id="49" dur="500" fill="hold"/>
                                        <p:tgtEl>
                                          <p:spTgt spid="20494"/>
                                        </p:tgtEl>
                                        <p:attrNameLst>
                                          <p:attrName>ppt_w</p:attrName>
                                        </p:attrNameLst>
                                      </p:cBhvr>
                                      <p:tavLst>
                                        <p:tav tm="0">
                                          <p:val>
                                            <p:fltVal val="0"/>
                                          </p:val>
                                        </p:tav>
                                        <p:tav tm="100000">
                                          <p:val>
                                            <p:strVal val="#ppt_w"/>
                                          </p:val>
                                        </p:tav>
                                      </p:tavLst>
                                    </p:anim>
                                    <p:anim calcmode="lin" valueType="num">
                                      <p:cBhvr>
                                        <p:cTn id="50" dur="500" fill="hold"/>
                                        <p:tgtEl>
                                          <p:spTgt spid="20494"/>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20491"/>
                                        </p:tgtEl>
                                        <p:attrNameLst>
                                          <p:attrName>style.visibility</p:attrName>
                                        </p:attrNameLst>
                                      </p:cBhvr>
                                      <p:to>
                                        <p:strVal val="visible"/>
                                      </p:to>
                                    </p:set>
                                    <p:anim calcmode="lin" valueType="num">
                                      <p:cBhvr>
                                        <p:cTn id="53" dur="500" fill="hold"/>
                                        <p:tgtEl>
                                          <p:spTgt spid="20491"/>
                                        </p:tgtEl>
                                        <p:attrNameLst>
                                          <p:attrName>ppt_w</p:attrName>
                                        </p:attrNameLst>
                                      </p:cBhvr>
                                      <p:tavLst>
                                        <p:tav tm="0">
                                          <p:val>
                                            <p:fltVal val="0"/>
                                          </p:val>
                                        </p:tav>
                                        <p:tav tm="100000">
                                          <p:val>
                                            <p:strVal val="#ppt_w"/>
                                          </p:val>
                                        </p:tav>
                                      </p:tavLst>
                                    </p:anim>
                                    <p:anim calcmode="lin" valueType="num">
                                      <p:cBhvr>
                                        <p:cTn id="54" dur="500" fill="hold"/>
                                        <p:tgtEl>
                                          <p:spTgt spid="20491"/>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20490"/>
                                        </p:tgtEl>
                                        <p:attrNameLst>
                                          <p:attrName>style.visibility</p:attrName>
                                        </p:attrNameLst>
                                      </p:cBhvr>
                                      <p:to>
                                        <p:strVal val="visible"/>
                                      </p:to>
                                    </p:set>
                                    <p:anim calcmode="lin" valueType="num">
                                      <p:cBhvr>
                                        <p:cTn id="57" dur="500" fill="hold"/>
                                        <p:tgtEl>
                                          <p:spTgt spid="20490"/>
                                        </p:tgtEl>
                                        <p:attrNameLst>
                                          <p:attrName>ppt_w</p:attrName>
                                        </p:attrNameLst>
                                      </p:cBhvr>
                                      <p:tavLst>
                                        <p:tav tm="0">
                                          <p:val>
                                            <p:fltVal val="0"/>
                                          </p:val>
                                        </p:tav>
                                        <p:tav tm="100000">
                                          <p:val>
                                            <p:strVal val="#ppt_w"/>
                                          </p:val>
                                        </p:tav>
                                      </p:tavLst>
                                    </p:anim>
                                    <p:anim calcmode="lin" valueType="num">
                                      <p:cBhvr>
                                        <p:cTn id="58" dur="500" fill="hold"/>
                                        <p:tgtEl>
                                          <p:spTgt spid="20490"/>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20495"/>
                                        </p:tgtEl>
                                        <p:attrNameLst>
                                          <p:attrName>style.visibility</p:attrName>
                                        </p:attrNameLst>
                                      </p:cBhvr>
                                      <p:to>
                                        <p:strVal val="visible"/>
                                      </p:to>
                                    </p:set>
                                    <p:anim calcmode="lin" valueType="num">
                                      <p:cBhvr>
                                        <p:cTn id="61" dur="500" fill="hold"/>
                                        <p:tgtEl>
                                          <p:spTgt spid="20495"/>
                                        </p:tgtEl>
                                        <p:attrNameLst>
                                          <p:attrName>ppt_w</p:attrName>
                                        </p:attrNameLst>
                                      </p:cBhvr>
                                      <p:tavLst>
                                        <p:tav tm="0">
                                          <p:val>
                                            <p:fltVal val="0"/>
                                          </p:val>
                                        </p:tav>
                                        <p:tav tm="100000">
                                          <p:val>
                                            <p:strVal val="#ppt_w"/>
                                          </p:val>
                                        </p:tav>
                                      </p:tavLst>
                                    </p:anim>
                                    <p:anim calcmode="lin" valueType="num">
                                      <p:cBhvr>
                                        <p:cTn id="62" dur="500" fill="hold"/>
                                        <p:tgtEl>
                                          <p:spTgt spid="20495"/>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20496"/>
                                        </p:tgtEl>
                                        <p:attrNameLst>
                                          <p:attrName>style.visibility</p:attrName>
                                        </p:attrNameLst>
                                      </p:cBhvr>
                                      <p:to>
                                        <p:strVal val="visible"/>
                                      </p:to>
                                    </p:set>
                                    <p:anim calcmode="lin" valueType="num">
                                      <p:cBhvr>
                                        <p:cTn id="65" dur="500" fill="hold"/>
                                        <p:tgtEl>
                                          <p:spTgt spid="20496"/>
                                        </p:tgtEl>
                                        <p:attrNameLst>
                                          <p:attrName>ppt_w</p:attrName>
                                        </p:attrNameLst>
                                      </p:cBhvr>
                                      <p:tavLst>
                                        <p:tav tm="0">
                                          <p:val>
                                            <p:fltVal val="0"/>
                                          </p:val>
                                        </p:tav>
                                        <p:tav tm="100000">
                                          <p:val>
                                            <p:strVal val="#ppt_w"/>
                                          </p:val>
                                        </p:tav>
                                      </p:tavLst>
                                    </p:anim>
                                    <p:anim calcmode="lin" valueType="num">
                                      <p:cBhvr>
                                        <p:cTn id="66" dur="500" fill="hold"/>
                                        <p:tgtEl>
                                          <p:spTgt spid="20496"/>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20497"/>
                                        </p:tgtEl>
                                        <p:attrNameLst>
                                          <p:attrName>style.visibility</p:attrName>
                                        </p:attrNameLst>
                                      </p:cBhvr>
                                      <p:to>
                                        <p:strVal val="visible"/>
                                      </p:to>
                                    </p:set>
                                    <p:anim calcmode="lin" valueType="num">
                                      <p:cBhvr>
                                        <p:cTn id="69" dur="500" fill="hold"/>
                                        <p:tgtEl>
                                          <p:spTgt spid="20497"/>
                                        </p:tgtEl>
                                        <p:attrNameLst>
                                          <p:attrName>ppt_w</p:attrName>
                                        </p:attrNameLst>
                                      </p:cBhvr>
                                      <p:tavLst>
                                        <p:tav tm="0">
                                          <p:val>
                                            <p:fltVal val="0"/>
                                          </p:val>
                                        </p:tav>
                                        <p:tav tm="100000">
                                          <p:val>
                                            <p:strVal val="#ppt_w"/>
                                          </p:val>
                                        </p:tav>
                                      </p:tavLst>
                                    </p:anim>
                                    <p:anim calcmode="lin" valueType="num">
                                      <p:cBhvr>
                                        <p:cTn id="70" dur="500" fill="hold"/>
                                        <p:tgtEl>
                                          <p:spTgt spid="20497"/>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20498"/>
                                        </p:tgtEl>
                                        <p:attrNameLst>
                                          <p:attrName>style.visibility</p:attrName>
                                        </p:attrNameLst>
                                      </p:cBhvr>
                                      <p:to>
                                        <p:strVal val="visible"/>
                                      </p:to>
                                    </p:set>
                                    <p:anim calcmode="lin" valueType="num">
                                      <p:cBhvr>
                                        <p:cTn id="73" dur="500" fill="hold"/>
                                        <p:tgtEl>
                                          <p:spTgt spid="20498"/>
                                        </p:tgtEl>
                                        <p:attrNameLst>
                                          <p:attrName>ppt_w</p:attrName>
                                        </p:attrNameLst>
                                      </p:cBhvr>
                                      <p:tavLst>
                                        <p:tav tm="0">
                                          <p:val>
                                            <p:fltVal val="0"/>
                                          </p:val>
                                        </p:tav>
                                        <p:tav tm="100000">
                                          <p:val>
                                            <p:strVal val="#ppt_w"/>
                                          </p:val>
                                        </p:tav>
                                      </p:tavLst>
                                    </p:anim>
                                    <p:anim calcmode="lin" valueType="num">
                                      <p:cBhvr>
                                        <p:cTn id="74" dur="500" fill="hold"/>
                                        <p:tgtEl>
                                          <p:spTgt spid="20498"/>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20499"/>
                                        </p:tgtEl>
                                        <p:attrNameLst>
                                          <p:attrName>style.visibility</p:attrName>
                                        </p:attrNameLst>
                                      </p:cBhvr>
                                      <p:to>
                                        <p:strVal val="visible"/>
                                      </p:to>
                                    </p:set>
                                    <p:anim calcmode="lin" valueType="num">
                                      <p:cBhvr>
                                        <p:cTn id="77" dur="500" fill="hold"/>
                                        <p:tgtEl>
                                          <p:spTgt spid="20499"/>
                                        </p:tgtEl>
                                        <p:attrNameLst>
                                          <p:attrName>ppt_w</p:attrName>
                                        </p:attrNameLst>
                                      </p:cBhvr>
                                      <p:tavLst>
                                        <p:tav tm="0">
                                          <p:val>
                                            <p:fltVal val="0"/>
                                          </p:val>
                                        </p:tav>
                                        <p:tav tm="100000">
                                          <p:val>
                                            <p:strVal val="#ppt_w"/>
                                          </p:val>
                                        </p:tav>
                                      </p:tavLst>
                                    </p:anim>
                                    <p:anim calcmode="lin" valueType="num">
                                      <p:cBhvr>
                                        <p:cTn id="78" dur="500" fill="hold"/>
                                        <p:tgtEl>
                                          <p:spTgt spid="20499"/>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20517"/>
                                        </p:tgtEl>
                                        <p:attrNameLst>
                                          <p:attrName>style.visibility</p:attrName>
                                        </p:attrNameLst>
                                      </p:cBhvr>
                                      <p:to>
                                        <p:strVal val="visible"/>
                                      </p:to>
                                    </p:set>
                                    <p:anim calcmode="lin" valueType="num">
                                      <p:cBhvr>
                                        <p:cTn id="83" dur="500" fill="hold"/>
                                        <p:tgtEl>
                                          <p:spTgt spid="20517"/>
                                        </p:tgtEl>
                                        <p:attrNameLst>
                                          <p:attrName>ppt_w</p:attrName>
                                        </p:attrNameLst>
                                      </p:cBhvr>
                                      <p:tavLst>
                                        <p:tav tm="0">
                                          <p:val>
                                            <p:fltVal val="0"/>
                                          </p:val>
                                        </p:tav>
                                        <p:tav tm="100000">
                                          <p:val>
                                            <p:strVal val="#ppt_w"/>
                                          </p:val>
                                        </p:tav>
                                      </p:tavLst>
                                    </p:anim>
                                    <p:anim calcmode="lin" valueType="num">
                                      <p:cBhvr>
                                        <p:cTn id="84" dur="500" fill="hold"/>
                                        <p:tgtEl>
                                          <p:spTgt spid="20517"/>
                                        </p:tgtEl>
                                        <p:attrNameLst>
                                          <p:attrName>ppt_h</p:attrName>
                                        </p:attrNameLst>
                                      </p:cBhvr>
                                      <p:tavLst>
                                        <p:tav tm="0">
                                          <p:val>
                                            <p:fltVal val="0"/>
                                          </p:val>
                                        </p:tav>
                                        <p:tav tm="100000">
                                          <p:val>
                                            <p:strVal val="#ppt_h"/>
                                          </p:val>
                                        </p:tav>
                                      </p:tavLst>
                                    </p:anim>
                                  </p:childTnLst>
                                </p:cTn>
                              </p:par>
                              <p:par>
                                <p:cTn id="85" presetID="23" presetClass="entr" presetSubtype="16" fill="hold" grpId="0" nodeType="withEffect">
                                  <p:stCondLst>
                                    <p:cond delay="0"/>
                                  </p:stCondLst>
                                  <p:childTnLst>
                                    <p:set>
                                      <p:cBhvr>
                                        <p:cTn id="86" dur="1" fill="hold">
                                          <p:stCondLst>
                                            <p:cond delay="0"/>
                                          </p:stCondLst>
                                        </p:cTn>
                                        <p:tgtEl>
                                          <p:spTgt spid="20501"/>
                                        </p:tgtEl>
                                        <p:attrNameLst>
                                          <p:attrName>style.visibility</p:attrName>
                                        </p:attrNameLst>
                                      </p:cBhvr>
                                      <p:to>
                                        <p:strVal val="visible"/>
                                      </p:to>
                                    </p:set>
                                    <p:anim calcmode="lin" valueType="num">
                                      <p:cBhvr>
                                        <p:cTn id="87" dur="500" fill="hold"/>
                                        <p:tgtEl>
                                          <p:spTgt spid="20501"/>
                                        </p:tgtEl>
                                        <p:attrNameLst>
                                          <p:attrName>ppt_w</p:attrName>
                                        </p:attrNameLst>
                                      </p:cBhvr>
                                      <p:tavLst>
                                        <p:tav tm="0">
                                          <p:val>
                                            <p:fltVal val="0"/>
                                          </p:val>
                                        </p:tav>
                                        <p:tav tm="100000">
                                          <p:val>
                                            <p:strVal val="#ppt_w"/>
                                          </p:val>
                                        </p:tav>
                                      </p:tavLst>
                                    </p:anim>
                                    <p:anim calcmode="lin" valueType="num">
                                      <p:cBhvr>
                                        <p:cTn id="88" dur="500" fill="hold"/>
                                        <p:tgtEl>
                                          <p:spTgt spid="20501"/>
                                        </p:tgtEl>
                                        <p:attrNameLst>
                                          <p:attrName>ppt_h</p:attrName>
                                        </p:attrNameLst>
                                      </p:cBhvr>
                                      <p:tavLst>
                                        <p:tav tm="0">
                                          <p:val>
                                            <p:fltVal val="0"/>
                                          </p:val>
                                        </p:tav>
                                        <p:tav tm="100000">
                                          <p:val>
                                            <p:strVal val="#ppt_h"/>
                                          </p:val>
                                        </p:tav>
                                      </p:tavLst>
                                    </p:anim>
                                  </p:childTnLst>
                                </p:cTn>
                              </p:par>
                              <p:par>
                                <p:cTn id="89" presetID="23" presetClass="entr" presetSubtype="16" fill="hold" grpId="0" nodeType="withEffect">
                                  <p:stCondLst>
                                    <p:cond delay="0"/>
                                  </p:stCondLst>
                                  <p:childTnLst>
                                    <p:set>
                                      <p:cBhvr>
                                        <p:cTn id="90" dur="1" fill="hold">
                                          <p:stCondLst>
                                            <p:cond delay="0"/>
                                          </p:stCondLst>
                                        </p:cTn>
                                        <p:tgtEl>
                                          <p:spTgt spid="20502"/>
                                        </p:tgtEl>
                                        <p:attrNameLst>
                                          <p:attrName>style.visibility</p:attrName>
                                        </p:attrNameLst>
                                      </p:cBhvr>
                                      <p:to>
                                        <p:strVal val="visible"/>
                                      </p:to>
                                    </p:set>
                                    <p:anim calcmode="lin" valueType="num">
                                      <p:cBhvr>
                                        <p:cTn id="91" dur="500" fill="hold"/>
                                        <p:tgtEl>
                                          <p:spTgt spid="20502"/>
                                        </p:tgtEl>
                                        <p:attrNameLst>
                                          <p:attrName>ppt_w</p:attrName>
                                        </p:attrNameLst>
                                      </p:cBhvr>
                                      <p:tavLst>
                                        <p:tav tm="0">
                                          <p:val>
                                            <p:fltVal val="0"/>
                                          </p:val>
                                        </p:tav>
                                        <p:tav tm="100000">
                                          <p:val>
                                            <p:strVal val="#ppt_w"/>
                                          </p:val>
                                        </p:tav>
                                      </p:tavLst>
                                    </p:anim>
                                    <p:anim calcmode="lin" valueType="num">
                                      <p:cBhvr>
                                        <p:cTn id="92" dur="500" fill="hold"/>
                                        <p:tgtEl>
                                          <p:spTgt spid="20502"/>
                                        </p:tgtEl>
                                        <p:attrNameLst>
                                          <p:attrName>ppt_h</p:attrName>
                                        </p:attrNameLst>
                                      </p:cBhvr>
                                      <p:tavLst>
                                        <p:tav tm="0">
                                          <p:val>
                                            <p:fltVal val="0"/>
                                          </p:val>
                                        </p:tav>
                                        <p:tav tm="100000">
                                          <p:val>
                                            <p:strVal val="#ppt_h"/>
                                          </p:val>
                                        </p:tav>
                                      </p:tavLst>
                                    </p:anim>
                                  </p:childTnLst>
                                </p:cTn>
                              </p:par>
                              <p:par>
                                <p:cTn id="93" presetID="23" presetClass="entr" presetSubtype="16" fill="hold" grpId="0" nodeType="withEffect">
                                  <p:stCondLst>
                                    <p:cond delay="0"/>
                                  </p:stCondLst>
                                  <p:childTnLst>
                                    <p:set>
                                      <p:cBhvr>
                                        <p:cTn id="94" dur="1" fill="hold">
                                          <p:stCondLst>
                                            <p:cond delay="0"/>
                                          </p:stCondLst>
                                        </p:cTn>
                                        <p:tgtEl>
                                          <p:spTgt spid="20503"/>
                                        </p:tgtEl>
                                        <p:attrNameLst>
                                          <p:attrName>style.visibility</p:attrName>
                                        </p:attrNameLst>
                                      </p:cBhvr>
                                      <p:to>
                                        <p:strVal val="visible"/>
                                      </p:to>
                                    </p:set>
                                    <p:anim calcmode="lin" valueType="num">
                                      <p:cBhvr>
                                        <p:cTn id="95" dur="500" fill="hold"/>
                                        <p:tgtEl>
                                          <p:spTgt spid="20503"/>
                                        </p:tgtEl>
                                        <p:attrNameLst>
                                          <p:attrName>ppt_w</p:attrName>
                                        </p:attrNameLst>
                                      </p:cBhvr>
                                      <p:tavLst>
                                        <p:tav tm="0">
                                          <p:val>
                                            <p:fltVal val="0"/>
                                          </p:val>
                                        </p:tav>
                                        <p:tav tm="100000">
                                          <p:val>
                                            <p:strVal val="#ppt_w"/>
                                          </p:val>
                                        </p:tav>
                                      </p:tavLst>
                                    </p:anim>
                                    <p:anim calcmode="lin" valueType="num">
                                      <p:cBhvr>
                                        <p:cTn id="96" dur="500" fill="hold"/>
                                        <p:tgtEl>
                                          <p:spTgt spid="20503"/>
                                        </p:tgtEl>
                                        <p:attrNameLst>
                                          <p:attrName>ppt_h</p:attrName>
                                        </p:attrNameLst>
                                      </p:cBhvr>
                                      <p:tavLst>
                                        <p:tav tm="0">
                                          <p:val>
                                            <p:fltVal val="0"/>
                                          </p:val>
                                        </p:tav>
                                        <p:tav tm="100000">
                                          <p:val>
                                            <p:strVal val="#ppt_h"/>
                                          </p:val>
                                        </p:tav>
                                      </p:tavLst>
                                    </p:anim>
                                  </p:childTnLst>
                                </p:cTn>
                              </p:par>
                              <p:par>
                                <p:cTn id="97" presetID="23" presetClass="entr" presetSubtype="16" fill="hold" grpId="0" nodeType="withEffect">
                                  <p:stCondLst>
                                    <p:cond delay="0"/>
                                  </p:stCondLst>
                                  <p:childTnLst>
                                    <p:set>
                                      <p:cBhvr>
                                        <p:cTn id="98" dur="1" fill="hold">
                                          <p:stCondLst>
                                            <p:cond delay="0"/>
                                          </p:stCondLst>
                                        </p:cTn>
                                        <p:tgtEl>
                                          <p:spTgt spid="20504"/>
                                        </p:tgtEl>
                                        <p:attrNameLst>
                                          <p:attrName>style.visibility</p:attrName>
                                        </p:attrNameLst>
                                      </p:cBhvr>
                                      <p:to>
                                        <p:strVal val="visible"/>
                                      </p:to>
                                    </p:set>
                                    <p:anim calcmode="lin" valueType="num">
                                      <p:cBhvr>
                                        <p:cTn id="99" dur="500" fill="hold"/>
                                        <p:tgtEl>
                                          <p:spTgt spid="20504"/>
                                        </p:tgtEl>
                                        <p:attrNameLst>
                                          <p:attrName>ppt_w</p:attrName>
                                        </p:attrNameLst>
                                      </p:cBhvr>
                                      <p:tavLst>
                                        <p:tav tm="0">
                                          <p:val>
                                            <p:fltVal val="0"/>
                                          </p:val>
                                        </p:tav>
                                        <p:tav tm="100000">
                                          <p:val>
                                            <p:strVal val="#ppt_w"/>
                                          </p:val>
                                        </p:tav>
                                      </p:tavLst>
                                    </p:anim>
                                    <p:anim calcmode="lin" valueType="num">
                                      <p:cBhvr>
                                        <p:cTn id="100" dur="500" fill="hold"/>
                                        <p:tgtEl>
                                          <p:spTgt spid="20504"/>
                                        </p:tgtEl>
                                        <p:attrNameLst>
                                          <p:attrName>ppt_h</p:attrName>
                                        </p:attrNameLst>
                                      </p:cBhvr>
                                      <p:tavLst>
                                        <p:tav tm="0">
                                          <p:val>
                                            <p:fltVal val="0"/>
                                          </p:val>
                                        </p:tav>
                                        <p:tav tm="100000">
                                          <p:val>
                                            <p:strVal val="#ppt_h"/>
                                          </p:val>
                                        </p:tav>
                                      </p:tavLst>
                                    </p:anim>
                                  </p:childTnLst>
                                </p:cTn>
                              </p:par>
                              <p:par>
                                <p:cTn id="101" presetID="23" presetClass="entr" presetSubtype="16" fill="hold" grpId="0" nodeType="withEffect">
                                  <p:stCondLst>
                                    <p:cond delay="0"/>
                                  </p:stCondLst>
                                  <p:childTnLst>
                                    <p:set>
                                      <p:cBhvr>
                                        <p:cTn id="102" dur="1" fill="hold">
                                          <p:stCondLst>
                                            <p:cond delay="0"/>
                                          </p:stCondLst>
                                        </p:cTn>
                                        <p:tgtEl>
                                          <p:spTgt spid="20505"/>
                                        </p:tgtEl>
                                        <p:attrNameLst>
                                          <p:attrName>style.visibility</p:attrName>
                                        </p:attrNameLst>
                                      </p:cBhvr>
                                      <p:to>
                                        <p:strVal val="visible"/>
                                      </p:to>
                                    </p:set>
                                    <p:anim calcmode="lin" valueType="num">
                                      <p:cBhvr>
                                        <p:cTn id="103" dur="500" fill="hold"/>
                                        <p:tgtEl>
                                          <p:spTgt spid="20505"/>
                                        </p:tgtEl>
                                        <p:attrNameLst>
                                          <p:attrName>ppt_w</p:attrName>
                                        </p:attrNameLst>
                                      </p:cBhvr>
                                      <p:tavLst>
                                        <p:tav tm="0">
                                          <p:val>
                                            <p:fltVal val="0"/>
                                          </p:val>
                                        </p:tav>
                                        <p:tav tm="100000">
                                          <p:val>
                                            <p:strVal val="#ppt_w"/>
                                          </p:val>
                                        </p:tav>
                                      </p:tavLst>
                                    </p:anim>
                                    <p:anim calcmode="lin" valueType="num">
                                      <p:cBhvr>
                                        <p:cTn id="104" dur="500" fill="hold"/>
                                        <p:tgtEl>
                                          <p:spTgt spid="20505"/>
                                        </p:tgtEl>
                                        <p:attrNameLst>
                                          <p:attrName>ppt_h</p:attrName>
                                        </p:attrNameLst>
                                      </p:cBhvr>
                                      <p:tavLst>
                                        <p:tav tm="0">
                                          <p:val>
                                            <p:fltVal val="0"/>
                                          </p:val>
                                        </p:tav>
                                        <p:tav tm="100000">
                                          <p:val>
                                            <p:strVal val="#ppt_h"/>
                                          </p:val>
                                        </p:tav>
                                      </p:tavLst>
                                    </p:anim>
                                  </p:childTnLst>
                                </p:cTn>
                              </p:par>
                              <p:par>
                                <p:cTn id="105" presetID="23" presetClass="entr" presetSubtype="16" fill="hold" grpId="0" nodeType="withEffect">
                                  <p:stCondLst>
                                    <p:cond delay="0"/>
                                  </p:stCondLst>
                                  <p:childTnLst>
                                    <p:set>
                                      <p:cBhvr>
                                        <p:cTn id="106" dur="1" fill="hold">
                                          <p:stCondLst>
                                            <p:cond delay="0"/>
                                          </p:stCondLst>
                                        </p:cTn>
                                        <p:tgtEl>
                                          <p:spTgt spid="20506"/>
                                        </p:tgtEl>
                                        <p:attrNameLst>
                                          <p:attrName>style.visibility</p:attrName>
                                        </p:attrNameLst>
                                      </p:cBhvr>
                                      <p:to>
                                        <p:strVal val="visible"/>
                                      </p:to>
                                    </p:set>
                                    <p:anim calcmode="lin" valueType="num">
                                      <p:cBhvr>
                                        <p:cTn id="107" dur="500" fill="hold"/>
                                        <p:tgtEl>
                                          <p:spTgt spid="20506"/>
                                        </p:tgtEl>
                                        <p:attrNameLst>
                                          <p:attrName>ppt_w</p:attrName>
                                        </p:attrNameLst>
                                      </p:cBhvr>
                                      <p:tavLst>
                                        <p:tav tm="0">
                                          <p:val>
                                            <p:fltVal val="0"/>
                                          </p:val>
                                        </p:tav>
                                        <p:tav tm="100000">
                                          <p:val>
                                            <p:strVal val="#ppt_w"/>
                                          </p:val>
                                        </p:tav>
                                      </p:tavLst>
                                    </p:anim>
                                    <p:anim calcmode="lin" valueType="num">
                                      <p:cBhvr>
                                        <p:cTn id="108" dur="500" fill="hold"/>
                                        <p:tgtEl>
                                          <p:spTgt spid="20506"/>
                                        </p:tgtEl>
                                        <p:attrNameLst>
                                          <p:attrName>ppt_h</p:attrName>
                                        </p:attrNameLst>
                                      </p:cBhvr>
                                      <p:tavLst>
                                        <p:tav tm="0">
                                          <p:val>
                                            <p:fltVal val="0"/>
                                          </p:val>
                                        </p:tav>
                                        <p:tav tm="100000">
                                          <p:val>
                                            <p:strVal val="#ppt_h"/>
                                          </p:val>
                                        </p:tav>
                                      </p:tavLst>
                                    </p:anim>
                                  </p:childTnLst>
                                </p:cTn>
                              </p:par>
                              <p:par>
                                <p:cTn id="109" presetID="23" presetClass="entr" presetSubtype="16" fill="hold" grpId="0" nodeType="withEffect">
                                  <p:stCondLst>
                                    <p:cond delay="0"/>
                                  </p:stCondLst>
                                  <p:childTnLst>
                                    <p:set>
                                      <p:cBhvr>
                                        <p:cTn id="110" dur="1" fill="hold">
                                          <p:stCondLst>
                                            <p:cond delay="0"/>
                                          </p:stCondLst>
                                        </p:cTn>
                                        <p:tgtEl>
                                          <p:spTgt spid="20507"/>
                                        </p:tgtEl>
                                        <p:attrNameLst>
                                          <p:attrName>style.visibility</p:attrName>
                                        </p:attrNameLst>
                                      </p:cBhvr>
                                      <p:to>
                                        <p:strVal val="visible"/>
                                      </p:to>
                                    </p:set>
                                    <p:anim calcmode="lin" valueType="num">
                                      <p:cBhvr>
                                        <p:cTn id="111" dur="500" fill="hold"/>
                                        <p:tgtEl>
                                          <p:spTgt spid="20507"/>
                                        </p:tgtEl>
                                        <p:attrNameLst>
                                          <p:attrName>ppt_w</p:attrName>
                                        </p:attrNameLst>
                                      </p:cBhvr>
                                      <p:tavLst>
                                        <p:tav tm="0">
                                          <p:val>
                                            <p:fltVal val="0"/>
                                          </p:val>
                                        </p:tav>
                                        <p:tav tm="100000">
                                          <p:val>
                                            <p:strVal val="#ppt_w"/>
                                          </p:val>
                                        </p:tav>
                                      </p:tavLst>
                                    </p:anim>
                                    <p:anim calcmode="lin" valueType="num">
                                      <p:cBhvr>
                                        <p:cTn id="112" dur="500" fill="hold"/>
                                        <p:tgtEl>
                                          <p:spTgt spid="20507"/>
                                        </p:tgtEl>
                                        <p:attrNameLst>
                                          <p:attrName>ppt_h</p:attrName>
                                        </p:attrNameLst>
                                      </p:cBhvr>
                                      <p:tavLst>
                                        <p:tav tm="0">
                                          <p:val>
                                            <p:fltVal val="0"/>
                                          </p:val>
                                        </p:tav>
                                        <p:tav tm="100000">
                                          <p:val>
                                            <p:strVal val="#ppt_h"/>
                                          </p:val>
                                        </p:tav>
                                      </p:tavLst>
                                    </p:anim>
                                  </p:childTnLst>
                                </p:cTn>
                              </p:par>
                              <p:par>
                                <p:cTn id="113" presetID="23" presetClass="entr" presetSubtype="16" fill="hold" grpId="0" nodeType="withEffect">
                                  <p:stCondLst>
                                    <p:cond delay="0"/>
                                  </p:stCondLst>
                                  <p:childTnLst>
                                    <p:set>
                                      <p:cBhvr>
                                        <p:cTn id="114" dur="1" fill="hold">
                                          <p:stCondLst>
                                            <p:cond delay="0"/>
                                          </p:stCondLst>
                                        </p:cTn>
                                        <p:tgtEl>
                                          <p:spTgt spid="20508"/>
                                        </p:tgtEl>
                                        <p:attrNameLst>
                                          <p:attrName>style.visibility</p:attrName>
                                        </p:attrNameLst>
                                      </p:cBhvr>
                                      <p:to>
                                        <p:strVal val="visible"/>
                                      </p:to>
                                    </p:set>
                                    <p:anim calcmode="lin" valueType="num">
                                      <p:cBhvr>
                                        <p:cTn id="115" dur="500" fill="hold"/>
                                        <p:tgtEl>
                                          <p:spTgt spid="20508"/>
                                        </p:tgtEl>
                                        <p:attrNameLst>
                                          <p:attrName>ppt_w</p:attrName>
                                        </p:attrNameLst>
                                      </p:cBhvr>
                                      <p:tavLst>
                                        <p:tav tm="0">
                                          <p:val>
                                            <p:fltVal val="0"/>
                                          </p:val>
                                        </p:tav>
                                        <p:tav tm="100000">
                                          <p:val>
                                            <p:strVal val="#ppt_w"/>
                                          </p:val>
                                        </p:tav>
                                      </p:tavLst>
                                    </p:anim>
                                    <p:anim calcmode="lin" valueType="num">
                                      <p:cBhvr>
                                        <p:cTn id="116" dur="500" fill="hold"/>
                                        <p:tgtEl>
                                          <p:spTgt spid="20508"/>
                                        </p:tgtEl>
                                        <p:attrNameLst>
                                          <p:attrName>ppt_h</p:attrName>
                                        </p:attrNameLst>
                                      </p:cBhvr>
                                      <p:tavLst>
                                        <p:tav tm="0">
                                          <p:val>
                                            <p:fltVal val="0"/>
                                          </p:val>
                                        </p:tav>
                                        <p:tav tm="100000">
                                          <p:val>
                                            <p:strVal val="#ppt_h"/>
                                          </p:val>
                                        </p:tav>
                                      </p:tavLst>
                                    </p:anim>
                                  </p:childTnLst>
                                </p:cTn>
                              </p:par>
                              <p:par>
                                <p:cTn id="117" presetID="23" presetClass="entr" presetSubtype="16" fill="hold" grpId="0" nodeType="withEffect">
                                  <p:stCondLst>
                                    <p:cond delay="0"/>
                                  </p:stCondLst>
                                  <p:childTnLst>
                                    <p:set>
                                      <p:cBhvr>
                                        <p:cTn id="118" dur="1" fill="hold">
                                          <p:stCondLst>
                                            <p:cond delay="0"/>
                                          </p:stCondLst>
                                        </p:cTn>
                                        <p:tgtEl>
                                          <p:spTgt spid="20509"/>
                                        </p:tgtEl>
                                        <p:attrNameLst>
                                          <p:attrName>style.visibility</p:attrName>
                                        </p:attrNameLst>
                                      </p:cBhvr>
                                      <p:to>
                                        <p:strVal val="visible"/>
                                      </p:to>
                                    </p:set>
                                    <p:anim calcmode="lin" valueType="num">
                                      <p:cBhvr>
                                        <p:cTn id="119" dur="500" fill="hold"/>
                                        <p:tgtEl>
                                          <p:spTgt spid="20509"/>
                                        </p:tgtEl>
                                        <p:attrNameLst>
                                          <p:attrName>ppt_w</p:attrName>
                                        </p:attrNameLst>
                                      </p:cBhvr>
                                      <p:tavLst>
                                        <p:tav tm="0">
                                          <p:val>
                                            <p:fltVal val="0"/>
                                          </p:val>
                                        </p:tav>
                                        <p:tav tm="100000">
                                          <p:val>
                                            <p:strVal val="#ppt_w"/>
                                          </p:val>
                                        </p:tav>
                                      </p:tavLst>
                                    </p:anim>
                                    <p:anim calcmode="lin" valueType="num">
                                      <p:cBhvr>
                                        <p:cTn id="120" dur="500" fill="hold"/>
                                        <p:tgtEl>
                                          <p:spTgt spid="20509"/>
                                        </p:tgtEl>
                                        <p:attrNameLst>
                                          <p:attrName>ppt_h</p:attrName>
                                        </p:attrNameLst>
                                      </p:cBhvr>
                                      <p:tavLst>
                                        <p:tav tm="0">
                                          <p:val>
                                            <p:fltVal val="0"/>
                                          </p:val>
                                        </p:tav>
                                        <p:tav tm="100000">
                                          <p:val>
                                            <p:strVal val="#ppt_h"/>
                                          </p:val>
                                        </p:tav>
                                      </p:tavLst>
                                    </p:anim>
                                  </p:childTnLst>
                                </p:cTn>
                              </p:par>
                              <p:par>
                                <p:cTn id="121" presetID="23" presetClass="entr" presetSubtype="16" fill="hold" grpId="0" nodeType="withEffect">
                                  <p:stCondLst>
                                    <p:cond delay="0"/>
                                  </p:stCondLst>
                                  <p:childTnLst>
                                    <p:set>
                                      <p:cBhvr>
                                        <p:cTn id="122" dur="1" fill="hold">
                                          <p:stCondLst>
                                            <p:cond delay="0"/>
                                          </p:stCondLst>
                                        </p:cTn>
                                        <p:tgtEl>
                                          <p:spTgt spid="20510"/>
                                        </p:tgtEl>
                                        <p:attrNameLst>
                                          <p:attrName>style.visibility</p:attrName>
                                        </p:attrNameLst>
                                      </p:cBhvr>
                                      <p:to>
                                        <p:strVal val="visible"/>
                                      </p:to>
                                    </p:set>
                                    <p:anim calcmode="lin" valueType="num">
                                      <p:cBhvr>
                                        <p:cTn id="123" dur="500" fill="hold"/>
                                        <p:tgtEl>
                                          <p:spTgt spid="20510"/>
                                        </p:tgtEl>
                                        <p:attrNameLst>
                                          <p:attrName>ppt_w</p:attrName>
                                        </p:attrNameLst>
                                      </p:cBhvr>
                                      <p:tavLst>
                                        <p:tav tm="0">
                                          <p:val>
                                            <p:fltVal val="0"/>
                                          </p:val>
                                        </p:tav>
                                        <p:tav tm="100000">
                                          <p:val>
                                            <p:strVal val="#ppt_w"/>
                                          </p:val>
                                        </p:tav>
                                      </p:tavLst>
                                    </p:anim>
                                    <p:anim calcmode="lin" valueType="num">
                                      <p:cBhvr>
                                        <p:cTn id="124" dur="500" fill="hold"/>
                                        <p:tgtEl>
                                          <p:spTgt spid="20510"/>
                                        </p:tgtEl>
                                        <p:attrNameLst>
                                          <p:attrName>ppt_h</p:attrName>
                                        </p:attrNameLst>
                                      </p:cBhvr>
                                      <p:tavLst>
                                        <p:tav tm="0">
                                          <p:val>
                                            <p:fltVal val="0"/>
                                          </p:val>
                                        </p:tav>
                                        <p:tav tm="100000">
                                          <p:val>
                                            <p:strVal val="#ppt_h"/>
                                          </p:val>
                                        </p:tav>
                                      </p:tavLst>
                                    </p:anim>
                                  </p:childTnLst>
                                </p:cTn>
                              </p:par>
                              <p:par>
                                <p:cTn id="125" presetID="23" presetClass="entr" presetSubtype="16" fill="hold" grpId="0" nodeType="withEffect">
                                  <p:stCondLst>
                                    <p:cond delay="0"/>
                                  </p:stCondLst>
                                  <p:childTnLst>
                                    <p:set>
                                      <p:cBhvr>
                                        <p:cTn id="126" dur="1" fill="hold">
                                          <p:stCondLst>
                                            <p:cond delay="0"/>
                                          </p:stCondLst>
                                        </p:cTn>
                                        <p:tgtEl>
                                          <p:spTgt spid="20511"/>
                                        </p:tgtEl>
                                        <p:attrNameLst>
                                          <p:attrName>style.visibility</p:attrName>
                                        </p:attrNameLst>
                                      </p:cBhvr>
                                      <p:to>
                                        <p:strVal val="visible"/>
                                      </p:to>
                                    </p:set>
                                    <p:anim calcmode="lin" valueType="num">
                                      <p:cBhvr>
                                        <p:cTn id="127" dur="500" fill="hold"/>
                                        <p:tgtEl>
                                          <p:spTgt spid="20511"/>
                                        </p:tgtEl>
                                        <p:attrNameLst>
                                          <p:attrName>ppt_w</p:attrName>
                                        </p:attrNameLst>
                                      </p:cBhvr>
                                      <p:tavLst>
                                        <p:tav tm="0">
                                          <p:val>
                                            <p:fltVal val="0"/>
                                          </p:val>
                                        </p:tav>
                                        <p:tav tm="100000">
                                          <p:val>
                                            <p:strVal val="#ppt_w"/>
                                          </p:val>
                                        </p:tav>
                                      </p:tavLst>
                                    </p:anim>
                                    <p:anim calcmode="lin" valueType="num">
                                      <p:cBhvr>
                                        <p:cTn id="128" dur="500" fill="hold"/>
                                        <p:tgtEl>
                                          <p:spTgt spid="20511"/>
                                        </p:tgtEl>
                                        <p:attrNameLst>
                                          <p:attrName>ppt_h</p:attrName>
                                        </p:attrNameLst>
                                      </p:cBhvr>
                                      <p:tavLst>
                                        <p:tav tm="0">
                                          <p:val>
                                            <p:fltVal val="0"/>
                                          </p:val>
                                        </p:tav>
                                        <p:tav tm="100000">
                                          <p:val>
                                            <p:strVal val="#ppt_h"/>
                                          </p:val>
                                        </p:tav>
                                      </p:tavLst>
                                    </p:anim>
                                  </p:childTnLst>
                                </p:cTn>
                              </p:par>
                              <p:par>
                                <p:cTn id="129" presetID="23" presetClass="entr" presetSubtype="16" fill="hold" grpId="0" nodeType="withEffect">
                                  <p:stCondLst>
                                    <p:cond delay="0"/>
                                  </p:stCondLst>
                                  <p:childTnLst>
                                    <p:set>
                                      <p:cBhvr>
                                        <p:cTn id="130" dur="1" fill="hold">
                                          <p:stCondLst>
                                            <p:cond delay="0"/>
                                          </p:stCondLst>
                                        </p:cTn>
                                        <p:tgtEl>
                                          <p:spTgt spid="20512"/>
                                        </p:tgtEl>
                                        <p:attrNameLst>
                                          <p:attrName>style.visibility</p:attrName>
                                        </p:attrNameLst>
                                      </p:cBhvr>
                                      <p:to>
                                        <p:strVal val="visible"/>
                                      </p:to>
                                    </p:set>
                                    <p:anim calcmode="lin" valueType="num">
                                      <p:cBhvr>
                                        <p:cTn id="131" dur="500" fill="hold"/>
                                        <p:tgtEl>
                                          <p:spTgt spid="20512"/>
                                        </p:tgtEl>
                                        <p:attrNameLst>
                                          <p:attrName>ppt_w</p:attrName>
                                        </p:attrNameLst>
                                      </p:cBhvr>
                                      <p:tavLst>
                                        <p:tav tm="0">
                                          <p:val>
                                            <p:fltVal val="0"/>
                                          </p:val>
                                        </p:tav>
                                        <p:tav tm="100000">
                                          <p:val>
                                            <p:strVal val="#ppt_w"/>
                                          </p:val>
                                        </p:tav>
                                      </p:tavLst>
                                    </p:anim>
                                    <p:anim calcmode="lin" valueType="num">
                                      <p:cBhvr>
                                        <p:cTn id="132" dur="500" fill="hold"/>
                                        <p:tgtEl>
                                          <p:spTgt spid="20512"/>
                                        </p:tgtEl>
                                        <p:attrNameLst>
                                          <p:attrName>ppt_h</p:attrName>
                                        </p:attrNameLst>
                                      </p:cBhvr>
                                      <p:tavLst>
                                        <p:tav tm="0">
                                          <p:val>
                                            <p:fltVal val="0"/>
                                          </p:val>
                                        </p:tav>
                                        <p:tav tm="100000">
                                          <p:val>
                                            <p:strVal val="#ppt_h"/>
                                          </p:val>
                                        </p:tav>
                                      </p:tavLst>
                                    </p:anim>
                                  </p:childTnLst>
                                </p:cTn>
                              </p:par>
                              <p:par>
                                <p:cTn id="133" presetID="23" presetClass="entr" presetSubtype="16" fill="hold" grpId="0" nodeType="withEffect">
                                  <p:stCondLst>
                                    <p:cond delay="0"/>
                                  </p:stCondLst>
                                  <p:childTnLst>
                                    <p:set>
                                      <p:cBhvr>
                                        <p:cTn id="134" dur="1" fill="hold">
                                          <p:stCondLst>
                                            <p:cond delay="0"/>
                                          </p:stCondLst>
                                        </p:cTn>
                                        <p:tgtEl>
                                          <p:spTgt spid="20513"/>
                                        </p:tgtEl>
                                        <p:attrNameLst>
                                          <p:attrName>style.visibility</p:attrName>
                                        </p:attrNameLst>
                                      </p:cBhvr>
                                      <p:to>
                                        <p:strVal val="visible"/>
                                      </p:to>
                                    </p:set>
                                    <p:anim calcmode="lin" valueType="num">
                                      <p:cBhvr>
                                        <p:cTn id="135" dur="500" fill="hold"/>
                                        <p:tgtEl>
                                          <p:spTgt spid="20513"/>
                                        </p:tgtEl>
                                        <p:attrNameLst>
                                          <p:attrName>ppt_w</p:attrName>
                                        </p:attrNameLst>
                                      </p:cBhvr>
                                      <p:tavLst>
                                        <p:tav tm="0">
                                          <p:val>
                                            <p:fltVal val="0"/>
                                          </p:val>
                                        </p:tav>
                                        <p:tav tm="100000">
                                          <p:val>
                                            <p:strVal val="#ppt_w"/>
                                          </p:val>
                                        </p:tav>
                                      </p:tavLst>
                                    </p:anim>
                                    <p:anim calcmode="lin" valueType="num">
                                      <p:cBhvr>
                                        <p:cTn id="136" dur="500" fill="hold"/>
                                        <p:tgtEl>
                                          <p:spTgt spid="20513"/>
                                        </p:tgtEl>
                                        <p:attrNameLst>
                                          <p:attrName>ppt_h</p:attrName>
                                        </p:attrNameLst>
                                      </p:cBhvr>
                                      <p:tavLst>
                                        <p:tav tm="0">
                                          <p:val>
                                            <p:fltVal val="0"/>
                                          </p:val>
                                        </p:tav>
                                        <p:tav tm="100000">
                                          <p:val>
                                            <p:strVal val="#ppt_h"/>
                                          </p:val>
                                        </p:tav>
                                      </p:tavLst>
                                    </p:anim>
                                  </p:childTnLst>
                                </p:cTn>
                              </p:par>
                              <p:par>
                                <p:cTn id="137" presetID="23" presetClass="entr" presetSubtype="16" fill="hold" grpId="0" nodeType="withEffect">
                                  <p:stCondLst>
                                    <p:cond delay="0"/>
                                  </p:stCondLst>
                                  <p:childTnLst>
                                    <p:set>
                                      <p:cBhvr>
                                        <p:cTn id="138" dur="1" fill="hold">
                                          <p:stCondLst>
                                            <p:cond delay="0"/>
                                          </p:stCondLst>
                                        </p:cTn>
                                        <p:tgtEl>
                                          <p:spTgt spid="20514"/>
                                        </p:tgtEl>
                                        <p:attrNameLst>
                                          <p:attrName>style.visibility</p:attrName>
                                        </p:attrNameLst>
                                      </p:cBhvr>
                                      <p:to>
                                        <p:strVal val="visible"/>
                                      </p:to>
                                    </p:set>
                                    <p:anim calcmode="lin" valueType="num">
                                      <p:cBhvr>
                                        <p:cTn id="139" dur="500" fill="hold"/>
                                        <p:tgtEl>
                                          <p:spTgt spid="20514"/>
                                        </p:tgtEl>
                                        <p:attrNameLst>
                                          <p:attrName>ppt_w</p:attrName>
                                        </p:attrNameLst>
                                      </p:cBhvr>
                                      <p:tavLst>
                                        <p:tav tm="0">
                                          <p:val>
                                            <p:fltVal val="0"/>
                                          </p:val>
                                        </p:tav>
                                        <p:tav tm="100000">
                                          <p:val>
                                            <p:strVal val="#ppt_w"/>
                                          </p:val>
                                        </p:tav>
                                      </p:tavLst>
                                    </p:anim>
                                    <p:anim calcmode="lin" valueType="num">
                                      <p:cBhvr>
                                        <p:cTn id="140" dur="500" fill="hold"/>
                                        <p:tgtEl>
                                          <p:spTgt spid="20514"/>
                                        </p:tgtEl>
                                        <p:attrNameLst>
                                          <p:attrName>ppt_h</p:attrName>
                                        </p:attrNameLst>
                                      </p:cBhvr>
                                      <p:tavLst>
                                        <p:tav tm="0">
                                          <p:val>
                                            <p:fltVal val="0"/>
                                          </p:val>
                                        </p:tav>
                                        <p:tav tm="100000">
                                          <p:val>
                                            <p:strVal val="#ppt_h"/>
                                          </p:val>
                                        </p:tav>
                                      </p:tavLst>
                                    </p:anim>
                                  </p:childTnLst>
                                </p:cTn>
                              </p:par>
                              <p:par>
                                <p:cTn id="141" presetID="23" presetClass="entr" presetSubtype="16" fill="hold" grpId="0" nodeType="withEffect">
                                  <p:stCondLst>
                                    <p:cond delay="0"/>
                                  </p:stCondLst>
                                  <p:childTnLst>
                                    <p:set>
                                      <p:cBhvr>
                                        <p:cTn id="142" dur="1" fill="hold">
                                          <p:stCondLst>
                                            <p:cond delay="0"/>
                                          </p:stCondLst>
                                        </p:cTn>
                                        <p:tgtEl>
                                          <p:spTgt spid="20515"/>
                                        </p:tgtEl>
                                        <p:attrNameLst>
                                          <p:attrName>style.visibility</p:attrName>
                                        </p:attrNameLst>
                                      </p:cBhvr>
                                      <p:to>
                                        <p:strVal val="visible"/>
                                      </p:to>
                                    </p:set>
                                    <p:anim calcmode="lin" valueType="num">
                                      <p:cBhvr>
                                        <p:cTn id="143" dur="500" fill="hold"/>
                                        <p:tgtEl>
                                          <p:spTgt spid="20515"/>
                                        </p:tgtEl>
                                        <p:attrNameLst>
                                          <p:attrName>ppt_w</p:attrName>
                                        </p:attrNameLst>
                                      </p:cBhvr>
                                      <p:tavLst>
                                        <p:tav tm="0">
                                          <p:val>
                                            <p:fltVal val="0"/>
                                          </p:val>
                                        </p:tav>
                                        <p:tav tm="100000">
                                          <p:val>
                                            <p:strVal val="#ppt_w"/>
                                          </p:val>
                                        </p:tav>
                                      </p:tavLst>
                                    </p:anim>
                                    <p:anim calcmode="lin" valueType="num">
                                      <p:cBhvr>
                                        <p:cTn id="144" dur="500" fill="hold"/>
                                        <p:tgtEl>
                                          <p:spTgt spid="20515"/>
                                        </p:tgtEl>
                                        <p:attrNameLst>
                                          <p:attrName>ppt_h</p:attrName>
                                        </p:attrNameLst>
                                      </p:cBhvr>
                                      <p:tavLst>
                                        <p:tav tm="0">
                                          <p:val>
                                            <p:fltVal val="0"/>
                                          </p:val>
                                        </p:tav>
                                        <p:tav tm="100000">
                                          <p:val>
                                            <p:strVal val="#ppt_h"/>
                                          </p:val>
                                        </p:tav>
                                      </p:tavLst>
                                    </p:anim>
                                  </p:childTnLst>
                                </p:cTn>
                              </p:par>
                              <p:par>
                                <p:cTn id="145" presetID="23" presetClass="entr" presetSubtype="16" fill="hold" grpId="0" nodeType="withEffect">
                                  <p:stCondLst>
                                    <p:cond delay="0"/>
                                  </p:stCondLst>
                                  <p:childTnLst>
                                    <p:set>
                                      <p:cBhvr>
                                        <p:cTn id="146" dur="1" fill="hold">
                                          <p:stCondLst>
                                            <p:cond delay="0"/>
                                          </p:stCondLst>
                                        </p:cTn>
                                        <p:tgtEl>
                                          <p:spTgt spid="20516"/>
                                        </p:tgtEl>
                                        <p:attrNameLst>
                                          <p:attrName>style.visibility</p:attrName>
                                        </p:attrNameLst>
                                      </p:cBhvr>
                                      <p:to>
                                        <p:strVal val="visible"/>
                                      </p:to>
                                    </p:set>
                                    <p:anim calcmode="lin" valueType="num">
                                      <p:cBhvr>
                                        <p:cTn id="147" dur="500" fill="hold"/>
                                        <p:tgtEl>
                                          <p:spTgt spid="20516"/>
                                        </p:tgtEl>
                                        <p:attrNameLst>
                                          <p:attrName>ppt_w</p:attrName>
                                        </p:attrNameLst>
                                      </p:cBhvr>
                                      <p:tavLst>
                                        <p:tav tm="0">
                                          <p:val>
                                            <p:fltVal val="0"/>
                                          </p:val>
                                        </p:tav>
                                        <p:tav tm="100000">
                                          <p:val>
                                            <p:strVal val="#ppt_w"/>
                                          </p:val>
                                        </p:tav>
                                      </p:tavLst>
                                    </p:anim>
                                    <p:anim calcmode="lin" valueType="num">
                                      <p:cBhvr>
                                        <p:cTn id="148" dur="500" fill="hold"/>
                                        <p:tgtEl>
                                          <p:spTgt spid="20516"/>
                                        </p:tgtEl>
                                        <p:attrNameLst>
                                          <p:attrName>ppt_h</p:attrName>
                                        </p:attrNameLst>
                                      </p:cBhvr>
                                      <p:tavLst>
                                        <p:tav tm="0">
                                          <p:val>
                                            <p:fltVal val="0"/>
                                          </p:val>
                                        </p:tav>
                                        <p:tav tm="100000">
                                          <p:val>
                                            <p:strVal val="#ppt_h"/>
                                          </p:val>
                                        </p:tav>
                                      </p:tavLst>
                                    </p:anim>
                                  </p:childTnLst>
                                </p:cTn>
                              </p:par>
                              <p:par>
                                <p:cTn id="149" presetID="23" presetClass="entr" presetSubtype="16" fill="hold" grpId="0" nodeType="withEffect">
                                  <p:stCondLst>
                                    <p:cond delay="0"/>
                                  </p:stCondLst>
                                  <p:childTnLst>
                                    <p:set>
                                      <p:cBhvr>
                                        <p:cTn id="150" dur="1" fill="hold">
                                          <p:stCondLst>
                                            <p:cond delay="0"/>
                                          </p:stCondLst>
                                        </p:cTn>
                                        <p:tgtEl>
                                          <p:spTgt spid="20500"/>
                                        </p:tgtEl>
                                        <p:attrNameLst>
                                          <p:attrName>style.visibility</p:attrName>
                                        </p:attrNameLst>
                                      </p:cBhvr>
                                      <p:to>
                                        <p:strVal val="visible"/>
                                      </p:to>
                                    </p:set>
                                    <p:anim calcmode="lin" valueType="num">
                                      <p:cBhvr>
                                        <p:cTn id="151" dur="500" fill="hold"/>
                                        <p:tgtEl>
                                          <p:spTgt spid="20500"/>
                                        </p:tgtEl>
                                        <p:attrNameLst>
                                          <p:attrName>ppt_w</p:attrName>
                                        </p:attrNameLst>
                                      </p:cBhvr>
                                      <p:tavLst>
                                        <p:tav tm="0">
                                          <p:val>
                                            <p:fltVal val="0"/>
                                          </p:val>
                                        </p:tav>
                                        <p:tav tm="100000">
                                          <p:val>
                                            <p:strVal val="#ppt_w"/>
                                          </p:val>
                                        </p:tav>
                                      </p:tavLst>
                                    </p:anim>
                                    <p:anim calcmode="lin" valueType="num">
                                      <p:cBhvr>
                                        <p:cTn id="152" dur="500" fill="hold"/>
                                        <p:tgtEl>
                                          <p:spTgt spid="20500"/>
                                        </p:tgtEl>
                                        <p:attrNameLst>
                                          <p:attrName>ppt_h</p:attrName>
                                        </p:attrNameLst>
                                      </p:cBhvr>
                                      <p:tavLst>
                                        <p:tav tm="0">
                                          <p:val>
                                            <p:fltVal val="0"/>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3" presetClass="entr" presetSubtype="16" fill="hold" grpId="0" nodeType="clickEffect">
                                  <p:stCondLst>
                                    <p:cond delay="0"/>
                                  </p:stCondLst>
                                  <p:childTnLst>
                                    <p:set>
                                      <p:cBhvr>
                                        <p:cTn id="156" dur="1" fill="hold">
                                          <p:stCondLst>
                                            <p:cond delay="0"/>
                                          </p:stCondLst>
                                        </p:cTn>
                                        <p:tgtEl>
                                          <p:spTgt spid="20518"/>
                                        </p:tgtEl>
                                        <p:attrNameLst>
                                          <p:attrName>style.visibility</p:attrName>
                                        </p:attrNameLst>
                                      </p:cBhvr>
                                      <p:to>
                                        <p:strVal val="visible"/>
                                      </p:to>
                                    </p:set>
                                    <p:anim calcmode="lin" valueType="num">
                                      <p:cBhvr>
                                        <p:cTn id="157" dur="500" fill="hold"/>
                                        <p:tgtEl>
                                          <p:spTgt spid="20518"/>
                                        </p:tgtEl>
                                        <p:attrNameLst>
                                          <p:attrName>ppt_w</p:attrName>
                                        </p:attrNameLst>
                                      </p:cBhvr>
                                      <p:tavLst>
                                        <p:tav tm="0">
                                          <p:val>
                                            <p:fltVal val="0"/>
                                          </p:val>
                                        </p:tav>
                                        <p:tav tm="100000">
                                          <p:val>
                                            <p:strVal val="#ppt_w"/>
                                          </p:val>
                                        </p:tav>
                                      </p:tavLst>
                                    </p:anim>
                                    <p:anim calcmode="lin" valueType="num">
                                      <p:cBhvr>
                                        <p:cTn id="158" dur="500" fill="hold"/>
                                        <p:tgtEl>
                                          <p:spTgt spid="205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0483" grpId="0" animBg="1"/>
      <p:bldP spid="20484" grpId="0" animBg="1"/>
      <p:bldP spid="20485" grpId="0"/>
      <p:bldP spid="20486" grpId="0" animBg="1"/>
      <p:bldP spid="20487" grpId="0" animBg="1"/>
      <p:bldP spid="20488" grpId="0"/>
      <p:bldP spid="20489" grpId="0" animBg="1"/>
      <p:bldP spid="20490" grpId="0" animBg="1"/>
      <p:bldP spid="20491" grpId="0" animBg="1"/>
      <p:bldP spid="20492" grpId="0"/>
      <p:bldP spid="20493" grpId="0" animBg="1"/>
      <p:bldP spid="20494" grpId="0" animBg="1"/>
      <p:bldP spid="20495" grpId="0" animBg="1"/>
      <p:bldP spid="20496" grpId="0" animBg="1"/>
      <p:bldP spid="20497" grpId="0" animBg="1"/>
      <p:bldP spid="20498" grpId="0" animBg="1"/>
      <p:bldP spid="20499" grpId="0"/>
      <p:bldP spid="20500" grpId="0" animBg="1"/>
      <p:bldP spid="20501" grpId="0" animBg="1"/>
      <p:bldP spid="20502" grpId="0"/>
      <p:bldP spid="20503" grpId="0" animBg="1"/>
      <p:bldP spid="20504" grpId="0" animBg="1"/>
      <p:bldP spid="20505" grpId="0"/>
      <p:bldP spid="20506" grpId="0" animBg="1"/>
      <p:bldP spid="20507" grpId="0" animBg="1"/>
      <p:bldP spid="20508" grpId="0" animBg="1"/>
      <p:bldP spid="20509" grpId="0"/>
      <p:bldP spid="20510" grpId="0"/>
      <p:bldP spid="20511" grpId="0" animBg="1"/>
      <p:bldP spid="20512" grpId="0" animBg="1"/>
      <p:bldP spid="20513" grpId="0" animBg="1"/>
      <p:bldP spid="20514" grpId="0" animBg="1"/>
      <p:bldP spid="20515" grpId="0" animBg="1"/>
      <p:bldP spid="20516" grpId="0" animBg="1"/>
      <p:bldP spid="20517" grpId="0" animBg="1"/>
      <p:bldP spid="205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188913"/>
            <a:ext cx="9144000" cy="641350"/>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3600">
                <a:latin typeface="Showcard Gothic" pitchFamily="82" charset="0"/>
              </a:rPr>
              <a:t>VAMOS A PENSAR…</a:t>
            </a:r>
          </a:p>
        </p:txBody>
      </p:sp>
      <p:sp>
        <p:nvSpPr>
          <p:cNvPr id="21507" name="Text Box 3"/>
          <p:cNvSpPr txBox="1">
            <a:spLocks noChangeArrowheads="1"/>
          </p:cNvSpPr>
          <p:nvPr/>
        </p:nvSpPr>
        <p:spPr bwMode="auto">
          <a:xfrm>
            <a:off x="107950" y="1196975"/>
            <a:ext cx="1528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a:latin typeface="Verdana" pitchFamily="34" charset="0"/>
              </a:rPr>
              <a:t>Usamos:</a:t>
            </a:r>
          </a:p>
        </p:txBody>
      </p:sp>
      <p:sp>
        <p:nvSpPr>
          <p:cNvPr id="21508" name="Text Box 4"/>
          <p:cNvSpPr txBox="1">
            <a:spLocks noChangeArrowheads="1"/>
          </p:cNvSpPr>
          <p:nvPr/>
        </p:nvSpPr>
        <p:spPr bwMode="auto">
          <a:xfrm>
            <a:off x="1979613" y="1268413"/>
            <a:ext cx="1573212" cy="4572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t>TAMBI</a:t>
            </a:r>
            <a:r>
              <a:rPr lang="en-GB" sz="2400" b="1">
                <a:cs typeface="Arial" pitchFamily="34" charset="0"/>
              </a:rPr>
              <a:t>É</a:t>
            </a:r>
            <a:r>
              <a:rPr lang="en-GB" sz="2400" b="1"/>
              <a:t>N</a:t>
            </a:r>
          </a:p>
        </p:txBody>
      </p:sp>
      <p:sp>
        <p:nvSpPr>
          <p:cNvPr id="21509" name="Text Box 5"/>
          <p:cNvSpPr txBox="1">
            <a:spLocks noChangeArrowheads="1"/>
          </p:cNvSpPr>
          <p:nvPr/>
        </p:nvSpPr>
        <p:spPr bwMode="auto">
          <a:xfrm>
            <a:off x="5278438" y="1243013"/>
            <a:ext cx="1741487"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t>TAMPOCO</a:t>
            </a:r>
          </a:p>
        </p:txBody>
      </p:sp>
      <p:pic>
        <p:nvPicPr>
          <p:cNvPr id="215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213100"/>
            <a:ext cx="3313113" cy="29352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213100"/>
            <a:ext cx="3455987" cy="2984500"/>
          </a:xfrm>
          <a:prstGeom prst="rect">
            <a:avLst/>
          </a:prstGeom>
          <a:noFill/>
          <a:extLst>
            <a:ext uri="{909E8E84-426E-40DD-AFC4-6F175D3DCCD1}">
              <a14:hiddenFill xmlns:a14="http://schemas.microsoft.com/office/drawing/2010/main">
                <a:solidFill>
                  <a:srgbClr val="FFFFFF"/>
                </a:solidFill>
              </a14:hiddenFill>
            </a:ext>
          </a:extLst>
        </p:spPr>
      </p:pic>
      <p:sp>
        <p:nvSpPr>
          <p:cNvPr id="21512" name="AutoShape 8"/>
          <p:cNvSpPr>
            <a:spLocks noChangeArrowheads="1"/>
          </p:cNvSpPr>
          <p:nvPr/>
        </p:nvSpPr>
        <p:spPr bwMode="auto">
          <a:xfrm>
            <a:off x="71438" y="2205038"/>
            <a:ext cx="1979612" cy="863600"/>
          </a:xfrm>
          <a:prstGeom prst="wedgeRoundRectCallout">
            <a:avLst>
              <a:gd name="adj1" fmla="val -11106"/>
              <a:gd name="adj2" fmla="val 132352"/>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21513" name="Text Box 9"/>
          <p:cNvSpPr txBox="1">
            <a:spLocks noChangeArrowheads="1"/>
          </p:cNvSpPr>
          <p:nvPr/>
        </p:nvSpPr>
        <p:spPr bwMode="auto">
          <a:xfrm>
            <a:off x="107950" y="2276475"/>
            <a:ext cx="18875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Verdana" pitchFamily="34" charset="0"/>
              </a:rPr>
              <a:t>Me gustan</a:t>
            </a:r>
          </a:p>
          <a:p>
            <a:r>
              <a:rPr lang="en-GB" sz="2000" b="1">
                <a:latin typeface="Verdana" pitchFamily="34" charset="0"/>
              </a:rPr>
              <a:t>las noticias.</a:t>
            </a:r>
          </a:p>
        </p:txBody>
      </p:sp>
      <p:sp>
        <p:nvSpPr>
          <p:cNvPr id="21514" name="AutoShape 10"/>
          <p:cNvSpPr>
            <a:spLocks noChangeArrowheads="1"/>
          </p:cNvSpPr>
          <p:nvPr/>
        </p:nvSpPr>
        <p:spPr bwMode="auto">
          <a:xfrm>
            <a:off x="2124075" y="2276475"/>
            <a:ext cx="1943100" cy="792163"/>
          </a:xfrm>
          <a:prstGeom prst="wedgeRoundRectCallout">
            <a:avLst>
              <a:gd name="adj1" fmla="val -15769"/>
              <a:gd name="adj2" fmla="val 10651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21515" name="Text Box 11"/>
          <p:cNvSpPr txBox="1">
            <a:spLocks noChangeArrowheads="1"/>
          </p:cNvSpPr>
          <p:nvPr/>
        </p:nvSpPr>
        <p:spPr bwMode="auto">
          <a:xfrm>
            <a:off x="2124075" y="2276475"/>
            <a:ext cx="823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Verdana" pitchFamily="34" charset="0"/>
              </a:rPr>
              <a:t>A m</a:t>
            </a:r>
            <a:r>
              <a:rPr lang="en-GB" sz="2000" b="1">
                <a:latin typeface="Verdana" pitchFamily="34" charset="0"/>
                <a:cs typeface="Arial" pitchFamily="34" charset="0"/>
              </a:rPr>
              <a:t>í</a:t>
            </a:r>
          </a:p>
        </p:txBody>
      </p:sp>
      <p:sp>
        <p:nvSpPr>
          <p:cNvPr id="21516" name="Text Box 12"/>
          <p:cNvSpPr txBox="1">
            <a:spLocks noChangeArrowheads="1"/>
          </p:cNvSpPr>
          <p:nvPr/>
        </p:nvSpPr>
        <p:spPr bwMode="auto">
          <a:xfrm>
            <a:off x="2268538" y="2636838"/>
            <a:ext cx="1573212" cy="45720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t>TAMBI</a:t>
            </a:r>
            <a:r>
              <a:rPr lang="en-GB" sz="2400" b="1">
                <a:cs typeface="Arial" pitchFamily="34" charset="0"/>
              </a:rPr>
              <a:t>É</a:t>
            </a:r>
            <a:r>
              <a:rPr lang="en-GB" sz="2400" b="1"/>
              <a:t>N</a:t>
            </a:r>
          </a:p>
        </p:txBody>
      </p:sp>
      <p:sp>
        <p:nvSpPr>
          <p:cNvPr id="21517" name="AutoShape 13"/>
          <p:cNvSpPr>
            <a:spLocks noChangeArrowheads="1"/>
          </p:cNvSpPr>
          <p:nvPr/>
        </p:nvSpPr>
        <p:spPr bwMode="auto">
          <a:xfrm>
            <a:off x="4572000" y="2060575"/>
            <a:ext cx="2376488" cy="1112838"/>
          </a:xfrm>
          <a:prstGeom prst="wedgeRoundRectCallout">
            <a:avLst>
              <a:gd name="adj1" fmla="val 13329"/>
              <a:gd name="adj2" fmla="val 8124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21518" name="Text Box 14"/>
          <p:cNvSpPr txBox="1">
            <a:spLocks noChangeArrowheads="1"/>
          </p:cNvSpPr>
          <p:nvPr/>
        </p:nvSpPr>
        <p:spPr bwMode="auto">
          <a:xfrm>
            <a:off x="4575175" y="2205038"/>
            <a:ext cx="22145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Verdana" pitchFamily="34" charset="0"/>
              </a:rPr>
              <a:t>No me gustan</a:t>
            </a:r>
          </a:p>
          <a:p>
            <a:r>
              <a:rPr lang="en-GB" sz="2000" b="1">
                <a:latin typeface="Verdana" pitchFamily="34" charset="0"/>
              </a:rPr>
              <a:t>los concursos.</a:t>
            </a:r>
          </a:p>
        </p:txBody>
      </p:sp>
      <p:sp>
        <p:nvSpPr>
          <p:cNvPr id="21519" name="AutoShape 15"/>
          <p:cNvSpPr>
            <a:spLocks noChangeArrowheads="1"/>
          </p:cNvSpPr>
          <p:nvPr/>
        </p:nvSpPr>
        <p:spPr bwMode="auto">
          <a:xfrm>
            <a:off x="7164388" y="2133600"/>
            <a:ext cx="1922462" cy="1041400"/>
          </a:xfrm>
          <a:prstGeom prst="wedgeRoundRectCallout">
            <a:avLst>
              <a:gd name="adj1" fmla="val 11685"/>
              <a:gd name="adj2" fmla="val 10167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21520" name="Text Box 16"/>
          <p:cNvSpPr txBox="1">
            <a:spLocks noChangeArrowheads="1"/>
          </p:cNvSpPr>
          <p:nvPr/>
        </p:nvSpPr>
        <p:spPr bwMode="auto">
          <a:xfrm>
            <a:off x="7302500" y="2205038"/>
            <a:ext cx="823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Verdana" pitchFamily="34" charset="0"/>
              </a:rPr>
              <a:t>A m</a:t>
            </a:r>
            <a:r>
              <a:rPr lang="en-GB" sz="2000" b="1">
                <a:latin typeface="Verdana" pitchFamily="34" charset="0"/>
                <a:cs typeface="Arial" pitchFamily="34" charset="0"/>
              </a:rPr>
              <a:t>í</a:t>
            </a:r>
          </a:p>
        </p:txBody>
      </p:sp>
      <p:sp>
        <p:nvSpPr>
          <p:cNvPr id="21521" name="Text Box 17"/>
          <p:cNvSpPr txBox="1">
            <a:spLocks noChangeArrowheads="1"/>
          </p:cNvSpPr>
          <p:nvPr/>
        </p:nvSpPr>
        <p:spPr bwMode="auto">
          <a:xfrm>
            <a:off x="7235825" y="2636838"/>
            <a:ext cx="1741488" cy="4572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t>TAMPOCO</a:t>
            </a:r>
          </a:p>
        </p:txBody>
      </p:sp>
      <p:sp>
        <p:nvSpPr>
          <p:cNvPr id="21522" name="Text Box 18"/>
          <p:cNvSpPr txBox="1">
            <a:spLocks noChangeArrowheads="1"/>
          </p:cNvSpPr>
          <p:nvPr/>
        </p:nvSpPr>
        <p:spPr bwMode="auto">
          <a:xfrm>
            <a:off x="468313" y="6189663"/>
            <a:ext cx="3411537" cy="457200"/>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latin typeface="Comic Sans MS" pitchFamily="66" charset="0"/>
              </a:rPr>
              <a:t>ACUERDO POSITIVO</a:t>
            </a:r>
          </a:p>
        </p:txBody>
      </p:sp>
      <p:sp>
        <p:nvSpPr>
          <p:cNvPr id="21523" name="Text Box 19"/>
          <p:cNvSpPr txBox="1">
            <a:spLocks noChangeArrowheads="1"/>
          </p:cNvSpPr>
          <p:nvPr/>
        </p:nvSpPr>
        <p:spPr bwMode="auto">
          <a:xfrm>
            <a:off x="5148263" y="6237288"/>
            <a:ext cx="3497262" cy="457200"/>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a:latin typeface="Comic Sans MS" pitchFamily="66" charset="0"/>
              </a:rPr>
              <a:t>ACUERDO NEGATIVO</a:t>
            </a:r>
          </a:p>
        </p:txBody>
      </p:sp>
    </p:spTree>
    <p:extLst>
      <p:ext uri="{BB962C8B-B14F-4D97-AF65-F5344CB8AC3E}">
        <p14:creationId xmlns:p14="http://schemas.microsoft.com/office/powerpoint/2010/main" val="3821967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1"/>
                                          </p:val>
                                        </p:tav>
                                        <p:tav tm="100000">
                                          <p:val>
                                            <p:strVal val="#ppt_x"/>
                                          </p:val>
                                        </p:tav>
                                      </p:tavLst>
                                    </p:anim>
                                    <p:anim calcmode="lin" valueType="num">
                                      <p:cBhvr>
                                        <p:cTn id="9" dur="1000" fill="hold"/>
                                        <p:tgtEl>
                                          <p:spTgt spid="21506"/>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21507"/>
                                        </p:tgtEl>
                                        <p:attrNameLst>
                                          <p:attrName>style.visibility</p:attrName>
                                        </p:attrNameLst>
                                      </p:cBhvr>
                                      <p:to>
                                        <p:strVal val="visible"/>
                                      </p:to>
                                    </p:set>
                                    <p:anim calcmode="lin" valueType="num">
                                      <p:cBhvr>
                                        <p:cTn id="14" dur="500" fill="hold"/>
                                        <p:tgtEl>
                                          <p:spTgt spid="21507"/>
                                        </p:tgtEl>
                                        <p:attrNameLst>
                                          <p:attrName>ppt_w</p:attrName>
                                        </p:attrNameLst>
                                      </p:cBhvr>
                                      <p:tavLst>
                                        <p:tav tm="0">
                                          <p:val>
                                            <p:fltVal val="0"/>
                                          </p:val>
                                        </p:tav>
                                        <p:tav tm="100000">
                                          <p:val>
                                            <p:strVal val="#ppt_w"/>
                                          </p:val>
                                        </p:tav>
                                      </p:tavLst>
                                    </p:anim>
                                    <p:anim calcmode="lin" valueType="num">
                                      <p:cBhvr>
                                        <p:cTn id="15" dur="500" fill="hold"/>
                                        <p:tgtEl>
                                          <p:spTgt spid="21507"/>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1508"/>
                                        </p:tgtEl>
                                        <p:attrNameLst>
                                          <p:attrName>style.visibility</p:attrName>
                                        </p:attrNameLst>
                                      </p:cBhvr>
                                      <p:to>
                                        <p:strVal val="visible"/>
                                      </p:to>
                                    </p:set>
                                    <p:anim calcmode="lin" valueType="num">
                                      <p:cBhvr>
                                        <p:cTn id="20" dur="500" fill="hold"/>
                                        <p:tgtEl>
                                          <p:spTgt spid="21508"/>
                                        </p:tgtEl>
                                        <p:attrNameLst>
                                          <p:attrName>ppt_w</p:attrName>
                                        </p:attrNameLst>
                                      </p:cBhvr>
                                      <p:tavLst>
                                        <p:tav tm="0">
                                          <p:val>
                                            <p:fltVal val="0"/>
                                          </p:val>
                                        </p:tav>
                                        <p:tav tm="100000">
                                          <p:val>
                                            <p:strVal val="#ppt_w"/>
                                          </p:val>
                                        </p:tav>
                                      </p:tavLst>
                                    </p:anim>
                                    <p:anim calcmode="lin" valueType="num">
                                      <p:cBhvr>
                                        <p:cTn id="21" dur="500" fill="hold"/>
                                        <p:tgtEl>
                                          <p:spTgt spid="21508"/>
                                        </p:tgtEl>
                                        <p:attrNameLst>
                                          <p:attrName>ppt_h</p:attrName>
                                        </p:attrNameLst>
                                      </p:cBhvr>
                                      <p:tavLst>
                                        <p:tav tm="0">
                                          <p:val>
                                            <p:fltVal val="0"/>
                                          </p:val>
                                        </p:tav>
                                        <p:tav tm="100000">
                                          <p:val>
                                            <p:strVal val="#ppt_h"/>
                                          </p:val>
                                        </p:tav>
                                      </p:tavLst>
                                    </p:anim>
                                    <p:anim calcmode="lin" valueType="num">
                                      <p:cBhvr>
                                        <p:cTn id="22" dur="500" fill="hold"/>
                                        <p:tgtEl>
                                          <p:spTgt spid="21508"/>
                                        </p:tgtEl>
                                        <p:attrNameLst>
                                          <p:attrName>style.rotation</p:attrName>
                                        </p:attrNameLst>
                                      </p:cBhvr>
                                      <p:tavLst>
                                        <p:tav tm="0">
                                          <p:val>
                                            <p:fltVal val="360"/>
                                          </p:val>
                                        </p:tav>
                                        <p:tav tm="100000">
                                          <p:val>
                                            <p:fltVal val="0"/>
                                          </p:val>
                                        </p:tav>
                                      </p:tavLst>
                                    </p:anim>
                                    <p:animEffect transition="in" filter="fade">
                                      <p:cBhvr>
                                        <p:cTn id="23" dur="500"/>
                                        <p:tgtEl>
                                          <p:spTgt spid="21508"/>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21509"/>
                                        </p:tgtEl>
                                        <p:attrNameLst>
                                          <p:attrName>style.visibility</p:attrName>
                                        </p:attrNameLst>
                                      </p:cBhvr>
                                      <p:to>
                                        <p:strVal val="visible"/>
                                      </p:to>
                                    </p:set>
                                    <p:anim calcmode="lin" valueType="num">
                                      <p:cBhvr>
                                        <p:cTn id="26" dur="500" fill="hold"/>
                                        <p:tgtEl>
                                          <p:spTgt spid="21509"/>
                                        </p:tgtEl>
                                        <p:attrNameLst>
                                          <p:attrName>ppt_w</p:attrName>
                                        </p:attrNameLst>
                                      </p:cBhvr>
                                      <p:tavLst>
                                        <p:tav tm="0">
                                          <p:val>
                                            <p:fltVal val="0"/>
                                          </p:val>
                                        </p:tav>
                                        <p:tav tm="100000">
                                          <p:val>
                                            <p:strVal val="#ppt_w"/>
                                          </p:val>
                                        </p:tav>
                                      </p:tavLst>
                                    </p:anim>
                                    <p:anim calcmode="lin" valueType="num">
                                      <p:cBhvr>
                                        <p:cTn id="27" dur="500" fill="hold"/>
                                        <p:tgtEl>
                                          <p:spTgt spid="21509"/>
                                        </p:tgtEl>
                                        <p:attrNameLst>
                                          <p:attrName>ppt_h</p:attrName>
                                        </p:attrNameLst>
                                      </p:cBhvr>
                                      <p:tavLst>
                                        <p:tav tm="0">
                                          <p:val>
                                            <p:fltVal val="0"/>
                                          </p:val>
                                        </p:tav>
                                        <p:tav tm="100000">
                                          <p:val>
                                            <p:strVal val="#ppt_h"/>
                                          </p:val>
                                        </p:tav>
                                      </p:tavLst>
                                    </p:anim>
                                    <p:anim calcmode="lin" valueType="num">
                                      <p:cBhvr>
                                        <p:cTn id="28" dur="500" fill="hold"/>
                                        <p:tgtEl>
                                          <p:spTgt spid="21509"/>
                                        </p:tgtEl>
                                        <p:attrNameLst>
                                          <p:attrName>style.rotation</p:attrName>
                                        </p:attrNameLst>
                                      </p:cBhvr>
                                      <p:tavLst>
                                        <p:tav tm="0">
                                          <p:val>
                                            <p:fltVal val="360"/>
                                          </p:val>
                                        </p:tav>
                                        <p:tav tm="100000">
                                          <p:val>
                                            <p:fltVal val="0"/>
                                          </p:val>
                                        </p:tav>
                                      </p:tavLst>
                                    </p:anim>
                                    <p:animEffect transition="in" filter="fade">
                                      <p:cBhvr>
                                        <p:cTn id="29" dur="500"/>
                                        <p:tgtEl>
                                          <p:spTgt spid="2150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21511"/>
                                        </p:tgtEl>
                                        <p:attrNameLst>
                                          <p:attrName>style.visibility</p:attrName>
                                        </p:attrNameLst>
                                      </p:cBhvr>
                                      <p:to>
                                        <p:strVal val="visible"/>
                                      </p:to>
                                    </p:set>
                                    <p:anim calcmode="lin" valueType="num">
                                      <p:cBhvr>
                                        <p:cTn id="34" dur="500" fill="hold"/>
                                        <p:tgtEl>
                                          <p:spTgt spid="21511"/>
                                        </p:tgtEl>
                                        <p:attrNameLst>
                                          <p:attrName>ppt_w</p:attrName>
                                        </p:attrNameLst>
                                      </p:cBhvr>
                                      <p:tavLst>
                                        <p:tav tm="0">
                                          <p:val>
                                            <p:fltVal val="0"/>
                                          </p:val>
                                        </p:tav>
                                        <p:tav tm="100000">
                                          <p:val>
                                            <p:strVal val="#ppt_w"/>
                                          </p:val>
                                        </p:tav>
                                      </p:tavLst>
                                    </p:anim>
                                    <p:anim calcmode="lin" valueType="num">
                                      <p:cBhvr>
                                        <p:cTn id="35" dur="500" fill="hold"/>
                                        <p:tgtEl>
                                          <p:spTgt spid="21511"/>
                                        </p:tgtEl>
                                        <p:attrNameLst>
                                          <p:attrName>ppt_h</p:attrName>
                                        </p:attrNameLst>
                                      </p:cBhvr>
                                      <p:tavLst>
                                        <p:tav tm="0">
                                          <p:val>
                                            <p:fltVal val="0"/>
                                          </p:val>
                                        </p:tav>
                                        <p:tav tm="100000">
                                          <p:val>
                                            <p:strVal val="#ppt_h"/>
                                          </p:val>
                                        </p:tav>
                                      </p:tavLst>
                                    </p:anim>
                                    <p:anim calcmode="lin" valueType="num">
                                      <p:cBhvr>
                                        <p:cTn id="36" dur="500" fill="hold"/>
                                        <p:tgtEl>
                                          <p:spTgt spid="21511"/>
                                        </p:tgtEl>
                                        <p:attrNameLst>
                                          <p:attrName>style.rotation</p:attrName>
                                        </p:attrNameLst>
                                      </p:cBhvr>
                                      <p:tavLst>
                                        <p:tav tm="0">
                                          <p:val>
                                            <p:fltVal val="360"/>
                                          </p:val>
                                        </p:tav>
                                        <p:tav tm="100000">
                                          <p:val>
                                            <p:fltVal val="0"/>
                                          </p:val>
                                        </p:tav>
                                      </p:tavLst>
                                    </p:anim>
                                    <p:animEffect transition="in" filter="fade">
                                      <p:cBhvr>
                                        <p:cTn id="37" dur="500"/>
                                        <p:tgtEl>
                                          <p:spTgt spid="21511"/>
                                        </p:tgtEl>
                                      </p:cBhvr>
                                    </p:animEffect>
                                  </p:childTnLst>
                                </p:cTn>
                              </p:par>
                              <p:par>
                                <p:cTn id="38" presetID="49" presetClass="entr" presetSubtype="0" decel="100000" fill="hold" nodeType="withEffect">
                                  <p:stCondLst>
                                    <p:cond delay="0"/>
                                  </p:stCondLst>
                                  <p:childTnLst>
                                    <p:set>
                                      <p:cBhvr>
                                        <p:cTn id="39" dur="1" fill="hold">
                                          <p:stCondLst>
                                            <p:cond delay="0"/>
                                          </p:stCondLst>
                                        </p:cTn>
                                        <p:tgtEl>
                                          <p:spTgt spid="21510"/>
                                        </p:tgtEl>
                                        <p:attrNameLst>
                                          <p:attrName>style.visibility</p:attrName>
                                        </p:attrNameLst>
                                      </p:cBhvr>
                                      <p:to>
                                        <p:strVal val="visible"/>
                                      </p:to>
                                    </p:set>
                                    <p:anim calcmode="lin" valueType="num">
                                      <p:cBhvr>
                                        <p:cTn id="40" dur="500" fill="hold"/>
                                        <p:tgtEl>
                                          <p:spTgt spid="21510"/>
                                        </p:tgtEl>
                                        <p:attrNameLst>
                                          <p:attrName>ppt_w</p:attrName>
                                        </p:attrNameLst>
                                      </p:cBhvr>
                                      <p:tavLst>
                                        <p:tav tm="0">
                                          <p:val>
                                            <p:fltVal val="0"/>
                                          </p:val>
                                        </p:tav>
                                        <p:tav tm="100000">
                                          <p:val>
                                            <p:strVal val="#ppt_w"/>
                                          </p:val>
                                        </p:tav>
                                      </p:tavLst>
                                    </p:anim>
                                    <p:anim calcmode="lin" valueType="num">
                                      <p:cBhvr>
                                        <p:cTn id="41" dur="500" fill="hold"/>
                                        <p:tgtEl>
                                          <p:spTgt spid="21510"/>
                                        </p:tgtEl>
                                        <p:attrNameLst>
                                          <p:attrName>ppt_h</p:attrName>
                                        </p:attrNameLst>
                                      </p:cBhvr>
                                      <p:tavLst>
                                        <p:tav tm="0">
                                          <p:val>
                                            <p:fltVal val="0"/>
                                          </p:val>
                                        </p:tav>
                                        <p:tav tm="100000">
                                          <p:val>
                                            <p:strVal val="#ppt_h"/>
                                          </p:val>
                                        </p:tav>
                                      </p:tavLst>
                                    </p:anim>
                                    <p:anim calcmode="lin" valueType="num">
                                      <p:cBhvr>
                                        <p:cTn id="42" dur="500" fill="hold"/>
                                        <p:tgtEl>
                                          <p:spTgt spid="21510"/>
                                        </p:tgtEl>
                                        <p:attrNameLst>
                                          <p:attrName>style.rotation</p:attrName>
                                        </p:attrNameLst>
                                      </p:cBhvr>
                                      <p:tavLst>
                                        <p:tav tm="0">
                                          <p:val>
                                            <p:fltVal val="360"/>
                                          </p:val>
                                        </p:tav>
                                        <p:tav tm="100000">
                                          <p:val>
                                            <p:fltVal val="0"/>
                                          </p:val>
                                        </p:tav>
                                      </p:tavLst>
                                    </p:anim>
                                    <p:animEffect transition="in" filter="fade">
                                      <p:cBhvr>
                                        <p:cTn id="43" dur="500"/>
                                        <p:tgtEl>
                                          <p:spTgt spid="2151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21512"/>
                                        </p:tgtEl>
                                        <p:attrNameLst>
                                          <p:attrName>style.visibility</p:attrName>
                                        </p:attrNameLst>
                                      </p:cBhvr>
                                      <p:to>
                                        <p:strVal val="visible"/>
                                      </p:to>
                                    </p:set>
                                    <p:anim calcmode="lin" valueType="num">
                                      <p:cBhvr>
                                        <p:cTn id="48" dur="500" fill="hold"/>
                                        <p:tgtEl>
                                          <p:spTgt spid="21512"/>
                                        </p:tgtEl>
                                        <p:attrNameLst>
                                          <p:attrName>ppt_w</p:attrName>
                                        </p:attrNameLst>
                                      </p:cBhvr>
                                      <p:tavLst>
                                        <p:tav tm="0">
                                          <p:val>
                                            <p:fltVal val="0"/>
                                          </p:val>
                                        </p:tav>
                                        <p:tav tm="100000">
                                          <p:val>
                                            <p:strVal val="#ppt_w"/>
                                          </p:val>
                                        </p:tav>
                                      </p:tavLst>
                                    </p:anim>
                                    <p:anim calcmode="lin" valueType="num">
                                      <p:cBhvr>
                                        <p:cTn id="49" dur="500" fill="hold"/>
                                        <p:tgtEl>
                                          <p:spTgt spid="21512"/>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21513"/>
                                        </p:tgtEl>
                                        <p:attrNameLst>
                                          <p:attrName>style.visibility</p:attrName>
                                        </p:attrNameLst>
                                      </p:cBhvr>
                                      <p:to>
                                        <p:strVal val="visible"/>
                                      </p:to>
                                    </p:set>
                                    <p:anim calcmode="lin" valueType="num">
                                      <p:cBhvr>
                                        <p:cTn id="52" dur="500" fill="hold"/>
                                        <p:tgtEl>
                                          <p:spTgt spid="21513"/>
                                        </p:tgtEl>
                                        <p:attrNameLst>
                                          <p:attrName>ppt_w</p:attrName>
                                        </p:attrNameLst>
                                      </p:cBhvr>
                                      <p:tavLst>
                                        <p:tav tm="0">
                                          <p:val>
                                            <p:fltVal val="0"/>
                                          </p:val>
                                        </p:tav>
                                        <p:tav tm="100000">
                                          <p:val>
                                            <p:strVal val="#ppt_w"/>
                                          </p:val>
                                        </p:tav>
                                      </p:tavLst>
                                    </p:anim>
                                    <p:anim calcmode="lin" valueType="num">
                                      <p:cBhvr>
                                        <p:cTn id="53" dur="500" fill="hold"/>
                                        <p:tgtEl>
                                          <p:spTgt spid="21513"/>
                                        </p:tgtEl>
                                        <p:attrNameLst>
                                          <p:attrName>ppt_h</p:attrName>
                                        </p:attrNameLst>
                                      </p:cBhvr>
                                      <p:tavLst>
                                        <p:tav tm="0">
                                          <p:val>
                                            <p:fltVal val="0"/>
                                          </p:val>
                                        </p:tav>
                                        <p:tav tm="100000">
                                          <p:val>
                                            <p:strVal val="#ppt_h"/>
                                          </p:val>
                                        </p:tav>
                                      </p:tavLst>
                                    </p:anim>
                                  </p:childTnLst>
                                </p:cTn>
                              </p:par>
                              <p:par>
                                <p:cTn id="54" presetID="23" presetClass="entr" presetSubtype="16" fill="hold" grpId="0" nodeType="withEffect">
                                  <p:stCondLst>
                                    <p:cond delay="0"/>
                                  </p:stCondLst>
                                  <p:childTnLst>
                                    <p:set>
                                      <p:cBhvr>
                                        <p:cTn id="55" dur="1" fill="hold">
                                          <p:stCondLst>
                                            <p:cond delay="0"/>
                                          </p:stCondLst>
                                        </p:cTn>
                                        <p:tgtEl>
                                          <p:spTgt spid="21514"/>
                                        </p:tgtEl>
                                        <p:attrNameLst>
                                          <p:attrName>style.visibility</p:attrName>
                                        </p:attrNameLst>
                                      </p:cBhvr>
                                      <p:to>
                                        <p:strVal val="visible"/>
                                      </p:to>
                                    </p:set>
                                    <p:anim calcmode="lin" valueType="num">
                                      <p:cBhvr>
                                        <p:cTn id="56" dur="500" fill="hold"/>
                                        <p:tgtEl>
                                          <p:spTgt spid="21514"/>
                                        </p:tgtEl>
                                        <p:attrNameLst>
                                          <p:attrName>ppt_w</p:attrName>
                                        </p:attrNameLst>
                                      </p:cBhvr>
                                      <p:tavLst>
                                        <p:tav tm="0">
                                          <p:val>
                                            <p:fltVal val="0"/>
                                          </p:val>
                                        </p:tav>
                                        <p:tav tm="100000">
                                          <p:val>
                                            <p:strVal val="#ppt_w"/>
                                          </p:val>
                                        </p:tav>
                                      </p:tavLst>
                                    </p:anim>
                                    <p:anim calcmode="lin" valueType="num">
                                      <p:cBhvr>
                                        <p:cTn id="57" dur="500" fill="hold"/>
                                        <p:tgtEl>
                                          <p:spTgt spid="21514"/>
                                        </p:tgtEl>
                                        <p:attrNameLst>
                                          <p:attrName>ppt_h</p:attrName>
                                        </p:attrNameLst>
                                      </p:cBhvr>
                                      <p:tavLst>
                                        <p:tav tm="0">
                                          <p:val>
                                            <p:fltVal val="0"/>
                                          </p:val>
                                        </p:tav>
                                        <p:tav tm="100000">
                                          <p:val>
                                            <p:strVal val="#ppt_h"/>
                                          </p:val>
                                        </p:tav>
                                      </p:tavLst>
                                    </p:anim>
                                  </p:childTnLst>
                                </p:cTn>
                              </p:par>
                              <p:par>
                                <p:cTn id="58" presetID="23" presetClass="entr" presetSubtype="16" fill="hold" grpId="0" nodeType="withEffect">
                                  <p:stCondLst>
                                    <p:cond delay="0"/>
                                  </p:stCondLst>
                                  <p:childTnLst>
                                    <p:set>
                                      <p:cBhvr>
                                        <p:cTn id="59" dur="1" fill="hold">
                                          <p:stCondLst>
                                            <p:cond delay="0"/>
                                          </p:stCondLst>
                                        </p:cTn>
                                        <p:tgtEl>
                                          <p:spTgt spid="21515"/>
                                        </p:tgtEl>
                                        <p:attrNameLst>
                                          <p:attrName>style.visibility</p:attrName>
                                        </p:attrNameLst>
                                      </p:cBhvr>
                                      <p:to>
                                        <p:strVal val="visible"/>
                                      </p:to>
                                    </p:set>
                                    <p:anim calcmode="lin" valueType="num">
                                      <p:cBhvr>
                                        <p:cTn id="60" dur="500" fill="hold"/>
                                        <p:tgtEl>
                                          <p:spTgt spid="21515"/>
                                        </p:tgtEl>
                                        <p:attrNameLst>
                                          <p:attrName>ppt_w</p:attrName>
                                        </p:attrNameLst>
                                      </p:cBhvr>
                                      <p:tavLst>
                                        <p:tav tm="0">
                                          <p:val>
                                            <p:fltVal val="0"/>
                                          </p:val>
                                        </p:tav>
                                        <p:tav tm="100000">
                                          <p:val>
                                            <p:strVal val="#ppt_w"/>
                                          </p:val>
                                        </p:tav>
                                      </p:tavLst>
                                    </p:anim>
                                    <p:anim calcmode="lin" valueType="num">
                                      <p:cBhvr>
                                        <p:cTn id="61" dur="500" fill="hold"/>
                                        <p:tgtEl>
                                          <p:spTgt spid="21515"/>
                                        </p:tgtEl>
                                        <p:attrNameLst>
                                          <p:attrName>ppt_h</p:attrName>
                                        </p:attrNameLst>
                                      </p:cBhvr>
                                      <p:tavLst>
                                        <p:tav tm="0">
                                          <p:val>
                                            <p:fltVal val="0"/>
                                          </p:val>
                                        </p:tav>
                                        <p:tav tm="100000">
                                          <p:val>
                                            <p:strVal val="#ppt_h"/>
                                          </p:val>
                                        </p:tav>
                                      </p:tavLst>
                                    </p:anim>
                                  </p:childTnLst>
                                </p:cTn>
                              </p:par>
                              <p:par>
                                <p:cTn id="62" presetID="23" presetClass="entr" presetSubtype="16" fill="hold" grpId="0" nodeType="withEffect">
                                  <p:stCondLst>
                                    <p:cond delay="0"/>
                                  </p:stCondLst>
                                  <p:childTnLst>
                                    <p:set>
                                      <p:cBhvr>
                                        <p:cTn id="63" dur="1" fill="hold">
                                          <p:stCondLst>
                                            <p:cond delay="0"/>
                                          </p:stCondLst>
                                        </p:cTn>
                                        <p:tgtEl>
                                          <p:spTgt spid="21517"/>
                                        </p:tgtEl>
                                        <p:attrNameLst>
                                          <p:attrName>style.visibility</p:attrName>
                                        </p:attrNameLst>
                                      </p:cBhvr>
                                      <p:to>
                                        <p:strVal val="visible"/>
                                      </p:to>
                                    </p:set>
                                    <p:anim calcmode="lin" valueType="num">
                                      <p:cBhvr>
                                        <p:cTn id="64" dur="500" fill="hold"/>
                                        <p:tgtEl>
                                          <p:spTgt spid="21517"/>
                                        </p:tgtEl>
                                        <p:attrNameLst>
                                          <p:attrName>ppt_w</p:attrName>
                                        </p:attrNameLst>
                                      </p:cBhvr>
                                      <p:tavLst>
                                        <p:tav tm="0">
                                          <p:val>
                                            <p:fltVal val="0"/>
                                          </p:val>
                                        </p:tav>
                                        <p:tav tm="100000">
                                          <p:val>
                                            <p:strVal val="#ppt_w"/>
                                          </p:val>
                                        </p:tav>
                                      </p:tavLst>
                                    </p:anim>
                                    <p:anim calcmode="lin" valueType="num">
                                      <p:cBhvr>
                                        <p:cTn id="65" dur="500" fill="hold"/>
                                        <p:tgtEl>
                                          <p:spTgt spid="21517"/>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0"/>
                                  </p:stCondLst>
                                  <p:childTnLst>
                                    <p:set>
                                      <p:cBhvr>
                                        <p:cTn id="67" dur="1" fill="hold">
                                          <p:stCondLst>
                                            <p:cond delay="0"/>
                                          </p:stCondLst>
                                        </p:cTn>
                                        <p:tgtEl>
                                          <p:spTgt spid="21518"/>
                                        </p:tgtEl>
                                        <p:attrNameLst>
                                          <p:attrName>style.visibility</p:attrName>
                                        </p:attrNameLst>
                                      </p:cBhvr>
                                      <p:to>
                                        <p:strVal val="visible"/>
                                      </p:to>
                                    </p:set>
                                    <p:anim calcmode="lin" valueType="num">
                                      <p:cBhvr>
                                        <p:cTn id="68" dur="500" fill="hold"/>
                                        <p:tgtEl>
                                          <p:spTgt spid="21518"/>
                                        </p:tgtEl>
                                        <p:attrNameLst>
                                          <p:attrName>ppt_w</p:attrName>
                                        </p:attrNameLst>
                                      </p:cBhvr>
                                      <p:tavLst>
                                        <p:tav tm="0">
                                          <p:val>
                                            <p:fltVal val="0"/>
                                          </p:val>
                                        </p:tav>
                                        <p:tav tm="100000">
                                          <p:val>
                                            <p:strVal val="#ppt_w"/>
                                          </p:val>
                                        </p:tav>
                                      </p:tavLst>
                                    </p:anim>
                                    <p:anim calcmode="lin" valueType="num">
                                      <p:cBhvr>
                                        <p:cTn id="69" dur="500" fill="hold"/>
                                        <p:tgtEl>
                                          <p:spTgt spid="21518"/>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21519"/>
                                        </p:tgtEl>
                                        <p:attrNameLst>
                                          <p:attrName>style.visibility</p:attrName>
                                        </p:attrNameLst>
                                      </p:cBhvr>
                                      <p:to>
                                        <p:strVal val="visible"/>
                                      </p:to>
                                    </p:set>
                                    <p:anim calcmode="lin" valueType="num">
                                      <p:cBhvr>
                                        <p:cTn id="72" dur="500" fill="hold"/>
                                        <p:tgtEl>
                                          <p:spTgt spid="21519"/>
                                        </p:tgtEl>
                                        <p:attrNameLst>
                                          <p:attrName>ppt_w</p:attrName>
                                        </p:attrNameLst>
                                      </p:cBhvr>
                                      <p:tavLst>
                                        <p:tav tm="0">
                                          <p:val>
                                            <p:fltVal val="0"/>
                                          </p:val>
                                        </p:tav>
                                        <p:tav tm="100000">
                                          <p:val>
                                            <p:strVal val="#ppt_w"/>
                                          </p:val>
                                        </p:tav>
                                      </p:tavLst>
                                    </p:anim>
                                    <p:anim calcmode="lin" valueType="num">
                                      <p:cBhvr>
                                        <p:cTn id="73" dur="500" fill="hold"/>
                                        <p:tgtEl>
                                          <p:spTgt spid="21519"/>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0"/>
                                  </p:stCondLst>
                                  <p:childTnLst>
                                    <p:set>
                                      <p:cBhvr>
                                        <p:cTn id="75" dur="1" fill="hold">
                                          <p:stCondLst>
                                            <p:cond delay="0"/>
                                          </p:stCondLst>
                                        </p:cTn>
                                        <p:tgtEl>
                                          <p:spTgt spid="21520"/>
                                        </p:tgtEl>
                                        <p:attrNameLst>
                                          <p:attrName>style.visibility</p:attrName>
                                        </p:attrNameLst>
                                      </p:cBhvr>
                                      <p:to>
                                        <p:strVal val="visible"/>
                                      </p:to>
                                    </p:set>
                                    <p:anim calcmode="lin" valueType="num">
                                      <p:cBhvr>
                                        <p:cTn id="76" dur="500" fill="hold"/>
                                        <p:tgtEl>
                                          <p:spTgt spid="21520"/>
                                        </p:tgtEl>
                                        <p:attrNameLst>
                                          <p:attrName>ppt_w</p:attrName>
                                        </p:attrNameLst>
                                      </p:cBhvr>
                                      <p:tavLst>
                                        <p:tav tm="0">
                                          <p:val>
                                            <p:fltVal val="0"/>
                                          </p:val>
                                        </p:tav>
                                        <p:tav tm="100000">
                                          <p:val>
                                            <p:strVal val="#ppt_w"/>
                                          </p:val>
                                        </p:tav>
                                      </p:tavLst>
                                    </p:anim>
                                    <p:anim calcmode="lin" valueType="num">
                                      <p:cBhvr>
                                        <p:cTn id="77" dur="500" fill="hold"/>
                                        <p:tgtEl>
                                          <p:spTgt spid="21520"/>
                                        </p:tgtEl>
                                        <p:attrNameLst>
                                          <p:attrName>ppt_h</p:attrName>
                                        </p:attrNameLst>
                                      </p:cBhvr>
                                      <p:tavLst>
                                        <p:tav tm="0">
                                          <p:val>
                                            <p:fltVal val="0"/>
                                          </p:val>
                                        </p:tav>
                                        <p:tav tm="100000">
                                          <p:val>
                                            <p:strVal val="#ppt_h"/>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9" presetClass="exit" presetSubtype="0" fill="hold" grpId="1" nodeType="clickEffect">
                                  <p:stCondLst>
                                    <p:cond delay="0"/>
                                  </p:stCondLst>
                                  <p:childTnLst>
                                    <p:anim calcmode="lin" valueType="num">
                                      <p:cBhvr>
                                        <p:cTn id="81" dur="1000"/>
                                        <p:tgtEl>
                                          <p:spTgt spid="21508"/>
                                        </p:tgtEl>
                                        <p:attrNameLst>
                                          <p:attrName>ppt_x</p:attrName>
                                        </p:attrNameLst>
                                      </p:cBhvr>
                                      <p:tavLst>
                                        <p:tav tm="0">
                                          <p:val>
                                            <p:strVal val="ppt_x"/>
                                          </p:val>
                                        </p:tav>
                                        <p:tav tm="100000">
                                          <p:val>
                                            <p:strVal val="ppt_x-.2"/>
                                          </p:val>
                                        </p:tav>
                                      </p:tavLst>
                                    </p:anim>
                                    <p:anim calcmode="lin" valueType="num">
                                      <p:cBhvr>
                                        <p:cTn id="82" dur="1000"/>
                                        <p:tgtEl>
                                          <p:spTgt spid="21508"/>
                                        </p:tgtEl>
                                        <p:attrNameLst>
                                          <p:attrName>ppt_y</p:attrName>
                                        </p:attrNameLst>
                                      </p:cBhvr>
                                      <p:tavLst>
                                        <p:tav tm="0">
                                          <p:val>
                                            <p:strVal val="ppt_y"/>
                                          </p:val>
                                        </p:tav>
                                        <p:tav tm="100000">
                                          <p:val>
                                            <p:strVal val="ppt_y"/>
                                          </p:val>
                                        </p:tav>
                                      </p:tavLst>
                                    </p:anim>
                                    <p:animEffect transition="out" filter="fade">
                                      <p:cBhvr>
                                        <p:cTn id="83" dur="1000"/>
                                        <p:tgtEl>
                                          <p:spTgt spid="21508"/>
                                        </p:tgtEl>
                                      </p:cBhvr>
                                    </p:animEffect>
                                    <p:set>
                                      <p:cBhvr>
                                        <p:cTn id="84" dur="1" fill="hold">
                                          <p:stCondLst>
                                            <p:cond delay="999"/>
                                          </p:stCondLst>
                                        </p:cTn>
                                        <p:tgtEl>
                                          <p:spTgt spid="21508"/>
                                        </p:tgtEl>
                                        <p:attrNameLst>
                                          <p:attrName>style.visibility</p:attrName>
                                        </p:attrNameLst>
                                      </p:cBhvr>
                                      <p:to>
                                        <p:strVal val="hidden"/>
                                      </p:to>
                                    </p:set>
                                  </p:childTnLst>
                                </p:cTn>
                              </p:par>
                              <p:par>
                                <p:cTn id="85" presetID="40" presetClass="entr" presetSubtype="0" fill="hold" grpId="0" nodeType="withEffect">
                                  <p:stCondLst>
                                    <p:cond delay="0"/>
                                  </p:stCondLst>
                                  <p:iterate type="lt">
                                    <p:tmPct val="10000"/>
                                  </p:iterate>
                                  <p:childTnLst>
                                    <p:set>
                                      <p:cBhvr>
                                        <p:cTn id="86" dur="1" fill="hold">
                                          <p:stCondLst>
                                            <p:cond delay="0"/>
                                          </p:stCondLst>
                                        </p:cTn>
                                        <p:tgtEl>
                                          <p:spTgt spid="21516"/>
                                        </p:tgtEl>
                                        <p:attrNameLst>
                                          <p:attrName>style.visibility</p:attrName>
                                        </p:attrNameLst>
                                      </p:cBhvr>
                                      <p:to>
                                        <p:strVal val="visible"/>
                                      </p:to>
                                    </p:set>
                                    <p:animEffect transition="in" filter="fade">
                                      <p:cBhvr>
                                        <p:cTn id="87" dur="1000"/>
                                        <p:tgtEl>
                                          <p:spTgt spid="21516"/>
                                        </p:tgtEl>
                                      </p:cBhvr>
                                    </p:animEffect>
                                    <p:anim calcmode="lin" valueType="num">
                                      <p:cBhvr>
                                        <p:cTn id="88" dur="1000" fill="hold"/>
                                        <p:tgtEl>
                                          <p:spTgt spid="21516"/>
                                        </p:tgtEl>
                                        <p:attrNameLst>
                                          <p:attrName>ppt_x</p:attrName>
                                        </p:attrNameLst>
                                      </p:cBhvr>
                                      <p:tavLst>
                                        <p:tav tm="0">
                                          <p:val>
                                            <p:strVal val="#ppt_x-.1"/>
                                          </p:val>
                                        </p:tav>
                                        <p:tav tm="100000">
                                          <p:val>
                                            <p:strVal val="#ppt_x"/>
                                          </p:val>
                                        </p:tav>
                                      </p:tavLst>
                                    </p:anim>
                                    <p:anim calcmode="lin" valueType="num">
                                      <p:cBhvr>
                                        <p:cTn id="89" dur="1000" fill="hold"/>
                                        <p:tgtEl>
                                          <p:spTgt spid="21516"/>
                                        </p:tgtEl>
                                        <p:attrNameLst>
                                          <p:attrName>ppt_y</p:attrName>
                                        </p:attrNameLst>
                                      </p:cBhvr>
                                      <p:tavLst>
                                        <p:tav tm="0">
                                          <p:val>
                                            <p:strVal val="#ppt_y"/>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9" presetClass="exit" presetSubtype="0" fill="hold" grpId="1" nodeType="clickEffect">
                                  <p:stCondLst>
                                    <p:cond delay="0"/>
                                  </p:stCondLst>
                                  <p:childTnLst>
                                    <p:anim calcmode="lin" valueType="num">
                                      <p:cBhvr>
                                        <p:cTn id="93" dur="1000"/>
                                        <p:tgtEl>
                                          <p:spTgt spid="21509"/>
                                        </p:tgtEl>
                                        <p:attrNameLst>
                                          <p:attrName>ppt_x</p:attrName>
                                        </p:attrNameLst>
                                      </p:cBhvr>
                                      <p:tavLst>
                                        <p:tav tm="0">
                                          <p:val>
                                            <p:strVal val="ppt_x"/>
                                          </p:val>
                                        </p:tav>
                                        <p:tav tm="100000">
                                          <p:val>
                                            <p:strVal val="ppt_x-.2"/>
                                          </p:val>
                                        </p:tav>
                                      </p:tavLst>
                                    </p:anim>
                                    <p:anim calcmode="lin" valueType="num">
                                      <p:cBhvr>
                                        <p:cTn id="94" dur="1000"/>
                                        <p:tgtEl>
                                          <p:spTgt spid="21509"/>
                                        </p:tgtEl>
                                        <p:attrNameLst>
                                          <p:attrName>ppt_y</p:attrName>
                                        </p:attrNameLst>
                                      </p:cBhvr>
                                      <p:tavLst>
                                        <p:tav tm="0">
                                          <p:val>
                                            <p:strVal val="ppt_y"/>
                                          </p:val>
                                        </p:tav>
                                        <p:tav tm="100000">
                                          <p:val>
                                            <p:strVal val="ppt_y"/>
                                          </p:val>
                                        </p:tav>
                                      </p:tavLst>
                                    </p:anim>
                                    <p:animEffect transition="out" filter="fade">
                                      <p:cBhvr>
                                        <p:cTn id="95" dur="1000"/>
                                        <p:tgtEl>
                                          <p:spTgt spid="21509"/>
                                        </p:tgtEl>
                                      </p:cBhvr>
                                    </p:animEffect>
                                    <p:set>
                                      <p:cBhvr>
                                        <p:cTn id="96" dur="1" fill="hold">
                                          <p:stCondLst>
                                            <p:cond delay="999"/>
                                          </p:stCondLst>
                                        </p:cTn>
                                        <p:tgtEl>
                                          <p:spTgt spid="21509"/>
                                        </p:tgtEl>
                                        <p:attrNameLst>
                                          <p:attrName>style.visibility</p:attrName>
                                        </p:attrNameLst>
                                      </p:cBhvr>
                                      <p:to>
                                        <p:strVal val="hidden"/>
                                      </p:to>
                                    </p:set>
                                  </p:childTnLst>
                                </p:cTn>
                              </p:par>
                              <p:par>
                                <p:cTn id="97" presetID="40" presetClass="entr" presetSubtype="0" fill="hold" grpId="0" nodeType="withEffect">
                                  <p:stCondLst>
                                    <p:cond delay="0"/>
                                  </p:stCondLst>
                                  <p:iterate type="lt">
                                    <p:tmPct val="10000"/>
                                  </p:iterate>
                                  <p:childTnLst>
                                    <p:set>
                                      <p:cBhvr>
                                        <p:cTn id="98" dur="1" fill="hold">
                                          <p:stCondLst>
                                            <p:cond delay="0"/>
                                          </p:stCondLst>
                                        </p:cTn>
                                        <p:tgtEl>
                                          <p:spTgt spid="21521"/>
                                        </p:tgtEl>
                                        <p:attrNameLst>
                                          <p:attrName>style.visibility</p:attrName>
                                        </p:attrNameLst>
                                      </p:cBhvr>
                                      <p:to>
                                        <p:strVal val="visible"/>
                                      </p:to>
                                    </p:set>
                                    <p:animEffect transition="in" filter="fade">
                                      <p:cBhvr>
                                        <p:cTn id="99" dur="1000"/>
                                        <p:tgtEl>
                                          <p:spTgt spid="21521"/>
                                        </p:tgtEl>
                                      </p:cBhvr>
                                    </p:animEffect>
                                    <p:anim calcmode="lin" valueType="num">
                                      <p:cBhvr>
                                        <p:cTn id="100" dur="1000" fill="hold"/>
                                        <p:tgtEl>
                                          <p:spTgt spid="21521"/>
                                        </p:tgtEl>
                                        <p:attrNameLst>
                                          <p:attrName>ppt_x</p:attrName>
                                        </p:attrNameLst>
                                      </p:cBhvr>
                                      <p:tavLst>
                                        <p:tav tm="0">
                                          <p:val>
                                            <p:strVal val="#ppt_x-.1"/>
                                          </p:val>
                                        </p:tav>
                                        <p:tav tm="100000">
                                          <p:val>
                                            <p:strVal val="#ppt_x"/>
                                          </p:val>
                                        </p:tav>
                                      </p:tavLst>
                                    </p:anim>
                                    <p:anim calcmode="lin" valueType="num">
                                      <p:cBhvr>
                                        <p:cTn id="101" dur="1000" fill="hold"/>
                                        <p:tgtEl>
                                          <p:spTgt spid="21521"/>
                                        </p:tgtEl>
                                        <p:attrNameLst>
                                          <p:attrName>ppt_y</p:attrName>
                                        </p:attrNameLst>
                                      </p:cBhvr>
                                      <p:tavLst>
                                        <p:tav tm="0">
                                          <p:val>
                                            <p:strVal val="#ppt_y"/>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3" presetClass="entr" presetSubtype="16" fill="hold" grpId="0" nodeType="clickEffect">
                                  <p:stCondLst>
                                    <p:cond delay="0"/>
                                  </p:stCondLst>
                                  <p:childTnLst>
                                    <p:set>
                                      <p:cBhvr>
                                        <p:cTn id="105" dur="1" fill="hold">
                                          <p:stCondLst>
                                            <p:cond delay="0"/>
                                          </p:stCondLst>
                                        </p:cTn>
                                        <p:tgtEl>
                                          <p:spTgt spid="21522"/>
                                        </p:tgtEl>
                                        <p:attrNameLst>
                                          <p:attrName>style.visibility</p:attrName>
                                        </p:attrNameLst>
                                      </p:cBhvr>
                                      <p:to>
                                        <p:strVal val="visible"/>
                                      </p:to>
                                    </p:set>
                                    <p:anim calcmode="lin" valueType="num">
                                      <p:cBhvr>
                                        <p:cTn id="106" dur="500" fill="hold"/>
                                        <p:tgtEl>
                                          <p:spTgt spid="21522"/>
                                        </p:tgtEl>
                                        <p:attrNameLst>
                                          <p:attrName>ppt_w</p:attrName>
                                        </p:attrNameLst>
                                      </p:cBhvr>
                                      <p:tavLst>
                                        <p:tav tm="0">
                                          <p:val>
                                            <p:fltVal val="0"/>
                                          </p:val>
                                        </p:tav>
                                        <p:tav tm="100000">
                                          <p:val>
                                            <p:strVal val="#ppt_w"/>
                                          </p:val>
                                        </p:tav>
                                      </p:tavLst>
                                    </p:anim>
                                    <p:anim calcmode="lin" valueType="num">
                                      <p:cBhvr>
                                        <p:cTn id="107" dur="500" fill="hold"/>
                                        <p:tgtEl>
                                          <p:spTgt spid="21522"/>
                                        </p:tgtEl>
                                        <p:attrNameLst>
                                          <p:attrName>ppt_h</p:attrName>
                                        </p:attrNameLst>
                                      </p:cBhvr>
                                      <p:tavLst>
                                        <p:tav tm="0">
                                          <p:val>
                                            <p:fltVal val="0"/>
                                          </p:val>
                                        </p:tav>
                                        <p:tav tm="100000">
                                          <p:val>
                                            <p:strVal val="#ppt_h"/>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3" presetClass="entr" presetSubtype="16" fill="hold" grpId="0" nodeType="clickEffect">
                                  <p:stCondLst>
                                    <p:cond delay="0"/>
                                  </p:stCondLst>
                                  <p:childTnLst>
                                    <p:set>
                                      <p:cBhvr>
                                        <p:cTn id="111" dur="1" fill="hold">
                                          <p:stCondLst>
                                            <p:cond delay="0"/>
                                          </p:stCondLst>
                                        </p:cTn>
                                        <p:tgtEl>
                                          <p:spTgt spid="21523"/>
                                        </p:tgtEl>
                                        <p:attrNameLst>
                                          <p:attrName>style.visibility</p:attrName>
                                        </p:attrNameLst>
                                      </p:cBhvr>
                                      <p:to>
                                        <p:strVal val="visible"/>
                                      </p:to>
                                    </p:set>
                                    <p:anim calcmode="lin" valueType="num">
                                      <p:cBhvr>
                                        <p:cTn id="112" dur="500" fill="hold"/>
                                        <p:tgtEl>
                                          <p:spTgt spid="21523"/>
                                        </p:tgtEl>
                                        <p:attrNameLst>
                                          <p:attrName>ppt_w</p:attrName>
                                        </p:attrNameLst>
                                      </p:cBhvr>
                                      <p:tavLst>
                                        <p:tav tm="0">
                                          <p:val>
                                            <p:fltVal val="0"/>
                                          </p:val>
                                        </p:tav>
                                        <p:tav tm="100000">
                                          <p:val>
                                            <p:strVal val="#ppt_w"/>
                                          </p:val>
                                        </p:tav>
                                      </p:tavLst>
                                    </p:anim>
                                    <p:anim calcmode="lin" valueType="num">
                                      <p:cBhvr>
                                        <p:cTn id="113" dur="500" fill="hold"/>
                                        <p:tgtEl>
                                          <p:spTgt spid="215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nimBg="1"/>
      <p:bldP spid="21507" grpId="0"/>
      <p:bldP spid="21508" grpId="0" animBg="1"/>
      <p:bldP spid="21508" grpId="1" animBg="1"/>
      <p:bldP spid="21509" grpId="0" animBg="1"/>
      <p:bldP spid="21509" grpId="1" animBg="1"/>
      <p:bldP spid="21512" grpId="0" animBg="1"/>
      <p:bldP spid="21513" grpId="0"/>
      <p:bldP spid="21514" grpId="0" animBg="1"/>
      <p:bldP spid="21515" grpId="0"/>
      <p:bldP spid="21516" grpId="0"/>
      <p:bldP spid="21517" grpId="0" animBg="1"/>
      <p:bldP spid="21518" grpId="0"/>
      <p:bldP spid="21519" grpId="0" animBg="1"/>
      <p:bldP spid="21520" grpId="0"/>
      <p:bldP spid="21521" grpId="0"/>
      <p:bldP spid="21522" grpId="0" animBg="1"/>
      <p:bldP spid="215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115888"/>
            <a:ext cx="9144000" cy="519112"/>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s-ES" sz="2800">
                <a:latin typeface="Showcard Gothic" pitchFamily="82" charset="0"/>
              </a:rPr>
              <a:t>TAMBIéN Y TAMPOCO</a:t>
            </a:r>
          </a:p>
        </p:txBody>
      </p:sp>
      <p:sp>
        <p:nvSpPr>
          <p:cNvPr id="23555" name="AutoShape 3"/>
          <p:cNvSpPr>
            <a:spLocks noChangeArrowheads="1"/>
          </p:cNvSpPr>
          <p:nvPr/>
        </p:nvSpPr>
        <p:spPr bwMode="auto">
          <a:xfrm>
            <a:off x="3059113" y="7651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6" name="Rectangle 4"/>
          <p:cNvSpPr>
            <a:spLocks noChangeArrowheads="1"/>
          </p:cNvSpPr>
          <p:nvPr/>
        </p:nvSpPr>
        <p:spPr bwMode="auto">
          <a:xfrm>
            <a:off x="2987675" y="692150"/>
            <a:ext cx="6156325" cy="12969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7" name="Text Box 5"/>
          <p:cNvSpPr txBox="1">
            <a:spLocks noChangeArrowheads="1"/>
          </p:cNvSpPr>
          <p:nvPr/>
        </p:nvSpPr>
        <p:spPr bwMode="auto">
          <a:xfrm>
            <a:off x="3463925" y="728663"/>
            <a:ext cx="1684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Comic Sans MS" pitchFamily="66" charset="0"/>
              </a:rPr>
              <a:t>= le gusta/n</a:t>
            </a:r>
          </a:p>
        </p:txBody>
      </p:sp>
      <p:sp>
        <p:nvSpPr>
          <p:cNvPr id="23558" name="AutoShape 6"/>
          <p:cNvSpPr>
            <a:spLocks noChangeArrowheads="1"/>
          </p:cNvSpPr>
          <p:nvPr/>
        </p:nvSpPr>
        <p:spPr bwMode="auto">
          <a:xfrm>
            <a:off x="5940425" y="7651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59" name="AutoShape 7"/>
          <p:cNvSpPr>
            <a:spLocks noChangeArrowheads="1"/>
          </p:cNvSpPr>
          <p:nvPr/>
        </p:nvSpPr>
        <p:spPr bwMode="auto">
          <a:xfrm>
            <a:off x="5508625" y="7651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0" name="Text Box 8"/>
          <p:cNvSpPr txBox="1">
            <a:spLocks noChangeArrowheads="1"/>
          </p:cNvSpPr>
          <p:nvPr/>
        </p:nvSpPr>
        <p:spPr bwMode="auto">
          <a:xfrm>
            <a:off x="6300788" y="765175"/>
            <a:ext cx="2532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Comic Sans MS" pitchFamily="66" charset="0"/>
              </a:rPr>
              <a:t>= le gusta/n mucho</a:t>
            </a:r>
          </a:p>
        </p:txBody>
      </p:sp>
      <p:sp>
        <p:nvSpPr>
          <p:cNvPr id="23561" name="AutoShape 9"/>
          <p:cNvSpPr>
            <a:spLocks noChangeArrowheads="1"/>
          </p:cNvSpPr>
          <p:nvPr/>
        </p:nvSpPr>
        <p:spPr bwMode="auto">
          <a:xfrm>
            <a:off x="3059113" y="1341438"/>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2" name="Line 10"/>
          <p:cNvSpPr>
            <a:spLocks noChangeShapeType="1"/>
          </p:cNvSpPr>
          <p:nvPr/>
        </p:nvSpPr>
        <p:spPr bwMode="auto">
          <a:xfrm flipV="1">
            <a:off x="2987675" y="1268413"/>
            <a:ext cx="576263" cy="503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63" name="Line 11"/>
          <p:cNvSpPr>
            <a:spLocks noChangeShapeType="1"/>
          </p:cNvSpPr>
          <p:nvPr/>
        </p:nvSpPr>
        <p:spPr bwMode="auto">
          <a:xfrm>
            <a:off x="2987675" y="1268413"/>
            <a:ext cx="574675" cy="503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64" name="Text Box 12"/>
          <p:cNvSpPr txBox="1">
            <a:spLocks noChangeArrowheads="1"/>
          </p:cNvSpPr>
          <p:nvPr/>
        </p:nvSpPr>
        <p:spPr bwMode="auto">
          <a:xfrm>
            <a:off x="3419475" y="1341438"/>
            <a:ext cx="2060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Comic Sans MS" pitchFamily="66" charset="0"/>
              </a:rPr>
              <a:t>= no le gusta/n</a:t>
            </a:r>
          </a:p>
        </p:txBody>
      </p:sp>
      <p:sp>
        <p:nvSpPr>
          <p:cNvPr id="23565" name="AutoShape 13"/>
          <p:cNvSpPr>
            <a:spLocks noChangeArrowheads="1"/>
          </p:cNvSpPr>
          <p:nvPr/>
        </p:nvSpPr>
        <p:spPr bwMode="auto">
          <a:xfrm>
            <a:off x="5940425" y="14128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6" name="AutoShape 14"/>
          <p:cNvSpPr>
            <a:spLocks noChangeArrowheads="1"/>
          </p:cNvSpPr>
          <p:nvPr/>
        </p:nvSpPr>
        <p:spPr bwMode="auto">
          <a:xfrm>
            <a:off x="5508625" y="14128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67" name="Line 15"/>
          <p:cNvSpPr>
            <a:spLocks noChangeShapeType="1"/>
          </p:cNvSpPr>
          <p:nvPr/>
        </p:nvSpPr>
        <p:spPr bwMode="auto">
          <a:xfrm flipV="1">
            <a:off x="5940425" y="1341438"/>
            <a:ext cx="431800" cy="50323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68" name="Line 16"/>
          <p:cNvSpPr>
            <a:spLocks noChangeShapeType="1"/>
          </p:cNvSpPr>
          <p:nvPr/>
        </p:nvSpPr>
        <p:spPr bwMode="auto">
          <a:xfrm>
            <a:off x="5940425" y="1341438"/>
            <a:ext cx="503238"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69" name="Line 17"/>
          <p:cNvSpPr>
            <a:spLocks noChangeShapeType="1"/>
          </p:cNvSpPr>
          <p:nvPr/>
        </p:nvSpPr>
        <p:spPr bwMode="auto">
          <a:xfrm flipV="1">
            <a:off x="5508625" y="1341438"/>
            <a:ext cx="431800"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70" name="Line 18"/>
          <p:cNvSpPr>
            <a:spLocks noChangeShapeType="1"/>
          </p:cNvSpPr>
          <p:nvPr/>
        </p:nvSpPr>
        <p:spPr bwMode="auto">
          <a:xfrm flipH="1" flipV="1">
            <a:off x="5508625" y="1341438"/>
            <a:ext cx="360363"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71" name="Text Box 19"/>
          <p:cNvSpPr txBox="1">
            <a:spLocks noChangeArrowheads="1"/>
          </p:cNvSpPr>
          <p:nvPr/>
        </p:nvSpPr>
        <p:spPr bwMode="auto">
          <a:xfrm>
            <a:off x="6300788" y="1412875"/>
            <a:ext cx="27352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000" b="1">
                <a:latin typeface="Comic Sans MS" pitchFamily="66" charset="0"/>
              </a:rPr>
              <a:t>= no le gusta/n nada</a:t>
            </a:r>
          </a:p>
        </p:txBody>
      </p:sp>
      <p:sp>
        <p:nvSpPr>
          <p:cNvPr id="23572" name="Rectangle 20"/>
          <p:cNvSpPr>
            <a:spLocks noChangeArrowheads="1"/>
          </p:cNvSpPr>
          <p:nvPr/>
        </p:nvSpPr>
        <p:spPr bwMode="auto">
          <a:xfrm>
            <a:off x="36513" y="1989138"/>
            <a:ext cx="3382962" cy="47974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73" name="AutoShape 21"/>
          <p:cNvSpPr>
            <a:spLocks noChangeArrowheads="1"/>
          </p:cNvSpPr>
          <p:nvPr/>
        </p:nvSpPr>
        <p:spPr bwMode="auto">
          <a:xfrm>
            <a:off x="107950" y="2276475"/>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74" name="Text Box 22"/>
          <p:cNvSpPr txBox="1">
            <a:spLocks noChangeArrowheads="1"/>
          </p:cNvSpPr>
          <p:nvPr/>
        </p:nvSpPr>
        <p:spPr bwMode="auto">
          <a:xfrm>
            <a:off x="638175" y="2205038"/>
            <a:ext cx="20399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b="1">
                <a:latin typeface="Verdana" pitchFamily="34" charset="0"/>
              </a:rPr>
              <a:t>Las series de</a:t>
            </a:r>
          </a:p>
          <a:p>
            <a:r>
              <a:rPr lang="es-ES_tradnl" sz="2000" b="1">
                <a:latin typeface="Verdana" pitchFamily="34" charset="0"/>
              </a:rPr>
              <a:t>comedia, los</a:t>
            </a:r>
          </a:p>
          <a:p>
            <a:r>
              <a:rPr lang="es-ES_tradnl" sz="2000" b="1">
                <a:latin typeface="Verdana" pitchFamily="34" charset="0"/>
              </a:rPr>
              <a:t>concursos</a:t>
            </a:r>
          </a:p>
        </p:txBody>
      </p:sp>
      <p:sp>
        <p:nvSpPr>
          <p:cNvPr id="23575" name="AutoShape 23"/>
          <p:cNvSpPr>
            <a:spLocks noChangeArrowheads="1"/>
          </p:cNvSpPr>
          <p:nvPr/>
        </p:nvSpPr>
        <p:spPr bwMode="auto">
          <a:xfrm>
            <a:off x="468313" y="3357563"/>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76" name="AutoShape 24"/>
          <p:cNvSpPr>
            <a:spLocks noChangeArrowheads="1"/>
          </p:cNvSpPr>
          <p:nvPr/>
        </p:nvSpPr>
        <p:spPr bwMode="auto">
          <a:xfrm>
            <a:off x="36513" y="3357563"/>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77" name="Text Box 25"/>
          <p:cNvSpPr txBox="1">
            <a:spLocks noChangeArrowheads="1"/>
          </p:cNvSpPr>
          <p:nvPr/>
        </p:nvSpPr>
        <p:spPr bwMode="auto">
          <a:xfrm>
            <a:off x="827088" y="3375025"/>
            <a:ext cx="26050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b="1">
                <a:latin typeface="Verdana" pitchFamily="34" charset="0"/>
              </a:rPr>
              <a:t>Las películas, los</a:t>
            </a:r>
          </a:p>
          <a:p>
            <a:r>
              <a:rPr lang="es-ES_tradnl" sz="2000" b="1">
                <a:latin typeface="Verdana" pitchFamily="34" charset="0"/>
              </a:rPr>
              <a:t>programas de</a:t>
            </a:r>
          </a:p>
          <a:p>
            <a:r>
              <a:rPr lang="es-ES_tradnl" sz="2000" b="1">
                <a:latin typeface="Verdana" pitchFamily="34" charset="0"/>
              </a:rPr>
              <a:t>deportes</a:t>
            </a:r>
          </a:p>
        </p:txBody>
      </p:sp>
      <p:sp>
        <p:nvSpPr>
          <p:cNvPr id="23578" name="AutoShape 26"/>
          <p:cNvSpPr>
            <a:spLocks noChangeArrowheads="1"/>
          </p:cNvSpPr>
          <p:nvPr/>
        </p:nvSpPr>
        <p:spPr bwMode="auto">
          <a:xfrm>
            <a:off x="539750" y="5589588"/>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79" name="AutoShape 27"/>
          <p:cNvSpPr>
            <a:spLocks noChangeArrowheads="1"/>
          </p:cNvSpPr>
          <p:nvPr/>
        </p:nvSpPr>
        <p:spPr bwMode="auto">
          <a:xfrm>
            <a:off x="107950" y="5589588"/>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80" name="AutoShape 28"/>
          <p:cNvSpPr>
            <a:spLocks noChangeArrowheads="1"/>
          </p:cNvSpPr>
          <p:nvPr/>
        </p:nvSpPr>
        <p:spPr bwMode="auto">
          <a:xfrm>
            <a:off x="179388" y="4437063"/>
            <a:ext cx="431800" cy="4318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81" name="Text Box 29"/>
          <p:cNvSpPr txBox="1">
            <a:spLocks noChangeArrowheads="1"/>
          </p:cNvSpPr>
          <p:nvPr/>
        </p:nvSpPr>
        <p:spPr bwMode="auto">
          <a:xfrm>
            <a:off x="649288" y="4365625"/>
            <a:ext cx="284321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b="1">
                <a:latin typeface="Verdana" pitchFamily="34" charset="0"/>
              </a:rPr>
              <a:t>Los documentales,</a:t>
            </a:r>
          </a:p>
          <a:p>
            <a:r>
              <a:rPr lang="es-ES_tradnl" sz="2000" b="1">
                <a:latin typeface="Verdana" pitchFamily="34" charset="0"/>
              </a:rPr>
              <a:t>los programas</a:t>
            </a:r>
          </a:p>
          <a:p>
            <a:r>
              <a:rPr lang="es-ES_tradnl" sz="2000" b="1">
                <a:latin typeface="Verdana" pitchFamily="34" charset="0"/>
              </a:rPr>
              <a:t>de variedades.</a:t>
            </a:r>
          </a:p>
        </p:txBody>
      </p:sp>
      <p:sp>
        <p:nvSpPr>
          <p:cNvPr id="23582" name="Text Box 30"/>
          <p:cNvSpPr txBox="1">
            <a:spLocks noChangeArrowheads="1"/>
          </p:cNvSpPr>
          <p:nvPr/>
        </p:nvSpPr>
        <p:spPr bwMode="auto">
          <a:xfrm>
            <a:off x="752475" y="5591175"/>
            <a:ext cx="2389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sz="2000" b="1">
                <a:latin typeface="Verdana" pitchFamily="34" charset="0"/>
              </a:rPr>
              <a:t> Los programas</a:t>
            </a:r>
          </a:p>
          <a:p>
            <a:r>
              <a:rPr lang="es-ES_tradnl" sz="2000" b="1">
                <a:latin typeface="Verdana" pitchFamily="34" charset="0"/>
              </a:rPr>
              <a:t>de música, las</a:t>
            </a:r>
          </a:p>
          <a:p>
            <a:r>
              <a:rPr lang="es-ES_tradnl" sz="2000" b="1">
                <a:latin typeface="Verdana" pitchFamily="34" charset="0"/>
              </a:rPr>
              <a:t>Telenovelas.</a:t>
            </a:r>
          </a:p>
        </p:txBody>
      </p:sp>
      <p:sp>
        <p:nvSpPr>
          <p:cNvPr id="23583" name="Line 31"/>
          <p:cNvSpPr>
            <a:spLocks noChangeShapeType="1"/>
          </p:cNvSpPr>
          <p:nvPr/>
        </p:nvSpPr>
        <p:spPr bwMode="auto">
          <a:xfrm flipV="1">
            <a:off x="179388" y="4437063"/>
            <a:ext cx="431800" cy="3603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84" name="Line 32"/>
          <p:cNvSpPr>
            <a:spLocks noChangeShapeType="1"/>
          </p:cNvSpPr>
          <p:nvPr/>
        </p:nvSpPr>
        <p:spPr bwMode="auto">
          <a:xfrm flipH="1" flipV="1">
            <a:off x="179388" y="4437063"/>
            <a:ext cx="360362" cy="36036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85" name="Line 33"/>
          <p:cNvSpPr>
            <a:spLocks noChangeShapeType="1"/>
          </p:cNvSpPr>
          <p:nvPr/>
        </p:nvSpPr>
        <p:spPr bwMode="auto">
          <a:xfrm flipV="1">
            <a:off x="107950" y="5516563"/>
            <a:ext cx="468313"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86" name="Line 34"/>
          <p:cNvSpPr>
            <a:spLocks noChangeShapeType="1"/>
          </p:cNvSpPr>
          <p:nvPr/>
        </p:nvSpPr>
        <p:spPr bwMode="auto">
          <a:xfrm flipH="1" flipV="1">
            <a:off x="71438" y="5589588"/>
            <a:ext cx="539750"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87" name="Line 35"/>
          <p:cNvSpPr>
            <a:spLocks noChangeShapeType="1"/>
          </p:cNvSpPr>
          <p:nvPr/>
        </p:nvSpPr>
        <p:spPr bwMode="auto">
          <a:xfrm flipV="1">
            <a:off x="539750" y="5516563"/>
            <a:ext cx="431800"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88" name="Line 36"/>
          <p:cNvSpPr>
            <a:spLocks noChangeShapeType="1"/>
          </p:cNvSpPr>
          <p:nvPr/>
        </p:nvSpPr>
        <p:spPr bwMode="auto">
          <a:xfrm flipH="1" flipV="1">
            <a:off x="611188" y="5516563"/>
            <a:ext cx="288925" cy="431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589" name="Text Box 37"/>
          <p:cNvSpPr txBox="1">
            <a:spLocks noChangeArrowheads="1"/>
          </p:cNvSpPr>
          <p:nvPr/>
        </p:nvSpPr>
        <p:spPr bwMode="auto">
          <a:xfrm>
            <a:off x="87313" y="1531938"/>
            <a:ext cx="2108200" cy="45720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2400">
                <a:solidFill>
                  <a:schemeClr val="bg1"/>
                </a:solidFill>
                <a:latin typeface="Bodoni MT Black" pitchFamily="18" charset="0"/>
              </a:rPr>
              <a:t>ÁLVARO</a:t>
            </a:r>
          </a:p>
        </p:txBody>
      </p:sp>
      <p:sp>
        <p:nvSpPr>
          <p:cNvPr id="23590" name="Text Box 38"/>
          <p:cNvSpPr txBox="1">
            <a:spLocks noChangeArrowheads="1"/>
          </p:cNvSpPr>
          <p:nvPr/>
        </p:nvSpPr>
        <p:spPr bwMode="auto">
          <a:xfrm>
            <a:off x="3563938" y="2205038"/>
            <a:ext cx="5514651" cy="4467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50000"/>
              </a:lnSpc>
            </a:pPr>
            <a:r>
              <a:rPr lang="es-ES_tradnl" sz="2400" dirty="0">
                <a:latin typeface="Calibri" pitchFamily="34" charset="0"/>
                <a:cs typeface="Calibri" pitchFamily="34" charset="0"/>
              </a:rPr>
              <a:t>A Álvaro le gustan mucho …………………… </a:t>
            </a:r>
          </a:p>
          <a:p>
            <a:pPr>
              <a:lnSpc>
                <a:spcPct val="150000"/>
              </a:lnSpc>
            </a:pPr>
            <a:r>
              <a:rPr lang="es-ES_tradnl" sz="2400" dirty="0">
                <a:latin typeface="Calibri" pitchFamily="34" charset="0"/>
                <a:cs typeface="Calibri" pitchFamily="34" charset="0"/>
              </a:rPr>
              <a:t>…………………………………………………………………</a:t>
            </a:r>
          </a:p>
          <a:p>
            <a:pPr>
              <a:lnSpc>
                <a:spcPct val="150000"/>
              </a:lnSpc>
            </a:pPr>
            <a:r>
              <a:rPr lang="es-ES_tradnl" sz="2400" dirty="0">
                <a:latin typeface="Calibri" pitchFamily="34" charset="0"/>
                <a:cs typeface="Calibri" pitchFamily="34" charset="0"/>
              </a:rPr>
              <a:t>…………………………………………………………………</a:t>
            </a:r>
          </a:p>
          <a:p>
            <a:pPr>
              <a:lnSpc>
                <a:spcPct val="150000"/>
              </a:lnSpc>
            </a:pPr>
            <a:r>
              <a:rPr lang="es-ES_tradnl" sz="2400" dirty="0">
                <a:latin typeface="Calibri" pitchFamily="34" charset="0"/>
                <a:cs typeface="Calibri" pitchFamily="34" charset="0"/>
              </a:rPr>
              <a:t>……………………………………………………………… </a:t>
            </a:r>
          </a:p>
          <a:p>
            <a:pPr>
              <a:lnSpc>
                <a:spcPct val="150000"/>
              </a:lnSpc>
            </a:pPr>
            <a:r>
              <a:rPr lang="es-ES_tradnl" sz="2400" dirty="0">
                <a:latin typeface="Calibri" pitchFamily="34" charset="0"/>
                <a:cs typeface="Calibri" pitchFamily="34" charset="0"/>
              </a:rPr>
              <a:t>…………………………………………………………………</a:t>
            </a:r>
          </a:p>
          <a:p>
            <a:pPr>
              <a:lnSpc>
                <a:spcPct val="150000"/>
              </a:lnSpc>
            </a:pPr>
            <a:r>
              <a:rPr lang="es-ES_tradnl" sz="2400" dirty="0">
                <a:latin typeface="Calibri" pitchFamily="34" charset="0"/>
                <a:cs typeface="Calibri" pitchFamily="34" charset="0"/>
              </a:rPr>
              <a:t>…………………………………………………………………</a:t>
            </a:r>
          </a:p>
          <a:p>
            <a:pPr>
              <a:lnSpc>
                <a:spcPct val="150000"/>
              </a:lnSpc>
            </a:pPr>
            <a:r>
              <a:rPr lang="es-ES_tradnl" sz="2400" dirty="0">
                <a:latin typeface="Calibri" pitchFamily="34" charset="0"/>
                <a:cs typeface="Calibri" pitchFamily="34" charset="0"/>
              </a:rPr>
              <a:t>………………………………………………………………</a:t>
            </a:r>
          </a:p>
          <a:p>
            <a:pPr>
              <a:lnSpc>
                <a:spcPct val="150000"/>
              </a:lnSpc>
            </a:pPr>
            <a:r>
              <a:rPr lang="es-ES_tradnl" sz="2400" dirty="0">
                <a:latin typeface="Calibri" pitchFamily="34" charset="0"/>
                <a:cs typeface="Calibri" pitchFamily="34" charset="0"/>
              </a:rPr>
              <a:t>……………………………………………………………….</a:t>
            </a:r>
          </a:p>
        </p:txBody>
      </p:sp>
    </p:spTree>
    <p:extLst>
      <p:ext uri="{BB962C8B-B14F-4D97-AF65-F5344CB8AC3E}">
        <p14:creationId xmlns:p14="http://schemas.microsoft.com/office/powerpoint/2010/main" val="208717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556"/>
                                        </p:tgtEl>
                                        <p:attrNameLst>
                                          <p:attrName>style.visibility</p:attrName>
                                        </p:attrNameLst>
                                      </p:cBhvr>
                                      <p:to>
                                        <p:strVal val="visible"/>
                                      </p:to>
                                    </p:set>
                                    <p:anim calcmode="lin" valueType="num">
                                      <p:cBhvr>
                                        <p:cTn id="13" dur="500" fill="hold"/>
                                        <p:tgtEl>
                                          <p:spTgt spid="23556"/>
                                        </p:tgtEl>
                                        <p:attrNameLst>
                                          <p:attrName>ppt_w</p:attrName>
                                        </p:attrNameLst>
                                      </p:cBhvr>
                                      <p:tavLst>
                                        <p:tav tm="0">
                                          <p:val>
                                            <p:fltVal val="0"/>
                                          </p:val>
                                        </p:tav>
                                        <p:tav tm="100000">
                                          <p:val>
                                            <p:strVal val="#ppt_w"/>
                                          </p:val>
                                        </p:tav>
                                      </p:tavLst>
                                    </p:anim>
                                    <p:anim calcmode="lin" valueType="num">
                                      <p:cBhvr>
                                        <p:cTn id="14" dur="500" fill="hold"/>
                                        <p:tgtEl>
                                          <p:spTgt spid="23556"/>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23555"/>
                                        </p:tgtEl>
                                        <p:attrNameLst>
                                          <p:attrName>style.visibility</p:attrName>
                                        </p:attrNameLst>
                                      </p:cBhvr>
                                      <p:to>
                                        <p:strVal val="visible"/>
                                      </p:to>
                                    </p:set>
                                    <p:anim calcmode="lin" valueType="num">
                                      <p:cBhvr>
                                        <p:cTn id="17" dur="500" fill="hold"/>
                                        <p:tgtEl>
                                          <p:spTgt spid="23555"/>
                                        </p:tgtEl>
                                        <p:attrNameLst>
                                          <p:attrName>ppt_w</p:attrName>
                                        </p:attrNameLst>
                                      </p:cBhvr>
                                      <p:tavLst>
                                        <p:tav tm="0">
                                          <p:val>
                                            <p:fltVal val="0"/>
                                          </p:val>
                                        </p:tav>
                                        <p:tav tm="100000">
                                          <p:val>
                                            <p:strVal val="#ppt_w"/>
                                          </p:val>
                                        </p:tav>
                                      </p:tavLst>
                                    </p:anim>
                                    <p:anim calcmode="lin" valueType="num">
                                      <p:cBhvr>
                                        <p:cTn id="18" dur="500" fill="hold"/>
                                        <p:tgtEl>
                                          <p:spTgt spid="23555"/>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23557"/>
                                        </p:tgtEl>
                                        <p:attrNameLst>
                                          <p:attrName>style.visibility</p:attrName>
                                        </p:attrNameLst>
                                      </p:cBhvr>
                                      <p:to>
                                        <p:strVal val="visible"/>
                                      </p:to>
                                    </p:set>
                                    <p:anim calcmode="lin" valueType="num">
                                      <p:cBhvr>
                                        <p:cTn id="21" dur="500" fill="hold"/>
                                        <p:tgtEl>
                                          <p:spTgt spid="23557"/>
                                        </p:tgtEl>
                                        <p:attrNameLst>
                                          <p:attrName>ppt_w</p:attrName>
                                        </p:attrNameLst>
                                      </p:cBhvr>
                                      <p:tavLst>
                                        <p:tav tm="0">
                                          <p:val>
                                            <p:fltVal val="0"/>
                                          </p:val>
                                        </p:tav>
                                        <p:tav tm="100000">
                                          <p:val>
                                            <p:strVal val="#ppt_w"/>
                                          </p:val>
                                        </p:tav>
                                      </p:tavLst>
                                    </p:anim>
                                    <p:anim calcmode="lin" valueType="num">
                                      <p:cBhvr>
                                        <p:cTn id="22" dur="500" fill="hold"/>
                                        <p:tgtEl>
                                          <p:spTgt spid="23557"/>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23558"/>
                                        </p:tgtEl>
                                        <p:attrNameLst>
                                          <p:attrName>style.visibility</p:attrName>
                                        </p:attrNameLst>
                                      </p:cBhvr>
                                      <p:to>
                                        <p:strVal val="visible"/>
                                      </p:to>
                                    </p:set>
                                    <p:anim calcmode="lin" valueType="num">
                                      <p:cBhvr>
                                        <p:cTn id="25" dur="500" fill="hold"/>
                                        <p:tgtEl>
                                          <p:spTgt spid="23558"/>
                                        </p:tgtEl>
                                        <p:attrNameLst>
                                          <p:attrName>ppt_w</p:attrName>
                                        </p:attrNameLst>
                                      </p:cBhvr>
                                      <p:tavLst>
                                        <p:tav tm="0">
                                          <p:val>
                                            <p:fltVal val="0"/>
                                          </p:val>
                                        </p:tav>
                                        <p:tav tm="100000">
                                          <p:val>
                                            <p:strVal val="#ppt_w"/>
                                          </p:val>
                                        </p:tav>
                                      </p:tavLst>
                                    </p:anim>
                                    <p:anim calcmode="lin" valueType="num">
                                      <p:cBhvr>
                                        <p:cTn id="26" dur="500" fill="hold"/>
                                        <p:tgtEl>
                                          <p:spTgt spid="23558"/>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23559"/>
                                        </p:tgtEl>
                                        <p:attrNameLst>
                                          <p:attrName>style.visibility</p:attrName>
                                        </p:attrNameLst>
                                      </p:cBhvr>
                                      <p:to>
                                        <p:strVal val="visible"/>
                                      </p:to>
                                    </p:set>
                                    <p:anim calcmode="lin" valueType="num">
                                      <p:cBhvr>
                                        <p:cTn id="29" dur="500" fill="hold"/>
                                        <p:tgtEl>
                                          <p:spTgt spid="23559"/>
                                        </p:tgtEl>
                                        <p:attrNameLst>
                                          <p:attrName>ppt_w</p:attrName>
                                        </p:attrNameLst>
                                      </p:cBhvr>
                                      <p:tavLst>
                                        <p:tav tm="0">
                                          <p:val>
                                            <p:fltVal val="0"/>
                                          </p:val>
                                        </p:tav>
                                        <p:tav tm="100000">
                                          <p:val>
                                            <p:strVal val="#ppt_w"/>
                                          </p:val>
                                        </p:tav>
                                      </p:tavLst>
                                    </p:anim>
                                    <p:anim calcmode="lin" valueType="num">
                                      <p:cBhvr>
                                        <p:cTn id="30" dur="500" fill="hold"/>
                                        <p:tgtEl>
                                          <p:spTgt spid="23559"/>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0"/>
                                  </p:stCondLst>
                                  <p:childTnLst>
                                    <p:set>
                                      <p:cBhvr>
                                        <p:cTn id="32" dur="1" fill="hold">
                                          <p:stCondLst>
                                            <p:cond delay="0"/>
                                          </p:stCondLst>
                                        </p:cTn>
                                        <p:tgtEl>
                                          <p:spTgt spid="23560"/>
                                        </p:tgtEl>
                                        <p:attrNameLst>
                                          <p:attrName>style.visibility</p:attrName>
                                        </p:attrNameLst>
                                      </p:cBhvr>
                                      <p:to>
                                        <p:strVal val="visible"/>
                                      </p:to>
                                    </p:set>
                                    <p:anim calcmode="lin" valueType="num">
                                      <p:cBhvr>
                                        <p:cTn id="33" dur="500" fill="hold"/>
                                        <p:tgtEl>
                                          <p:spTgt spid="23560"/>
                                        </p:tgtEl>
                                        <p:attrNameLst>
                                          <p:attrName>ppt_w</p:attrName>
                                        </p:attrNameLst>
                                      </p:cBhvr>
                                      <p:tavLst>
                                        <p:tav tm="0">
                                          <p:val>
                                            <p:fltVal val="0"/>
                                          </p:val>
                                        </p:tav>
                                        <p:tav tm="100000">
                                          <p:val>
                                            <p:strVal val="#ppt_w"/>
                                          </p:val>
                                        </p:tav>
                                      </p:tavLst>
                                    </p:anim>
                                    <p:anim calcmode="lin" valueType="num">
                                      <p:cBhvr>
                                        <p:cTn id="34" dur="500" fill="hold"/>
                                        <p:tgtEl>
                                          <p:spTgt spid="23560"/>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23561"/>
                                        </p:tgtEl>
                                        <p:attrNameLst>
                                          <p:attrName>style.visibility</p:attrName>
                                        </p:attrNameLst>
                                      </p:cBhvr>
                                      <p:to>
                                        <p:strVal val="visible"/>
                                      </p:to>
                                    </p:set>
                                    <p:anim calcmode="lin" valueType="num">
                                      <p:cBhvr>
                                        <p:cTn id="37" dur="500" fill="hold"/>
                                        <p:tgtEl>
                                          <p:spTgt spid="23561"/>
                                        </p:tgtEl>
                                        <p:attrNameLst>
                                          <p:attrName>ppt_w</p:attrName>
                                        </p:attrNameLst>
                                      </p:cBhvr>
                                      <p:tavLst>
                                        <p:tav tm="0">
                                          <p:val>
                                            <p:fltVal val="0"/>
                                          </p:val>
                                        </p:tav>
                                        <p:tav tm="100000">
                                          <p:val>
                                            <p:strVal val="#ppt_w"/>
                                          </p:val>
                                        </p:tav>
                                      </p:tavLst>
                                    </p:anim>
                                    <p:anim calcmode="lin" valueType="num">
                                      <p:cBhvr>
                                        <p:cTn id="38" dur="500" fill="hold"/>
                                        <p:tgtEl>
                                          <p:spTgt spid="23561"/>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23564"/>
                                        </p:tgtEl>
                                        <p:attrNameLst>
                                          <p:attrName>style.visibility</p:attrName>
                                        </p:attrNameLst>
                                      </p:cBhvr>
                                      <p:to>
                                        <p:strVal val="visible"/>
                                      </p:to>
                                    </p:set>
                                    <p:anim calcmode="lin" valueType="num">
                                      <p:cBhvr>
                                        <p:cTn id="41" dur="500" fill="hold"/>
                                        <p:tgtEl>
                                          <p:spTgt spid="23564"/>
                                        </p:tgtEl>
                                        <p:attrNameLst>
                                          <p:attrName>ppt_w</p:attrName>
                                        </p:attrNameLst>
                                      </p:cBhvr>
                                      <p:tavLst>
                                        <p:tav tm="0">
                                          <p:val>
                                            <p:fltVal val="0"/>
                                          </p:val>
                                        </p:tav>
                                        <p:tav tm="100000">
                                          <p:val>
                                            <p:strVal val="#ppt_w"/>
                                          </p:val>
                                        </p:tav>
                                      </p:tavLst>
                                    </p:anim>
                                    <p:anim calcmode="lin" valueType="num">
                                      <p:cBhvr>
                                        <p:cTn id="42" dur="500" fill="hold"/>
                                        <p:tgtEl>
                                          <p:spTgt spid="23564"/>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23565"/>
                                        </p:tgtEl>
                                        <p:attrNameLst>
                                          <p:attrName>style.visibility</p:attrName>
                                        </p:attrNameLst>
                                      </p:cBhvr>
                                      <p:to>
                                        <p:strVal val="visible"/>
                                      </p:to>
                                    </p:set>
                                    <p:anim calcmode="lin" valueType="num">
                                      <p:cBhvr>
                                        <p:cTn id="45" dur="500" fill="hold"/>
                                        <p:tgtEl>
                                          <p:spTgt spid="23565"/>
                                        </p:tgtEl>
                                        <p:attrNameLst>
                                          <p:attrName>ppt_w</p:attrName>
                                        </p:attrNameLst>
                                      </p:cBhvr>
                                      <p:tavLst>
                                        <p:tav tm="0">
                                          <p:val>
                                            <p:fltVal val="0"/>
                                          </p:val>
                                        </p:tav>
                                        <p:tav tm="100000">
                                          <p:val>
                                            <p:strVal val="#ppt_w"/>
                                          </p:val>
                                        </p:tav>
                                      </p:tavLst>
                                    </p:anim>
                                    <p:anim calcmode="lin" valueType="num">
                                      <p:cBhvr>
                                        <p:cTn id="46" dur="500" fill="hold"/>
                                        <p:tgtEl>
                                          <p:spTgt spid="23565"/>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23566"/>
                                        </p:tgtEl>
                                        <p:attrNameLst>
                                          <p:attrName>style.visibility</p:attrName>
                                        </p:attrNameLst>
                                      </p:cBhvr>
                                      <p:to>
                                        <p:strVal val="visible"/>
                                      </p:to>
                                    </p:set>
                                    <p:anim calcmode="lin" valueType="num">
                                      <p:cBhvr>
                                        <p:cTn id="49" dur="500" fill="hold"/>
                                        <p:tgtEl>
                                          <p:spTgt spid="23566"/>
                                        </p:tgtEl>
                                        <p:attrNameLst>
                                          <p:attrName>ppt_w</p:attrName>
                                        </p:attrNameLst>
                                      </p:cBhvr>
                                      <p:tavLst>
                                        <p:tav tm="0">
                                          <p:val>
                                            <p:fltVal val="0"/>
                                          </p:val>
                                        </p:tav>
                                        <p:tav tm="100000">
                                          <p:val>
                                            <p:strVal val="#ppt_w"/>
                                          </p:val>
                                        </p:tav>
                                      </p:tavLst>
                                    </p:anim>
                                    <p:anim calcmode="lin" valueType="num">
                                      <p:cBhvr>
                                        <p:cTn id="50" dur="500" fill="hold"/>
                                        <p:tgtEl>
                                          <p:spTgt spid="23566"/>
                                        </p:tgtEl>
                                        <p:attrNameLst>
                                          <p:attrName>ppt_h</p:attrName>
                                        </p:attrNameLst>
                                      </p:cBhvr>
                                      <p:tavLst>
                                        <p:tav tm="0">
                                          <p:val>
                                            <p:fltVal val="0"/>
                                          </p:val>
                                        </p:tav>
                                        <p:tav tm="100000">
                                          <p:val>
                                            <p:strVal val="#ppt_h"/>
                                          </p:val>
                                        </p:tav>
                                      </p:tavLst>
                                    </p:anim>
                                  </p:childTnLst>
                                </p:cTn>
                              </p:par>
                              <p:par>
                                <p:cTn id="51" presetID="23" presetClass="entr" presetSubtype="16" fill="hold" grpId="0" nodeType="withEffect">
                                  <p:stCondLst>
                                    <p:cond delay="0"/>
                                  </p:stCondLst>
                                  <p:childTnLst>
                                    <p:set>
                                      <p:cBhvr>
                                        <p:cTn id="52" dur="1" fill="hold">
                                          <p:stCondLst>
                                            <p:cond delay="0"/>
                                          </p:stCondLst>
                                        </p:cTn>
                                        <p:tgtEl>
                                          <p:spTgt spid="23563"/>
                                        </p:tgtEl>
                                        <p:attrNameLst>
                                          <p:attrName>style.visibility</p:attrName>
                                        </p:attrNameLst>
                                      </p:cBhvr>
                                      <p:to>
                                        <p:strVal val="visible"/>
                                      </p:to>
                                    </p:set>
                                    <p:anim calcmode="lin" valueType="num">
                                      <p:cBhvr>
                                        <p:cTn id="53" dur="500" fill="hold"/>
                                        <p:tgtEl>
                                          <p:spTgt spid="23563"/>
                                        </p:tgtEl>
                                        <p:attrNameLst>
                                          <p:attrName>ppt_w</p:attrName>
                                        </p:attrNameLst>
                                      </p:cBhvr>
                                      <p:tavLst>
                                        <p:tav tm="0">
                                          <p:val>
                                            <p:fltVal val="0"/>
                                          </p:val>
                                        </p:tav>
                                        <p:tav tm="100000">
                                          <p:val>
                                            <p:strVal val="#ppt_w"/>
                                          </p:val>
                                        </p:tav>
                                      </p:tavLst>
                                    </p:anim>
                                    <p:anim calcmode="lin" valueType="num">
                                      <p:cBhvr>
                                        <p:cTn id="54" dur="500" fill="hold"/>
                                        <p:tgtEl>
                                          <p:spTgt spid="23563"/>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23562"/>
                                        </p:tgtEl>
                                        <p:attrNameLst>
                                          <p:attrName>style.visibility</p:attrName>
                                        </p:attrNameLst>
                                      </p:cBhvr>
                                      <p:to>
                                        <p:strVal val="visible"/>
                                      </p:to>
                                    </p:set>
                                    <p:anim calcmode="lin" valueType="num">
                                      <p:cBhvr>
                                        <p:cTn id="57" dur="500" fill="hold"/>
                                        <p:tgtEl>
                                          <p:spTgt spid="23562"/>
                                        </p:tgtEl>
                                        <p:attrNameLst>
                                          <p:attrName>ppt_w</p:attrName>
                                        </p:attrNameLst>
                                      </p:cBhvr>
                                      <p:tavLst>
                                        <p:tav tm="0">
                                          <p:val>
                                            <p:fltVal val="0"/>
                                          </p:val>
                                        </p:tav>
                                        <p:tav tm="100000">
                                          <p:val>
                                            <p:strVal val="#ppt_w"/>
                                          </p:val>
                                        </p:tav>
                                      </p:tavLst>
                                    </p:anim>
                                    <p:anim calcmode="lin" valueType="num">
                                      <p:cBhvr>
                                        <p:cTn id="58" dur="500" fill="hold"/>
                                        <p:tgtEl>
                                          <p:spTgt spid="23562"/>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23567"/>
                                        </p:tgtEl>
                                        <p:attrNameLst>
                                          <p:attrName>style.visibility</p:attrName>
                                        </p:attrNameLst>
                                      </p:cBhvr>
                                      <p:to>
                                        <p:strVal val="visible"/>
                                      </p:to>
                                    </p:set>
                                    <p:anim calcmode="lin" valueType="num">
                                      <p:cBhvr>
                                        <p:cTn id="61" dur="500" fill="hold"/>
                                        <p:tgtEl>
                                          <p:spTgt spid="23567"/>
                                        </p:tgtEl>
                                        <p:attrNameLst>
                                          <p:attrName>ppt_w</p:attrName>
                                        </p:attrNameLst>
                                      </p:cBhvr>
                                      <p:tavLst>
                                        <p:tav tm="0">
                                          <p:val>
                                            <p:fltVal val="0"/>
                                          </p:val>
                                        </p:tav>
                                        <p:tav tm="100000">
                                          <p:val>
                                            <p:strVal val="#ppt_w"/>
                                          </p:val>
                                        </p:tav>
                                      </p:tavLst>
                                    </p:anim>
                                    <p:anim calcmode="lin" valueType="num">
                                      <p:cBhvr>
                                        <p:cTn id="62" dur="500" fill="hold"/>
                                        <p:tgtEl>
                                          <p:spTgt spid="23567"/>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23568"/>
                                        </p:tgtEl>
                                        <p:attrNameLst>
                                          <p:attrName>style.visibility</p:attrName>
                                        </p:attrNameLst>
                                      </p:cBhvr>
                                      <p:to>
                                        <p:strVal val="visible"/>
                                      </p:to>
                                    </p:set>
                                    <p:anim calcmode="lin" valueType="num">
                                      <p:cBhvr>
                                        <p:cTn id="65" dur="500" fill="hold"/>
                                        <p:tgtEl>
                                          <p:spTgt spid="23568"/>
                                        </p:tgtEl>
                                        <p:attrNameLst>
                                          <p:attrName>ppt_w</p:attrName>
                                        </p:attrNameLst>
                                      </p:cBhvr>
                                      <p:tavLst>
                                        <p:tav tm="0">
                                          <p:val>
                                            <p:fltVal val="0"/>
                                          </p:val>
                                        </p:tav>
                                        <p:tav tm="100000">
                                          <p:val>
                                            <p:strVal val="#ppt_w"/>
                                          </p:val>
                                        </p:tav>
                                      </p:tavLst>
                                    </p:anim>
                                    <p:anim calcmode="lin" valueType="num">
                                      <p:cBhvr>
                                        <p:cTn id="66" dur="500" fill="hold"/>
                                        <p:tgtEl>
                                          <p:spTgt spid="23568"/>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23569"/>
                                        </p:tgtEl>
                                        <p:attrNameLst>
                                          <p:attrName>style.visibility</p:attrName>
                                        </p:attrNameLst>
                                      </p:cBhvr>
                                      <p:to>
                                        <p:strVal val="visible"/>
                                      </p:to>
                                    </p:set>
                                    <p:anim calcmode="lin" valueType="num">
                                      <p:cBhvr>
                                        <p:cTn id="69" dur="500" fill="hold"/>
                                        <p:tgtEl>
                                          <p:spTgt spid="23569"/>
                                        </p:tgtEl>
                                        <p:attrNameLst>
                                          <p:attrName>ppt_w</p:attrName>
                                        </p:attrNameLst>
                                      </p:cBhvr>
                                      <p:tavLst>
                                        <p:tav tm="0">
                                          <p:val>
                                            <p:fltVal val="0"/>
                                          </p:val>
                                        </p:tav>
                                        <p:tav tm="100000">
                                          <p:val>
                                            <p:strVal val="#ppt_w"/>
                                          </p:val>
                                        </p:tav>
                                      </p:tavLst>
                                    </p:anim>
                                    <p:anim calcmode="lin" valueType="num">
                                      <p:cBhvr>
                                        <p:cTn id="70" dur="500" fill="hold"/>
                                        <p:tgtEl>
                                          <p:spTgt spid="23569"/>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23570"/>
                                        </p:tgtEl>
                                        <p:attrNameLst>
                                          <p:attrName>style.visibility</p:attrName>
                                        </p:attrNameLst>
                                      </p:cBhvr>
                                      <p:to>
                                        <p:strVal val="visible"/>
                                      </p:to>
                                    </p:set>
                                    <p:anim calcmode="lin" valueType="num">
                                      <p:cBhvr>
                                        <p:cTn id="73" dur="500" fill="hold"/>
                                        <p:tgtEl>
                                          <p:spTgt spid="23570"/>
                                        </p:tgtEl>
                                        <p:attrNameLst>
                                          <p:attrName>ppt_w</p:attrName>
                                        </p:attrNameLst>
                                      </p:cBhvr>
                                      <p:tavLst>
                                        <p:tav tm="0">
                                          <p:val>
                                            <p:fltVal val="0"/>
                                          </p:val>
                                        </p:tav>
                                        <p:tav tm="100000">
                                          <p:val>
                                            <p:strVal val="#ppt_w"/>
                                          </p:val>
                                        </p:tav>
                                      </p:tavLst>
                                    </p:anim>
                                    <p:anim calcmode="lin" valueType="num">
                                      <p:cBhvr>
                                        <p:cTn id="74" dur="500" fill="hold"/>
                                        <p:tgtEl>
                                          <p:spTgt spid="23570"/>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23571"/>
                                        </p:tgtEl>
                                        <p:attrNameLst>
                                          <p:attrName>style.visibility</p:attrName>
                                        </p:attrNameLst>
                                      </p:cBhvr>
                                      <p:to>
                                        <p:strVal val="visible"/>
                                      </p:to>
                                    </p:set>
                                    <p:anim calcmode="lin" valueType="num">
                                      <p:cBhvr>
                                        <p:cTn id="77" dur="500" fill="hold"/>
                                        <p:tgtEl>
                                          <p:spTgt spid="23571"/>
                                        </p:tgtEl>
                                        <p:attrNameLst>
                                          <p:attrName>ppt_w</p:attrName>
                                        </p:attrNameLst>
                                      </p:cBhvr>
                                      <p:tavLst>
                                        <p:tav tm="0">
                                          <p:val>
                                            <p:fltVal val="0"/>
                                          </p:val>
                                        </p:tav>
                                        <p:tav tm="100000">
                                          <p:val>
                                            <p:strVal val="#ppt_w"/>
                                          </p:val>
                                        </p:tav>
                                      </p:tavLst>
                                    </p:anim>
                                    <p:anim calcmode="lin" valueType="num">
                                      <p:cBhvr>
                                        <p:cTn id="78" dur="500" fill="hold"/>
                                        <p:tgtEl>
                                          <p:spTgt spid="23571"/>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23589"/>
                                        </p:tgtEl>
                                        <p:attrNameLst>
                                          <p:attrName>style.visibility</p:attrName>
                                        </p:attrNameLst>
                                      </p:cBhvr>
                                      <p:to>
                                        <p:strVal val="visible"/>
                                      </p:to>
                                    </p:set>
                                    <p:anim calcmode="lin" valueType="num">
                                      <p:cBhvr>
                                        <p:cTn id="83" dur="500" fill="hold"/>
                                        <p:tgtEl>
                                          <p:spTgt spid="23589"/>
                                        </p:tgtEl>
                                        <p:attrNameLst>
                                          <p:attrName>ppt_w</p:attrName>
                                        </p:attrNameLst>
                                      </p:cBhvr>
                                      <p:tavLst>
                                        <p:tav tm="0">
                                          <p:val>
                                            <p:fltVal val="0"/>
                                          </p:val>
                                        </p:tav>
                                        <p:tav tm="100000">
                                          <p:val>
                                            <p:strVal val="#ppt_w"/>
                                          </p:val>
                                        </p:tav>
                                      </p:tavLst>
                                    </p:anim>
                                    <p:anim calcmode="lin" valueType="num">
                                      <p:cBhvr>
                                        <p:cTn id="84" dur="500" fill="hold"/>
                                        <p:tgtEl>
                                          <p:spTgt spid="23589"/>
                                        </p:tgtEl>
                                        <p:attrNameLst>
                                          <p:attrName>ppt_h</p:attrName>
                                        </p:attrNameLst>
                                      </p:cBhvr>
                                      <p:tavLst>
                                        <p:tav tm="0">
                                          <p:val>
                                            <p:fltVal val="0"/>
                                          </p:val>
                                        </p:tav>
                                        <p:tav tm="100000">
                                          <p:val>
                                            <p:strVal val="#ppt_h"/>
                                          </p:val>
                                        </p:tav>
                                      </p:tavLst>
                                    </p:anim>
                                  </p:childTnLst>
                                </p:cTn>
                              </p:par>
                              <p:par>
                                <p:cTn id="85" presetID="23" presetClass="entr" presetSubtype="16" fill="hold" grpId="0" nodeType="withEffect">
                                  <p:stCondLst>
                                    <p:cond delay="0"/>
                                  </p:stCondLst>
                                  <p:childTnLst>
                                    <p:set>
                                      <p:cBhvr>
                                        <p:cTn id="86" dur="1" fill="hold">
                                          <p:stCondLst>
                                            <p:cond delay="0"/>
                                          </p:stCondLst>
                                        </p:cTn>
                                        <p:tgtEl>
                                          <p:spTgt spid="23573"/>
                                        </p:tgtEl>
                                        <p:attrNameLst>
                                          <p:attrName>style.visibility</p:attrName>
                                        </p:attrNameLst>
                                      </p:cBhvr>
                                      <p:to>
                                        <p:strVal val="visible"/>
                                      </p:to>
                                    </p:set>
                                    <p:anim calcmode="lin" valueType="num">
                                      <p:cBhvr>
                                        <p:cTn id="87" dur="500" fill="hold"/>
                                        <p:tgtEl>
                                          <p:spTgt spid="23573"/>
                                        </p:tgtEl>
                                        <p:attrNameLst>
                                          <p:attrName>ppt_w</p:attrName>
                                        </p:attrNameLst>
                                      </p:cBhvr>
                                      <p:tavLst>
                                        <p:tav tm="0">
                                          <p:val>
                                            <p:fltVal val="0"/>
                                          </p:val>
                                        </p:tav>
                                        <p:tav tm="100000">
                                          <p:val>
                                            <p:strVal val="#ppt_w"/>
                                          </p:val>
                                        </p:tav>
                                      </p:tavLst>
                                    </p:anim>
                                    <p:anim calcmode="lin" valueType="num">
                                      <p:cBhvr>
                                        <p:cTn id="88" dur="500" fill="hold"/>
                                        <p:tgtEl>
                                          <p:spTgt spid="23573"/>
                                        </p:tgtEl>
                                        <p:attrNameLst>
                                          <p:attrName>ppt_h</p:attrName>
                                        </p:attrNameLst>
                                      </p:cBhvr>
                                      <p:tavLst>
                                        <p:tav tm="0">
                                          <p:val>
                                            <p:fltVal val="0"/>
                                          </p:val>
                                        </p:tav>
                                        <p:tav tm="100000">
                                          <p:val>
                                            <p:strVal val="#ppt_h"/>
                                          </p:val>
                                        </p:tav>
                                      </p:tavLst>
                                    </p:anim>
                                  </p:childTnLst>
                                </p:cTn>
                              </p:par>
                              <p:par>
                                <p:cTn id="89" presetID="23" presetClass="entr" presetSubtype="16" fill="hold" grpId="0" nodeType="withEffect">
                                  <p:stCondLst>
                                    <p:cond delay="0"/>
                                  </p:stCondLst>
                                  <p:childTnLst>
                                    <p:set>
                                      <p:cBhvr>
                                        <p:cTn id="90" dur="1" fill="hold">
                                          <p:stCondLst>
                                            <p:cond delay="0"/>
                                          </p:stCondLst>
                                        </p:cTn>
                                        <p:tgtEl>
                                          <p:spTgt spid="23574"/>
                                        </p:tgtEl>
                                        <p:attrNameLst>
                                          <p:attrName>style.visibility</p:attrName>
                                        </p:attrNameLst>
                                      </p:cBhvr>
                                      <p:to>
                                        <p:strVal val="visible"/>
                                      </p:to>
                                    </p:set>
                                    <p:anim calcmode="lin" valueType="num">
                                      <p:cBhvr>
                                        <p:cTn id="91" dur="500" fill="hold"/>
                                        <p:tgtEl>
                                          <p:spTgt spid="23574"/>
                                        </p:tgtEl>
                                        <p:attrNameLst>
                                          <p:attrName>ppt_w</p:attrName>
                                        </p:attrNameLst>
                                      </p:cBhvr>
                                      <p:tavLst>
                                        <p:tav tm="0">
                                          <p:val>
                                            <p:fltVal val="0"/>
                                          </p:val>
                                        </p:tav>
                                        <p:tav tm="100000">
                                          <p:val>
                                            <p:strVal val="#ppt_w"/>
                                          </p:val>
                                        </p:tav>
                                      </p:tavLst>
                                    </p:anim>
                                    <p:anim calcmode="lin" valueType="num">
                                      <p:cBhvr>
                                        <p:cTn id="92" dur="500" fill="hold"/>
                                        <p:tgtEl>
                                          <p:spTgt spid="23574"/>
                                        </p:tgtEl>
                                        <p:attrNameLst>
                                          <p:attrName>ppt_h</p:attrName>
                                        </p:attrNameLst>
                                      </p:cBhvr>
                                      <p:tavLst>
                                        <p:tav tm="0">
                                          <p:val>
                                            <p:fltVal val="0"/>
                                          </p:val>
                                        </p:tav>
                                        <p:tav tm="100000">
                                          <p:val>
                                            <p:strVal val="#ppt_h"/>
                                          </p:val>
                                        </p:tav>
                                      </p:tavLst>
                                    </p:anim>
                                  </p:childTnLst>
                                </p:cTn>
                              </p:par>
                              <p:par>
                                <p:cTn id="93" presetID="23" presetClass="entr" presetSubtype="16" fill="hold" grpId="0" nodeType="withEffect">
                                  <p:stCondLst>
                                    <p:cond delay="0"/>
                                  </p:stCondLst>
                                  <p:childTnLst>
                                    <p:set>
                                      <p:cBhvr>
                                        <p:cTn id="94" dur="1" fill="hold">
                                          <p:stCondLst>
                                            <p:cond delay="0"/>
                                          </p:stCondLst>
                                        </p:cTn>
                                        <p:tgtEl>
                                          <p:spTgt spid="23575"/>
                                        </p:tgtEl>
                                        <p:attrNameLst>
                                          <p:attrName>style.visibility</p:attrName>
                                        </p:attrNameLst>
                                      </p:cBhvr>
                                      <p:to>
                                        <p:strVal val="visible"/>
                                      </p:to>
                                    </p:set>
                                    <p:anim calcmode="lin" valueType="num">
                                      <p:cBhvr>
                                        <p:cTn id="95" dur="500" fill="hold"/>
                                        <p:tgtEl>
                                          <p:spTgt spid="23575"/>
                                        </p:tgtEl>
                                        <p:attrNameLst>
                                          <p:attrName>ppt_w</p:attrName>
                                        </p:attrNameLst>
                                      </p:cBhvr>
                                      <p:tavLst>
                                        <p:tav tm="0">
                                          <p:val>
                                            <p:fltVal val="0"/>
                                          </p:val>
                                        </p:tav>
                                        <p:tav tm="100000">
                                          <p:val>
                                            <p:strVal val="#ppt_w"/>
                                          </p:val>
                                        </p:tav>
                                      </p:tavLst>
                                    </p:anim>
                                    <p:anim calcmode="lin" valueType="num">
                                      <p:cBhvr>
                                        <p:cTn id="96" dur="500" fill="hold"/>
                                        <p:tgtEl>
                                          <p:spTgt spid="23575"/>
                                        </p:tgtEl>
                                        <p:attrNameLst>
                                          <p:attrName>ppt_h</p:attrName>
                                        </p:attrNameLst>
                                      </p:cBhvr>
                                      <p:tavLst>
                                        <p:tav tm="0">
                                          <p:val>
                                            <p:fltVal val="0"/>
                                          </p:val>
                                        </p:tav>
                                        <p:tav tm="100000">
                                          <p:val>
                                            <p:strVal val="#ppt_h"/>
                                          </p:val>
                                        </p:tav>
                                      </p:tavLst>
                                    </p:anim>
                                  </p:childTnLst>
                                </p:cTn>
                              </p:par>
                              <p:par>
                                <p:cTn id="97" presetID="23" presetClass="entr" presetSubtype="16" fill="hold" grpId="0" nodeType="withEffect">
                                  <p:stCondLst>
                                    <p:cond delay="0"/>
                                  </p:stCondLst>
                                  <p:childTnLst>
                                    <p:set>
                                      <p:cBhvr>
                                        <p:cTn id="98" dur="1" fill="hold">
                                          <p:stCondLst>
                                            <p:cond delay="0"/>
                                          </p:stCondLst>
                                        </p:cTn>
                                        <p:tgtEl>
                                          <p:spTgt spid="23576"/>
                                        </p:tgtEl>
                                        <p:attrNameLst>
                                          <p:attrName>style.visibility</p:attrName>
                                        </p:attrNameLst>
                                      </p:cBhvr>
                                      <p:to>
                                        <p:strVal val="visible"/>
                                      </p:to>
                                    </p:set>
                                    <p:anim calcmode="lin" valueType="num">
                                      <p:cBhvr>
                                        <p:cTn id="99" dur="500" fill="hold"/>
                                        <p:tgtEl>
                                          <p:spTgt spid="23576"/>
                                        </p:tgtEl>
                                        <p:attrNameLst>
                                          <p:attrName>ppt_w</p:attrName>
                                        </p:attrNameLst>
                                      </p:cBhvr>
                                      <p:tavLst>
                                        <p:tav tm="0">
                                          <p:val>
                                            <p:fltVal val="0"/>
                                          </p:val>
                                        </p:tav>
                                        <p:tav tm="100000">
                                          <p:val>
                                            <p:strVal val="#ppt_w"/>
                                          </p:val>
                                        </p:tav>
                                      </p:tavLst>
                                    </p:anim>
                                    <p:anim calcmode="lin" valueType="num">
                                      <p:cBhvr>
                                        <p:cTn id="100" dur="500" fill="hold"/>
                                        <p:tgtEl>
                                          <p:spTgt spid="23576"/>
                                        </p:tgtEl>
                                        <p:attrNameLst>
                                          <p:attrName>ppt_h</p:attrName>
                                        </p:attrNameLst>
                                      </p:cBhvr>
                                      <p:tavLst>
                                        <p:tav tm="0">
                                          <p:val>
                                            <p:fltVal val="0"/>
                                          </p:val>
                                        </p:tav>
                                        <p:tav tm="100000">
                                          <p:val>
                                            <p:strVal val="#ppt_h"/>
                                          </p:val>
                                        </p:tav>
                                      </p:tavLst>
                                    </p:anim>
                                  </p:childTnLst>
                                </p:cTn>
                              </p:par>
                              <p:par>
                                <p:cTn id="101" presetID="23" presetClass="entr" presetSubtype="16" fill="hold" grpId="0" nodeType="withEffect">
                                  <p:stCondLst>
                                    <p:cond delay="0"/>
                                  </p:stCondLst>
                                  <p:childTnLst>
                                    <p:set>
                                      <p:cBhvr>
                                        <p:cTn id="102" dur="1" fill="hold">
                                          <p:stCondLst>
                                            <p:cond delay="0"/>
                                          </p:stCondLst>
                                        </p:cTn>
                                        <p:tgtEl>
                                          <p:spTgt spid="23577"/>
                                        </p:tgtEl>
                                        <p:attrNameLst>
                                          <p:attrName>style.visibility</p:attrName>
                                        </p:attrNameLst>
                                      </p:cBhvr>
                                      <p:to>
                                        <p:strVal val="visible"/>
                                      </p:to>
                                    </p:set>
                                    <p:anim calcmode="lin" valueType="num">
                                      <p:cBhvr>
                                        <p:cTn id="103" dur="500" fill="hold"/>
                                        <p:tgtEl>
                                          <p:spTgt spid="23577"/>
                                        </p:tgtEl>
                                        <p:attrNameLst>
                                          <p:attrName>ppt_w</p:attrName>
                                        </p:attrNameLst>
                                      </p:cBhvr>
                                      <p:tavLst>
                                        <p:tav tm="0">
                                          <p:val>
                                            <p:fltVal val="0"/>
                                          </p:val>
                                        </p:tav>
                                        <p:tav tm="100000">
                                          <p:val>
                                            <p:strVal val="#ppt_w"/>
                                          </p:val>
                                        </p:tav>
                                      </p:tavLst>
                                    </p:anim>
                                    <p:anim calcmode="lin" valueType="num">
                                      <p:cBhvr>
                                        <p:cTn id="104" dur="500" fill="hold"/>
                                        <p:tgtEl>
                                          <p:spTgt spid="23577"/>
                                        </p:tgtEl>
                                        <p:attrNameLst>
                                          <p:attrName>ppt_h</p:attrName>
                                        </p:attrNameLst>
                                      </p:cBhvr>
                                      <p:tavLst>
                                        <p:tav tm="0">
                                          <p:val>
                                            <p:fltVal val="0"/>
                                          </p:val>
                                        </p:tav>
                                        <p:tav tm="100000">
                                          <p:val>
                                            <p:strVal val="#ppt_h"/>
                                          </p:val>
                                        </p:tav>
                                      </p:tavLst>
                                    </p:anim>
                                  </p:childTnLst>
                                </p:cTn>
                              </p:par>
                              <p:par>
                                <p:cTn id="105" presetID="23" presetClass="entr" presetSubtype="16" fill="hold" grpId="0" nodeType="withEffect">
                                  <p:stCondLst>
                                    <p:cond delay="0"/>
                                  </p:stCondLst>
                                  <p:childTnLst>
                                    <p:set>
                                      <p:cBhvr>
                                        <p:cTn id="106" dur="1" fill="hold">
                                          <p:stCondLst>
                                            <p:cond delay="0"/>
                                          </p:stCondLst>
                                        </p:cTn>
                                        <p:tgtEl>
                                          <p:spTgt spid="23578"/>
                                        </p:tgtEl>
                                        <p:attrNameLst>
                                          <p:attrName>style.visibility</p:attrName>
                                        </p:attrNameLst>
                                      </p:cBhvr>
                                      <p:to>
                                        <p:strVal val="visible"/>
                                      </p:to>
                                    </p:set>
                                    <p:anim calcmode="lin" valueType="num">
                                      <p:cBhvr>
                                        <p:cTn id="107" dur="500" fill="hold"/>
                                        <p:tgtEl>
                                          <p:spTgt spid="23578"/>
                                        </p:tgtEl>
                                        <p:attrNameLst>
                                          <p:attrName>ppt_w</p:attrName>
                                        </p:attrNameLst>
                                      </p:cBhvr>
                                      <p:tavLst>
                                        <p:tav tm="0">
                                          <p:val>
                                            <p:fltVal val="0"/>
                                          </p:val>
                                        </p:tav>
                                        <p:tav tm="100000">
                                          <p:val>
                                            <p:strVal val="#ppt_w"/>
                                          </p:val>
                                        </p:tav>
                                      </p:tavLst>
                                    </p:anim>
                                    <p:anim calcmode="lin" valueType="num">
                                      <p:cBhvr>
                                        <p:cTn id="108" dur="500" fill="hold"/>
                                        <p:tgtEl>
                                          <p:spTgt spid="23578"/>
                                        </p:tgtEl>
                                        <p:attrNameLst>
                                          <p:attrName>ppt_h</p:attrName>
                                        </p:attrNameLst>
                                      </p:cBhvr>
                                      <p:tavLst>
                                        <p:tav tm="0">
                                          <p:val>
                                            <p:fltVal val="0"/>
                                          </p:val>
                                        </p:tav>
                                        <p:tav tm="100000">
                                          <p:val>
                                            <p:strVal val="#ppt_h"/>
                                          </p:val>
                                        </p:tav>
                                      </p:tavLst>
                                    </p:anim>
                                  </p:childTnLst>
                                </p:cTn>
                              </p:par>
                              <p:par>
                                <p:cTn id="109" presetID="23" presetClass="entr" presetSubtype="16" fill="hold" grpId="0" nodeType="withEffect">
                                  <p:stCondLst>
                                    <p:cond delay="0"/>
                                  </p:stCondLst>
                                  <p:childTnLst>
                                    <p:set>
                                      <p:cBhvr>
                                        <p:cTn id="110" dur="1" fill="hold">
                                          <p:stCondLst>
                                            <p:cond delay="0"/>
                                          </p:stCondLst>
                                        </p:cTn>
                                        <p:tgtEl>
                                          <p:spTgt spid="23579"/>
                                        </p:tgtEl>
                                        <p:attrNameLst>
                                          <p:attrName>style.visibility</p:attrName>
                                        </p:attrNameLst>
                                      </p:cBhvr>
                                      <p:to>
                                        <p:strVal val="visible"/>
                                      </p:to>
                                    </p:set>
                                    <p:anim calcmode="lin" valueType="num">
                                      <p:cBhvr>
                                        <p:cTn id="111" dur="500" fill="hold"/>
                                        <p:tgtEl>
                                          <p:spTgt spid="23579"/>
                                        </p:tgtEl>
                                        <p:attrNameLst>
                                          <p:attrName>ppt_w</p:attrName>
                                        </p:attrNameLst>
                                      </p:cBhvr>
                                      <p:tavLst>
                                        <p:tav tm="0">
                                          <p:val>
                                            <p:fltVal val="0"/>
                                          </p:val>
                                        </p:tav>
                                        <p:tav tm="100000">
                                          <p:val>
                                            <p:strVal val="#ppt_w"/>
                                          </p:val>
                                        </p:tav>
                                      </p:tavLst>
                                    </p:anim>
                                    <p:anim calcmode="lin" valueType="num">
                                      <p:cBhvr>
                                        <p:cTn id="112" dur="500" fill="hold"/>
                                        <p:tgtEl>
                                          <p:spTgt spid="23579"/>
                                        </p:tgtEl>
                                        <p:attrNameLst>
                                          <p:attrName>ppt_h</p:attrName>
                                        </p:attrNameLst>
                                      </p:cBhvr>
                                      <p:tavLst>
                                        <p:tav tm="0">
                                          <p:val>
                                            <p:fltVal val="0"/>
                                          </p:val>
                                        </p:tav>
                                        <p:tav tm="100000">
                                          <p:val>
                                            <p:strVal val="#ppt_h"/>
                                          </p:val>
                                        </p:tav>
                                      </p:tavLst>
                                    </p:anim>
                                  </p:childTnLst>
                                </p:cTn>
                              </p:par>
                              <p:par>
                                <p:cTn id="113" presetID="23" presetClass="entr" presetSubtype="16" fill="hold" grpId="0" nodeType="withEffect">
                                  <p:stCondLst>
                                    <p:cond delay="0"/>
                                  </p:stCondLst>
                                  <p:childTnLst>
                                    <p:set>
                                      <p:cBhvr>
                                        <p:cTn id="114" dur="1" fill="hold">
                                          <p:stCondLst>
                                            <p:cond delay="0"/>
                                          </p:stCondLst>
                                        </p:cTn>
                                        <p:tgtEl>
                                          <p:spTgt spid="23580"/>
                                        </p:tgtEl>
                                        <p:attrNameLst>
                                          <p:attrName>style.visibility</p:attrName>
                                        </p:attrNameLst>
                                      </p:cBhvr>
                                      <p:to>
                                        <p:strVal val="visible"/>
                                      </p:to>
                                    </p:set>
                                    <p:anim calcmode="lin" valueType="num">
                                      <p:cBhvr>
                                        <p:cTn id="115" dur="500" fill="hold"/>
                                        <p:tgtEl>
                                          <p:spTgt spid="23580"/>
                                        </p:tgtEl>
                                        <p:attrNameLst>
                                          <p:attrName>ppt_w</p:attrName>
                                        </p:attrNameLst>
                                      </p:cBhvr>
                                      <p:tavLst>
                                        <p:tav tm="0">
                                          <p:val>
                                            <p:fltVal val="0"/>
                                          </p:val>
                                        </p:tav>
                                        <p:tav tm="100000">
                                          <p:val>
                                            <p:strVal val="#ppt_w"/>
                                          </p:val>
                                        </p:tav>
                                      </p:tavLst>
                                    </p:anim>
                                    <p:anim calcmode="lin" valueType="num">
                                      <p:cBhvr>
                                        <p:cTn id="116" dur="500" fill="hold"/>
                                        <p:tgtEl>
                                          <p:spTgt spid="23580"/>
                                        </p:tgtEl>
                                        <p:attrNameLst>
                                          <p:attrName>ppt_h</p:attrName>
                                        </p:attrNameLst>
                                      </p:cBhvr>
                                      <p:tavLst>
                                        <p:tav tm="0">
                                          <p:val>
                                            <p:fltVal val="0"/>
                                          </p:val>
                                        </p:tav>
                                        <p:tav tm="100000">
                                          <p:val>
                                            <p:strVal val="#ppt_h"/>
                                          </p:val>
                                        </p:tav>
                                      </p:tavLst>
                                    </p:anim>
                                  </p:childTnLst>
                                </p:cTn>
                              </p:par>
                              <p:par>
                                <p:cTn id="117" presetID="23" presetClass="entr" presetSubtype="16" fill="hold" grpId="0" nodeType="withEffect">
                                  <p:stCondLst>
                                    <p:cond delay="0"/>
                                  </p:stCondLst>
                                  <p:childTnLst>
                                    <p:set>
                                      <p:cBhvr>
                                        <p:cTn id="118" dur="1" fill="hold">
                                          <p:stCondLst>
                                            <p:cond delay="0"/>
                                          </p:stCondLst>
                                        </p:cTn>
                                        <p:tgtEl>
                                          <p:spTgt spid="23581"/>
                                        </p:tgtEl>
                                        <p:attrNameLst>
                                          <p:attrName>style.visibility</p:attrName>
                                        </p:attrNameLst>
                                      </p:cBhvr>
                                      <p:to>
                                        <p:strVal val="visible"/>
                                      </p:to>
                                    </p:set>
                                    <p:anim calcmode="lin" valueType="num">
                                      <p:cBhvr>
                                        <p:cTn id="119" dur="500" fill="hold"/>
                                        <p:tgtEl>
                                          <p:spTgt spid="23581"/>
                                        </p:tgtEl>
                                        <p:attrNameLst>
                                          <p:attrName>ppt_w</p:attrName>
                                        </p:attrNameLst>
                                      </p:cBhvr>
                                      <p:tavLst>
                                        <p:tav tm="0">
                                          <p:val>
                                            <p:fltVal val="0"/>
                                          </p:val>
                                        </p:tav>
                                        <p:tav tm="100000">
                                          <p:val>
                                            <p:strVal val="#ppt_w"/>
                                          </p:val>
                                        </p:tav>
                                      </p:tavLst>
                                    </p:anim>
                                    <p:anim calcmode="lin" valueType="num">
                                      <p:cBhvr>
                                        <p:cTn id="120" dur="500" fill="hold"/>
                                        <p:tgtEl>
                                          <p:spTgt spid="23581"/>
                                        </p:tgtEl>
                                        <p:attrNameLst>
                                          <p:attrName>ppt_h</p:attrName>
                                        </p:attrNameLst>
                                      </p:cBhvr>
                                      <p:tavLst>
                                        <p:tav tm="0">
                                          <p:val>
                                            <p:fltVal val="0"/>
                                          </p:val>
                                        </p:tav>
                                        <p:tav tm="100000">
                                          <p:val>
                                            <p:strVal val="#ppt_h"/>
                                          </p:val>
                                        </p:tav>
                                      </p:tavLst>
                                    </p:anim>
                                  </p:childTnLst>
                                </p:cTn>
                              </p:par>
                              <p:par>
                                <p:cTn id="121" presetID="23" presetClass="entr" presetSubtype="16" fill="hold" grpId="0" nodeType="withEffect">
                                  <p:stCondLst>
                                    <p:cond delay="0"/>
                                  </p:stCondLst>
                                  <p:childTnLst>
                                    <p:set>
                                      <p:cBhvr>
                                        <p:cTn id="122" dur="1" fill="hold">
                                          <p:stCondLst>
                                            <p:cond delay="0"/>
                                          </p:stCondLst>
                                        </p:cTn>
                                        <p:tgtEl>
                                          <p:spTgt spid="23582"/>
                                        </p:tgtEl>
                                        <p:attrNameLst>
                                          <p:attrName>style.visibility</p:attrName>
                                        </p:attrNameLst>
                                      </p:cBhvr>
                                      <p:to>
                                        <p:strVal val="visible"/>
                                      </p:to>
                                    </p:set>
                                    <p:anim calcmode="lin" valueType="num">
                                      <p:cBhvr>
                                        <p:cTn id="123" dur="500" fill="hold"/>
                                        <p:tgtEl>
                                          <p:spTgt spid="23582"/>
                                        </p:tgtEl>
                                        <p:attrNameLst>
                                          <p:attrName>ppt_w</p:attrName>
                                        </p:attrNameLst>
                                      </p:cBhvr>
                                      <p:tavLst>
                                        <p:tav tm="0">
                                          <p:val>
                                            <p:fltVal val="0"/>
                                          </p:val>
                                        </p:tav>
                                        <p:tav tm="100000">
                                          <p:val>
                                            <p:strVal val="#ppt_w"/>
                                          </p:val>
                                        </p:tav>
                                      </p:tavLst>
                                    </p:anim>
                                    <p:anim calcmode="lin" valueType="num">
                                      <p:cBhvr>
                                        <p:cTn id="124" dur="500" fill="hold"/>
                                        <p:tgtEl>
                                          <p:spTgt spid="23582"/>
                                        </p:tgtEl>
                                        <p:attrNameLst>
                                          <p:attrName>ppt_h</p:attrName>
                                        </p:attrNameLst>
                                      </p:cBhvr>
                                      <p:tavLst>
                                        <p:tav tm="0">
                                          <p:val>
                                            <p:fltVal val="0"/>
                                          </p:val>
                                        </p:tav>
                                        <p:tav tm="100000">
                                          <p:val>
                                            <p:strVal val="#ppt_h"/>
                                          </p:val>
                                        </p:tav>
                                      </p:tavLst>
                                    </p:anim>
                                  </p:childTnLst>
                                </p:cTn>
                              </p:par>
                              <p:par>
                                <p:cTn id="125" presetID="23" presetClass="entr" presetSubtype="16" fill="hold" grpId="0" nodeType="withEffect">
                                  <p:stCondLst>
                                    <p:cond delay="0"/>
                                  </p:stCondLst>
                                  <p:childTnLst>
                                    <p:set>
                                      <p:cBhvr>
                                        <p:cTn id="126" dur="1" fill="hold">
                                          <p:stCondLst>
                                            <p:cond delay="0"/>
                                          </p:stCondLst>
                                        </p:cTn>
                                        <p:tgtEl>
                                          <p:spTgt spid="23583"/>
                                        </p:tgtEl>
                                        <p:attrNameLst>
                                          <p:attrName>style.visibility</p:attrName>
                                        </p:attrNameLst>
                                      </p:cBhvr>
                                      <p:to>
                                        <p:strVal val="visible"/>
                                      </p:to>
                                    </p:set>
                                    <p:anim calcmode="lin" valueType="num">
                                      <p:cBhvr>
                                        <p:cTn id="127" dur="500" fill="hold"/>
                                        <p:tgtEl>
                                          <p:spTgt spid="23583"/>
                                        </p:tgtEl>
                                        <p:attrNameLst>
                                          <p:attrName>ppt_w</p:attrName>
                                        </p:attrNameLst>
                                      </p:cBhvr>
                                      <p:tavLst>
                                        <p:tav tm="0">
                                          <p:val>
                                            <p:fltVal val="0"/>
                                          </p:val>
                                        </p:tav>
                                        <p:tav tm="100000">
                                          <p:val>
                                            <p:strVal val="#ppt_w"/>
                                          </p:val>
                                        </p:tav>
                                      </p:tavLst>
                                    </p:anim>
                                    <p:anim calcmode="lin" valueType="num">
                                      <p:cBhvr>
                                        <p:cTn id="128" dur="500" fill="hold"/>
                                        <p:tgtEl>
                                          <p:spTgt spid="23583"/>
                                        </p:tgtEl>
                                        <p:attrNameLst>
                                          <p:attrName>ppt_h</p:attrName>
                                        </p:attrNameLst>
                                      </p:cBhvr>
                                      <p:tavLst>
                                        <p:tav tm="0">
                                          <p:val>
                                            <p:fltVal val="0"/>
                                          </p:val>
                                        </p:tav>
                                        <p:tav tm="100000">
                                          <p:val>
                                            <p:strVal val="#ppt_h"/>
                                          </p:val>
                                        </p:tav>
                                      </p:tavLst>
                                    </p:anim>
                                  </p:childTnLst>
                                </p:cTn>
                              </p:par>
                              <p:par>
                                <p:cTn id="129" presetID="23" presetClass="entr" presetSubtype="16" fill="hold" grpId="0" nodeType="withEffect">
                                  <p:stCondLst>
                                    <p:cond delay="0"/>
                                  </p:stCondLst>
                                  <p:childTnLst>
                                    <p:set>
                                      <p:cBhvr>
                                        <p:cTn id="130" dur="1" fill="hold">
                                          <p:stCondLst>
                                            <p:cond delay="0"/>
                                          </p:stCondLst>
                                        </p:cTn>
                                        <p:tgtEl>
                                          <p:spTgt spid="23584"/>
                                        </p:tgtEl>
                                        <p:attrNameLst>
                                          <p:attrName>style.visibility</p:attrName>
                                        </p:attrNameLst>
                                      </p:cBhvr>
                                      <p:to>
                                        <p:strVal val="visible"/>
                                      </p:to>
                                    </p:set>
                                    <p:anim calcmode="lin" valueType="num">
                                      <p:cBhvr>
                                        <p:cTn id="131" dur="500" fill="hold"/>
                                        <p:tgtEl>
                                          <p:spTgt spid="23584"/>
                                        </p:tgtEl>
                                        <p:attrNameLst>
                                          <p:attrName>ppt_w</p:attrName>
                                        </p:attrNameLst>
                                      </p:cBhvr>
                                      <p:tavLst>
                                        <p:tav tm="0">
                                          <p:val>
                                            <p:fltVal val="0"/>
                                          </p:val>
                                        </p:tav>
                                        <p:tav tm="100000">
                                          <p:val>
                                            <p:strVal val="#ppt_w"/>
                                          </p:val>
                                        </p:tav>
                                      </p:tavLst>
                                    </p:anim>
                                    <p:anim calcmode="lin" valueType="num">
                                      <p:cBhvr>
                                        <p:cTn id="132" dur="500" fill="hold"/>
                                        <p:tgtEl>
                                          <p:spTgt spid="23584"/>
                                        </p:tgtEl>
                                        <p:attrNameLst>
                                          <p:attrName>ppt_h</p:attrName>
                                        </p:attrNameLst>
                                      </p:cBhvr>
                                      <p:tavLst>
                                        <p:tav tm="0">
                                          <p:val>
                                            <p:fltVal val="0"/>
                                          </p:val>
                                        </p:tav>
                                        <p:tav tm="100000">
                                          <p:val>
                                            <p:strVal val="#ppt_h"/>
                                          </p:val>
                                        </p:tav>
                                      </p:tavLst>
                                    </p:anim>
                                  </p:childTnLst>
                                </p:cTn>
                              </p:par>
                              <p:par>
                                <p:cTn id="133" presetID="23" presetClass="entr" presetSubtype="16" fill="hold" grpId="0" nodeType="withEffect">
                                  <p:stCondLst>
                                    <p:cond delay="0"/>
                                  </p:stCondLst>
                                  <p:childTnLst>
                                    <p:set>
                                      <p:cBhvr>
                                        <p:cTn id="134" dur="1" fill="hold">
                                          <p:stCondLst>
                                            <p:cond delay="0"/>
                                          </p:stCondLst>
                                        </p:cTn>
                                        <p:tgtEl>
                                          <p:spTgt spid="23585"/>
                                        </p:tgtEl>
                                        <p:attrNameLst>
                                          <p:attrName>style.visibility</p:attrName>
                                        </p:attrNameLst>
                                      </p:cBhvr>
                                      <p:to>
                                        <p:strVal val="visible"/>
                                      </p:to>
                                    </p:set>
                                    <p:anim calcmode="lin" valueType="num">
                                      <p:cBhvr>
                                        <p:cTn id="135" dur="500" fill="hold"/>
                                        <p:tgtEl>
                                          <p:spTgt spid="23585"/>
                                        </p:tgtEl>
                                        <p:attrNameLst>
                                          <p:attrName>ppt_w</p:attrName>
                                        </p:attrNameLst>
                                      </p:cBhvr>
                                      <p:tavLst>
                                        <p:tav tm="0">
                                          <p:val>
                                            <p:fltVal val="0"/>
                                          </p:val>
                                        </p:tav>
                                        <p:tav tm="100000">
                                          <p:val>
                                            <p:strVal val="#ppt_w"/>
                                          </p:val>
                                        </p:tav>
                                      </p:tavLst>
                                    </p:anim>
                                    <p:anim calcmode="lin" valueType="num">
                                      <p:cBhvr>
                                        <p:cTn id="136" dur="500" fill="hold"/>
                                        <p:tgtEl>
                                          <p:spTgt spid="23585"/>
                                        </p:tgtEl>
                                        <p:attrNameLst>
                                          <p:attrName>ppt_h</p:attrName>
                                        </p:attrNameLst>
                                      </p:cBhvr>
                                      <p:tavLst>
                                        <p:tav tm="0">
                                          <p:val>
                                            <p:fltVal val="0"/>
                                          </p:val>
                                        </p:tav>
                                        <p:tav tm="100000">
                                          <p:val>
                                            <p:strVal val="#ppt_h"/>
                                          </p:val>
                                        </p:tav>
                                      </p:tavLst>
                                    </p:anim>
                                  </p:childTnLst>
                                </p:cTn>
                              </p:par>
                              <p:par>
                                <p:cTn id="137" presetID="23" presetClass="entr" presetSubtype="16" fill="hold" grpId="0" nodeType="withEffect">
                                  <p:stCondLst>
                                    <p:cond delay="0"/>
                                  </p:stCondLst>
                                  <p:childTnLst>
                                    <p:set>
                                      <p:cBhvr>
                                        <p:cTn id="138" dur="1" fill="hold">
                                          <p:stCondLst>
                                            <p:cond delay="0"/>
                                          </p:stCondLst>
                                        </p:cTn>
                                        <p:tgtEl>
                                          <p:spTgt spid="23586"/>
                                        </p:tgtEl>
                                        <p:attrNameLst>
                                          <p:attrName>style.visibility</p:attrName>
                                        </p:attrNameLst>
                                      </p:cBhvr>
                                      <p:to>
                                        <p:strVal val="visible"/>
                                      </p:to>
                                    </p:set>
                                    <p:anim calcmode="lin" valueType="num">
                                      <p:cBhvr>
                                        <p:cTn id="139" dur="500" fill="hold"/>
                                        <p:tgtEl>
                                          <p:spTgt spid="23586"/>
                                        </p:tgtEl>
                                        <p:attrNameLst>
                                          <p:attrName>ppt_w</p:attrName>
                                        </p:attrNameLst>
                                      </p:cBhvr>
                                      <p:tavLst>
                                        <p:tav tm="0">
                                          <p:val>
                                            <p:fltVal val="0"/>
                                          </p:val>
                                        </p:tav>
                                        <p:tav tm="100000">
                                          <p:val>
                                            <p:strVal val="#ppt_w"/>
                                          </p:val>
                                        </p:tav>
                                      </p:tavLst>
                                    </p:anim>
                                    <p:anim calcmode="lin" valueType="num">
                                      <p:cBhvr>
                                        <p:cTn id="140" dur="500" fill="hold"/>
                                        <p:tgtEl>
                                          <p:spTgt spid="23586"/>
                                        </p:tgtEl>
                                        <p:attrNameLst>
                                          <p:attrName>ppt_h</p:attrName>
                                        </p:attrNameLst>
                                      </p:cBhvr>
                                      <p:tavLst>
                                        <p:tav tm="0">
                                          <p:val>
                                            <p:fltVal val="0"/>
                                          </p:val>
                                        </p:tav>
                                        <p:tav tm="100000">
                                          <p:val>
                                            <p:strVal val="#ppt_h"/>
                                          </p:val>
                                        </p:tav>
                                      </p:tavLst>
                                    </p:anim>
                                  </p:childTnLst>
                                </p:cTn>
                              </p:par>
                              <p:par>
                                <p:cTn id="141" presetID="23" presetClass="entr" presetSubtype="16" fill="hold" grpId="0" nodeType="withEffect">
                                  <p:stCondLst>
                                    <p:cond delay="0"/>
                                  </p:stCondLst>
                                  <p:childTnLst>
                                    <p:set>
                                      <p:cBhvr>
                                        <p:cTn id="142" dur="1" fill="hold">
                                          <p:stCondLst>
                                            <p:cond delay="0"/>
                                          </p:stCondLst>
                                        </p:cTn>
                                        <p:tgtEl>
                                          <p:spTgt spid="23587"/>
                                        </p:tgtEl>
                                        <p:attrNameLst>
                                          <p:attrName>style.visibility</p:attrName>
                                        </p:attrNameLst>
                                      </p:cBhvr>
                                      <p:to>
                                        <p:strVal val="visible"/>
                                      </p:to>
                                    </p:set>
                                    <p:anim calcmode="lin" valueType="num">
                                      <p:cBhvr>
                                        <p:cTn id="143" dur="500" fill="hold"/>
                                        <p:tgtEl>
                                          <p:spTgt spid="23587"/>
                                        </p:tgtEl>
                                        <p:attrNameLst>
                                          <p:attrName>ppt_w</p:attrName>
                                        </p:attrNameLst>
                                      </p:cBhvr>
                                      <p:tavLst>
                                        <p:tav tm="0">
                                          <p:val>
                                            <p:fltVal val="0"/>
                                          </p:val>
                                        </p:tav>
                                        <p:tav tm="100000">
                                          <p:val>
                                            <p:strVal val="#ppt_w"/>
                                          </p:val>
                                        </p:tav>
                                      </p:tavLst>
                                    </p:anim>
                                    <p:anim calcmode="lin" valueType="num">
                                      <p:cBhvr>
                                        <p:cTn id="144" dur="500" fill="hold"/>
                                        <p:tgtEl>
                                          <p:spTgt spid="23587"/>
                                        </p:tgtEl>
                                        <p:attrNameLst>
                                          <p:attrName>ppt_h</p:attrName>
                                        </p:attrNameLst>
                                      </p:cBhvr>
                                      <p:tavLst>
                                        <p:tav tm="0">
                                          <p:val>
                                            <p:fltVal val="0"/>
                                          </p:val>
                                        </p:tav>
                                        <p:tav tm="100000">
                                          <p:val>
                                            <p:strVal val="#ppt_h"/>
                                          </p:val>
                                        </p:tav>
                                      </p:tavLst>
                                    </p:anim>
                                  </p:childTnLst>
                                </p:cTn>
                              </p:par>
                              <p:par>
                                <p:cTn id="145" presetID="23" presetClass="entr" presetSubtype="16" fill="hold" grpId="0" nodeType="withEffect">
                                  <p:stCondLst>
                                    <p:cond delay="0"/>
                                  </p:stCondLst>
                                  <p:childTnLst>
                                    <p:set>
                                      <p:cBhvr>
                                        <p:cTn id="146" dur="1" fill="hold">
                                          <p:stCondLst>
                                            <p:cond delay="0"/>
                                          </p:stCondLst>
                                        </p:cTn>
                                        <p:tgtEl>
                                          <p:spTgt spid="23588"/>
                                        </p:tgtEl>
                                        <p:attrNameLst>
                                          <p:attrName>style.visibility</p:attrName>
                                        </p:attrNameLst>
                                      </p:cBhvr>
                                      <p:to>
                                        <p:strVal val="visible"/>
                                      </p:to>
                                    </p:set>
                                    <p:anim calcmode="lin" valueType="num">
                                      <p:cBhvr>
                                        <p:cTn id="147" dur="500" fill="hold"/>
                                        <p:tgtEl>
                                          <p:spTgt spid="23588"/>
                                        </p:tgtEl>
                                        <p:attrNameLst>
                                          <p:attrName>ppt_w</p:attrName>
                                        </p:attrNameLst>
                                      </p:cBhvr>
                                      <p:tavLst>
                                        <p:tav tm="0">
                                          <p:val>
                                            <p:fltVal val="0"/>
                                          </p:val>
                                        </p:tav>
                                        <p:tav tm="100000">
                                          <p:val>
                                            <p:strVal val="#ppt_w"/>
                                          </p:val>
                                        </p:tav>
                                      </p:tavLst>
                                    </p:anim>
                                    <p:anim calcmode="lin" valueType="num">
                                      <p:cBhvr>
                                        <p:cTn id="148" dur="500" fill="hold"/>
                                        <p:tgtEl>
                                          <p:spTgt spid="23588"/>
                                        </p:tgtEl>
                                        <p:attrNameLst>
                                          <p:attrName>ppt_h</p:attrName>
                                        </p:attrNameLst>
                                      </p:cBhvr>
                                      <p:tavLst>
                                        <p:tav tm="0">
                                          <p:val>
                                            <p:fltVal val="0"/>
                                          </p:val>
                                        </p:tav>
                                        <p:tav tm="100000">
                                          <p:val>
                                            <p:strVal val="#ppt_h"/>
                                          </p:val>
                                        </p:tav>
                                      </p:tavLst>
                                    </p:anim>
                                  </p:childTnLst>
                                </p:cTn>
                              </p:par>
                              <p:par>
                                <p:cTn id="149" presetID="23" presetClass="entr" presetSubtype="16" fill="hold" grpId="0" nodeType="withEffect">
                                  <p:stCondLst>
                                    <p:cond delay="0"/>
                                  </p:stCondLst>
                                  <p:childTnLst>
                                    <p:set>
                                      <p:cBhvr>
                                        <p:cTn id="150" dur="1" fill="hold">
                                          <p:stCondLst>
                                            <p:cond delay="0"/>
                                          </p:stCondLst>
                                        </p:cTn>
                                        <p:tgtEl>
                                          <p:spTgt spid="23572"/>
                                        </p:tgtEl>
                                        <p:attrNameLst>
                                          <p:attrName>style.visibility</p:attrName>
                                        </p:attrNameLst>
                                      </p:cBhvr>
                                      <p:to>
                                        <p:strVal val="visible"/>
                                      </p:to>
                                    </p:set>
                                    <p:anim calcmode="lin" valueType="num">
                                      <p:cBhvr>
                                        <p:cTn id="151" dur="500" fill="hold"/>
                                        <p:tgtEl>
                                          <p:spTgt spid="23572"/>
                                        </p:tgtEl>
                                        <p:attrNameLst>
                                          <p:attrName>ppt_w</p:attrName>
                                        </p:attrNameLst>
                                      </p:cBhvr>
                                      <p:tavLst>
                                        <p:tav tm="0">
                                          <p:val>
                                            <p:fltVal val="0"/>
                                          </p:val>
                                        </p:tav>
                                        <p:tav tm="100000">
                                          <p:val>
                                            <p:strVal val="#ppt_w"/>
                                          </p:val>
                                        </p:tav>
                                      </p:tavLst>
                                    </p:anim>
                                    <p:anim calcmode="lin" valueType="num">
                                      <p:cBhvr>
                                        <p:cTn id="152" dur="500" fill="hold"/>
                                        <p:tgtEl>
                                          <p:spTgt spid="23572"/>
                                        </p:tgtEl>
                                        <p:attrNameLst>
                                          <p:attrName>ppt_h</p:attrName>
                                        </p:attrNameLst>
                                      </p:cBhvr>
                                      <p:tavLst>
                                        <p:tav tm="0">
                                          <p:val>
                                            <p:fltVal val="0"/>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3" presetClass="entr" presetSubtype="16" fill="hold" grpId="0" nodeType="clickEffect">
                                  <p:stCondLst>
                                    <p:cond delay="0"/>
                                  </p:stCondLst>
                                  <p:childTnLst>
                                    <p:set>
                                      <p:cBhvr>
                                        <p:cTn id="156" dur="1" fill="hold">
                                          <p:stCondLst>
                                            <p:cond delay="0"/>
                                          </p:stCondLst>
                                        </p:cTn>
                                        <p:tgtEl>
                                          <p:spTgt spid="23590"/>
                                        </p:tgtEl>
                                        <p:attrNameLst>
                                          <p:attrName>style.visibility</p:attrName>
                                        </p:attrNameLst>
                                      </p:cBhvr>
                                      <p:to>
                                        <p:strVal val="visible"/>
                                      </p:to>
                                    </p:set>
                                    <p:anim calcmode="lin" valueType="num">
                                      <p:cBhvr>
                                        <p:cTn id="157" dur="500" fill="hold"/>
                                        <p:tgtEl>
                                          <p:spTgt spid="23590"/>
                                        </p:tgtEl>
                                        <p:attrNameLst>
                                          <p:attrName>ppt_w</p:attrName>
                                        </p:attrNameLst>
                                      </p:cBhvr>
                                      <p:tavLst>
                                        <p:tav tm="0">
                                          <p:val>
                                            <p:fltVal val="0"/>
                                          </p:val>
                                        </p:tav>
                                        <p:tav tm="100000">
                                          <p:val>
                                            <p:strVal val="#ppt_w"/>
                                          </p:val>
                                        </p:tav>
                                      </p:tavLst>
                                    </p:anim>
                                    <p:anim calcmode="lin" valueType="num">
                                      <p:cBhvr>
                                        <p:cTn id="158" dur="500" fill="hold"/>
                                        <p:tgtEl>
                                          <p:spTgt spid="235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animBg="1"/>
      <p:bldP spid="23556" grpId="0" animBg="1"/>
      <p:bldP spid="23557" grpId="0"/>
      <p:bldP spid="23558" grpId="0" animBg="1"/>
      <p:bldP spid="23559" grpId="0" animBg="1"/>
      <p:bldP spid="23560" grpId="0"/>
      <p:bldP spid="23561" grpId="0" animBg="1"/>
      <p:bldP spid="23562" grpId="0" animBg="1"/>
      <p:bldP spid="23563" grpId="0" animBg="1"/>
      <p:bldP spid="23564" grpId="0"/>
      <p:bldP spid="23565" grpId="0" animBg="1"/>
      <p:bldP spid="23566" grpId="0" animBg="1"/>
      <p:bldP spid="23567" grpId="0" animBg="1"/>
      <p:bldP spid="23568" grpId="0" animBg="1"/>
      <p:bldP spid="23569" grpId="0" animBg="1"/>
      <p:bldP spid="23570" grpId="0" animBg="1"/>
      <p:bldP spid="23571" grpId="0"/>
      <p:bldP spid="23572" grpId="0" animBg="1"/>
      <p:bldP spid="23573" grpId="0" animBg="1"/>
      <p:bldP spid="23574" grpId="0"/>
      <p:bldP spid="23575" grpId="0" animBg="1"/>
      <p:bldP spid="23576" grpId="0" animBg="1"/>
      <p:bldP spid="23577" grpId="0"/>
      <p:bldP spid="23578" grpId="0" animBg="1"/>
      <p:bldP spid="23579" grpId="0" animBg="1"/>
      <p:bldP spid="23580" grpId="0" animBg="1"/>
      <p:bldP spid="23581" grpId="0"/>
      <p:bldP spid="23582" grpId="0"/>
      <p:bldP spid="23583" grpId="0" animBg="1"/>
      <p:bldP spid="23584" grpId="0" animBg="1"/>
      <p:bldP spid="23585" grpId="0" animBg="1"/>
      <p:bldP spid="23586" grpId="0" animBg="1"/>
      <p:bldP spid="23587" grpId="0" animBg="1"/>
      <p:bldP spid="23588" grpId="0" animBg="1"/>
      <p:bldP spid="23589" grpId="0" animBg="1"/>
      <p:bldP spid="2359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TotalTime>
  <Words>600</Words>
  <Application>Microsoft Office PowerPoint</Application>
  <PresentationFormat>On-screen Show (4:3)</PresentationFormat>
  <Paragraphs>170</Paragraphs>
  <Slides>12</Slides>
  <Notes>4</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Completa las frases lo más rápido posible</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 </cp:lastModifiedBy>
  <cp:revision>16</cp:revision>
  <dcterms:created xsi:type="dcterms:W3CDTF">2011-07-19T19:17:18Z</dcterms:created>
  <dcterms:modified xsi:type="dcterms:W3CDTF">2011-09-03T05:47:27Z</dcterms:modified>
</cp:coreProperties>
</file>