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75" r:id="rId2"/>
    <p:sldId id="288" r:id="rId3"/>
    <p:sldId id="280" r:id="rId4"/>
    <p:sldId id="281" r:id="rId5"/>
    <p:sldId id="282" r:id="rId6"/>
    <p:sldId id="283" r:id="rId7"/>
    <p:sldId id="284" r:id="rId8"/>
    <p:sldId id="285" r:id="rId9"/>
    <p:sldId id="286" r:id="rId10"/>
    <p:sldId id="287" r:id="rId11"/>
    <p:sldId id="277" r:id="rId12"/>
    <p:sldId id="278" r:id="rId13"/>
    <p:sldId id="266" r:id="rId14"/>
    <p:sldId id="290" r:id="rId15"/>
    <p:sldId id="269" r:id="rId16"/>
    <p:sldId id="279" r:id="rId17"/>
    <p:sldId id="291" r:id="rId18"/>
    <p:sldId id="289" r:id="rId19"/>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7" autoAdjust="0"/>
    <p:restoredTop sz="86292" autoAdjust="0"/>
  </p:normalViewPr>
  <p:slideViewPr>
    <p:cSldViewPr>
      <p:cViewPr varScale="1">
        <p:scale>
          <a:sx n="64" d="100"/>
          <a:sy n="64" d="100"/>
        </p:scale>
        <p:origin x="-69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GB"/>
          </a:p>
        </p:txBody>
      </p:sp>
      <p:sp>
        <p:nvSpPr>
          <p:cNvPr id="819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GB"/>
          </a:p>
        </p:txBody>
      </p:sp>
      <p:sp>
        <p:nvSpPr>
          <p:cNvPr id="8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GB"/>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5A10C7DC-F451-4DB9-AD6F-B878416AD416}" type="slidenum">
              <a:rPr lang="en-GB"/>
              <a:pPr/>
              <a:t>‹#›</a:t>
            </a:fld>
            <a:endParaRPr lang="en-GB"/>
          </a:p>
        </p:txBody>
      </p:sp>
    </p:spTree>
    <p:extLst>
      <p:ext uri="{BB962C8B-B14F-4D97-AF65-F5344CB8AC3E}">
        <p14:creationId xmlns:p14="http://schemas.microsoft.com/office/powerpoint/2010/main" val="298754391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1E0137-6ADD-4A2D-810A-7837FEB95172}" type="slidenum">
              <a:rPr lang="en-GB"/>
              <a:pPr/>
              <a:t>13</a:t>
            </a:fld>
            <a:endParaRPr lang="en-GB"/>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r>
              <a:rPr lang="es-ES_tradnl"/>
              <a:t>Un concurso: allá tu; un programa informativo: el telediario; un programa infantil: los lunnis; una serie sobre una familia: los Serrano; una serie de humor: 7 vidas; una serie policiaca: los hombres de Paco; una serie sobre adolescentes: al salir de clase. This is to consolidate understanding of vocab and introduce some famous Spanish programmes. Pupils match Spanish names to  types of prog and write in an English equivalent.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 through</a:t>
            </a:r>
            <a:r>
              <a:rPr lang="en-GB" baseline="0" dirty="0" smtClean="0"/>
              <a:t> with students how they learn their vocabulary and keep the conversation going with them about this during the year so that they don’t forget at any point that they need to be very active when doing vocabulary </a:t>
            </a:r>
            <a:r>
              <a:rPr lang="en-GB" baseline="0" dirty="0" err="1" smtClean="0"/>
              <a:t>hw</a:t>
            </a:r>
            <a:r>
              <a:rPr lang="en-GB" baseline="0" dirty="0" smtClean="0"/>
              <a:t>.  There should be evidence that you can see that they have done the </a:t>
            </a:r>
            <a:r>
              <a:rPr lang="en-GB" baseline="0" dirty="0" err="1" smtClean="0"/>
              <a:t>hw</a:t>
            </a:r>
            <a:r>
              <a:rPr lang="en-GB" baseline="0" dirty="0" smtClean="0"/>
              <a:t>, rather than just having to spend class time doing </a:t>
            </a:r>
            <a:r>
              <a:rPr lang="en-GB" baseline="0" smtClean="0"/>
              <a:t>a test to see that.</a:t>
            </a:r>
            <a:endParaRPr lang="en-GB" dirty="0"/>
          </a:p>
        </p:txBody>
      </p:sp>
      <p:sp>
        <p:nvSpPr>
          <p:cNvPr id="4" name="Slide Number Placeholder 3"/>
          <p:cNvSpPr>
            <a:spLocks noGrp="1"/>
          </p:cNvSpPr>
          <p:nvPr>
            <p:ph type="sldNum" sz="quarter" idx="10"/>
          </p:nvPr>
        </p:nvSpPr>
        <p:spPr/>
        <p:txBody>
          <a:bodyPr/>
          <a:lstStyle/>
          <a:p>
            <a:fld id="{5A10C7DC-F451-4DB9-AD6F-B878416AD416}" type="slidenum">
              <a:rPr lang="en-GB" smtClean="0"/>
              <a:pPr/>
              <a:t>17</a:t>
            </a:fld>
            <a:endParaRPr lang="en-GB"/>
          </a:p>
        </p:txBody>
      </p:sp>
    </p:spTree>
    <p:extLst>
      <p:ext uri="{BB962C8B-B14F-4D97-AF65-F5344CB8AC3E}">
        <p14:creationId xmlns:p14="http://schemas.microsoft.com/office/powerpoint/2010/main" val="2438003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C8C9F313-35C5-491A-84FD-71EB16604175}" type="slidenum">
              <a:rPr lang="en-GB"/>
              <a:pPr/>
              <a:t>‹#›</a:t>
            </a:fld>
            <a:endParaRPr lang="en-GB"/>
          </a:p>
        </p:txBody>
      </p:sp>
    </p:spTree>
    <p:extLst>
      <p:ext uri="{BB962C8B-B14F-4D97-AF65-F5344CB8AC3E}">
        <p14:creationId xmlns:p14="http://schemas.microsoft.com/office/powerpoint/2010/main" val="3259304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7D6FD157-7AE3-46C7-BA53-E7121425AEAD}" type="slidenum">
              <a:rPr lang="en-GB"/>
              <a:pPr/>
              <a:t>‹#›</a:t>
            </a:fld>
            <a:endParaRPr lang="en-GB"/>
          </a:p>
        </p:txBody>
      </p:sp>
    </p:spTree>
    <p:extLst>
      <p:ext uri="{BB962C8B-B14F-4D97-AF65-F5344CB8AC3E}">
        <p14:creationId xmlns:p14="http://schemas.microsoft.com/office/powerpoint/2010/main" val="1297383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31CD8197-F337-4F8F-834F-40F5C5BED51C}" type="slidenum">
              <a:rPr lang="en-GB"/>
              <a:pPr/>
              <a:t>‹#›</a:t>
            </a:fld>
            <a:endParaRPr lang="en-GB"/>
          </a:p>
        </p:txBody>
      </p:sp>
    </p:spTree>
    <p:extLst>
      <p:ext uri="{BB962C8B-B14F-4D97-AF65-F5344CB8AC3E}">
        <p14:creationId xmlns:p14="http://schemas.microsoft.com/office/powerpoint/2010/main" val="3017201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479057A4-5EA9-4A9D-976B-0336BA34DF23}" type="slidenum">
              <a:rPr lang="en-GB"/>
              <a:pPr/>
              <a:t>‹#›</a:t>
            </a:fld>
            <a:endParaRPr lang="en-GB"/>
          </a:p>
        </p:txBody>
      </p:sp>
    </p:spTree>
    <p:extLst>
      <p:ext uri="{BB962C8B-B14F-4D97-AF65-F5344CB8AC3E}">
        <p14:creationId xmlns:p14="http://schemas.microsoft.com/office/powerpoint/2010/main" val="1983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0C1D70C4-0B38-48E6-BDD1-84ADAB98B83F}" type="slidenum">
              <a:rPr lang="en-GB"/>
              <a:pPr/>
              <a:t>‹#›</a:t>
            </a:fld>
            <a:endParaRPr lang="en-GB"/>
          </a:p>
        </p:txBody>
      </p:sp>
    </p:spTree>
    <p:extLst>
      <p:ext uri="{BB962C8B-B14F-4D97-AF65-F5344CB8AC3E}">
        <p14:creationId xmlns:p14="http://schemas.microsoft.com/office/powerpoint/2010/main" val="3986627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C9746911-2F9F-4551-8254-4B3740CB1851}" type="slidenum">
              <a:rPr lang="en-GB"/>
              <a:pPr/>
              <a:t>‹#›</a:t>
            </a:fld>
            <a:endParaRPr lang="en-GB"/>
          </a:p>
        </p:txBody>
      </p:sp>
    </p:spTree>
    <p:extLst>
      <p:ext uri="{BB962C8B-B14F-4D97-AF65-F5344CB8AC3E}">
        <p14:creationId xmlns:p14="http://schemas.microsoft.com/office/powerpoint/2010/main" val="2799878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E9D3B72B-3221-4F6A-9788-BF9CBAB20AD7}" type="slidenum">
              <a:rPr lang="en-GB"/>
              <a:pPr/>
              <a:t>‹#›</a:t>
            </a:fld>
            <a:endParaRPr lang="en-GB"/>
          </a:p>
        </p:txBody>
      </p:sp>
    </p:spTree>
    <p:extLst>
      <p:ext uri="{BB962C8B-B14F-4D97-AF65-F5344CB8AC3E}">
        <p14:creationId xmlns:p14="http://schemas.microsoft.com/office/powerpoint/2010/main" val="546808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8B8D207F-2A78-4CE3-83F5-E1AD28F026DC}" type="slidenum">
              <a:rPr lang="en-GB"/>
              <a:pPr/>
              <a:t>‹#›</a:t>
            </a:fld>
            <a:endParaRPr lang="en-GB"/>
          </a:p>
        </p:txBody>
      </p:sp>
    </p:spTree>
    <p:extLst>
      <p:ext uri="{BB962C8B-B14F-4D97-AF65-F5344CB8AC3E}">
        <p14:creationId xmlns:p14="http://schemas.microsoft.com/office/powerpoint/2010/main" val="2671615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A3DDAD41-6F0F-45A3-B7E5-61C806FFB1C3}" type="slidenum">
              <a:rPr lang="en-GB"/>
              <a:pPr/>
              <a:t>‹#›</a:t>
            </a:fld>
            <a:endParaRPr lang="en-GB"/>
          </a:p>
        </p:txBody>
      </p:sp>
    </p:spTree>
    <p:extLst>
      <p:ext uri="{BB962C8B-B14F-4D97-AF65-F5344CB8AC3E}">
        <p14:creationId xmlns:p14="http://schemas.microsoft.com/office/powerpoint/2010/main" val="490583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D0F3B73D-B694-43DC-A37B-192FE684C576}" type="slidenum">
              <a:rPr lang="en-GB"/>
              <a:pPr/>
              <a:t>‹#›</a:t>
            </a:fld>
            <a:endParaRPr lang="en-GB"/>
          </a:p>
        </p:txBody>
      </p:sp>
    </p:spTree>
    <p:extLst>
      <p:ext uri="{BB962C8B-B14F-4D97-AF65-F5344CB8AC3E}">
        <p14:creationId xmlns:p14="http://schemas.microsoft.com/office/powerpoint/2010/main" val="624104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5620A5F7-A099-49EE-BBF0-21B4B0953E98}" type="slidenum">
              <a:rPr lang="en-GB"/>
              <a:pPr/>
              <a:t>‹#›</a:t>
            </a:fld>
            <a:endParaRPr lang="en-GB"/>
          </a:p>
        </p:txBody>
      </p:sp>
    </p:spTree>
    <p:extLst>
      <p:ext uri="{BB962C8B-B14F-4D97-AF65-F5344CB8AC3E}">
        <p14:creationId xmlns:p14="http://schemas.microsoft.com/office/powerpoint/2010/main" val="2643257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E1B919B-2BBF-413A-AAF6-EE9FAE54D5DE}"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20.png"/><Relationship Id="rId17" Type="http://schemas.openxmlformats.org/officeDocument/2006/relationships/image" Target="../media/image18.png"/><Relationship Id="rId2" Type="http://schemas.openxmlformats.org/officeDocument/2006/relationships/image" Target="../media/image3.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9.jpe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15.jpe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 Id="rId9" Type="http://schemas.openxmlformats.org/officeDocument/2006/relationships/image" Target="../media/image2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0.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2.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Text Box 4"/>
          <p:cNvSpPr txBox="1">
            <a:spLocks noChangeArrowheads="1"/>
          </p:cNvSpPr>
          <p:nvPr/>
        </p:nvSpPr>
        <p:spPr bwMode="auto">
          <a:xfrm>
            <a:off x="71438" y="238125"/>
            <a:ext cx="8964612" cy="57943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sz="3200" b="1">
                <a:latin typeface="Showcard Gothic" pitchFamily="82" charset="0"/>
                <a:cs typeface="Arial" pitchFamily="34" charset="0"/>
              </a:rPr>
              <a:t>¿</a:t>
            </a:r>
            <a:r>
              <a:rPr lang="en-GB" sz="3200" b="1">
                <a:latin typeface="Showcard Gothic" pitchFamily="82" charset="0"/>
              </a:rPr>
              <a:t>QU</a:t>
            </a:r>
            <a:r>
              <a:rPr lang="en-US" sz="3200" b="1">
                <a:latin typeface="Showcard Gothic" pitchFamily="82" charset="0"/>
              </a:rPr>
              <a:t>é</a:t>
            </a:r>
            <a:r>
              <a:rPr lang="en-GB" sz="3200" b="1">
                <a:latin typeface="Showcard Gothic" pitchFamily="82" charset="0"/>
              </a:rPr>
              <a:t> PONEN EN LA TELE?</a:t>
            </a:r>
          </a:p>
        </p:txBody>
      </p:sp>
      <p:pic>
        <p:nvPicPr>
          <p:cNvPr id="2560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582863" y="-558800"/>
            <a:ext cx="4013200" cy="882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163" y="6437313"/>
            <a:ext cx="542925" cy="420687"/>
          </a:xfrm>
          <a:prstGeom prst="rect">
            <a:avLst/>
          </a:prstGeom>
          <a:noFill/>
          <a:extLst>
            <a:ext uri="{909E8E84-426E-40DD-AFC4-6F175D3DCCD1}">
              <a14:hiddenFill xmlns:a14="http://schemas.microsoft.com/office/drawing/2010/main">
                <a:solidFill>
                  <a:srgbClr val="FFFFFF"/>
                </a:solidFill>
              </a14:hiddenFill>
            </a:ext>
          </a:extLst>
        </p:spPr>
      </p:pic>
      <p:sp>
        <p:nvSpPr>
          <p:cNvPr id="25607" name="Text Box 7"/>
          <p:cNvSpPr txBox="1">
            <a:spLocks noChangeArrowheads="1"/>
          </p:cNvSpPr>
          <p:nvPr/>
        </p:nvSpPr>
        <p:spPr bwMode="auto">
          <a:xfrm>
            <a:off x="808038" y="6538913"/>
            <a:ext cx="3794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200" b="1"/>
              <a:t>TV</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3138" y="360363"/>
            <a:ext cx="4273550" cy="4652962"/>
          </a:xfrm>
          <a:prstGeom prst="rect">
            <a:avLst/>
          </a:prstGeom>
          <a:noFill/>
          <a:extLst>
            <a:ext uri="{909E8E84-426E-40DD-AFC4-6F175D3DCCD1}">
              <a14:hiddenFill xmlns:a14="http://schemas.microsoft.com/office/drawing/2010/main">
                <a:solidFill>
                  <a:srgbClr val="FFFFFF"/>
                </a:solidFill>
              </a14:hiddenFill>
            </a:ext>
          </a:extLst>
        </p:spPr>
      </p:pic>
      <p:pic>
        <p:nvPicPr>
          <p:cNvPr id="378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5229225"/>
            <a:ext cx="4103688" cy="809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7894"/>
                                        </p:tgtEl>
                                        <p:attrNameLst>
                                          <p:attrName>style.visibility</p:attrName>
                                        </p:attrNameLst>
                                      </p:cBhvr>
                                      <p:to>
                                        <p:strVal val="visible"/>
                                      </p:to>
                                    </p:set>
                                    <p:anim calcmode="lin" valueType="num">
                                      <p:cBhvr>
                                        <p:cTn id="7" dur="500" fill="hold"/>
                                        <p:tgtEl>
                                          <p:spTgt spid="37894"/>
                                        </p:tgtEl>
                                        <p:attrNameLst>
                                          <p:attrName>ppt_w</p:attrName>
                                        </p:attrNameLst>
                                      </p:cBhvr>
                                      <p:tavLst>
                                        <p:tav tm="0">
                                          <p:val>
                                            <p:fltVal val="0"/>
                                          </p:val>
                                        </p:tav>
                                        <p:tav tm="100000">
                                          <p:val>
                                            <p:strVal val="#ppt_w"/>
                                          </p:val>
                                        </p:tav>
                                      </p:tavLst>
                                    </p:anim>
                                    <p:anim calcmode="lin" valueType="num">
                                      <p:cBhvr>
                                        <p:cTn id="8" dur="500" fill="hold"/>
                                        <p:tgtEl>
                                          <p:spTgt spid="37894"/>
                                        </p:tgtEl>
                                        <p:attrNameLst>
                                          <p:attrName>ppt_h</p:attrName>
                                        </p:attrNameLst>
                                      </p:cBhvr>
                                      <p:tavLst>
                                        <p:tav tm="0">
                                          <p:val>
                                            <p:fltVal val="0"/>
                                          </p:val>
                                        </p:tav>
                                        <p:tav tm="100000">
                                          <p:val>
                                            <p:strVal val="#ppt_h"/>
                                          </p:val>
                                        </p:tav>
                                      </p:tavLst>
                                    </p:anim>
                                  </p:childTnLst>
                                </p:cTn>
                              </p:par>
                              <p:par>
                                <p:cTn id="9" presetID="12" presetClass="entr" presetSubtype="4" fill="hold" nodeType="withEffect">
                                  <p:stCondLst>
                                    <p:cond delay="0"/>
                                  </p:stCondLst>
                                  <p:childTnLst>
                                    <p:set>
                                      <p:cBhvr>
                                        <p:cTn id="10" dur="1" fill="hold">
                                          <p:stCondLst>
                                            <p:cond delay="0"/>
                                          </p:stCondLst>
                                        </p:cTn>
                                        <p:tgtEl>
                                          <p:spTgt spid="37893"/>
                                        </p:tgtEl>
                                        <p:attrNameLst>
                                          <p:attrName>style.visibility</p:attrName>
                                        </p:attrNameLst>
                                      </p:cBhvr>
                                      <p:to>
                                        <p:strVal val="visible"/>
                                      </p:to>
                                    </p:set>
                                    <p:animEffect transition="in" filter="slide(fromBottom)">
                                      <p:cBhvr>
                                        <p:cTn id="11" dur="500"/>
                                        <p:tgtEl>
                                          <p:spTgt spid="37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69" name="Group 21"/>
          <p:cNvGraphicFramePr>
            <a:graphicFrameLocks noGrp="1"/>
          </p:cNvGraphicFramePr>
          <p:nvPr/>
        </p:nvGraphicFramePr>
        <p:xfrm>
          <a:off x="179388" y="404813"/>
          <a:ext cx="8713787" cy="6192838"/>
        </p:xfrm>
        <a:graphic>
          <a:graphicData uri="http://schemas.openxmlformats.org/drawingml/2006/table">
            <a:tbl>
              <a:tblPr/>
              <a:tblGrid>
                <a:gridCol w="2178050"/>
                <a:gridCol w="2179637"/>
                <a:gridCol w="2178050"/>
                <a:gridCol w="2178050"/>
              </a:tblGrid>
              <a:tr h="30972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956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27670" name="Picture 22" descr="ala tu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765175"/>
            <a:ext cx="19050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27671"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825750"/>
            <a:ext cx="2017713" cy="458788"/>
          </a:xfrm>
          <a:prstGeom prst="rect">
            <a:avLst/>
          </a:prstGeom>
          <a:noFill/>
          <a:extLst>
            <a:ext uri="{909E8E84-426E-40DD-AFC4-6F175D3DCCD1}">
              <a14:hiddenFill xmlns:a14="http://schemas.microsoft.com/office/drawing/2010/main">
                <a:solidFill>
                  <a:srgbClr val="FFFFFF"/>
                </a:solidFill>
              </a14:hiddenFill>
            </a:ext>
          </a:extLst>
        </p:spPr>
      </p:pic>
      <p:pic>
        <p:nvPicPr>
          <p:cNvPr id="27672" name="Picture 24" descr="doctor_wh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4438" y="765175"/>
            <a:ext cx="1871662" cy="1871663"/>
          </a:xfrm>
          <a:prstGeom prst="rect">
            <a:avLst/>
          </a:prstGeom>
          <a:noFill/>
          <a:extLst>
            <a:ext uri="{909E8E84-426E-40DD-AFC4-6F175D3DCCD1}">
              <a14:hiddenFill xmlns:a14="http://schemas.microsoft.com/office/drawing/2010/main">
                <a:solidFill>
                  <a:srgbClr val="FFFFFF"/>
                </a:solidFill>
              </a14:hiddenFill>
            </a:ext>
          </a:extLst>
        </p:spPr>
      </p:pic>
      <p:pic>
        <p:nvPicPr>
          <p:cNvPr id="27673"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0338" y="2852738"/>
            <a:ext cx="1333500" cy="333375"/>
          </a:xfrm>
          <a:prstGeom prst="rect">
            <a:avLst/>
          </a:prstGeom>
          <a:noFill/>
          <a:extLst>
            <a:ext uri="{909E8E84-426E-40DD-AFC4-6F175D3DCCD1}">
              <a14:hiddenFill xmlns:a14="http://schemas.microsoft.com/office/drawing/2010/main">
                <a:solidFill>
                  <a:srgbClr val="FFFFFF"/>
                </a:solidFill>
              </a14:hiddenFill>
            </a:ext>
          </a:extLst>
        </p:spPr>
      </p:pic>
      <p:pic>
        <p:nvPicPr>
          <p:cNvPr id="27674" name="Picture 26" descr="telediari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765175"/>
            <a:ext cx="2016125" cy="1871663"/>
          </a:xfrm>
          <a:prstGeom prst="rect">
            <a:avLst/>
          </a:prstGeom>
          <a:noFill/>
          <a:extLst>
            <a:ext uri="{909E8E84-426E-40DD-AFC4-6F175D3DCCD1}">
              <a14:hiddenFill xmlns:a14="http://schemas.microsoft.com/office/drawing/2010/main">
                <a:solidFill>
                  <a:srgbClr val="FFFFFF"/>
                </a:solidFill>
              </a14:hiddenFill>
            </a:ext>
          </a:extLst>
        </p:spPr>
      </p:pic>
      <p:pic>
        <p:nvPicPr>
          <p:cNvPr id="27675" name="Picture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2924175"/>
            <a:ext cx="2016125" cy="276225"/>
          </a:xfrm>
          <a:prstGeom prst="rect">
            <a:avLst/>
          </a:prstGeom>
          <a:noFill/>
          <a:extLst>
            <a:ext uri="{909E8E84-426E-40DD-AFC4-6F175D3DCCD1}">
              <a14:hiddenFill xmlns:a14="http://schemas.microsoft.com/office/drawing/2010/main">
                <a:solidFill>
                  <a:srgbClr val="FFFFFF"/>
                </a:solidFill>
              </a14:hiddenFill>
            </a:ext>
          </a:extLst>
        </p:spPr>
      </p:pic>
      <p:pic>
        <p:nvPicPr>
          <p:cNvPr id="27676" name="Picture 28" descr="Tibur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05613" y="765175"/>
            <a:ext cx="1943100" cy="1890713"/>
          </a:xfrm>
          <a:prstGeom prst="rect">
            <a:avLst/>
          </a:prstGeom>
          <a:noFill/>
          <a:extLst>
            <a:ext uri="{909E8E84-426E-40DD-AFC4-6F175D3DCCD1}">
              <a14:hiddenFill xmlns:a14="http://schemas.microsoft.com/office/drawing/2010/main">
                <a:solidFill>
                  <a:srgbClr val="FFFFFF"/>
                </a:solidFill>
              </a14:hiddenFill>
            </a:ext>
          </a:extLst>
        </p:spPr>
      </p:pic>
      <p:pic>
        <p:nvPicPr>
          <p:cNvPr id="27677" name="Picture 2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04025" y="2781300"/>
            <a:ext cx="2016125" cy="619125"/>
          </a:xfrm>
          <a:prstGeom prst="rect">
            <a:avLst/>
          </a:prstGeom>
          <a:noFill/>
          <a:extLst>
            <a:ext uri="{909E8E84-426E-40DD-AFC4-6F175D3DCCD1}">
              <a14:hiddenFill xmlns:a14="http://schemas.microsoft.com/office/drawing/2010/main">
                <a:solidFill>
                  <a:srgbClr val="FFFFFF"/>
                </a:solidFill>
              </a14:hiddenFill>
            </a:ext>
          </a:extLst>
        </p:spPr>
      </p:pic>
      <p:pic>
        <p:nvPicPr>
          <p:cNvPr id="27678" name="Picture 30" descr="fondo-piratas-del-caribe-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0825" y="3573463"/>
            <a:ext cx="2008188" cy="2160587"/>
          </a:xfrm>
          <a:prstGeom prst="rect">
            <a:avLst/>
          </a:prstGeom>
          <a:noFill/>
          <a:extLst>
            <a:ext uri="{909E8E84-426E-40DD-AFC4-6F175D3DCCD1}">
              <a14:hiddenFill xmlns:a14="http://schemas.microsoft.com/office/drawing/2010/main">
                <a:solidFill>
                  <a:srgbClr val="FFFFFF"/>
                </a:solidFill>
              </a14:hiddenFill>
            </a:ext>
          </a:extLst>
        </p:spPr>
      </p:pic>
      <p:pic>
        <p:nvPicPr>
          <p:cNvPr id="27679" name="Picture 3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0825" y="5949950"/>
            <a:ext cx="2017713" cy="476250"/>
          </a:xfrm>
          <a:prstGeom prst="rect">
            <a:avLst/>
          </a:prstGeom>
          <a:noFill/>
          <a:extLst>
            <a:ext uri="{909E8E84-426E-40DD-AFC4-6F175D3DCCD1}">
              <a14:hiddenFill xmlns:a14="http://schemas.microsoft.com/office/drawing/2010/main">
                <a:solidFill>
                  <a:srgbClr val="FFFFFF"/>
                </a:solidFill>
              </a14:hiddenFill>
            </a:ext>
          </a:extLst>
        </p:spPr>
      </p:pic>
      <p:pic>
        <p:nvPicPr>
          <p:cNvPr id="27680" name="Picture 32" descr="musical"/>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11413" y="3798888"/>
            <a:ext cx="2160587" cy="1862137"/>
          </a:xfrm>
          <a:prstGeom prst="rect">
            <a:avLst/>
          </a:prstGeom>
          <a:noFill/>
          <a:extLst>
            <a:ext uri="{909E8E84-426E-40DD-AFC4-6F175D3DCCD1}">
              <a14:hiddenFill xmlns:a14="http://schemas.microsoft.com/office/drawing/2010/main">
                <a:solidFill>
                  <a:srgbClr val="FFFFFF"/>
                </a:solidFill>
              </a14:hiddenFill>
            </a:ext>
          </a:extLst>
        </p:spPr>
      </p:pic>
      <p:pic>
        <p:nvPicPr>
          <p:cNvPr id="27681" name="Picture 3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11413" y="5949950"/>
            <a:ext cx="208915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7682" name="Picture 34" descr="bob the build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72000" y="3644900"/>
            <a:ext cx="2016125" cy="2089150"/>
          </a:xfrm>
          <a:prstGeom prst="rect">
            <a:avLst/>
          </a:prstGeom>
          <a:noFill/>
          <a:extLst>
            <a:ext uri="{909E8E84-426E-40DD-AFC4-6F175D3DCCD1}">
              <a14:hiddenFill xmlns:a14="http://schemas.microsoft.com/office/drawing/2010/main">
                <a:solidFill>
                  <a:srgbClr val="FFFFFF"/>
                </a:solidFill>
              </a14:hiddenFill>
            </a:ext>
          </a:extLst>
        </p:spPr>
      </p:pic>
      <p:pic>
        <p:nvPicPr>
          <p:cNvPr id="27683" name="Picture 3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72000" y="5949950"/>
            <a:ext cx="2087563" cy="390525"/>
          </a:xfrm>
          <a:prstGeom prst="rect">
            <a:avLst/>
          </a:prstGeom>
          <a:noFill/>
          <a:extLst>
            <a:ext uri="{909E8E84-426E-40DD-AFC4-6F175D3DCCD1}">
              <a14:hiddenFill xmlns:a14="http://schemas.microsoft.com/office/drawing/2010/main">
                <a:solidFill>
                  <a:srgbClr val="FFFFFF"/>
                </a:solidFill>
              </a14:hiddenFill>
            </a:ext>
          </a:extLst>
        </p:spPr>
      </p:pic>
      <p:pic>
        <p:nvPicPr>
          <p:cNvPr id="27684" name="Picture 36" descr="deport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877050" y="3644900"/>
            <a:ext cx="1916113" cy="2090738"/>
          </a:xfrm>
          <a:prstGeom prst="rect">
            <a:avLst/>
          </a:prstGeom>
          <a:noFill/>
          <a:extLst>
            <a:ext uri="{909E8E84-426E-40DD-AFC4-6F175D3DCCD1}">
              <a14:hiddenFill xmlns:a14="http://schemas.microsoft.com/office/drawing/2010/main">
                <a:solidFill>
                  <a:srgbClr val="FFFFFF"/>
                </a:solidFill>
              </a14:hiddenFill>
            </a:ext>
          </a:extLst>
        </p:spPr>
      </p:pic>
      <p:pic>
        <p:nvPicPr>
          <p:cNvPr id="27685" name="Picture 3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732588" y="5949950"/>
            <a:ext cx="2087562" cy="419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27670"/>
                                        </p:tgtEl>
                                        <p:attrNameLst>
                                          <p:attrName>style.visibility</p:attrName>
                                        </p:attrNameLst>
                                      </p:cBhvr>
                                      <p:to>
                                        <p:strVal val="visible"/>
                                      </p:to>
                                    </p:set>
                                    <p:animEffect transition="in" filter="slide(fromBottom)">
                                      <p:cBhvr>
                                        <p:cTn id="7" dur="500"/>
                                        <p:tgtEl>
                                          <p:spTgt spid="276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27671"/>
                                        </p:tgtEl>
                                        <p:attrNameLst>
                                          <p:attrName>style.visibility</p:attrName>
                                        </p:attrNameLst>
                                      </p:cBhvr>
                                      <p:to>
                                        <p:strVal val="visible"/>
                                      </p:to>
                                    </p:set>
                                    <p:anim calcmode="lin" valueType="num">
                                      <p:cBhvr>
                                        <p:cTn id="12" dur="500" fill="hold"/>
                                        <p:tgtEl>
                                          <p:spTgt spid="27671"/>
                                        </p:tgtEl>
                                        <p:attrNameLst>
                                          <p:attrName>ppt_w</p:attrName>
                                        </p:attrNameLst>
                                      </p:cBhvr>
                                      <p:tavLst>
                                        <p:tav tm="0">
                                          <p:val>
                                            <p:fltVal val="0"/>
                                          </p:val>
                                        </p:tav>
                                        <p:tav tm="100000">
                                          <p:val>
                                            <p:strVal val="#ppt_w"/>
                                          </p:val>
                                        </p:tav>
                                      </p:tavLst>
                                    </p:anim>
                                    <p:anim calcmode="lin" valueType="num">
                                      <p:cBhvr>
                                        <p:cTn id="13" dur="500" fill="hold"/>
                                        <p:tgtEl>
                                          <p:spTgt spid="27671"/>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4" fill="hold" nodeType="clickEffect">
                                  <p:stCondLst>
                                    <p:cond delay="0"/>
                                  </p:stCondLst>
                                  <p:childTnLst>
                                    <p:set>
                                      <p:cBhvr>
                                        <p:cTn id="17" dur="1" fill="hold">
                                          <p:stCondLst>
                                            <p:cond delay="0"/>
                                          </p:stCondLst>
                                        </p:cTn>
                                        <p:tgtEl>
                                          <p:spTgt spid="27672"/>
                                        </p:tgtEl>
                                        <p:attrNameLst>
                                          <p:attrName>style.visibility</p:attrName>
                                        </p:attrNameLst>
                                      </p:cBhvr>
                                      <p:to>
                                        <p:strVal val="visible"/>
                                      </p:to>
                                    </p:set>
                                    <p:animEffect transition="in" filter="slide(fromBottom)">
                                      <p:cBhvr>
                                        <p:cTn id="18" dur="500"/>
                                        <p:tgtEl>
                                          <p:spTgt spid="2767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nodeType="clickEffect">
                                  <p:stCondLst>
                                    <p:cond delay="0"/>
                                  </p:stCondLst>
                                  <p:childTnLst>
                                    <p:set>
                                      <p:cBhvr>
                                        <p:cTn id="22" dur="1" fill="hold">
                                          <p:stCondLst>
                                            <p:cond delay="0"/>
                                          </p:stCondLst>
                                        </p:cTn>
                                        <p:tgtEl>
                                          <p:spTgt spid="27673"/>
                                        </p:tgtEl>
                                        <p:attrNameLst>
                                          <p:attrName>style.visibility</p:attrName>
                                        </p:attrNameLst>
                                      </p:cBhvr>
                                      <p:to>
                                        <p:strVal val="visible"/>
                                      </p:to>
                                    </p:set>
                                    <p:anim calcmode="lin" valueType="num">
                                      <p:cBhvr>
                                        <p:cTn id="23" dur="500" fill="hold"/>
                                        <p:tgtEl>
                                          <p:spTgt spid="27673"/>
                                        </p:tgtEl>
                                        <p:attrNameLst>
                                          <p:attrName>ppt_w</p:attrName>
                                        </p:attrNameLst>
                                      </p:cBhvr>
                                      <p:tavLst>
                                        <p:tav tm="0">
                                          <p:val>
                                            <p:fltVal val="0"/>
                                          </p:val>
                                        </p:tav>
                                        <p:tav tm="100000">
                                          <p:val>
                                            <p:strVal val="#ppt_w"/>
                                          </p:val>
                                        </p:tav>
                                      </p:tavLst>
                                    </p:anim>
                                    <p:anim calcmode="lin" valueType="num">
                                      <p:cBhvr>
                                        <p:cTn id="24" dur="500" fill="hold"/>
                                        <p:tgtEl>
                                          <p:spTgt spid="27673"/>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4" fill="hold" nodeType="clickEffect">
                                  <p:stCondLst>
                                    <p:cond delay="0"/>
                                  </p:stCondLst>
                                  <p:childTnLst>
                                    <p:set>
                                      <p:cBhvr>
                                        <p:cTn id="28" dur="1" fill="hold">
                                          <p:stCondLst>
                                            <p:cond delay="0"/>
                                          </p:stCondLst>
                                        </p:cTn>
                                        <p:tgtEl>
                                          <p:spTgt spid="27674"/>
                                        </p:tgtEl>
                                        <p:attrNameLst>
                                          <p:attrName>style.visibility</p:attrName>
                                        </p:attrNameLst>
                                      </p:cBhvr>
                                      <p:to>
                                        <p:strVal val="visible"/>
                                      </p:to>
                                    </p:set>
                                    <p:animEffect transition="in" filter="slide(fromBottom)">
                                      <p:cBhvr>
                                        <p:cTn id="29" dur="500"/>
                                        <p:tgtEl>
                                          <p:spTgt spid="2767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16" fill="hold" nodeType="clickEffect">
                                  <p:stCondLst>
                                    <p:cond delay="0"/>
                                  </p:stCondLst>
                                  <p:childTnLst>
                                    <p:set>
                                      <p:cBhvr>
                                        <p:cTn id="33" dur="1" fill="hold">
                                          <p:stCondLst>
                                            <p:cond delay="0"/>
                                          </p:stCondLst>
                                        </p:cTn>
                                        <p:tgtEl>
                                          <p:spTgt spid="27675"/>
                                        </p:tgtEl>
                                        <p:attrNameLst>
                                          <p:attrName>style.visibility</p:attrName>
                                        </p:attrNameLst>
                                      </p:cBhvr>
                                      <p:to>
                                        <p:strVal val="visible"/>
                                      </p:to>
                                    </p:set>
                                    <p:anim calcmode="lin" valueType="num">
                                      <p:cBhvr>
                                        <p:cTn id="34" dur="500" fill="hold"/>
                                        <p:tgtEl>
                                          <p:spTgt spid="27675"/>
                                        </p:tgtEl>
                                        <p:attrNameLst>
                                          <p:attrName>ppt_w</p:attrName>
                                        </p:attrNameLst>
                                      </p:cBhvr>
                                      <p:tavLst>
                                        <p:tav tm="0">
                                          <p:val>
                                            <p:fltVal val="0"/>
                                          </p:val>
                                        </p:tav>
                                        <p:tav tm="100000">
                                          <p:val>
                                            <p:strVal val="#ppt_w"/>
                                          </p:val>
                                        </p:tav>
                                      </p:tavLst>
                                    </p:anim>
                                    <p:anim calcmode="lin" valueType="num">
                                      <p:cBhvr>
                                        <p:cTn id="35" dur="500" fill="hold"/>
                                        <p:tgtEl>
                                          <p:spTgt spid="27675"/>
                                        </p:tgtEl>
                                        <p:attrNameLst>
                                          <p:attrName>ppt_h</p:attrName>
                                        </p:attrNameLst>
                                      </p:cBhvr>
                                      <p:tavLst>
                                        <p:tav tm="0">
                                          <p:val>
                                            <p:fltVal val="0"/>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2" presetClass="entr" presetSubtype="4" fill="hold" nodeType="clickEffect">
                                  <p:stCondLst>
                                    <p:cond delay="0"/>
                                  </p:stCondLst>
                                  <p:childTnLst>
                                    <p:set>
                                      <p:cBhvr>
                                        <p:cTn id="39" dur="1" fill="hold">
                                          <p:stCondLst>
                                            <p:cond delay="0"/>
                                          </p:stCondLst>
                                        </p:cTn>
                                        <p:tgtEl>
                                          <p:spTgt spid="27676"/>
                                        </p:tgtEl>
                                        <p:attrNameLst>
                                          <p:attrName>style.visibility</p:attrName>
                                        </p:attrNameLst>
                                      </p:cBhvr>
                                      <p:to>
                                        <p:strVal val="visible"/>
                                      </p:to>
                                    </p:set>
                                    <p:animEffect transition="in" filter="slide(fromBottom)">
                                      <p:cBhvr>
                                        <p:cTn id="40" dur="500"/>
                                        <p:tgtEl>
                                          <p:spTgt spid="27676"/>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nodeType="clickEffect">
                                  <p:stCondLst>
                                    <p:cond delay="0"/>
                                  </p:stCondLst>
                                  <p:childTnLst>
                                    <p:set>
                                      <p:cBhvr>
                                        <p:cTn id="44" dur="1" fill="hold">
                                          <p:stCondLst>
                                            <p:cond delay="0"/>
                                          </p:stCondLst>
                                        </p:cTn>
                                        <p:tgtEl>
                                          <p:spTgt spid="27677"/>
                                        </p:tgtEl>
                                        <p:attrNameLst>
                                          <p:attrName>style.visibility</p:attrName>
                                        </p:attrNameLst>
                                      </p:cBhvr>
                                      <p:to>
                                        <p:strVal val="visible"/>
                                      </p:to>
                                    </p:set>
                                    <p:anim calcmode="lin" valueType="num">
                                      <p:cBhvr>
                                        <p:cTn id="45" dur="500" fill="hold"/>
                                        <p:tgtEl>
                                          <p:spTgt spid="27677"/>
                                        </p:tgtEl>
                                        <p:attrNameLst>
                                          <p:attrName>ppt_w</p:attrName>
                                        </p:attrNameLst>
                                      </p:cBhvr>
                                      <p:tavLst>
                                        <p:tav tm="0">
                                          <p:val>
                                            <p:fltVal val="0"/>
                                          </p:val>
                                        </p:tav>
                                        <p:tav tm="100000">
                                          <p:val>
                                            <p:strVal val="#ppt_w"/>
                                          </p:val>
                                        </p:tav>
                                      </p:tavLst>
                                    </p:anim>
                                    <p:anim calcmode="lin" valueType="num">
                                      <p:cBhvr>
                                        <p:cTn id="46" dur="500" fill="hold"/>
                                        <p:tgtEl>
                                          <p:spTgt spid="27677"/>
                                        </p:tgtEl>
                                        <p:attrNameLst>
                                          <p:attrName>ppt_h</p:attrName>
                                        </p:attrNameLst>
                                      </p:cBhvr>
                                      <p:tavLst>
                                        <p:tav tm="0">
                                          <p:val>
                                            <p:fltVal val="0"/>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2" presetClass="entr" presetSubtype="4" fill="hold" nodeType="clickEffect">
                                  <p:stCondLst>
                                    <p:cond delay="0"/>
                                  </p:stCondLst>
                                  <p:childTnLst>
                                    <p:set>
                                      <p:cBhvr>
                                        <p:cTn id="50" dur="1" fill="hold">
                                          <p:stCondLst>
                                            <p:cond delay="0"/>
                                          </p:stCondLst>
                                        </p:cTn>
                                        <p:tgtEl>
                                          <p:spTgt spid="27678"/>
                                        </p:tgtEl>
                                        <p:attrNameLst>
                                          <p:attrName>style.visibility</p:attrName>
                                        </p:attrNameLst>
                                      </p:cBhvr>
                                      <p:to>
                                        <p:strVal val="visible"/>
                                      </p:to>
                                    </p:set>
                                    <p:animEffect transition="in" filter="slide(fromBottom)">
                                      <p:cBhvr>
                                        <p:cTn id="51" dur="500"/>
                                        <p:tgtEl>
                                          <p:spTgt spid="2767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3" presetClass="entr" presetSubtype="16" fill="hold" nodeType="clickEffect">
                                  <p:stCondLst>
                                    <p:cond delay="0"/>
                                  </p:stCondLst>
                                  <p:childTnLst>
                                    <p:set>
                                      <p:cBhvr>
                                        <p:cTn id="55" dur="1" fill="hold">
                                          <p:stCondLst>
                                            <p:cond delay="0"/>
                                          </p:stCondLst>
                                        </p:cTn>
                                        <p:tgtEl>
                                          <p:spTgt spid="27679"/>
                                        </p:tgtEl>
                                        <p:attrNameLst>
                                          <p:attrName>style.visibility</p:attrName>
                                        </p:attrNameLst>
                                      </p:cBhvr>
                                      <p:to>
                                        <p:strVal val="visible"/>
                                      </p:to>
                                    </p:set>
                                    <p:anim calcmode="lin" valueType="num">
                                      <p:cBhvr>
                                        <p:cTn id="56" dur="500" fill="hold"/>
                                        <p:tgtEl>
                                          <p:spTgt spid="27679"/>
                                        </p:tgtEl>
                                        <p:attrNameLst>
                                          <p:attrName>ppt_w</p:attrName>
                                        </p:attrNameLst>
                                      </p:cBhvr>
                                      <p:tavLst>
                                        <p:tav tm="0">
                                          <p:val>
                                            <p:fltVal val="0"/>
                                          </p:val>
                                        </p:tav>
                                        <p:tav tm="100000">
                                          <p:val>
                                            <p:strVal val="#ppt_w"/>
                                          </p:val>
                                        </p:tav>
                                      </p:tavLst>
                                    </p:anim>
                                    <p:anim calcmode="lin" valueType="num">
                                      <p:cBhvr>
                                        <p:cTn id="57" dur="500" fill="hold"/>
                                        <p:tgtEl>
                                          <p:spTgt spid="27679"/>
                                        </p:tgtEl>
                                        <p:attrNameLst>
                                          <p:attrName>ppt_h</p:attrName>
                                        </p:attrNameLst>
                                      </p:cBhvr>
                                      <p:tavLst>
                                        <p:tav tm="0">
                                          <p:val>
                                            <p:fltVal val="0"/>
                                          </p:val>
                                        </p:tav>
                                        <p:tav tm="100000">
                                          <p:val>
                                            <p:strVal val="#ppt_h"/>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12" presetClass="entr" presetSubtype="4" fill="hold" nodeType="clickEffect">
                                  <p:stCondLst>
                                    <p:cond delay="0"/>
                                  </p:stCondLst>
                                  <p:childTnLst>
                                    <p:set>
                                      <p:cBhvr>
                                        <p:cTn id="61" dur="1" fill="hold">
                                          <p:stCondLst>
                                            <p:cond delay="0"/>
                                          </p:stCondLst>
                                        </p:cTn>
                                        <p:tgtEl>
                                          <p:spTgt spid="27680"/>
                                        </p:tgtEl>
                                        <p:attrNameLst>
                                          <p:attrName>style.visibility</p:attrName>
                                        </p:attrNameLst>
                                      </p:cBhvr>
                                      <p:to>
                                        <p:strVal val="visible"/>
                                      </p:to>
                                    </p:set>
                                    <p:animEffect transition="in" filter="slide(fromBottom)">
                                      <p:cBhvr>
                                        <p:cTn id="62" dur="500"/>
                                        <p:tgtEl>
                                          <p:spTgt spid="2768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3" presetClass="entr" presetSubtype="16" fill="hold" nodeType="clickEffect">
                                  <p:stCondLst>
                                    <p:cond delay="0"/>
                                  </p:stCondLst>
                                  <p:childTnLst>
                                    <p:set>
                                      <p:cBhvr>
                                        <p:cTn id="66" dur="1" fill="hold">
                                          <p:stCondLst>
                                            <p:cond delay="0"/>
                                          </p:stCondLst>
                                        </p:cTn>
                                        <p:tgtEl>
                                          <p:spTgt spid="27681"/>
                                        </p:tgtEl>
                                        <p:attrNameLst>
                                          <p:attrName>style.visibility</p:attrName>
                                        </p:attrNameLst>
                                      </p:cBhvr>
                                      <p:to>
                                        <p:strVal val="visible"/>
                                      </p:to>
                                    </p:set>
                                    <p:anim calcmode="lin" valueType="num">
                                      <p:cBhvr>
                                        <p:cTn id="67" dur="500" fill="hold"/>
                                        <p:tgtEl>
                                          <p:spTgt spid="27681"/>
                                        </p:tgtEl>
                                        <p:attrNameLst>
                                          <p:attrName>ppt_w</p:attrName>
                                        </p:attrNameLst>
                                      </p:cBhvr>
                                      <p:tavLst>
                                        <p:tav tm="0">
                                          <p:val>
                                            <p:fltVal val="0"/>
                                          </p:val>
                                        </p:tav>
                                        <p:tav tm="100000">
                                          <p:val>
                                            <p:strVal val="#ppt_w"/>
                                          </p:val>
                                        </p:tav>
                                      </p:tavLst>
                                    </p:anim>
                                    <p:anim calcmode="lin" valueType="num">
                                      <p:cBhvr>
                                        <p:cTn id="68" dur="500" fill="hold"/>
                                        <p:tgtEl>
                                          <p:spTgt spid="27681"/>
                                        </p:tgtEl>
                                        <p:attrNameLst>
                                          <p:attrName>ppt_h</p:attrName>
                                        </p:attrNameLst>
                                      </p:cBhvr>
                                      <p:tavLst>
                                        <p:tav tm="0">
                                          <p:val>
                                            <p:fltVal val="0"/>
                                          </p:val>
                                        </p:tav>
                                        <p:tav tm="100000">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12" presetClass="entr" presetSubtype="4" fill="hold" nodeType="clickEffect">
                                  <p:stCondLst>
                                    <p:cond delay="0"/>
                                  </p:stCondLst>
                                  <p:childTnLst>
                                    <p:set>
                                      <p:cBhvr>
                                        <p:cTn id="72" dur="1" fill="hold">
                                          <p:stCondLst>
                                            <p:cond delay="0"/>
                                          </p:stCondLst>
                                        </p:cTn>
                                        <p:tgtEl>
                                          <p:spTgt spid="27682"/>
                                        </p:tgtEl>
                                        <p:attrNameLst>
                                          <p:attrName>style.visibility</p:attrName>
                                        </p:attrNameLst>
                                      </p:cBhvr>
                                      <p:to>
                                        <p:strVal val="visible"/>
                                      </p:to>
                                    </p:set>
                                    <p:animEffect transition="in" filter="slide(fromBottom)">
                                      <p:cBhvr>
                                        <p:cTn id="73" dur="500"/>
                                        <p:tgtEl>
                                          <p:spTgt spid="27682"/>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23" presetClass="entr" presetSubtype="16" fill="hold" nodeType="clickEffect">
                                  <p:stCondLst>
                                    <p:cond delay="0"/>
                                  </p:stCondLst>
                                  <p:childTnLst>
                                    <p:set>
                                      <p:cBhvr>
                                        <p:cTn id="77" dur="1" fill="hold">
                                          <p:stCondLst>
                                            <p:cond delay="0"/>
                                          </p:stCondLst>
                                        </p:cTn>
                                        <p:tgtEl>
                                          <p:spTgt spid="27683"/>
                                        </p:tgtEl>
                                        <p:attrNameLst>
                                          <p:attrName>style.visibility</p:attrName>
                                        </p:attrNameLst>
                                      </p:cBhvr>
                                      <p:to>
                                        <p:strVal val="visible"/>
                                      </p:to>
                                    </p:set>
                                    <p:anim calcmode="lin" valueType="num">
                                      <p:cBhvr>
                                        <p:cTn id="78" dur="500" fill="hold"/>
                                        <p:tgtEl>
                                          <p:spTgt spid="27683"/>
                                        </p:tgtEl>
                                        <p:attrNameLst>
                                          <p:attrName>ppt_w</p:attrName>
                                        </p:attrNameLst>
                                      </p:cBhvr>
                                      <p:tavLst>
                                        <p:tav tm="0">
                                          <p:val>
                                            <p:fltVal val="0"/>
                                          </p:val>
                                        </p:tav>
                                        <p:tav tm="100000">
                                          <p:val>
                                            <p:strVal val="#ppt_w"/>
                                          </p:val>
                                        </p:tav>
                                      </p:tavLst>
                                    </p:anim>
                                    <p:anim calcmode="lin" valueType="num">
                                      <p:cBhvr>
                                        <p:cTn id="79" dur="500" fill="hold"/>
                                        <p:tgtEl>
                                          <p:spTgt spid="27683"/>
                                        </p:tgtEl>
                                        <p:attrNameLst>
                                          <p:attrName>ppt_h</p:attrName>
                                        </p:attrNameLst>
                                      </p:cBhvr>
                                      <p:tavLst>
                                        <p:tav tm="0">
                                          <p:val>
                                            <p:fltVal val="0"/>
                                          </p:val>
                                        </p:tav>
                                        <p:tav tm="100000">
                                          <p:val>
                                            <p:strVal val="#ppt_h"/>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12" presetClass="entr" presetSubtype="4" fill="hold" nodeType="clickEffect">
                                  <p:stCondLst>
                                    <p:cond delay="0"/>
                                  </p:stCondLst>
                                  <p:childTnLst>
                                    <p:set>
                                      <p:cBhvr>
                                        <p:cTn id="83" dur="1" fill="hold">
                                          <p:stCondLst>
                                            <p:cond delay="0"/>
                                          </p:stCondLst>
                                        </p:cTn>
                                        <p:tgtEl>
                                          <p:spTgt spid="27684"/>
                                        </p:tgtEl>
                                        <p:attrNameLst>
                                          <p:attrName>style.visibility</p:attrName>
                                        </p:attrNameLst>
                                      </p:cBhvr>
                                      <p:to>
                                        <p:strVal val="visible"/>
                                      </p:to>
                                    </p:set>
                                    <p:animEffect transition="in" filter="slide(fromBottom)">
                                      <p:cBhvr>
                                        <p:cTn id="84" dur="500"/>
                                        <p:tgtEl>
                                          <p:spTgt spid="27684"/>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23" presetClass="entr" presetSubtype="16" fill="hold" nodeType="clickEffect">
                                  <p:stCondLst>
                                    <p:cond delay="0"/>
                                  </p:stCondLst>
                                  <p:childTnLst>
                                    <p:set>
                                      <p:cBhvr>
                                        <p:cTn id="88" dur="1" fill="hold">
                                          <p:stCondLst>
                                            <p:cond delay="0"/>
                                          </p:stCondLst>
                                        </p:cTn>
                                        <p:tgtEl>
                                          <p:spTgt spid="27685"/>
                                        </p:tgtEl>
                                        <p:attrNameLst>
                                          <p:attrName>style.visibility</p:attrName>
                                        </p:attrNameLst>
                                      </p:cBhvr>
                                      <p:to>
                                        <p:strVal val="visible"/>
                                      </p:to>
                                    </p:set>
                                    <p:anim calcmode="lin" valueType="num">
                                      <p:cBhvr>
                                        <p:cTn id="89" dur="500" fill="hold"/>
                                        <p:tgtEl>
                                          <p:spTgt spid="27685"/>
                                        </p:tgtEl>
                                        <p:attrNameLst>
                                          <p:attrName>ppt_w</p:attrName>
                                        </p:attrNameLst>
                                      </p:cBhvr>
                                      <p:tavLst>
                                        <p:tav tm="0">
                                          <p:val>
                                            <p:fltVal val="0"/>
                                          </p:val>
                                        </p:tav>
                                        <p:tav tm="100000">
                                          <p:val>
                                            <p:strVal val="#ppt_w"/>
                                          </p:val>
                                        </p:tav>
                                      </p:tavLst>
                                    </p:anim>
                                    <p:anim calcmode="lin" valueType="num">
                                      <p:cBhvr>
                                        <p:cTn id="90" dur="500" fill="hold"/>
                                        <p:tgtEl>
                                          <p:spTgt spid="27685"/>
                                        </p:tgtEl>
                                        <p:attrNameLst>
                                          <p:attrName>ppt_h</p:attrName>
                                        </p:attrNameLst>
                                      </p:cBhvr>
                                      <p:tavLst>
                                        <p:tav tm="0">
                                          <p:val>
                                            <p:fltVal val="0"/>
                                          </p:val>
                                        </p:tav>
                                        <p:tav tm="100000">
                                          <p:val>
                                            <p:strVal val="#ppt_h"/>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2" presetClass="exit" presetSubtype="4" fill="hold" nodeType="clickEffect">
                                  <p:stCondLst>
                                    <p:cond delay="0"/>
                                  </p:stCondLst>
                                  <p:childTnLst>
                                    <p:anim calcmode="lin" valueType="num">
                                      <p:cBhvr additive="base">
                                        <p:cTn id="94" dur="500"/>
                                        <p:tgtEl>
                                          <p:spTgt spid="27671"/>
                                        </p:tgtEl>
                                        <p:attrNameLst>
                                          <p:attrName>ppt_x</p:attrName>
                                        </p:attrNameLst>
                                      </p:cBhvr>
                                      <p:tavLst>
                                        <p:tav tm="0">
                                          <p:val>
                                            <p:strVal val="ppt_x"/>
                                          </p:val>
                                        </p:tav>
                                        <p:tav tm="100000">
                                          <p:val>
                                            <p:strVal val="ppt_x"/>
                                          </p:val>
                                        </p:tav>
                                      </p:tavLst>
                                    </p:anim>
                                    <p:anim calcmode="lin" valueType="num">
                                      <p:cBhvr additive="base">
                                        <p:cTn id="95" dur="500"/>
                                        <p:tgtEl>
                                          <p:spTgt spid="27671"/>
                                        </p:tgtEl>
                                        <p:attrNameLst>
                                          <p:attrName>ppt_y</p:attrName>
                                        </p:attrNameLst>
                                      </p:cBhvr>
                                      <p:tavLst>
                                        <p:tav tm="0">
                                          <p:val>
                                            <p:strVal val="ppt_y"/>
                                          </p:val>
                                        </p:tav>
                                        <p:tav tm="100000">
                                          <p:val>
                                            <p:strVal val="1+ppt_h/2"/>
                                          </p:val>
                                        </p:tav>
                                      </p:tavLst>
                                    </p:anim>
                                    <p:set>
                                      <p:cBhvr>
                                        <p:cTn id="96" dur="1" fill="hold">
                                          <p:stCondLst>
                                            <p:cond delay="499"/>
                                          </p:stCondLst>
                                        </p:cTn>
                                        <p:tgtEl>
                                          <p:spTgt spid="27671"/>
                                        </p:tgtEl>
                                        <p:attrNameLst>
                                          <p:attrName>style.visibility</p:attrName>
                                        </p:attrNameLst>
                                      </p:cBhvr>
                                      <p:to>
                                        <p:strVal val="hidden"/>
                                      </p:to>
                                    </p:set>
                                  </p:childTnLst>
                                </p:cTn>
                              </p:par>
                              <p:par>
                                <p:cTn id="97" presetID="2" presetClass="exit" presetSubtype="4" fill="hold" nodeType="withEffect">
                                  <p:stCondLst>
                                    <p:cond delay="0"/>
                                  </p:stCondLst>
                                  <p:childTnLst>
                                    <p:anim calcmode="lin" valueType="num">
                                      <p:cBhvr additive="base">
                                        <p:cTn id="98" dur="500"/>
                                        <p:tgtEl>
                                          <p:spTgt spid="27673"/>
                                        </p:tgtEl>
                                        <p:attrNameLst>
                                          <p:attrName>ppt_x</p:attrName>
                                        </p:attrNameLst>
                                      </p:cBhvr>
                                      <p:tavLst>
                                        <p:tav tm="0">
                                          <p:val>
                                            <p:strVal val="ppt_x"/>
                                          </p:val>
                                        </p:tav>
                                        <p:tav tm="100000">
                                          <p:val>
                                            <p:strVal val="ppt_x"/>
                                          </p:val>
                                        </p:tav>
                                      </p:tavLst>
                                    </p:anim>
                                    <p:anim calcmode="lin" valueType="num">
                                      <p:cBhvr additive="base">
                                        <p:cTn id="99" dur="500"/>
                                        <p:tgtEl>
                                          <p:spTgt spid="27673"/>
                                        </p:tgtEl>
                                        <p:attrNameLst>
                                          <p:attrName>ppt_y</p:attrName>
                                        </p:attrNameLst>
                                      </p:cBhvr>
                                      <p:tavLst>
                                        <p:tav tm="0">
                                          <p:val>
                                            <p:strVal val="ppt_y"/>
                                          </p:val>
                                        </p:tav>
                                        <p:tav tm="100000">
                                          <p:val>
                                            <p:strVal val="1+ppt_h/2"/>
                                          </p:val>
                                        </p:tav>
                                      </p:tavLst>
                                    </p:anim>
                                    <p:set>
                                      <p:cBhvr>
                                        <p:cTn id="100" dur="1" fill="hold">
                                          <p:stCondLst>
                                            <p:cond delay="499"/>
                                          </p:stCondLst>
                                        </p:cTn>
                                        <p:tgtEl>
                                          <p:spTgt spid="27673"/>
                                        </p:tgtEl>
                                        <p:attrNameLst>
                                          <p:attrName>style.visibility</p:attrName>
                                        </p:attrNameLst>
                                      </p:cBhvr>
                                      <p:to>
                                        <p:strVal val="hidden"/>
                                      </p:to>
                                    </p:set>
                                  </p:childTnLst>
                                </p:cTn>
                              </p:par>
                              <p:par>
                                <p:cTn id="101" presetID="2" presetClass="exit" presetSubtype="4" fill="hold" nodeType="withEffect">
                                  <p:stCondLst>
                                    <p:cond delay="0"/>
                                  </p:stCondLst>
                                  <p:childTnLst>
                                    <p:anim calcmode="lin" valueType="num">
                                      <p:cBhvr additive="base">
                                        <p:cTn id="102" dur="500"/>
                                        <p:tgtEl>
                                          <p:spTgt spid="27675"/>
                                        </p:tgtEl>
                                        <p:attrNameLst>
                                          <p:attrName>ppt_x</p:attrName>
                                        </p:attrNameLst>
                                      </p:cBhvr>
                                      <p:tavLst>
                                        <p:tav tm="0">
                                          <p:val>
                                            <p:strVal val="ppt_x"/>
                                          </p:val>
                                        </p:tav>
                                        <p:tav tm="100000">
                                          <p:val>
                                            <p:strVal val="ppt_x"/>
                                          </p:val>
                                        </p:tav>
                                      </p:tavLst>
                                    </p:anim>
                                    <p:anim calcmode="lin" valueType="num">
                                      <p:cBhvr additive="base">
                                        <p:cTn id="103" dur="500"/>
                                        <p:tgtEl>
                                          <p:spTgt spid="27675"/>
                                        </p:tgtEl>
                                        <p:attrNameLst>
                                          <p:attrName>ppt_y</p:attrName>
                                        </p:attrNameLst>
                                      </p:cBhvr>
                                      <p:tavLst>
                                        <p:tav tm="0">
                                          <p:val>
                                            <p:strVal val="ppt_y"/>
                                          </p:val>
                                        </p:tav>
                                        <p:tav tm="100000">
                                          <p:val>
                                            <p:strVal val="1+ppt_h/2"/>
                                          </p:val>
                                        </p:tav>
                                      </p:tavLst>
                                    </p:anim>
                                    <p:set>
                                      <p:cBhvr>
                                        <p:cTn id="104" dur="1" fill="hold">
                                          <p:stCondLst>
                                            <p:cond delay="499"/>
                                          </p:stCondLst>
                                        </p:cTn>
                                        <p:tgtEl>
                                          <p:spTgt spid="27675"/>
                                        </p:tgtEl>
                                        <p:attrNameLst>
                                          <p:attrName>style.visibility</p:attrName>
                                        </p:attrNameLst>
                                      </p:cBhvr>
                                      <p:to>
                                        <p:strVal val="hidden"/>
                                      </p:to>
                                    </p:set>
                                  </p:childTnLst>
                                </p:cTn>
                              </p:par>
                              <p:par>
                                <p:cTn id="105" presetID="2" presetClass="exit" presetSubtype="4" fill="hold" nodeType="withEffect">
                                  <p:stCondLst>
                                    <p:cond delay="0"/>
                                  </p:stCondLst>
                                  <p:childTnLst>
                                    <p:anim calcmode="lin" valueType="num">
                                      <p:cBhvr additive="base">
                                        <p:cTn id="106" dur="500"/>
                                        <p:tgtEl>
                                          <p:spTgt spid="27677"/>
                                        </p:tgtEl>
                                        <p:attrNameLst>
                                          <p:attrName>ppt_x</p:attrName>
                                        </p:attrNameLst>
                                      </p:cBhvr>
                                      <p:tavLst>
                                        <p:tav tm="0">
                                          <p:val>
                                            <p:strVal val="ppt_x"/>
                                          </p:val>
                                        </p:tav>
                                        <p:tav tm="100000">
                                          <p:val>
                                            <p:strVal val="ppt_x"/>
                                          </p:val>
                                        </p:tav>
                                      </p:tavLst>
                                    </p:anim>
                                    <p:anim calcmode="lin" valueType="num">
                                      <p:cBhvr additive="base">
                                        <p:cTn id="107" dur="500"/>
                                        <p:tgtEl>
                                          <p:spTgt spid="27677"/>
                                        </p:tgtEl>
                                        <p:attrNameLst>
                                          <p:attrName>ppt_y</p:attrName>
                                        </p:attrNameLst>
                                      </p:cBhvr>
                                      <p:tavLst>
                                        <p:tav tm="0">
                                          <p:val>
                                            <p:strVal val="ppt_y"/>
                                          </p:val>
                                        </p:tav>
                                        <p:tav tm="100000">
                                          <p:val>
                                            <p:strVal val="1+ppt_h/2"/>
                                          </p:val>
                                        </p:tav>
                                      </p:tavLst>
                                    </p:anim>
                                    <p:set>
                                      <p:cBhvr>
                                        <p:cTn id="108" dur="1" fill="hold">
                                          <p:stCondLst>
                                            <p:cond delay="499"/>
                                          </p:stCondLst>
                                        </p:cTn>
                                        <p:tgtEl>
                                          <p:spTgt spid="27677"/>
                                        </p:tgtEl>
                                        <p:attrNameLst>
                                          <p:attrName>style.visibility</p:attrName>
                                        </p:attrNameLst>
                                      </p:cBhvr>
                                      <p:to>
                                        <p:strVal val="hidden"/>
                                      </p:to>
                                    </p:set>
                                  </p:childTnLst>
                                </p:cTn>
                              </p:par>
                              <p:par>
                                <p:cTn id="109" presetID="2" presetClass="exit" presetSubtype="4" fill="hold" nodeType="withEffect">
                                  <p:stCondLst>
                                    <p:cond delay="0"/>
                                  </p:stCondLst>
                                  <p:childTnLst>
                                    <p:anim calcmode="lin" valueType="num">
                                      <p:cBhvr additive="base">
                                        <p:cTn id="110" dur="500"/>
                                        <p:tgtEl>
                                          <p:spTgt spid="27679"/>
                                        </p:tgtEl>
                                        <p:attrNameLst>
                                          <p:attrName>ppt_x</p:attrName>
                                        </p:attrNameLst>
                                      </p:cBhvr>
                                      <p:tavLst>
                                        <p:tav tm="0">
                                          <p:val>
                                            <p:strVal val="ppt_x"/>
                                          </p:val>
                                        </p:tav>
                                        <p:tav tm="100000">
                                          <p:val>
                                            <p:strVal val="ppt_x"/>
                                          </p:val>
                                        </p:tav>
                                      </p:tavLst>
                                    </p:anim>
                                    <p:anim calcmode="lin" valueType="num">
                                      <p:cBhvr additive="base">
                                        <p:cTn id="111" dur="500"/>
                                        <p:tgtEl>
                                          <p:spTgt spid="27679"/>
                                        </p:tgtEl>
                                        <p:attrNameLst>
                                          <p:attrName>ppt_y</p:attrName>
                                        </p:attrNameLst>
                                      </p:cBhvr>
                                      <p:tavLst>
                                        <p:tav tm="0">
                                          <p:val>
                                            <p:strVal val="ppt_y"/>
                                          </p:val>
                                        </p:tav>
                                        <p:tav tm="100000">
                                          <p:val>
                                            <p:strVal val="1+ppt_h/2"/>
                                          </p:val>
                                        </p:tav>
                                      </p:tavLst>
                                    </p:anim>
                                    <p:set>
                                      <p:cBhvr>
                                        <p:cTn id="112" dur="1" fill="hold">
                                          <p:stCondLst>
                                            <p:cond delay="499"/>
                                          </p:stCondLst>
                                        </p:cTn>
                                        <p:tgtEl>
                                          <p:spTgt spid="27679"/>
                                        </p:tgtEl>
                                        <p:attrNameLst>
                                          <p:attrName>style.visibility</p:attrName>
                                        </p:attrNameLst>
                                      </p:cBhvr>
                                      <p:to>
                                        <p:strVal val="hidden"/>
                                      </p:to>
                                    </p:set>
                                  </p:childTnLst>
                                </p:cTn>
                              </p:par>
                              <p:par>
                                <p:cTn id="113" presetID="2" presetClass="exit" presetSubtype="4" fill="hold" nodeType="withEffect">
                                  <p:stCondLst>
                                    <p:cond delay="0"/>
                                  </p:stCondLst>
                                  <p:childTnLst>
                                    <p:anim calcmode="lin" valueType="num">
                                      <p:cBhvr additive="base">
                                        <p:cTn id="114" dur="500"/>
                                        <p:tgtEl>
                                          <p:spTgt spid="27681"/>
                                        </p:tgtEl>
                                        <p:attrNameLst>
                                          <p:attrName>ppt_x</p:attrName>
                                        </p:attrNameLst>
                                      </p:cBhvr>
                                      <p:tavLst>
                                        <p:tav tm="0">
                                          <p:val>
                                            <p:strVal val="ppt_x"/>
                                          </p:val>
                                        </p:tav>
                                        <p:tav tm="100000">
                                          <p:val>
                                            <p:strVal val="ppt_x"/>
                                          </p:val>
                                        </p:tav>
                                      </p:tavLst>
                                    </p:anim>
                                    <p:anim calcmode="lin" valueType="num">
                                      <p:cBhvr additive="base">
                                        <p:cTn id="115" dur="500"/>
                                        <p:tgtEl>
                                          <p:spTgt spid="27681"/>
                                        </p:tgtEl>
                                        <p:attrNameLst>
                                          <p:attrName>ppt_y</p:attrName>
                                        </p:attrNameLst>
                                      </p:cBhvr>
                                      <p:tavLst>
                                        <p:tav tm="0">
                                          <p:val>
                                            <p:strVal val="ppt_y"/>
                                          </p:val>
                                        </p:tav>
                                        <p:tav tm="100000">
                                          <p:val>
                                            <p:strVal val="1+ppt_h/2"/>
                                          </p:val>
                                        </p:tav>
                                      </p:tavLst>
                                    </p:anim>
                                    <p:set>
                                      <p:cBhvr>
                                        <p:cTn id="116" dur="1" fill="hold">
                                          <p:stCondLst>
                                            <p:cond delay="499"/>
                                          </p:stCondLst>
                                        </p:cTn>
                                        <p:tgtEl>
                                          <p:spTgt spid="27681"/>
                                        </p:tgtEl>
                                        <p:attrNameLst>
                                          <p:attrName>style.visibility</p:attrName>
                                        </p:attrNameLst>
                                      </p:cBhvr>
                                      <p:to>
                                        <p:strVal val="hidden"/>
                                      </p:to>
                                    </p:set>
                                  </p:childTnLst>
                                </p:cTn>
                              </p:par>
                              <p:par>
                                <p:cTn id="117" presetID="2" presetClass="exit" presetSubtype="4" fill="hold" nodeType="withEffect">
                                  <p:stCondLst>
                                    <p:cond delay="0"/>
                                  </p:stCondLst>
                                  <p:childTnLst>
                                    <p:anim calcmode="lin" valueType="num">
                                      <p:cBhvr additive="base">
                                        <p:cTn id="118" dur="500"/>
                                        <p:tgtEl>
                                          <p:spTgt spid="27683"/>
                                        </p:tgtEl>
                                        <p:attrNameLst>
                                          <p:attrName>ppt_x</p:attrName>
                                        </p:attrNameLst>
                                      </p:cBhvr>
                                      <p:tavLst>
                                        <p:tav tm="0">
                                          <p:val>
                                            <p:strVal val="ppt_x"/>
                                          </p:val>
                                        </p:tav>
                                        <p:tav tm="100000">
                                          <p:val>
                                            <p:strVal val="ppt_x"/>
                                          </p:val>
                                        </p:tav>
                                      </p:tavLst>
                                    </p:anim>
                                    <p:anim calcmode="lin" valueType="num">
                                      <p:cBhvr additive="base">
                                        <p:cTn id="119" dur="500"/>
                                        <p:tgtEl>
                                          <p:spTgt spid="27683"/>
                                        </p:tgtEl>
                                        <p:attrNameLst>
                                          <p:attrName>ppt_y</p:attrName>
                                        </p:attrNameLst>
                                      </p:cBhvr>
                                      <p:tavLst>
                                        <p:tav tm="0">
                                          <p:val>
                                            <p:strVal val="ppt_y"/>
                                          </p:val>
                                        </p:tav>
                                        <p:tav tm="100000">
                                          <p:val>
                                            <p:strVal val="1+ppt_h/2"/>
                                          </p:val>
                                        </p:tav>
                                      </p:tavLst>
                                    </p:anim>
                                    <p:set>
                                      <p:cBhvr>
                                        <p:cTn id="120" dur="1" fill="hold">
                                          <p:stCondLst>
                                            <p:cond delay="499"/>
                                          </p:stCondLst>
                                        </p:cTn>
                                        <p:tgtEl>
                                          <p:spTgt spid="27683"/>
                                        </p:tgtEl>
                                        <p:attrNameLst>
                                          <p:attrName>style.visibility</p:attrName>
                                        </p:attrNameLst>
                                      </p:cBhvr>
                                      <p:to>
                                        <p:strVal val="hidden"/>
                                      </p:to>
                                    </p:set>
                                  </p:childTnLst>
                                </p:cTn>
                              </p:par>
                              <p:par>
                                <p:cTn id="121" presetID="2" presetClass="exit" presetSubtype="4" fill="hold" nodeType="withEffect">
                                  <p:stCondLst>
                                    <p:cond delay="0"/>
                                  </p:stCondLst>
                                  <p:childTnLst>
                                    <p:anim calcmode="lin" valueType="num">
                                      <p:cBhvr additive="base">
                                        <p:cTn id="122" dur="500"/>
                                        <p:tgtEl>
                                          <p:spTgt spid="27685"/>
                                        </p:tgtEl>
                                        <p:attrNameLst>
                                          <p:attrName>ppt_x</p:attrName>
                                        </p:attrNameLst>
                                      </p:cBhvr>
                                      <p:tavLst>
                                        <p:tav tm="0">
                                          <p:val>
                                            <p:strVal val="ppt_x"/>
                                          </p:val>
                                        </p:tav>
                                        <p:tav tm="100000">
                                          <p:val>
                                            <p:strVal val="ppt_x"/>
                                          </p:val>
                                        </p:tav>
                                      </p:tavLst>
                                    </p:anim>
                                    <p:anim calcmode="lin" valueType="num">
                                      <p:cBhvr additive="base">
                                        <p:cTn id="123" dur="500"/>
                                        <p:tgtEl>
                                          <p:spTgt spid="27685"/>
                                        </p:tgtEl>
                                        <p:attrNameLst>
                                          <p:attrName>ppt_y</p:attrName>
                                        </p:attrNameLst>
                                      </p:cBhvr>
                                      <p:tavLst>
                                        <p:tav tm="0">
                                          <p:val>
                                            <p:strVal val="ppt_y"/>
                                          </p:val>
                                        </p:tav>
                                        <p:tav tm="100000">
                                          <p:val>
                                            <p:strVal val="1+ppt_h/2"/>
                                          </p:val>
                                        </p:tav>
                                      </p:tavLst>
                                    </p:anim>
                                    <p:set>
                                      <p:cBhvr>
                                        <p:cTn id="124" dur="1" fill="hold">
                                          <p:stCondLst>
                                            <p:cond delay="499"/>
                                          </p:stCondLst>
                                        </p:cTn>
                                        <p:tgtEl>
                                          <p:spTgt spid="27685"/>
                                        </p:tgtEl>
                                        <p:attrNameLst>
                                          <p:attrName>style.visibility</p:attrName>
                                        </p:attrNameLst>
                                      </p:cBhvr>
                                      <p:to>
                                        <p:strVal val="hidden"/>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29" presetClass="exit" presetSubtype="0" fill="hold" nodeType="clickEffect">
                                  <p:stCondLst>
                                    <p:cond delay="0"/>
                                  </p:stCondLst>
                                  <p:childTnLst>
                                    <p:anim calcmode="lin" valueType="num">
                                      <p:cBhvr>
                                        <p:cTn id="128" dur="1000"/>
                                        <p:tgtEl>
                                          <p:spTgt spid="27674"/>
                                        </p:tgtEl>
                                        <p:attrNameLst>
                                          <p:attrName>ppt_x</p:attrName>
                                        </p:attrNameLst>
                                      </p:cBhvr>
                                      <p:tavLst>
                                        <p:tav tm="0">
                                          <p:val>
                                            <p:strVal val="ppt_x"/>
                                          </p:val>
                                        </p:tav>
                                        <p:tav tm="100000">
                                          <p:val>
                                            <p:strVal val="ppt_x-.2"/>
                                          </p:val>
                                        </p:tav>
                                      </p:tavLst>
                                    </p:anim>
                                    <p:anim calcmode="lin" valueType="num">
                                      <p:cBhvr>
                                        <p:cTn id="129" dur="1000"/>
                                        <p:tgtEl>
                                          <p:spTgt spid="27674"/>
                                        </p:tgtEl>
                                        <p:attrNameLst>
                                          <p:attrName>ppt_y</p:attrName>
                                        </p:attrNameLst>
                                      </p:cBhvr>
                                      <p:tavLst>
                                        <p:tav tm="0">
                                          <p:val>
                                            <p:strVal val="ppt_y"/>
                                          </p:val>
                                        </p:tav>
                                        <p:tav tm="100000">
                                          <p:val>
                                            <p:strVal val="ppt_y"/>
                                          </p:val>
                                        </p:tav>
                                      </p:tavLst>
                                    </p:anim>
                                    <p:animEffect transition="out" filter="fade">
                                      <p:cBhvr>
                                        <p:cTn id="130" dur="1000"/>
                                        <p:tgtEl>
                                          <p:spTgt spid="27674"/>
                                        </p:tgtEl>
                                      </p:cBhvr>
                                    </p:animEffect>
                                    <p:set>
                                      <p:cBhvr>
                                        <p:cTn id="131" dur="1" fill="hold">
                                          <p:stCondLst>
                                            <p:cond delay="999"/>
                                          </p:stCondLst>
                                        </p:cTn>
                                        <p:tgtEl>
                                          <p:spTgt spid="27674"/>
                                        </p:tgtEl>
                                        <p:attrNameLst>
                                          <p:attrName>style.visibility</p:attrName>
                                        </p:attrNameLst>
                                      </p:cBhvr>
                                      <p:to>
                                        <p:strVal val="hidden"/>
                                      </p:to>
                                    </p:set>
                                  </p:childTnLst>
                                </p:cTn>
                              </p:par>
                            </p:childTnLst>
                          </p:cTn>
                        </p:par>
                      </p:childTnLst>
                    </p:cTn>
                  </p:par>
                  <p:par>
                    <p:cTn id="132" fill="hold" nodeType="clickPar">
                      <p:stCondLst>
                        <p:cond delay="indefinite"/>
                      </p:stCondLst>
                      <p:childTnLst>
                        <p:par>
                          <p:cTn id="133" fill="hold" nodeType="withGroup">
                            <p:stCondLst>
                              <p:cond delay="0"/>
                            </p:stCondLst>
                            <p:childTnLst>
                              <p:par>
                                <p:cTn id="134" presetID="29" presetClass="exit" presetSubtype="0" fill="hold" nodeType="clickEffect">
                                  <p:stCondLst>
                                    <p:cond delay="0"/>
                                  </p:stCondLst>
                                  <p:childTnLst>
                                    <p:anim calcmode="lin" valueType="num">
                                      <p:cBhvr>
                                        <p:cTn id="135" dur="1000"/>
                                        <p:tgtEl>
                                          <p:spTgt spid="27684"/>
                                        </p:tgtEl>
                                        <p:attrNameLst>
                                          <p:attrName>ppt_x</p:attrName>
                                        </p:attrNameLst>
                                      </p:cBhvr>
                                      <p:tavLst>
                                        <p:tav tm="0">
                                          <p:val>
                                            <p:strVal val="ppt_x"/>
                                          </p:val>
                                        </p:tav>
                                        <p:tav tm="100000">
                                          <p:val>
                                            <p:strVal val="ppt_x-.2"/>
                                          </p:val>
                                        </p:tav>
                                      </p:tavLst>
                                    </p:anim>
                                    <p:anim calcmode="lin" valueType="num">
                                      <p:cBhvr>
                                        <p:cTn id="136" dur="1000"/>
                                        <p:tgtEl>
                                          <p:spTgt spid="27684"/>
                                        </p:tgtEl>
                                        <p:attrNameLst>
                                          <p:attrName>ppt_y</p:attrName>
                                        </p:attrNameLst>
                                      </p:cBhvr>
                                      <p:tavLst>
                                        <p:tav tm="0">
                                          <p:val>
                                            <p:strVal val="ppt_y"/>
                                          </p:val>
                                        </p:tav>
                                        <p:tav tm="100000">
                                          <p:val>
                                            <p:strVal val="ppt_y"/>
                                          </p:val>
                                        </p:tav>
                                      </p:tavLst>
                                    </p:anim>
                                    <p:animEffect transition="out" filter="fade">
                                      <p:cBhvr>
                                        <p:cTn id="137" dur="1000"/>
                                        <p:tgtEl>
                                          <p:spTgt spid="27684"/>
                                        </p:tgtEl>
                                      </p:cBhvr>
                                    </p:animEffect>
                                    <p:set>
                                      <p:cBhvr>
                                        <p:cTn id="138" dur="1" fill="hold">
                                          <p:stCondLst>
                                            <p:cond delay="999"/>
                                          </p:stCondLst>
                                        </p:cTn>
                                        <p:tgtEl>
                                          <p:spTgt spid="27684"/>
                                        </p:tgtEl>
                                        <p:attrNameLst>
                                          <p:attrName>style.visibility</p:attrName>
                                        </p:attrNameLst>
                                      </p:cBhvr>
                                      <p:to>
                                        <p:strVal val="hidden"/>
                                      </p:to>
                                    </p:se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29" presetClass="exit" presetSubtype="0" fill="hold" nodeType="clickEffect">
                                  <p:stCondLst>
                                    <p:cond delay="0"/>
                                  </p:stCondLst>
                                  <p:childTnLst>
                                    <p:anim calcmode="lin" valueType="num">
                                      <p:cBhvr>
                                        <p:cTn id="142" dur="1000"/>
                                        <p:tgtEl>
                                          <p:spTgt spid="27678"/>
                                        </p:tgtEl>
                                        <p:attrNameLst>
                                          <p:attrName>ppt_x</p:attrName>
                                        </p:attrNameLst>
                                      </p:cBhvr>
                                      <p:tavLst>
                                        <p:tav tm="0">
                                          <p:val>
                                            <p:strVal val="ppt_x"/>
                                          </p:val>
                                        </p:tav>
                                        <p:tav tm="100000">
                                          <p:val>
                                            <p:strVal val="ppt_x-.2"/>
                                          </p:val>
                                        </p:tav>
                                      </p:tavLst>
                                    </p:anim>
                                    <p:anim calcmode="lin" valueType="num">
                                      <p:cBhvr>
                                        <p:cTn id="143" dur="1000"/>
                                        <p:tgtEl>
                                          <p:spTgt spid="27678"/>
                                        </p:tgtEl>
                                        <p:attrNameLst>
                                          <p:attrName>ppt_y</p:attrName>
                                        </p:attrNameLst>
                                      </p:cBhvr>
                                      <p:tavLst>
                                        <p:tav tm="0">
                                          <p:val>
                                            <p:strVal val="ppt_y"/>
                                          </p:val>
                                        </p:tav>
                                        <p:tav tm="100000">
                                          <p:val>
                                            <p:strVal val="ppt_y"/>
                                          </p:val>
                                        </p:tav>
                                      </p:tavLst>
                                    </p:anim>
                                    <p:animEffect transition="out" filter="fade">
                                      <p:cBhvr>
                                        <p:cTn id="144" dur="1000"/>
                                        <p:tgtEl>
                                          <p:spTgt spid="27678"/>
                                        </p:tgtEl>
                                      </p:cBhvr>
                                    </p:animEffect>
                                    <p:set>
                                      <p:cBhvr>
                                        <p:cTn id="145" dur="1" fill="hold">
                                          <p:stCondLst>
                                            <p:cond delay="999"/>
                                          </p:stCondLst>
                                        </p:cTn>
                                        <p:tgtEl>
                                          <p:spTgt spid="27678"/>
                                        </p:tgtEl>
                                        <p:attrNameLst>
                                          <p:attrName>style.visibility</p:attrName>
                                        </p:attrNameLst>
                                      </p:cBhvr>
                                      <p:to>
                                        <p:strVal val="hidden"/>
                                      </p:to>
                                    </p:se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29" presetClass="exit" presetSubtype="0" fill="hold" nodeType="clickEffect">
                                  <p:stCondLst>
                                    <p:cond delay="0"/>
                                  </p:stCondLst>
                                  <p:childTnLst>
                                    <p:anim calcmode="lin" valueType="num">
                                      <p:cBhvr>
                                        <p:cTn id="149" dur="1000"/>
                                        <p:tgtEl>
                                          <p:spTgt spid="27676"/>
                                        </p:tgtEl>
                                        <p:attrNameLst>
                                          <p:attrName>ppt_x</p:attrName>
                                        </p:attrNameLst>
                                      </p:cBhvr>
                                      <p:tavLst>
                                        <p:tav tm="0">
                                          <p:val>
                                            <p:strVal val="ppt_x"/>
                                          </p:val>
                                        </p:tav>
                                        <p:tav tm="100000">
                                          <p:val>
                                            <p:strVal val="ppt_x-.2"/>
                                          </p:val>
                                        </p:tav>
                                      </p:tavLst>
                                    </p:anim>
                                    <p:anim calcmode="lin" valueType="num">
                                      <p:cBhvr>
                                        <p:cTn id="150" dur="1000"/>
                                        <p:tgtEl>
                                          <p:spTgt spid="27676"/>
                                        </p:tgtEl>
                                        <p:attrNameLst>
                                          <p:attrName>ppt_y</p:attrName>
                                        </p:attrNameLst>
                                      </p:cBhvr>
                                      <p:tavLst>
                                        <p:tav tm="0">
                                          <p:val>
                                            <p:strVal val="ppt_y"/>
                                          </p:val>
                                        </p:tav>
                                        <p:tav tm="100000">
                                          <p:val>
                                            <p:strVal val="ppt_y"/>
                                          </p:val>
                                        </p:tav>
                                      </p:tavLst>
                                    </p:anim>
                                    <p:animEffect transition="out" filter="fade">
                                      <p:cBhvr>
                                        <p:cTn id="151" dur="1000"/>
                                        <p:tgtEl>
                                          <p:spTgt spid="27676"/>
                                        </p:tgtEl>
                                      </p:cBhvr>
                                    </p:animEffect>
                                    <p:set>
                                      <p:cBhvr>
                                        <p:cTn id="152" dur="1" fill="hold">
                                          <p:stCondLst>
                                            <p:cond delay="999"/>
                                          </p:stCondLst>
                                        </p:cTn>
                                        <p:tgtEl>
                                          <p:spTgt spid="27676"/>
                                        </p:tgtEl>
                                        <p:attrNameLst>
                                          <p:attrName>style.visibility</p:attrName>
                                        </p:attrNameLst>
                                      </p:cBhvr>
                                      <p:to>
                                        <p:strVal val="hidden"/>
                                      </p:to>
                                    </p:se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29" presetClass="exit" presetSubtype="0" fill="hold" nodeType="clickEffect">
                                  <p:stCondLst>
                                    <p:cond delay="0"/>
                                  </p:stCondLst>
                                  <p:childTnLst>
                                    <p:anim calcmode="lin" valueType="num">
                                      <p:cBhvr>
                                        <p:cTn id="156" dur="1000"/>
                                        <p:tgtEl>
                                          <p:spTgt spid="27682"/>
                                        </p:tgtEl>
                                        <p:attrNameLst>
                                          <p:attrName>ppt_x</p:attrName>
                                        </p:attrNameLst>
                                      </p:cBhvr>
                                      <p:tavLst>
                                        <p:tav tm="0">
                                          <p:val>
                                            <p:strVal val="ppt_x"/>
                                          </p:val>
                                        </p:tav>
                                        <p:tav tm="100000">
                                          <p:val>
                                            <p:strVal val="ppt_x-.2"/>
                                          </p:val>
                                        </p:tav>
                                      </p:tavLst>
                                    </p:anim>
                                    <p:anim calcmode="lin" valueType="num">
                                      <p:cBhvr>
                                        <p:cTn id="157" dur="1000"/>
                                        <p:tgtEl>
                                          <p:spTgt spid="27682"/>
                                        </p:tgtEl>
                                        <p:attrNameLst>
                                          <p:attrName>ppt_y</p:attrName>
                                        </p:attrNameLst>
                                      </p:cBhvr>
                                      <p:tavLst>
                                        <p:tav tm="0">
                                          <p:val>
                                            <p:strVal val="ppt_y"/>
                                          </p:val>
                                        </p:tav>
                                        <p:tav tm="100000">
                                          <p:val>
                                            <p:strVal val="ppt_y"/>
                                          </p:val>
                                        </p:tav>
                                      </p:tavLst>
                                    </p:anim>
                                    <p:animEffect transition="out" filter="fade">
                                      <p:cBhvr>
                                        <p:cTn id="158" dur="1000"/>
                                        <p:tgtEl>
                                          <p:spTgt spid="27682"/>
                                        </p:tgtEl>
                                      </p:cBhvr>
                                    </p:animEffect>
                                    <p:set>
                                      <p:cBhvr>
                                        <p:cTn id="159" dur="1" fill="hold">
                                          <p:stCondLst>
                                            <p:cond delay="999"/>
                                          </p:stCondLst>
                                        </p:cTn>
                                        <p:tgtEl>
                                          <p:spTgt spid="27682"/>
                                        </p:tgtEl>
                                        <p:attrNameLst>
                                          <p:attrName>style.visibility</p:attrName>
                                        </p:attrNameLst>
                                      </p:cBhvr>
                                      <p:to>
                                        <p:strVal val="hidden"/>
                                      </p:to>
                                    </p:set>
                                  </p:childTnLst>
                                </p:cTn>
                              </p:par>
                            </p:childTnLst>
                          </p:cTn>
                        </p:par>
                      </p:childTnLst>
                    </p:cTn>
                  </p:par>
                  <p:par>
                    <p:cTn id="160" fill="hold" nodeType="clickPar">
                      <p:stCondLst>
                        <p:cond delay="indefinite"/>
                      </p:stCondLst>
                      <p:childTnLst>
                        <p:par>
                          <p:cTn id="161" fill="hold" nodeType="withGroup">
                            <p:stCondLst>
                              <p:cond delay="0"/>
                            </p:stCondLst>
                            <p:childTnLst>
                              <p:par>
                                <p:cTn id="162" presetID="29" presetClass="exit" presetSubtype="0" fill="hold" nodeType="clickEffect">
                                  <p:stCondLst>
                                    <p:cond delay="0"/>
                                  </p:stCondLst>
                                  <p:childTnLst>
                                    <p:anim calcmode="lin" valueType="num">
                                      <p:cBhvr>
                                        <p:cTn id="163" dur="1000"/>
                                        <p:tgtEl>
                                          <p:spTgt spid="27672"/>
                                        </p:tgtEl>
                                        <p:attrNameLst>
                                          <p:attrName>ppt_x</p:attrName>
                                        </p:attrNameLst>
                                      </p:cBhvr>
                                      <p:tavLst>
                                        <p:tav tm="0">
                                          <p:val>
                                            <p:strVal val="ppt_x"/>
                                          </p:val>
                                        </p:tav>
                                        <p:tav tm="100000">
                                          <p:val>
                                            <p:strVal val="ppt_x-.2"/>
                                          </p:val>
                                        </p:tav>
                                      </p:tavLst>
                                    </p:anim>
                                    <p:anim calcmode="lin" valueType="num">
                                      <p:cBhvr>
                                        <p:cTn id="164" dur="1000"/>
                                        <p:tgtEl>
                                          <p:spTgt spid="27672"/>
                                        </p:tgtEl>
                                        <p:attrNameLst>
                                          <p:attrName>ppt_y</p:attrName>
                                        </p:attrNameLst>
                                      </p:cBhvr>
                                      <p:tavLst>
                                        <p:tav tm="0">
                                          <p:val>
                                            <p:strVal val="ppt_y"/>
                                          </p:val>
                                        </p:tav>
                                        <p:tav tm="100000">
                                          <p:val>
                                            <p:strVal val="ppt_y"/>
                                          </p:val>
                                        </p:tav>
                                      </p:tavLst>
                                    </p:anim>
                                    <p:animEffect transition="out" filter="fade">
                                      <p:cBhvr>
                                        <p:cTn id="165" dur="1000"/>
                                        <p:tgtEl>
                                          <p:spTgt spid="27672"/>
                                        </p:tgtEl>
                                      </p:cBhvr>
                                    </p:animEffect>
                                    <p:set>
                                      <p:cBhvr>
                                        <p:cTn id="166" dur="1" fill="hold">
                                          <p:stCondLst>
                                            <p:cond delay="999"/>
                                          </p:stCondLst>
                                        </p:cTn>
                                        <p:tgtEl>
                                          <p:spTgt spid="27672"/>
                                        </p:tgtEl>
                                        <p:attrNameLst>
                                          <p:attrName>style.visibility</p:attrName>
                                        </p:attrNameLst>
                                      </p:cBhvr>
                                      <p:to>
                                        <p:strVal val="hidden"/>
                                      </p:to>
                                    </p:se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29" presetClass="exit" presetSubtype="0" fill="hold" nodeType="clickEffect">
                                  <p:stCondLst>
                                    <p:cond delay="0"/>
                                  </p:stCondLst>
                                  <p:childTnLst>
                                    <p:anim calcmode="lin" valueType="num">
                                      <p:cBhvr>
                                        <p:cTn id="170" dur="1000"/>
                                        <p:tgtEl>
                                          <p:spTgt spid="27670"/>
                                        </p:tgtEl>
                                        <p:attrNameLst>
                                          <p:attrName>ppt_x</p:attrName>
                                        </p:attrNameLst>
                                      </p:cBhvr>
                                      <p:tavLst>
                                        <p:tav tm="0">
                                          <p:val>
                                            <p:strVal val="ppt_x"/>
                                          </p:val>
                                        </p:tav>
                                        <p:tav tm="100000">
                                          <p:val>
                                            <p:strVal val="ppt_x-.2"/>
                                          </p:val>
                                        </p:tav>
                                      </p:tavLst>
                                    </p:anim>
                                    <p:anim calcmode="lin" valueType="num">
                                      <p:cBhvr>
                                        <p:cTn id="171" dur="1000"/>
                                        <p:tgtEl>
                                          <p:spTgt spid="27670"/>
                                        </p:tgtEl>
                                        <p:attrNameLst>
                                          <p:attrName>ppt_y</p:attrName>
                                        </p:attrNameLst>
                                      </p:cBhvr>
                                      <p:tavLst>
                                        <p:tav tm="0">
                                          <p:val>
                                            <p:strVal val="ppt_y"/>
                                          </p:val>
                                        </p:tav>
                                        <p:tav tm="100000">
                                          <p:val>
                                            <p:strVal val="ppt_y"/>
                                          </p:val>
                                        </p:tav>
                                      </p:tavLst>
                                    </p:anim>
                                    <p:animEffect transition="out" filter="fade">
                                      <p:cBhvr>
                                        <p:cTn id="172" dur="1000"/>
                                        <p:tgtEl>
                                          <p:spTgt spid="27670"/>
                                        </p:tgtEl>
                                      </p:cBhvr>
                                    </p:animEffect>
                                    <p:set>
                                      <p:cBhvr>
                                        <p:cTn id="173" dur="1" fill="hold">
                                          <p:stCondLst>
                                            <p:cond delay="999"/>
                                          </p:stCondLst>
                                        </p:cTn>
                                        <p:tgtEl>
                                          <p:spTgt spid="27670"/>
                                        </p:tgtEl>
                                        <p:attrNameLst>
                                          <p:attrName>style.visibility</p:attrName>
                                        </p:attrNameLst>
                                      </p:cBhvr>
                                      <p:to>
                                        <p:strVal val="hidden"/>
                                      </p:to>
                                    </p:set>
                                  </p:childTnLst>
                                </p:cTn>
                              </p:par>
                            </p:childTnLst>
                          </p:cTn>
                        </p:par>
                      </p:childTnLst>
                    </p:cTn>
                  </p:par>
                  <p:par>
                    <p:cTn id="174" fill="hold" nodeType="clickPar">
                      <p:stCondLst>
                        <p:cond delay="indefinite"/>
                      </p:stCondLst>
                      <p:childTnLst>
                        <p:par>
                          <p:cTn id="175" fill="hold" nodeType="withGroup">
                            <p:stCondLst>
                              <p:cond delay="0"/>
                            </p:stCondLst>
                            <p:childTnLst>
                              <p:par>
                                <p:cTn id="176" presetID="29" presetClass="exit" presetSubtype="0" fill="hold" nodeType="clickEffect">
                                  <p:stCondLst>
                                    <p:cond delay="0"/>
                                  </p:stCondLst>
                                  <p:childTnLst>
                                    <p:anim calcmode="lin" valueType="num">
                                      <p:cBhvr>
                                        <p:cTn id="177" dur="1000"/>
                                        <p:tgtEl>
                                          <p:spTgt spid="27680"/>
                                        </p:tgtEl>
                                        <p:attrNameLst>
                                          <p:attrName>ppt_x</p:attrName>
                                        </p:attrNameLst>
                                      </p:cBhvr>
                                      <p:tavLst>
                                        <p:tav tm="0">
                                          <p:val>
                                            <p:strVal val="ppt_x"/>
                                          </p:val>
                                        </p:tav>
                                        <p:tav tm="100000">
                                          <p:val>
                                            <p:strVal val="ppt_x-.2"/>
                                          </p:val>
                                        </p:tav>
                                      </p:tavLst>
                                    </p:anim>
                                    <p:anim calcmode="lin" valueType="num">
                                      <p:cBhvr>
                                        <p:cTn id="178" dur="1000"/>
                                        <p:tgtEl>
                                          <p:spTgt spid="27680"/>
                                        </p:tgtEl>
                                        <p:attrNameLst>
                                          <p:attrName>ppt_y</p:attrName>
                                        </p:attrNameLst>
                                      </p:cBhvr>
                                      <p:tavLst>
                                        <p:tav tm="0">
                                          <p:val>
                                            <p:strVal val="ppt_y"/>
                                          </p:val>
                                        </p:tav>
                                        <p:tav tm="100000">
                                          <p:val>
                                            <p:strVal val="ppt_y"/>
                                          </p:val>
                                        </p:tav>
                                      </p:tavLst>
                                    </p:anim>
                                    <p:animEffect transition="out" filter="fade">
                                      <p:cBhvr>
                                        <p:cTn id="179" dur="1000"/>
                                        <p:tgtEl>
                                          <p:spTgt spid="27680"/>
                                        </p:tgtEl>
                                      </p:cBhvr>
                                    </p:animEffect>
                                    <p:set>
                                      <p:cBhvr>
                                        <p:cTn id="180" dur="1" fill="hold">
                                          <p:stCondLst>
                                            <p:cond delay="999"/>
                                          </p:stCondLst>
                                        </p:cTn>
                                        <p:tgtEl>
                                          <p:spTgt spid="276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708" name="Group 36"/>
          <p:cNvGraphicFramePr>
            <a:graphicFrameLocks noGrp="1"/>
          </p:cNvGraphicFramePr>
          <p:nvPr/>
        </p:nvGraphicFramePr>
        <p:xfrm>
          <a:off x="288925" y="188913"/>
          <a:ext cx="8675688" cy="6408740"/>
        </p:xfrm>
        <a:graphic>
          <a:graphicData uri="http://schemas.openxmlformats.org/drawingml/2006/table">
            <a:tbl>
              <a:tblPr/>
              <a:tblGrid>
                <a:gridCol w="4338638"/>
                <a:gridCol w="4337050"/>
              </a:tblGrid>
              <a:tr h="7127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Goudy Stout" pitchFamily="18" charset="0"/>
                        </a:rPr>
                        <a:t>ESPA</a:t>
                      </a:r>
                      <a:r>
                        <a:rPr kumimoji="0" lang="en-GB" sz="2800" b="0" i="0" u="none" strike="noStrike" cap="none" normalizeH="0" baseline="0" smtClean="0">
                          <a:ln>
                            <a:noFill/>
                          </a:ln>
                          <a:solidFill>
                            <a:schemeClr val="tx1"/>
                          </a:solidFill>
                          <a:effectLst/>
                          <a:latin typeface="Goudy Stout" pitchFamily="18" charset="0"/>
                          <a:cs typeface="Arial" pitchFamily="34" charset="0"/>
                        </a:rPr>
                        <a:t>ÑOL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Goudy Stout" pitchFamily="18" charset="0"/>
                        </a:rPr>
                        <a:t>INGL</a:t>
                      </a:r>
                      <a:r>
                        <a:rPr kumimoji="0" lang="en-GB" sz="2800" b="0" i="0" u="none" strike="noStrike" cap="none" normalizeH="0" baseline="0" smtClean="0">
                          <a:ln>
                            <a:noFill/>
                          </a:ln>
                          <a:solidFill>
                            <a:schemeClr val="tx1"/>
                          </a:solidFill>
                          <a:effectLst/>
                          <a:latin typeface="Goudy Stout" pitchFamily="18" charset="0"/>
                          <a:cs typeface="Arial" pitchFamily="34" charset="0"/>
                        </a:rPr>
                        <a:t>ÉS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1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27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1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27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1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27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1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27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28709" name="Picture 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963" y="950913"/>
            <a:ext cx="2919412" cy="615950"/>
          </a:xfrm>
          <a:prstGeom prst="rect">
            <a:avLst/>
          </a:prstGeom>
          <a:noFill/>
          <a:extLst>
            <a:ext uri="{909E8E84-426E-40DD-AFC4-6F175D3DCCD1}">
              <a14:hiddenFill xmlns:a14="http://schemas.microsoft.com/office/drawing/2010/main">
                <a:solidFill>
                  <a:srgbClr val="FFFFFF"/>
                </a:solidFill>
              </a14:hiddenFill>
            </a:ext>
          </a:extLst>
        </p:spPr>
      </p:pic>
      <p:pic>
        <p:nvPicPr>
          <p:cNvPr id="28710" name="Picture 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682750"/>
            <a:ext cx="2376487" cy="593725"/>
          </a:xfrm>
          <a:prstGeom prst="rect">
            <a:avLst/>
          </a:prstGeom>
          <a:noFill/>
          <a:extLst>
            <a:ext uri="{909E8E84-426E-40DD-AFC4-6F175D3DCCD1}">
              <a14:hiddenFill xmlns:a14="http://schemas.microsoft.com/office/drawing/2010/main">
                <a:solidFill>
                  <a:srgbClr val="FFFFFF"/>
                </a:solidFill>
              </a14:hiddenFill>
            </a:ext>
          </a:extLst>
        </p:spPr>
      </p:pic>
      <p:pic>
        <p:nvPicPr>
          <p:cNvPr id="28711" name="Picture 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75" y="2479675"/>
            <a:ext cx="3611563" cy="373063"/>
          </a:xfrm>
          <a:prstGeom prst="rect">
            <a:avLst/>
          </a:prstGeom>
          <a:noFill/>
          <a:extLst>
            <a:ext uri="{909E8E84-426E-40DD-AFC4-6F175D3DCCD1}">
              <a14:hiddenFill xmlns:a14="http://schemas.microsoft.com/office/drawing/2010/main">
                <a:solidFill>
                  <a:srgbClr val="FFFFFF"/>
                </a:solidFill>
              </a14:hiddenFill>
            </a:ext>
          </a:extLst>
        </p:spPr>
      </p:pic>
      <p:pic>
        <p:nvPicPr>
          <p:cNvPr id="28712" name="Picture 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825" y="3097213"/>
            <a:ext cx="3635375" cy="619125"/>
          </a:xfrm>
          <a:prstGeom prst="rect">
            <a:avLst/>
          </a:prstGeom>
          <a:noFill/>
          <a:extLst>
            <a:ext uri="{909E8E84-426E-40DD-AFC4-6F175D3DCCD1}">
              <a14:hiddenFill xmlns:a14="http://schemas.microsoft.com/office/drawing/2010/main">
                <a:solidFill>
                  <a:srgbClr val="FFFFFF"/>
                </a:solidFill>
              </a14:hiddenFill>
            </a:ext>
          </a:extLst>
        </p:spPr>
      </p:pic>
      <p:pic>
        <p:nvPicPr>
          <p:cNvPr id="28713"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425" y="3789363"/>
            <a:ext cx="3228975" cy="565150"/>
          </a:xfrm>
          <a:prstGeom prst="rect">
            <a:avLst/>
          </a:prstGeom>
          <a:noFill/>
          <a:extLst>
            <a:ext uri="{909E8E84-426E-40DD-AFC4-6F175D3DCCD1}">
              <a14:hiddenFill xmlns:a14="http://schemas.microsoft.com/office/drawing/2010/main">
                <a:solidFill>
                  <a:srgbClr val="FFFFFF"/>
                </a:solidFill>
              </a14:hiddenFill>
            </a:ext>
          </a:extLst>
        </p:spPr>
      </p:pic>
      <p:pic>
        <p:nvPicPr>
          <p:cNvPr id="28714" name="Picture 4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8" y="4508500"/>
            <a:ext cx="4100512" cy="531813"/>
          </a:xfrm>
          <a:prstGeom prst="rect">
            <a:avLst/>
          </a:prstGeom>
          <a:noFill/>
          <a:extLst>
            <a:ext uri="{909E8E84-426E-40DD-AFC4-6F175D3DCCD1}">
              <a14:hiddenFill xmlns:a14="http://schemas.microsoft.com/office/drawing/2010/main">
                <a:solidFill>
                  <a:srgbClr val="FFFFFF"/>
                </a:solidFill>
              </a14:hiddenFill>
            </a:ext>
          </a:extLst>
        </p:spPr>
      </p:pic>
      <p:pic>
        <p:nvPicPr>
          <p:cNvPr id="28715" name="Picture 4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5925" y="5199063"/>
            <a:ext cx="4011613" cy="609600"/>
          </a:xfrm>
          <a:prstGeom prst="rect">
            <a:avLst/>
          </a:prstGeom>
          <a:noFill/>
          <a:extLst>
            <a:ext uri="{909E8E84-426E-40DD-AFC4-6F175D3DCCD1}">
              <a14:hiddenFill xmlns:a14="http://schemas.microsoft.com/office/drawing/2010/main">
                <a:solidFill>
                  <a:srgbClr val="FFFFFF"/>
                </a:solidFill>
              </a14:hiddenFill>
            </a:ext>
          </a:extLst>
        </p:spPr>
      </p:pic>
      <p:pic>
        <p:nvPicPr>
          <p:cNvPr id="28716" name="Picture 4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9100" y="6034088"/>
            <a:ext cx="4008438" cy="419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477" name="Group 93"/>
          <p:cNvGraphicFramePr>
            <a:graphicFrameLocks noGrp="1"/>
          </p:cNvGraphicFramePr>
          <p:nvPr/>
        </p:nvGraphicFramePr>
        <p:xfrm>
          <a:off x="4356100" y="1052513"/>
          <a:ext cx="4752975" cy="5761039"/>
        </p:xfrm>
        <a:graphic>
          <a:graphicData uri="http://schemas.openxmlformats.org/drawingml/2006/table">
            <a:tbl>
              <a:tblPr/>
              <a:tblGrid>
                <a:gridCol w="2376488"/>
                <a:gridCol w="2376487"/>
              </a:tblGrid>
              <a:tr h="5318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600" b="1" i="0" u="none" strike="noStrike" cap="none" normalizeH="0" baseline="0" smtClean="0">
                          <a:ln>
                            <a:noFill/>
                          </a:ln>
                          <a:solidFill>
                            <a:schemeClr val="tx1"/>
                          </a:solidFill>
                          <a:effectLst/>
                          <a:latin typeface="Eras Bold ITC" pitchFamily="34" charset="0"/>
                        </a:rPr>
                        <a:t>INGL</a:t>
                      </a:r>
                      <a:r>
                        <a:rPr kumimoji="0" lang="es-ES_tradnl" sz="1600" b="1" i="0" u="none" strike="noStrike" cap="none" normalizeH="0" baseline="0" smtClean="0">
                          <a:ln>
                            <a:noFill/>
                          </a:ln>
                          <a:solidFill>
                            <a:schemeClr val="tx1"/>
                          </a:solidFill>
                          <a:effectLst/>
                          <a:latin typeface="Eras Bold ITC" pitchFamily="34" charset="0"/>
                          <a:cs typeface="Arial" pitchFamily="34" charset="0"/>
                        </a:rPr>
                        <a:t>É</a:t>
                      </a:r>
                      <a:r>
                        <a:rPr kumimoji="0" lang="es-ES_tradnl" sz="1600" b="1" i="0" u="none" strike="noStrike" cap="none" normalizeH="0" baseline="0" smtClean="0">
                          <a:ln>
                            <a:noFill/>
                          </a:ln>
                          <a:solidFill>
                            <a:schemeClr val="tx1"/>
                          </a:solidFill>
                          <a:effectLst/>
                          <a:latin typeface="Eras Bold ITC" pitchFamily="34" charset="0"/>
                        </a:rPr>
                        <a: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sz="1600" b="1" i="0" u="none" strike="noStrike" cap="none" normalizeH="0" baseline="0" smtClean="0">
                          <a:ln>
                            <a:noFill/>
                          </a:ln>
                          <a:solidFill>
                            <a:schemeClr val="tx1"/>
                          </a:solidFill>
                          <a:effectLst/>
                          <a:latin typeface="Eras Bold ITC" pitchFamily="34" charset="0"/>
                        </a:rPr>
                        <a:t>ESPA</a:t>
                      </a:r>
                      <a:r>
                        <a:rPr kumimoji="0" lang="es-ES_tradnl" sz="1600" b="1" i="0" u="none" strike="noStrike" cap="none" normalizeH="0" baseline="0" smtClean="0">
                          <a:ln>
                            <a:noFill/>
                          </a:ln>
                          <a:solidFill>
                            <a:schemeClr val="tx1"/>
                          </a:solidFill>
                          <a:effectLst/>
                          <a:latin typeface="Eras Bold ITC" pitchFamily="34" charset="0"/>
                          <a:cs typeface="Arial" pitchFamily="34" charset="0"/>
                        </a:rPr>
                        <a:t>Ñ</a:t>
                      </a:r>
                      <a:r>
                        <a:rPr kumimoji="0" lang="es-ES_tradnl" sz="1600" b="1" i="0" u="none" strike="noStrike" cap="none" normalizeH="0" baseline="0" smtClean="0">
                          <a:ln>
                            <a:noFill/>
                          </a:ln>
                          <a:solidFill>
                            <a:schemeClr val="tx1"/>
                          </a:solidFill>
                          <a:effectLst/>
                          <a:latin typeface="Eras Bold ITC" pitchFamily="34" charset="0"/>
                        </a:rPr>
                        <a:t>OL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4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UN CONCURSO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UN CONCURSO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84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UN PROGRAMA INFORMATIVO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UN PROGRAMA INFORMATIVO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4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UN PROGRAMA INFANTIL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UN PROGRAMA INFANTIL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82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UNA SERIE DE CIENCIA FICCI</a:t>
                      </a:r>
                      <a:r>
                        <a:rPr kumimoji="0" lang="en-GB" sz="1200" b="1" i="0" u="none" strike="noStrike" cap="none" normalizeH="0" baseline="0" smtClean="0">
                          <a:ln>
                            <a:noFill/>
                          </a:ln>
                          <a:solidFill>
                            <a:schemeClr val="tx1"/>
                          </a:solidFill>
                          <a:effectLst/>
                          <a:latin typeface="Arial" pitchFamily="34" charset="0"/>
                          <a:cs typeface="Arial" pitchFamily="34" charset="0"/>
                        </a:rPr>
                        <a:t>ÓN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cs typeface="Arial" pitchFamily="34"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UNA SERIE SOBRE UNA FAMILIA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4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UNA SERIE DE HUMOR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UNA SERIE DE HUMOR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4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UNA SERIE POLIC</a:t>
                      </a:r>
                      <a:r>
                        <a:rPr kumimoji="0" lang="en-GB" sz="1200" b="1" i="0" u="none" strike="noStrike" cap="none" normalizeH="0" baseline="0" smtClean="0">
                          <a:ln>
                            <a:noFill/>
                          </a:ln>
                          <a:solidFill>
                            <a:schemeClr val="tx1"/>
                          </a:solidFill>
                          <a:effectLst/>
                          <a:latin typeface="Arial" pitchFamily="34" charset="0"/>
                          <a:cs typeface="Arial" pitchFamily="34" charset="0"/>
                        </a:rPr>
                        <a:t>Í</a:t>
                      </a:r>
                      <a:r>
                        <a:rPr kumimoji="0" lang="en-GB" sz="1200" b="1" i="0" u="none" strike="noStrike" cap="none" normalizeH="0" baseline="0" smtClean="0">
                          <a:ln>
                            <a:noFill/>
                          </a:ln>
                          <a:solidFill>
                            <a:schemeClr val="tx1"/>
                          </a:solidFill>
                          <a:effectLst/>
                          <a:latin typeface="Arial" pitchFamily="34" charset="0"/>
                        </a:rPr>
                        <a:t>ACA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UNA SERIE POLIC</a:t>
                      </a:r>
                      <a:r>
                        <a:rPr kumimoji="0" lang="en-GB" sz="1200" b="1" i="0" u="none" strike="noStrike" cap="none" normalizeH="0" baseline="0" smtClean="0">
                          <a:ln>
                            <a:noFill/>
                          </a:ln>
                          <a:solidFill>
                            <a:schemeClr val="tx1"/>
                          </a:solidFill>
                          <a:effectLst/>
                          <a:latin typeface="Arial" pitchFamily="34" charset="0"/>
                          <a:cs typeface="Arial" pitchFamily="34" charset="0"/>
                        </a:rPr>
                        <a:t>ÍACA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cs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84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UNA SERIE SOBRE ADOLESCENTES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UNA SERIE SOBRE ADOLESCENTES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6457" name="Picture 73" descr="al salir de cl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3214688"/>
            <a:ext cx="1582737" cy="2085975"/>
          </a:xfrm>
          <a:prstGeom prst="rect">
            <a:avLst/>
          </a:prstGeom>
          <a:noFill/>
          <a:extLst>
            <a:ext uri="{909E8E84-426E-40DD-AFC4-6F175D3DCCD1}">
              <a14:hiddenFill xmlns:a14="http://schemas.microsoft.com/office/drawing/2010/main">
                <a:solidFill>
                  <a:srgbClr val="FFFFFF"/>
                </a:solidFill>
              </a14:hiddenFill>
            </a:ext>
          </a:extLst>
        </p:spPr>
      </p:pic>
      <p:pic>
        <p:nvPicPr>
          <p:cNvPr id="16463" name="Picture 79" descr="alla t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3284538"/>
            <a:ext cx="1666875" cy="1871662"/>
          </a:xfrm>
          <a:prstGeom prst="rect">
            <a:avLst/>
          </a:prstGeom>
          <a:noFill/>
          <a:extLst>
            <a:ext uri="{909E8E84-426E-40DD-AFC4-6F175D3DCCD1}">
              <a14:hiddenFill xmlns:a14="http://schemas.microsoft.com/office/drawing/2010/main">
                <a:solidFill>
                  <a:srgbClr val="FFFFFF"/>
                </a:solidFill>
              </a14:hiddenFill>
            </a:ext>
          </a:extLst>
        </p:spPr>
      </p:pic>
      <p:pic>
        <p:nvPicPr>
          <p:cNvPr id="16465" name="Picture 81" descr="los lunn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 y="44450"/>
            <a:ext cx="1944688" cy="1277938"/>
          </a:xfrm>
          <a:prstGeom prst="rect">
            <a:avLst/>
          </a:prstGeom>
          <a:noFill/>
          <a:extLst>
            <a:ext uri="{909E8E84-426E-40DD-AFC4-6F175D3DCCD1}">
              <a14:hiddenFill xmlns:a14="http://schemas.microsoft.com/office/drawing/2010/main">
                <a:solidFill>
                  <a:srgbClr val="FFFFFF"/>
                </a:solidFill>
              </a14:hiddenFill>
            </a:ext>
          </a:extLst>
        </p:spPr>
      </p:pic>
      <p:pic>
        <p:nvPicPr>
          <p:cNvPr id="16466" name="Picture 82" descr="Los-serrano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141913"/>
            <a:ext cx="1943100" cy="1716087"/>
          </a:xfrm>
          <a:prstGeom prst="rect">
            <a:avLst/>
          </a:prstGeom>
          <a:noFill/>
          <a:extLst>
            <a:ext uri="{909E8E84-426E-40DD-AFC4-6F175D3DCCD1}">
              <a14:hiddenFill xmlns:a14="http://schemas.microsoft.com/office/drawing/2010/main">
                <a:solidFill>
                  <a:srgbClr val="FFFFFF"/>
                </a:solidFill>
              </a14:hiddenFill>
            </a:ext>
          </a:extLst>
        </p:spPr>
      </p:pic>
      <p:pic>
        <p:nvPicPr>
          <p:cNvPr id="16468" name="Picture 84" descr="telediario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9613" y="5372100"/>
            <a:ext cx="2319337" cy="1441450"/>
          </a:xfrm>
          <a:prstGeom prst="rect">
            <a:avLst/>
          </a:prstGeom>
          <a:noFill/>
          <a:extLst>
            <a:ext uri="{909E8E84-426E-40DD-AFC4-6F175D3DCCD1}">
              <a14:hiddenFill xmlns:a14="http://schemas.microsoft.com/office/drawing/2010/main">
                <a:solidFill>
                  <a:srgbClr val="FFFFFF"/>
                </a:solidFill>
              </a14:hiddenFill>
            </a:ext>
          </a:extLst>
        </p:spPr>
      </p:pic>
      <p:pic>
        <p:nvPicPr>
          <p:cNvPr id="16472" name="Picture 88" descr="7vidas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84438" y="1052513"/>
            <a:ext cx="1579562" cy="2016125"/>
          </a:xfrm>
          <a:prstGeom prst="rect">
            <a:avLst/>
          </a:prstGeom>
          <a:noFill/>
          <a:extLst>
            <a:ext uri="{909E8E84-426E-40DD-AFC4-6F175D3DCCD1}">
              <a14:hiddenFill xmlns:a14="http://schemas.microsoft.com/office/drawing/2010/main">
                <a:solidFill>
                  <a:srgbClr val="FFFFFF"/>
                </a:solidFill>
              </a14:hiddenFill>
            </a:ext>
          </a:extLst>
        </p:spPr>
      </p:pic>
      <p:pic>
        <p:nvPicPr>
          <p:cNvPr id="16476" name="Picture 92" descr="los hombres de paco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412875"/>
            <a:ext cx="2324100" cy="1797050"/>
          </a:xfrm>
          <a:prstGeom prst="rect">
            <a:avLst/>
          </a:prstGeom>
          <a:noFill/>
          <a:extLst>
            <a:ext uri="{909E8E84-426E-40DD-AFC4-6F175D3DCCD1}">
              <a14:hiddenFill xmlns:a14="http://schemas.microsoft.com/office/drawing/2010/main">
                <a:solidFill>
                  <a:srgbClr val="FFFFFF"/>
                </a:solidFill>
              </a14:hiddenFill>
            </a:ext>
          </a:extLst>
        </p:spPr>
      </p:pic>
      <p:sp>
        <p:nvSpPr>
          <p:cNvPr id="16478" name="Text Box 94"/>
          <p:cNvSpPr txBox="1">
            <a:spLocks noChangeArrowheads="1"/>
          </p:cNvSpPr>
          <p:nvPr/>
        </p:nvSpPr>
        <p:spPr bwMode="auto">
          <a:xfrm>
            <a:off x="2771775" y="123825"/>
            <a:ext cx="6156325" cy="64135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sz="3600">
                <a:latin typeface="Showcard Gothic" pitchFamily="82" charset="0"/>
              </a:rPr>
              <a:t>A CONCURSAR…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6477"/>
                                        </p:tgtEl>
                                        <p:attrNameLst>
                                          <p:attrName>style.visibility</p:attrName>
                                        </p:attrNameLst>
                                      </p:cBhvr>
                                      <p:to>
                                        <p:strVal val="visible"/>
                                      </p:to>
                                    </p:set>
                                    <p:anim calcmode="lin" valueType="num">
                                      <p:cBhvr>
                                        <p:cTn id="7" dur="500" fill="hold"/>
                                        <p:tgtEl>
                                          <p:spTgt spid="16477"/>
                                        </p:tgtEl>
                                        <p:attrNameLst>
                                          <p:attrName>ppt_w</p:attrName>
                                        </p:attrNameLst>
                                      </p:cBhvr>
                                      <p:tavLst>
                                        <p:tav tm="0">
                                          <p:val>
                                            <p:fltVal val="0"/>
                                          </p:val>
                                        </p:tav>
                                        <p:tav tm="100000">
                                          <p:val>
                                            <p:strVal val="#ppt_w"/>
                                          </p:val>
                                        </p:tav>
                                      </p:tavLst>
                                    </p:anim>
                                    <p:anim calcmode="lin" valueType="num">
                                      <p:cBhvr>
                                        <p:cTn id="8" dur="500" fill="hold"/>
                                        <p:tgtEl>
                                          <p:spTgt spid="1647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6457"/>
                                        </p:tgtEl>
                                        <p:attrNameLst>
                                          <p:attrName>style.visibility</p:attrName>
                                        </p:attrNameLst>
                                      </p:cBhvr>
                                      <p:to>
                                        <p:strVal val="visible"/>
                                      </p:to>
                                    </p:set>
                                    <p:anim calcmode="lin" valueType="num">
                                      <p:cBhvr>
                                        <p:cTn id="13" dur="500" fill="hold"/>
                                        <p:tgtEl>
                                          <p:spTgt spid="16457"/>
                                        </p:tgtEl>
                                        <p:attrNameLst>
                                          <p:attrName>ppt_w</p:attrName>
                                        </p:attrNameLst>
                                      </p:cBhvr>
                                      <p:tavLst>
                                        <p:tav tm="0">
                                          <p:val>
                                            <p:fltVal val="0"/>
                                          </p:val>
                                        </p:tav>
                                        <p:tav tm="100000">
                                          <p:val>
                                            <p:strVal val="#ppt_w"/>
                                          </p:val>
                                        </p:tav>
                                      </p:tavLst>
                                    </p:anim>
                                    <p:anim calcmode="lin" valueType="num">
                                      <p:cBhvr>
                                        <p:cTn id="14" dur="500" fill="hold"/>
                                        <p:tgtEl>
                                          <p:spTgt spid="16457"/>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16463"/>
                                        </p:tgtEl>
                                        <p:attrNameLst>
                                          <p:attrName>style.visibility</p:attrName>
                                        </p:attrNameLst>
                                      </p:cBhvr>
                                      <p:to>
                                        <p:strVal val="visible"/>
                                      </p:to>
                                    </p:set>
                                    <p:anim calcmode="lin" valueType="num">
                                      <p:cBhvr>
                                        <p:cTn id="19" dur="500" fill="hold"/>
                                        <p:tgtEl>
                                          <p:spTgt spid="16463"/>
                                        </p:tgtEl>
                                        <p:attrNameLst>
                                          <p:attrName>ppt_w</p:attrName>
                                        </p:attrNameLst>
                                      </p:cBhvr>
                                      <p:tavLst>
                                        <p:tav tm="0">
                                          <p:val>
                                            <p:fltVal val="0"/>
                                          </p:val>
                                        </p:tav>
                                        <p:tav tm="100000">
                                          <p:val>
                                            <p:strVal val="#ppt_w"/>
                                          </p:val>
                                        </p:tav>
                                      </p:tavLst>
                                    </p:anim>
                                    <p:anim calcmode="lin" valueType="num">
                                      <p:cBhvr>
                                        <p:cTn id="20" dur="500" fill="hold"/>
                                        <p:tgtEl>
                                          <p:spTgt spid="16463"/>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16465"/>
                                        </p:tgtEl>
                                        <p:attrNameLst>
                                          <p:attrName>style.visibility</p:attrName>
                                        </p:attrNameLst>
                                      </p:cBhvr>
                                      <p:to>
                                        <p:strVal val="visible"/>
                                      </p:to>
                                    </p:set>
                                    <p:anim calcmode="lin" valueType="num">
                                      <p:cBhvr>
                                        <p:cTn id="25" dur="500" fill="hold"/>
                                        <p:tgtEl>
                                          <p:spTgt spid="16465"/>
                                        </p:tgtEl>
                                        <p:attrNameLst>
                                          <p:attrName>ppt_w</p:attrName>
                                        </p:attrNameLst>
                                      </p:cBhvr>
                                      <p:tavLst>
                                        <p:tav tm="0">
                                          <p:val>
                                            <p:fltVal val="0"/>
                                          </p:val>
                                        </p:tav>
                                        <p:tav tm="100000">
                                          <p:val>
                                            <p:strVal val="#ppt_w"/>
                                          </p:val>
                                        </p:tav>
                                      </p:tavLst>
                                    </p:anim>
                                    <p:anim calcmode="lin" valueType="num">
                                      <p:cBhvr>
                                        <p:cTn id="26" dur="500" fill="hold"/>
                                        <p:tgtEl>
                                          <p:spTgt spid="16465"/>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16466"/>
                                        </p:tgtEl>
                                        <p:attrNameLst>
                                          <p:attrName>style.visibility</p:attrName>
                                        </p:attrNameLst>
                                      </p:cBhvr>
                                      <p:to>
                                        <p:strVal val="visible"/>
                                      </p:to>
                                    </p:set>
                                    <p:anim calcmode="lin" valueType="num">
                                      <p:cBhvr>
                                        <p:cTn id="31" dur="500" fill="hold"/>
                                        <p:tgtEl>
                                          <p:spTgt spid="16466"/>
                                        </p:tgtEl>
                                        <p:attrNameLst>
                                          <p:attrName>ppt_w</p:attrName>
                                        </p:attrNameLst>
                                      </p:cBhvr>
                                      <p:tavLst>
                                        <p:tav tm="0">
                                          <p:val>
                                            <p:fltVal val="0"/>
                                          </p:val>
                                        </p:tav>
                                        <p:tav tm="100000">
                                          <p:val>
                                            <p:strVal val="#ppt_w"/>
                                          </p:val>
                                        </p:tav>
                                      </p:tavLst>
                                    </p:anim>
                                    <p:anim calcmode="lin" valueType="num">
                                      <p:cBhvr>
                                        <p:cTn id="32" dur="500" fill="hold"/>
                                        <p:tgtEl>
                                          <p:spTgt spid="16466"/>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nodeType="clickEffect">
                                  <p:stCondLst>
                                    <p:cond delay="0"/>
                                  </p:stCondLst>
                                  <p:childTnLst>
                                    <p:set>
                                      <p:cBhvr>
                                        <p:cTn id="36" dur="1" fill="hold">
                                          <p:stCondLst>
                                            <p:cond delay="0"/>
                                          </p:stCondLst>
                                        </p:cTn>
                                        <p:tgtEl>
                                          <p:spTgt spid="16468"/>
                                        </p:tgtEl>
                                        <p:attrNameLst>
                                          <p:attrName>style.visibility</p:attrName>
                                        </p:attrNameLst>
                                      </p:cBhvr>
                                      <p:to>
                                        <p:strVal val="visible"/>
                                      </p:to>
                                    </p:set>
                                    <p:anim calcmode="lin" valueType="num">
                                      <p:cBhvr>
                                        <p:cTn id="37" dur="500" fill="hold"/>
                                        <p:tgtEl>
                                          <p:spTgt spid="16468"/>
                                        </p:tgtEl>
                                        <p:attrNameLst>
                                          <p:attrName>ppt_w</p:attrName>
                                        </p:attrNameLst>
                                      </p:cBhvr>
                                      <p:tavLst>
                                        <p:tav tm="0">
                                          <p:val>
                                            <p:fltVal val="0"/>
                                          </p:val>
                                        </p:tav>
                                        <p:tav tm="100000">
                                          <p:val>
                                            <p:strVal val="#ppt_w"/>
                                          </p:val>
                                        </p:tav>
                                      </p:tavLst>
                                    </p:anim>
                                    <p:anim calcmode="lin" valueType="num">
                                      <p:cBhvr>
                                        <p:cTn id="38" dur="500" fill="hold"/>
                                        <p:tgtEl>
                                          <p:spTgt spid="16468"/>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nodeType="clickEffect">
                                  <p:stCondLst>
                                    <p:cond delay="0"/>
                                  </p:stCondLst>
                                  <p:childTnLst>
                                    <p:set>
                                      <p:cBhvr>
                                        <p:cTn id="42" dur="1" fill="hold">
                                          <p:stCondLst>
                                            <p:cond delay="0"/>
                                          </p:stCondLst>
                                        </p:cTn>
                                        <p:tgtEl>
                                          <p:spTgt spid="16472"/>
                                        </p:tgtEl>
                                        <p:attrNameLst>
                                          <p:attrName>style.visibility</p:attrName>
                                        </p:attrNameLst>
                                      </p:cBhvr>
                                      <p:to>
                                        <p:strVal val="visible"/>
                                      </p:to>
                                    </p:set>
                                    <p:anim calcmode="lin" valueType="num">
                                      <p:cBhvr>
                                        <p:cTn id="43" dur="500" fill="hold"/>
                                        <p:tgtEl>
                                          <p:spTgt spid="16472"/>
                                        </p:tgtEl>
                                        <p:attrNameLst>
                                          <p:attrName>ppt_w</p:attrName>
                                        </p:attrNameLst>
                                      </p:cBhvr>
                                      <p:tavLst>
                                        <p:tav tm="0">
                                          <p:val>
                                            <p:fltVal val="0"/>
                                          </p:val>
                                        </p:tav>
                                        <p:tav tm="100000">
                                          <p:val>
                                            <p:strVal val="#ppt_w"/>
                                          </p:val>
                                        </p:tav>
                                      </p:tavLst>
                                    </p:anim>
                                    <p:anim calcmode="lin" valueType="num">
                                      <p:cBhvr>
                                        <p:cTn id="44" dur="500" fill="hold"/>
                                        <p:tgtEl>
                                          <p:spTgt spid="16472"/>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nodeType="clickEffect">
                                  <p:stCondLst>
                                    <p:cond delay="0"/>
                                  </p:stCondLst>
                                  <p:childTnLst>
                                    <p:set>
                                      <p:cBhvr>
                                        <p:cTn id="48" dur="1" fill="hold">
                                          <p:stCondLst>
                                            <p:cond delay="0"/>
                                          </p:stCondLst>
                                        </p:cTn>
                                        <p:tgtEl>
                                          <p:spTgt spid="16476"/>
                                        </p:tgtEl>
                                        <p:attrNameLst>
                                          <p:attrName>style.visibility</p:attrName>
                                        </p:attrNameLst>
                                      </p:cBhvr>
                                      <p:to>
                                        <p:strVal val="visible"/>
                                      </p:to>
                                    </p:set>
                                    <p:anim calcmode="lin" valueType="num">
                                      <p:cBhvr>
                                        <p:cTn id="49" dur="500" fill="hold"/>
                                        <p:tgtEl>
                                          <p:spTgt spid="16476"/>
                                        </p:tgtEl>
                                        <p:attrNameLst>
                                          <p:attrName>ppt_w</p:attrName>
                                        </p:attrNameLst>
                                      </p:cBhvr>
                                      <p:tavLst>
                                        <p:tav tm="0">
                                          <p:val>
                                            <p:fltVal val="0"/>
                                          </p:val>
                                        </p:tav>
                                        <p:tav tm="100000">
                                          <p:val>
                                            <p:strVal val="#ppt_w"/>
                                          </p:val>
                                        </p:tav>
                                      </p:tavLst>
                                    </p:anim>
                                    <p:anim calcmode="lin" valueType="num">
                                      <p:cBhvr>
                                        <p:cTn id="50" dur="500" fill="hold"/>
                                        <p:tgtEl>
                                          <p:spTgt spid="164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Text Box 4"/>
          <p:cNvSpPr txBox="1">
            <a:spLocks noChangeArrowheads="1"/>
          </p:cNvSpPr>
          <p:nvPr/>
        </p:nvSpPr>
        <p:spPr bwMode="auto">
          <a:xfrm>
            <a:off x="1331913" y="260350"/>
            <a:ext cx="6156325" cy="94615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sz="3600">
                <a:latin typeface="Showcard Gothic" pitchFamily="82" charset="0"/>
              </a:rPr>
              <a:t> </a:t>
            </a:r>
            <a:r>
              <a:rPr lang="en-US" sz="3600">
                <a:latin typeface="Showcard Gothic" pitchFamily="82" charset="0"/>
              </a:rPr>
              <a:t>¿por qué te gusta?</a:t>
            </a:r>
          </a:p>
          <a:p>
            <a:pPr algn="ctr"/>
            <a:r>
              <a:rPr lang="en-US" sz="2000">
                <a:latin typeface="Showcard Gothic" pitchFamily="82" charset="0"/>
              </a:rPr>
              <a:t>Busca las parejas</a:t>
            </a:r>
          </a:p>
        </p:txBody>
      </p:sp>
      <p:sp>
        <p:nvSpPr>
          <p:cNvPr id="45062" name="Rectangle 6"/>
          <p:cNvSpPr>
            <a:spLocks noGrp="1" noChangeArrowheads="1"/>
          </p:cNvSpPr>
          <p:nvPr>
            <p:ph type="body" sz="half" idx="1"/>
          </p:nvPr>
        </p:nvSpPr>
        <p:spPr/>
        <p:txBody>
          <a:bodyPr/>
          <a:lstStyle/>
          <a:p>
            <a:pPr>
              <a:buFontTx/>
              <a:buNone/>
            </a:pPr>
            <a:r>
              <a:rPr lang="en-GB" sz="2400" dirty="0" err="1">
                <a:latin typeface="Berlin Sans FB Demi" pitchFamily="34" charset="0"/>
              </a:rPr>
              <a:t>Divertido</a:t>
            </a:r>
            <a:endParaRPr lang="en-GB" sz="2400" dirty="0">
              <a:latin typeface="Berlin Sans FB Demi" pitchFamily="34" charset="0"/>
            </a:endParaRPr>
          </a:p>
          <a:p>
            <a:pPr>
              <a:buFontTx/>
              <a:buNone/>
            </a:pPr>
            <a:r>
              <a:rPr lang="en-GB" sz="2400" dirty="0" err="1">
                <a:latin typeface="Berlin Sans FB Demi" pitchFamily="34" charset="0"/>
              </a:rPr>
              <a:t>Gracioso</a:t>
            </a:r>
            <a:endParaRPr lang="en-GB" sz="2400" dirty="0">
              <a:latin typeface="Berlin Sans FB Demi" pitchFamily="34" charset="0"/>
            </a:endParaRPr>
          </a:p>
          <a:p>
            <a:pPr>
              <a:buFontTx/>
              <a:buNone/>
            </a:pPr>
            <a:r>
              <a:rPr lang="en-GB" sz="2400" dirty="0" err="1">
                <a:latin typeface="Berlin Sans FB Demi" pitchFamily="34" charset="0"/>
              </a:rPr>
              <a:t>Aburrido</a:t>
            </a:r>
            <a:endParaRPr lang="en-GB" sz="2400" dirty="0">
              <a:latin typeface="Berlin Sans FB Demi" pitchFamily="34" charset="0"/>
            </a:endParaRPr>
          </a:p>
          <a:p>
            <a:pPr>
              <a:buFontTx/>
              <a:buNone/>
            </a:pPr>
            <a:r>
              <a:rPr lang="en-GB" sz="2400" dirty="0" err="1">
                <a:latin typeface="Berlin Sans FB Demi" pitchFamily="34" charset="0"/>
              </a:rPr>
              <a:t>Interesante</a:t>
            </a:r>
            <a:endParaRPr lang="en-GB" sz="2400" dirty="0">
              <a:latin typeface="Berlin Sans FB Demi" pitchFamily="34" charset="0"/>
            </a:endParaRPr>
          </a:p>
          <a:p>
            <a:pPr>
              <a:buFontTx/>
              <a:buNone/>
            </a:pPr>
            <a:r>
              <a:rPr lang="en-GB" sz="2400" dirty="0" err="1">
                <a:latin typeface="Berlin Sans FB Demi" pitchFamily="34" charset="0"/>
              </a:rPr>
              <a:t>Diferente</a:t>
            </a:r>
            <a:endParaRPr lang="en-GB" sz="2400" dirty="0">
              <a:latin typeface="Berlin Sans FB Demi" pitchFamily="34" charset="0"/>
            </a:endParaRPr>
          </a:p>
          <a:p>
            <a:pPr>
              <a:buFontTx/>
              <a:buNone/>
            </a:pPr>
            <a:r>
              <a:rPr lang="en-GB" sz="2400" dirty="0">
                <a:latin typeface="Berlin Sans FB Demi" pitchFamily="34" charset="0"/>
              </a:rPr>
              <a:t>Me </a:t>
            </a:r>
            <a:r>
              <a:rPr lang="en-GB" sz="2400" dirty="0" err="1">
                <a:latin typeface="Berlin Sans FB Demi" pitchFamily="34" charset="0"/>
              </a:rPr>
              <a:t>encanta</a:t>
            </a:r>
            <a:r>
              <a:rPr lang="en-GB" sz="2400" dirty="0">
                <a:latin typeface="Berlin Sans FB Demi" pitchFamily="34" charset="0"/>
              </a:rPr>
              <a:t> …</a:t>
            </a:r>
          </a:p>
          <a:p>
            <a:pPr>
              <a:buFontTx/>
              <a:buNone/>
            </a:pPr>
            <a:r>
              <a:rPr lang="en-GB" sz="2400" dirty="0" err="1">
                <a:latin typeface="Berlin Sans FB Demi" pitchFamily="34" charset="0"/>
              </a:rPr>
              <a:t>Detesto</a:t>
            </a:r>
            <a:r>
              <a:rPr lang="en-GB" sz="2400" dirty="0">
                <a:latin typeface="Berlin Sans FB Demi" pitchFamily="34" charset="0"/>
              </a:rPr>
              <a:t> …</a:t>
            </a:r>
          </a:p>
          <a:p>
            <a:pPr>
              <a:buFontTx/>
              <a:buNone/>
            </a:pPr>
            <a:r>
              <a:rPr lang="en-GB" sz="2400" dirty="0">
                <a:latin typeface="Berlin Sans FB Demi" pitchFamily="34" charset="0"/>
              </a:rPr>
              <a:t>No me </a:t>
            </a:r>
            <a:r>
              <a:rPr lang="en-GB" sz="2400" dirty="0" err="1">
                <a:latin typeface="Berlin Sans FB Demi" pitchFamily="34" charset="0"/>
              </a:rPr>
              <a:t>interesa</a:t>
            </a:r>
            <a:r>
              <a:rPr lang="en-GB" sz="2400" dirty="0">
                <a:latin typeface="Berlin Sans FB Demi" pitchFamily="34" charset="0"/>
              </a:rPr>
              <a:t> nada ..</a:t>
            </a:r>
          </a:p>
          <a:p>
            <a:pPr>
              <a:buFontTx/>
              <a:buNone/>
            </a:pPr>
            <a:r>
              <a:rPr lang="en-GB" sz="2400" dirty="0">
                <a:latin typeface="Berlin Sans FB Demi" pitchFamily="34" charset="0"/>
              </a:rPr>
              <a:t>Me </a:t>
            </a:r>
            <a:r>
              <a:rPr lang="en-GB" sz="2400" dirty="0" err="1" smtClean="0">
                <a:latin typeface="Berlin Sans FB Demi" pitchFamily="34" charset="0"/>
              </a:rPr>
              <a:t>río</a:t>
            </a:r>
            <a:r>
              <a:rPr lang="en-GB" sz="2400" dirty="0" smtClean="0">
                <a:latin typeface="Berlin Sans FB Demi" pitchFamily="34" charset="0"/>
              </a:rPr>
              <a:t> </a:t>
            </a:r>
            <a:r>
              <a:rPr lang="en-GB" sz="2400" dirty="0">
                <a:latin typeface="Berlin Sans FB Demi" pitchFamily="34" charset="0"/>
              </a:rPr>
              <a:t>mucho	</a:t>
            </a:r>
          </a:p>
          <a:p>
            <a:pPr>
              <a:lnSpc>
                <a:spcPct val="90000"/>
              </a:lnSpc>
              <a:buFontTx/>
              <a:buNone/>
            </a:pPr>
            <a:endParaRPr lang="en-GB" sz="2400" dirty="0">
              <a:latin typeface="Berlin Sans FB Demi" pitchFamily="34" charset="0"/>
            </a:endParaRPr>
          </a:p>
        </p:txBody>
      </p:sp>
      <p:sp>
        <p:nvSpPr>
          <p:cNvPr id="45063" name="Rectangle 7"/>
          <p:cNvSpPr>
            <a:spLocks noGrp="1" noChangeArrowheads="1"/>
          </p:cNvSpPr>
          <p:nvPr>
            <p:ph type="body" sz="half" idx="2"/>
          </p:nvPr>
        </p:nvSpPr>
        <p:spPr>
          <a:xfrm>
            <a:off x="4787900" y="1628775"/>
            <a:ext cx="4537075" cy="4525963"/>
          </a:xfrm>
        </p:spPr>
        <p:txBody>
          <a:bodyPr/>
          <a:lstStyle/>
          <a:p>
            <a:pPr>
              <a:buFontTx/>
              <a:buNone/>
            </a:pPr>
            <a:r>
              <a:rPr lang="en-GB" sz="2400">
                <a:solidFill>
                  <a:schemeClr val="accent2"/>
                </a:solidFill>
                <a:latin typeface="Berlin Sans FB Demi" pitchFamily="34" charset="0"/>
              </a:rPr>
              <a:t>I love …</a:t>
            </a:r>
          </a:p>
          <a:p>
            <a:pPr>
              <a:buFontTx/>
              <a:buNone/>
            </a:pPr>
            <a:r>
              <a:rPr lang="en-GB" sz="2400">
                <a:solidFill>
                  <a:schemeClr val="accent2"/>
                </a:solidFill>
                <a:latin typeface="Berlin Sans FB Demi" pitchFamily="34" charset="0"/>
              </a:rPr>
              <a:t>Interesting</a:t>
            </a:r>
          </a:p>
          <a:p>
            <a:pPr>
              <a:buFontTx/>
              <a:buNone/>
            </a:pPr>
            <a:r>
              <a:rPr lang="en-GB" sz="2400">
                <a:solidFill>
                  <a:schemeClr val="accent2"/>
                </a:solidFill>
                <a:latin typeface="Berlin Sans FB Demi" pitchFamily="34" charset="0"/>
              </a:rPr>
              <a:t>Boring</a:t>
            </a:r>
          </a:p>
          <a:p>
            <a:pPr>
              <a:buFontTx/>
              <a:buNone/>
            </a:pPr>
            <a:r>
              <a:rPr lang="en-GB" sz="2400">
                <a:solidFill>
                  <a:schemeClr val="accent2"/>
                </a:solidFill>
                <a:latin typeface="Berlin Sans FB Demi" pitchFamily="34" charset="0"/>
              </a:rPr>
              <a:t>Amusing </a:t>
            </a:r>
          </a:p>
          <a:p>
            <a:pPr>
              <a:buFontTx/>
              <a:buNone/>
            </a:pPr>
            <a:r>
              <a:rPr lang="en-GB" sz="2400">
                <a:solidFill>
                  <a:schemeClr val="accent2"/>
                </a:solidFill>
                <a:latin typeface="Berlin Sans FB Demi" pitchFamily="34" charset="0"/>
              </a:rPr>
              <a:t>Funny</a:t>
            </a:r>
          </a:p>
          <a:p>
            <a:pPr>
              <a:buFontTx/>
              <a:buNone/>
            </a:pPr>
            <a:r>
              <a:rPr lang="en-GB" sz="2400">
                <a:solidFill>
                  <a:schemeClr val="accent2"/>
                </a:solidFill>
                <a:latin typeface="Berlin Sans FB Demi" pitchFamily="34" charset="0"/>
              </a:rPr>
              <a:t>I’m really not interested (in)</a:t>
            </a:r>
          </a:p>
          <a:p>
            <a:pPr>
              <a:buFontTx/>
              <a:buNone/>
            </a:pPr>
            <a:r>
              <a:rPr lang="en-GB" sz="2400">
                <a:solidFill>
                  <a:schemeClr val="accent2"/>
                </a:solidFill>
                <a:latin typeface="Berlin Sans FB Demi" pitchFamily="34" charset="0"/>
              </a:rPr>
              <a:t>Different </a:t>
            </a:r>
          </a:p>
          <a:p>
            <a:pPr>
              <a:buFontTx/>
              <a:buNone/>
            </a:pPr>
            <a:r>
              <a:rPr lang="en-GB" sz="2400">
                <a:solidFill>
                  <a:schemeClr val="accent2"/>
                </a:solidFill>
                <a:latin typeface="Berlin Sans FB Demi" pitchFamily="34" charset="0"/>
              </a:rPr>
              <a:t>I hate …</a:t>
            </a:r>
          </a:p>
          <a:p>
            <a:pPr>
              <a:buFontTx/>
              <a:buNone/>
            </a:pPr>
            <a:r>
              <a:rPr lang="en-GB" sz="2400">
                <a:solidFill>
                  <a:schemeClr val="accent2"/>
                </a:solidFill>
                <a:latin typeface="Berlin Sans FB Demi" pitchFamily="34" charset="0"/>
              </a:rPr>
              <a:t>I laugh a lot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916113"/>
            <a:ext cx="2343150" cy="533400"/>
          </a:xfrm>
          <a:prstGeom prst="rect">
            <a:avLst/>
          </a:prstGeom>
          <a:noFill/>
          <a:extLst>
            <a:ext uri="{909E8E84-426E-40DD-AFC4-6F175D3DCCD1}">
              <a14:hiddenFill xmlns:a14="http://schemas.microsoft.com/office/drawing/2010/main">
                <a:solidFill>
                  <a:srgbClr val="FFFFFF"/>
                </a:solidFill>
              </a14:hiddenFill>
            </a:ext>
          </a:extLst>
        </p:spPr>
      </p:pic>
      <p:sp>
        <p:nvSpPr>
          <p:cNvPr id="19463" name="Text Box 7"/>
          <p:cNvSpPr txBox="1">
            <a:spLocks noChangeArrowheads="1"/>
          </p:cNvSpPr>
          <p:nvPr/>
        </p:nvSpPr>
        <p:spPr bwMode="auto">
          <a:xfrm>
            <a:off x="2454275" y="1989138"/>
            <a:ext cx="665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a:t>que me gusta es …………………., porque es …………….</a:t>
            </a:r>
          </a:p>
        </p:txBody>
      </p:sp>
      <p:pic>
        <p:nvPicPr>
          <p:cNvPr id="1946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3167063"/>
            <a:ext cx="1333500" cy="333375"/>
          </a:xfrm>
          <a:prstGeom prst="rect">
            <a:avLst/>
          </a:prstGeom>
          <a:noFill/>
          <a:extLst>
            <a:ext uri="{909E8E84-426E-40DD-AFC4-6F175D3DCCD1}">
              <a14:hiddenFill xmlns:a14="http://schemas.microsoft.com/office/drawing/2010/main">
                <a:solidFill>
                  <a:srgbClr val="FFFFFF"/>
                </a:solidFill>
              </a14:hiddenFill>
            </a:ext>
          </a:extLst>
        </p:spPr>
      </p:pic>
      <p:pic>
        <p:nvPicPr>
          <p:cNvPr id="1946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4016375"/>
            <a:ext cx="2676525" cy="276225"/>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5041900"/>
            <a:ext cx="2914650" cy="619125"/>
          </a:xfrm>
          <a:prstGeom prst="rect">
            <a:avLst/>
          </a:prstGeom>
          <a:noFill/>
          <a:extLst>
            <a:ext uri="{909E8E84-426E-40DD-AFC4-6F175D3DCCD1}">
              <a14:hiddenFill xmlns:a14="http://schemas.microsoft.com/office/drawing/2010/main">
                <a:solidFill>
                  <a:srgbClr val="FFFFFF"/>
                </a:solidFill>
              </a14:hiddenFill>
            </a:ext>
          </a:extLst>
        </p:spPr>
      </p:pic>
      <p:sp>
        <p:nvSpPr>
          <p:cNvPr id="19475" name="Text Box 19"/>
          <p:cNvSpPr txBox="1">
            <a:spLocks noChangeArrowheads="1"/>
          </p:cNvSpPr>
          <p:nvPr/>
        </p:nvSpPr>
        <p:spPr bwMode="auto">
          <a:xfrm>
            <a:off x="1908175" y="3068638"/>
            <a:ext cx="675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a:latin typeface="Impact" pitchFamily="34" charset="0"/>
              </a:rPr>
              <a:t>que me gusta es ………………….………………………………………………….</a:t>
            </a:r>
          </a:p>
        </p:txBody>
      </p:sp>
      <p:sp>
        <p:nvSpPr>
          <p:cNvPr id="19476" name="Text Box 20"/>
          <p:cNvSpPr txBox="1">
            <a:spLocks noChangeArrowheads="1"/>
          </p:cNvSpPr>
          <p:nvPr/>
        </p:nvSpPr>
        <p:spPr bwMode="auto">
          <a:xfrm>
            <a:off x="2771775" y="3968750"/>
            <a:ext cx="5975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a:latin typeface="Courier New" pitchFamily="49" charset="0"/>
              </a:rPr>
              <a:t>que me …………………………………………………………………………………</a:t>
            </a:r>
          </a:p>
        </p:txBody>
      </p:sp>
      <p:sp>
        <p:nvSpPr>
          <p:cNvPr id="19477" name="Text Box 21"/>
          <p:cNvSpPr txBox="1">
            <a:spLocks noChangeArrowheads="1"/>
          </p:cNvSpPr>
          <p:nvPr/>
        </p:nvSpPr>
        <p:spPr bwMode="auto">
          <a:xfrm rot="-190328">
            <a:off x="2957513" y="4843463"/>
            <a:ext cx="5959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a:latin typeface="Bernard MT Condensed" pitchFamily="18" charset="0"/>
              </a:rPr>
              <a:t>que……………………………………………..</a:t>
            </a:r>
          </a:p>
        </p:txBody>
      </p:sp>
      <p:pic>
        <p:nvPicPr>
          <p:cNvPr id="19480" name="Picture 24" descr="LAPIZ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874752">
            <a:off x="7645400" y="260350"/>
            <a:ext cx="1390650" cy="1166813"/>
          </a:xfrm>
          <a:prstGeom prst="rect">
            <a:avLst/>
          </a:prstGeom>
          <a:noFill/>
          <a:extLst>
            <a:ext uri="{909E8E84-426E-40DD-AFC4-6F175D3DCCD1}">
              <a14:hiddenFill xmlns:a14="http://schemas.microsoft.com/office/drawing/2010/main">
                <a:solidFill>
                  <a:srgbClr val="FFFFFF"/>
                </a:solidFill>
              </a14:hiddenFill>
            </a:ext>
          </a:extLst>
        </p:spPr>
      </p:pic>
      <p:sp>
        <p:nvSpPr>
          <p:cNvPr id="19481" name="Text Box 25"/>
          <p:cNvSpPr txBox="1">
            <a:spLocks noChangeArrowheads="1"/>
          </p:cNvSpPr>
          <p:nvPr/>
        </p:nvSpPr>
        <p:spPr bwMode="auto">
          <a:xfrm>
            <a:off x="0" y="260350"/>
            <a:ext cx="7667625" cy="64135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sz="3600">
                <a:latin typeface="Showcard Gothic" pitchFamily="82" charset="0"/>
              </a:rPr>
              <a:t>A ESCRIBIR…</a:t>
            </a:r>
          </a:p>
        </p:txBody>
      </p:sp>
      <p:pic>
        <p:nvPicPr>
          <p:cNvPr id="19482" name="Picture 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163" y="6437313"/>
            <a:ext cx="542925" cy="420687"/>
          </a:xfrm>
          <a:prstGeom prst="rect">
            <a:avLst/>
          </a:prstGeom>
          <a:noFill/>
          <a:extLst>
            <a:ext uri="{909E8E84-426E-40DD-AFC4-6F175D3DCCD1}">
              <a14:hiddenFill xmlns:a14="http://schemas.microsoft.com/office/drawing/2010/main">
                <a:solidFill>
                  <a:srgbClr val="FFFFFF"/>
                </a:solidFill>
              </a14:hiddenFill>
            </a:ext>
          </a:extLst>
        </p:spPr>
      </p:pic>
      <p:sp>
        <p:nvSpPr>
          <p:cNvPr id="19483" name="Text Box 27"/>
          <p:cNvSpPr txBox="1">
            <a:spLocks noChangeArrowheads="1"/>
          </p:cNvSpPr>
          <p:nvPr/>
        </p:nvSpPr>
        <p:spPr bwMode="auto">
          <a:xfrm>
            <a:off x="808038" y="6538913"/>
            <a:ext cx="3794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200" b="1"/>
              <a:t>TV</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5229225"/>
            <a:ext cx="4657725" cy="419100"/>
          </a:xfrm>
          <a:prstGeom prst="rect">
            <a:avLst/>
          </a:prstGeom>
          <a:noFill/>
          <a:extLst>
            <a:ext uri="{909E8E84-426E-40DD-AFC4-6F175D3DCCD1}">
              <a14:hiddenFill xmlns:a14="http://schemas.microsoft.com/office/drawing/2010/main">
                <a:solidFill>
                  <a:srgbClr val="FFFFFF"/>
                </a:solidFill>
              </a14:hiddenFill>
            </a:ext>
          </a:extLst>
        </p:spPr>
      </p:pic>
      <p:sp>
        <p:nvSpPr>
          <p:cNvPr id="29701" name="Text Box 5"/>
          <p:cNvSpPr txBox="1">
            <a:spLocks noChangeArrowheads="1"/>
          </p:cNvSpPr>
          <p:nvPr/>
        </p:nvSpPr>
        <p:spPr bwMode="auto">
          <a:xfrm>
            <a:off x="4643438" y="5229225"/>
            <a:ext cx="44164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a:latin typeface="Arial Black" pitchFamily="34" charset="0"/>
              </a:rPr>
              <a:t>que ……………………..…………….</a:t>
            </a:r>
          </a:p>
          <a:p>
            <a:r>
              <a:rPr lang="en-GB" sz="2000">
                <a:latin typeface="Arial Black" pitchFamily="34" charset="0"/>
              </a:rPr>
              <a:t>…………………..…………..………….</a:t>
            </a:r>
          </a:p>
        </p:txBody>
      </p:sp>
      <p:sp>
        <p:nvSpPr>
          <p:cNvPr id="29702" name="Text Box 6"/>
          <p:cNvSpPr txBox="1">
            <a:spLocks noChangeArrowheads="1"/>
          </p:cNvSpPr>
          <p:nvPr/>
        </p:nvSpPr>
        <p:spPr bwMode="auto">
          <a:xfrm>
            <a:off x="122238" y="4149725"/>
            <a:ext cx="825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a:latin typeface="Kristen ITC" pitchFamily="66" charset="0"/>
              </a:rPr>
              <a:t>Unos</a:t>
            </a:r>
          </a:p>
        </p:txBody>
      </p:sp>
      <p:pic>
        <p:nvPicPr>
          <p:cNvPr id="297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0" y="4149725"/>
            <a:ext cx="2571750" cy="390525"/>
          </a:xfrm>
          <a:prstGeom prst="rect">
            <a:avLst/>
          </a:prstGeom>
          <a:noFill/>
          <a:extLst>
            <a:ext uri="{909E8E84-426E-40DD-AFC4-6F175D3DCCD1}">
              <a14:hiddenFill xmlns:a14="http://schemas.microsoft.com/office/drawing/2010/main">
                <a:solidFill>
                  <a:srgbClr val="FFFFFF"/>
                </a:solidFill>
              </a14:hiddenFill>
            </a:ext>
          </a:extLst>
        </p:spPr>
      </p:pic>
      <p:sp>
        <p:nvSpPr>
          <p:cNvPr id="29704" name="Text Box 8"/>
          <p:cNvSpPr txBox="1">
            <a:spLocks noChangeArrowheads="1"/>
          </p:cNvSpPr>
          <p:nvPr/>
        </p:nvSpPr>
        <p:spPr bwMode="auto">
          <a:xfrm>
            <a:off x="3411538" y="4149725"/>
            <a:ext cx="48418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a:latin typeface="Kristen ITC" pitchFamily="66" charset="0"/>
              </a:rPr>
              <a:t>que no me …………………………………</a:t>
            </a:r>
          </a:p>
          <a:p>
            <a:r>
              <a:rPr lang="en-GB" sz="2000" b="1">
                <a:latin typeface="Kristen ITC" pitchFamily="66" charset="0"/>
              </a:rPr>
              <a:t>……………………………………………….</a:t>
            </a:r>
          </a:p>
        </p:txBody>
      </p:sp>
      <p:pic>
        <p:nvPicPr>
          <p:cNvPr id="2970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2997200"/>
            <a:ext cx="3524250" cy="457200"/>
          </a:xfrm>
          <a:prstGeom prst="rect">
            <a:avLst/>
          </a:prstGeom>
          <a:noFill/>
          <a:extLst>
            <a:ext uri="{909E8E84-426E-40DD-AFC4-6F175D3DCCD1}">
              <a14:hiddenFill xmlns:a14="http://schemas.microsoft.com/office/drawing/2010/main">
                <a:solidFill>
                  <a:srgbClr val="FFFFFF"/>
                </a:solidFill>
              </a14:hiddenFill>
            </a:ext>
          </a:extLst>
        </p:spPr>
      </p:pic>
      <p:sp>
        <p:nvSpPr>
          <p:cNvPr id="29706" name="Text Box 10"/>
          <p:cNvSpPr txBox="1">
            <a:spLocks noChangeArrowheads="1"/>
          </p:cNvSpPr>
          <p:nvPr/>
        </p:nvSpPr>
        <p:spPr bwMode="auto">
          <a:xfrm>
            <a:off x="3605213" y="2997200"/>
            <a:ext cx="49260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b="1">
                <a:latin typeface="Tempus Sans ITC" pitchFamily="82" charset="0"/>
              </a:rPr>
              <a:t>que no me gusta es ………………….</a:t>
            </a:r>
          </a:p>
          <a:p>
            <a:r>
              <a:rPr lang="en-GB" sz="2400" b="1">
                <a:latin typeface="Tempus Sans ITC" pitchFamily="82" charset="0"/>
              </a:rPr>
              <a:t>………………………….…………….</a:t>
            </a:r>
          </a:p>
        </p:txBody>
      </p:sp>
      <p:pic>
        <p:nvPicPr>
          <p:cNvPr id="29707"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425" y="1628775"/>
            <a:ext cx="2724150" cy="476250"/>
          </a:xfrm>
          <a:prstGeom prst="rect">
            <a:avLst/>
          </a:prstGeom>
          <a:noFill/>
          <a:extLst>
            <a:ext uri="{909E8E84-426E-40DD-AFC4-6F175D3DCCD1}">
              <a14:hiddenFill xmlns:a14="http://schemas.microsoft.com/office/drawing/2010/main">
                <a:solidFill>
                  <a:srgbClr val="FFFFFF"/>
                </a:solidFill>
              </a14:hiddenFill>
            </a:ext>
          </a:extLst>
        </p:spPr>
      </p:pic>
      <p:sp>
        <p:nvSpPr>
          <p:cNvPr id="29708" name="Text Box 12"/>
          <p:cNvSpPr txBox="1">
            <a:spLocks noChangeArrowheads="1"/>
          </p:cNvSpPr>
          <p:nvPr/>
        </p:nvSpPr>
        <p:spPr bwMode="auto">
          <a:xfrm>
            <a:off x="3241675" y="1647825"/>
            <a:ext cx="48498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a:latin typeface="Castellar" pitchFamily="18" charset="0"/>
              </a:rPr>
              <a:t>que NO me gusta es ……………….</a:t>
            </a:r>
          </a:p>
          <a:p>
            <a:r>
              <a:rPr lang="en-GB" sz="2000" b="1">
                <a:latin typeface="Castellar" pitchFamily="18" charset="0"/>
              </a:rPr>
              <a:t>porque es ……………………………….</a:t>
            </a:r>
          </a:p>
        </p:txBody>
      </p:sp>
      <p:sp>
        <p:nvSpPr>
          <p:cNvPr id="29710" name="Text Box 14"/>
          <p:cNvSpPr txBox="1">
            <a:spLocks noChangeArrowheads="1"/>
          </p:cNvSpPr>
          <p:nvPr/>
        </p:nvSpPr>
        <p:spPr bwMode="auto">
          <a:xfrm>
            <a:off x="0" y="260350"/>
            <a:ext cx="7667625" cy="64135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sz="3600">
                <a:latin typeface="Showcard Gothic" pitchFamily="82" charset="0"/>
              </a:rPr>
              <a:t>A ESCRIBIR…</a:t>
            </a:r>
          </a:p>
        </p:txBody>
      </p:sp>
      <p:pic>
        <p:nvPicPr>
          <p:cNvPr id="29711" name="Picture 15" descr="LAPIZ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874752">
            <a:off x="7645400" y="260350"/>
            <a:ext cx="1390650" cy="1166813"/>
          </a:xfrm>
          <a:prstGeom prst="rect">
            <a:avLst/>
          </a:prstGeom>
          <a:noFill/>
          <a:extLst>
            <a:ext uri="{909E8E84-426E-40DD-AFC4-6F175D3DCCD1}">
              <a14:hiddenFill xmlns:a14="http://schemas.microsoft.com/office/drawing/2010/main">
                <a:solidFill>
                  <a:srgbClr val="FFFFFF"/>
                </a:solidFill>
              </a14:hiddenFill>
            </a:ext>
          </a:extLst>
        </p:spPr>
      </p:pic>
      <p:pic>
        <p:nvPicPr>
          <p:cNvPr id="29712"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163" y="6437313"/>
            <a:ext cx="542925" cy="420687"/>
          </a:xfrm>
          <a:prstGeom prst="rect">
            <a:avLst/>
          </a:prstGeom>
          <a:noFill/>
          <a:extLst>
            <a:ext uri="{909E8E84-426E-40DD-AFC4-6F175D3DCCD1}">
              <a14:hiddenFill xmlns:a14="http://schemas.microsoft.com/office/drawing/2010/main">
                <a:solidFill>
                  <a:srgbClr val="FFFFFF"/>
                </a:solidFill>
              </a14:hiddenFill>
            </a:ext>
          </a:extLst>
        </p:spPr>
      </p:pic>
      <p:sp>
        <p:nvSpPr>
          <p:cNvPr id="29713" name="Text Box 17"/>
          <p:cNvSpPr txBox="1">
            <a:spLocks noChangeArrowheads="1"/>
          </p:cNvSpPr>
          <p:nvPr/>
        </p:nvSpPr>
        <p:spPr bwMode="auto">
          <a:xfrm>
            <a:off x="808038" y="6538913"/>
            <a:ext cx="3794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200" b="1"/>
              <a:t>TV</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descr="Vocab Person.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67857" y="-285750"/>
            <a:ext cx="5500687"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7539732" y="6350"/>
            <a:ext cx="1640780" cy="4937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solidFill>
                  <a:schemeClr val="tx1"/>
                </a:solidFill>
              </a:rPr>
              <a:t>Self assessment</a:t>
            </a:r>
            <a:endParaRPr lang="en-US" b="1" dirty="0">
              <a:solidFill>
                <a:schemeClr val="tx1"/>
              </a:solidFill>
            </a:endParaRPr>
          </a:p>
        </p:txBody>
      </p:sp>
      <p:sp>
        <p:nvSpPr>
          <p:cNvPr id="25604" name="TextBox 1"/>
          <p:cNvSpPr txBox="1">
            <a:spLocks noChangeArrowheads="1"/>
          </p:cNvSpPr>
          <p:nvPr/>
        </p:nvSpPr>
        <p:spPr bwMode="auto">
          <a:xfrm>
            <a:off x="0" y="214313"/>
            <a:ext cx="3929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b="1"/>
              <a:t>How do I know what I know?</a:t>
            </a:r>
            <a:endParaRPr lang="en-US" b="1"/>
          </a:p>
        </p:txBody>
      </p:sp>
      <p:graphicFrame>
        <p:nvGraphicFramePr>
          <p:cNvPr id="3" name="Table 2"/>
          <p:cNvGraphicFramePr>
            <a:graphicFrameLocks noGrp="1"/>
          </p:cNvGraphicFramePr>
          <p:nvPr/>
        </p:nvGraphicFramePr>
        <p:xfrm>
          <a:off x="142875" y="571500"/>
          <a:ext cx="3571875" cy="1752600"/>
        </p:xfrm>
        <a:graphic>
          <a:graphicData uri="http://schemas.openxmlformats.org/drawingml/2006/table">
            <a:tbl>
              <a:tblPr firstRow="1" bandRow="1">
                <a:tableStyleId>{5940675A-B579-460E-94D1-54222C63F5DA}</a:tableStyleId>
              </a:tblPr>
              <a:tblGrid>
                <a:gridCol w="3143250"/>
                <a:gridCol w="428625"/>
              </a:tblGrid>
              <a:tr h="370840">
                <a:tc>
                  <a:txBody>
                    <a:bodyPr/>
                    <a:lstStyle/>
                    <a:p>
                      <a:r>
                        <a:rPr lang="en-GB" dirty="0" smtClean="0"/>
                        <a:t>1  I can pronounce the word </a:t>
                      </a:r>
                      <a:endParaRPr lang="en-US" dirty="0"/>
                    </a:p>
                  </a:txBody>
                  <a:tcPr marL="91439" marR="91439" anchor="ctr"/>
                </a:tc>
                <a:tc>
                  <a:txBody>
                    <a:bodyPr/>
                    <a:lstStyle/>
                    <a:p>
                      <a:endParaRPr lang="en-US"/>
                    </a:p>
                  </a:txBody>
                  <a:tcPr marL="91439" marR="91439" anchor="ctr"/>
                </a:tc>
              </a:tr>
              <a:tr h="370840">
                <a:tc>
                  <a:txBody>
                    <a:bodyPr/>
                    <a:lstStyle/>
                    <a:p>
                      <a:r>
                        <a:rPr lang="en-GB" dirty="0" smtClean="0"/>
                        <a:t>2</a:t>
                      </a:r>
                      <a:r>
                        <a:rPr lang="en-GB" baseline="0" dirty="0" smtClean="0"/>
                        <a:t>  I know what it means</a:t>
                      </a:r>
                      <a:endParaRPr lang="en-US" dirty="0"/>
                    </a:p>
                  </a:txBody>
                  <a:tcPr marL="91439" marR="91439" anchor="ctr"/>
                </a:tc>
                <a:tc>
                  <a:txBody>
                    <a:bodyPr/>
                    <a:lstStyle/>
                    <a:p>
                      <a:endParaRPr lang="en-US"/>
                    </a:p>
                  </a:txBody>
                  <a:tcPr marL="91439" marR="91439" anchor="ctr"/>
                </a:tc>
              </a:tr>
              <a:tr h="370840">
                <a:tc>
                  <a:txBody>
                    <a:bodyPr/>
                    <a:lstStyle/>
                    <a:p>
                      <a:r>
                        <a:rPr lang="en-GB" dirty="0" smtClean="0"/>
                        <a:t>3  I can spell the word</a:t>
                      </a:r>
                      <a:endParaRPr lang="en-US" dirty="0"/>
                    </a:p>
                  </a:txBody>
                  <a:tcPr marL="91439" marR="91439" anchor="ctr"/>
                </a:tc>
                <a:tc>
                  <a:txBody>
                    <a:bodyPr/>
                    <a:lstStyle/>
                    <a:p>
                      <a:endParaRPr lang="en-US" dirty="0"/>
                    </a:p>
                  </a:txBody>
                  <a:tcPr marL="91439" marR="91439" anchor="ctr"/>
                </a:tc>
              </a:tr>
              <a:tr h="370840">
                <a:tc>
                  <a:txBody>
                    <a:bodyPr/>
                    <a:lstStyle/>
                    <a:p>
                      <a:r>
                        <a:rPr lang="en-GB" dirty="0" smtClean="0"/>
                        <a:t>4  I can use the word in a sentence</a:t>
                      </a:r>
                      <a:endParaRPr lang="en-US" dirty="0"/>
                    </a:p>
                  </a:txBody>
                  <a:tcPr marL="91439" marR="91439" anchor="ctr"/>
                </a:tc>
                <a:tc>
                  <a:txBody>
                    <a:bodyPr/>
                    <a:lstStyle/>
                    <a:p>
                      <a:endParaRPr lang="en-US" dirty="0"/>
                    </a:p>
                  </a:txBody>
                  <a:tcPr marL="91439" marR="91439" anchor="ctr"/>
                </a:tc>
              </a:tr>
            </a:tbl>
          </a:graphicData>
        </a:graphic>
      </p:graphicFrame>
      <p:sp>
        <p:nvSpPr>
          <p:cNvPr id="25622" name="TextBox 3"/>
          <p:cNvSpPr txBox="1">
            <a:spLocks noChangeArrowheads="1"/>
          </p:cNvSpPr>
          <p:nvPr/>
        </p:nvSpPr>
        <p:spPr bwMode="auto">
          <a:xfrm>
            <a:off x="142875" y="2286000"/>
            <a:ext cx="3571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t>For example:</a:t>
            </a:r>
            <a:endParaRPr lang="en-US"/>
          </a:p>
        </p:txBody>
      </p:sp>
      <p:sp>
        <p:nvSpPr>
          <p:cNvPr id="25623" name="TextBox 4"/>
          <p:cNvSpPr txBox="1">
            <a:spLocks noChangeArrowheads="1"/>
          </p:cNvSpPr>
          <p:nvPr/>
        </p:nvSpPr>
        <p:spPr bwMode="auto">
          <a:xfrm>
            <a:off x="142875" y="2643188"/>
            <a:ext cx="3824982" cy="1569660"/>
          </a:xfrm>
          <a:prstGeom prst="rect">
            <a:avLst/>
          </a:prstGeom>
          <a:solidFill>
            <a:srgbClr val="FFCC66"/>
          </a:solidFill>
          <a:ln w="9525">
            <a:solidFill>
              <a:schemeClr val="tx1"/>
            </a:solidFill>
            <a:miter lim="800000"/>
            <a:headEnd/>
            <a:tailEnd/>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1600" dirty="0"/>
              <a:t>1  The word </a:t>
            </a:r>
            <a:r>
              <a:rPr lang="en-GB" sz="1600" dirty="0" smtClean="0"/>
              <a:t>‘</a:t>
            </a:r>
            <a:r>
              <a:rPr lang="en-GB" sz="1600" dirty="0" err="1" smtClean="0"/>
              <a:t>dibujos</a:t>
            </a:r>
            <a:r>
              <a:rPr lang="en-GB" sz="1600" dirty="0"/>
              <a:t> </a:t>
            </a:r>
            <a:r>
              <a:rPr lang="en-GB" sz="1600" dirty="0" err="1" smtClean="0"/>
              <a:t>animados</a:t>
            </a:r>
            <a:r>
              <a:rPr lang="en-GB" sz="1600" dirty="0" smtClean="0"/>
              <a:t>’</a:t>
            </a:r>
            <a:r>
              <a:rPr lang="en-GB" sz="1600" dirty="0" smtClean="0"/>
              <a:t> </a:t>
            </a:r>
            <a:r>
              <a:rPr lang="en-GB" sz="1600" dirty="0"/>
              <a:t>is pronounced </a:t>
            </a:r>
            <a:r>
              <a:rPr lang="en-GB" sz="1600" dirty="0" smtClean="0"/>
              <a:t>‘</a:t>
            </a:r>
            <a:r>
              <a:rPr lang="en-GB" sz="1600" dirty="0" err="1" smtClean="0"/>
              <a:t>dib</a:t>
            </a:r>
            <a:r>
              <a:rPr lang="en-GB" sz="1600" i="1" dirty="0" err="1" smtClean="0"/>
              <a:t>ooho</a:t>
            </a:r>
            <a:r>
              <a:rPr lang="en-GB" sz="1600" i="1" dirty="0" err="1" smtClean="0"/>
              <a:t>s</a:t>
            </a:r>
            <a:r>
              <a:rPr lang="en-GB" sz="1600" i="1" dirty="0" smtClean="0"/>
              <a:t> </a:t>
            </a:r>
            <a:r>
              <a:rPr lang="en-GB" sz="1600" dirty="0" err="1" smtClean="0"/>
              <a:t>animados</a:t>
            </a:r>
            <a:r>
              <a:rPr lang="en-GB" sz="1600" dirty="0" smtClean="0"/>
              <a:t>’</a:t>
            </a:r>
            <a:r>
              <a:rPr lang="en-GB" sz="1600" dirty="0"/>
              <a:t/>
            </a:r>
            <a:br>
              <a:rPr lang="en-GB" sz="1600" dirty="0"/>
            </a:br>
            <a:r>
              <a:rPr lang="en-GB" sz="1600" dirty="0"/>
              <a:t>2  It means </a:t>
            </a:r>
            <a:r>
              <a:rPr lang="en-GB" sz="1600" dirty="0" smtClean="0"/>
              <a:t>‘cartoon’</a:t>
            </a:r>
            <a:r>
              <a:rPr lang="en-GB" sz="1600" dirty="0"/>
              <a:t/>
            </a:r>
            <a:br>
              <a:rPr lang="en-GB" sz="1600" dirty="0"/>
            </a:br>
            <a:r>
              <a:rPr lang="en-GB" sz="1600" dirty="0"/>
              <a:t>3  It is spelt </a:t>
            </a:r>
            <a:r>
              <a:rPr lang="en-GB" sz="1600" dirty="0" smtClean="0"/>
              <a:t>d-i-b-u-j-o-s  a-n-i-m-a-d-o-s</a:t>
            </a:r>
            <a:r>
              <a:rPr lang="en-GB" sz="1600" dirty="0"/>
              <a:t/>
            </a:r>
            <a:br>
              <a:rPr lang="en-GB" sz="1600" dirty="0"/>
            </a:br>
            <a:r>
              <a:rPr lang="en-GB" sz="1600" dirty="0"/>
              <a:t>4  It can be used in this sentence:</a:t>
            </a:r>
            <a:br>
              <a:rPr lang="en-GB" sz="1600" dirty="0"/>
            </a:br>
            <a:r>
              <a:rPr lang="en-GB" sz="1600" dirty="0" smtClean="0"/>
              <a:t>Los Simpson son </a:t>
            </a:r>
            <a:r>
              <a:rPr lang="en-GB" sz="1600" dirty="0" err="1" smtClean="0"/>
              <a:t>dibujos</a:t>
            </a:r>
            <a:r>
              <a:rPr lang="en-GB" sz="1600" dirty="0" smtClean="0"/>
              <a:t> </a:t>
            </a:r>
            <a:r>
              <a:rPr lang="en-GB" sz="1600" dirty="0" err="1" smtClean="0"/>
              <a:t>a</a:t>
            </a:r>
            <a:r>
              <a:rPr lang="en-GB" sz="1600" dirty="0" err="1" smtClean="0"/>
              <a:t>nimados</a:t>
            </a:r>
            <a:r>
              <a:rPr lang="en-GB" sz="1600" dirty="0" smtClean="0"/>
              <a:t>.</a:t>
            </a:r>
            <a:endParaRPr lang="en-US" sz="1600" dirty="0"/>
          </a:p>
        </p:txBody>
      </p:sp>
      <p:sp>
        <p:nvSpPr>
          <p:cNvPr id="25624" name="Rectangle 5"/>
          <p:cNvSpPr>
            <a:spLocks noChangeArrowheads="1"/>
          </p:cNvSpPr>
          <p:nvPr/>
        </p:nvSpPr>
        <p:spPr bwMode="auto">
          <a:xfrm>
            <a:off x="142875" y="5300663"/>
            <a:ext cx="3643313" cy="1200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spcBef>
                <a:spcPct val="50000"/>
              </a:spcBef>
            </a:pPr>
            <a:r>
              <a:rPr lang="en-GB">
                <a:cs typeface="Arial" pitchFamily="34" charset="0"/>
              </a:rPr>
              <a:t>- Practise pronunciation </a:t>
            </a:r>
            <a:br>
              <a:rPr lang="en-GB">
                <a:cs typeface="Arial" pitchFamily="34" charset="0"/>
              </a:rPr>
            </a:br>
            <a:r>
              <a:rPr lang="en-GB">
                <a:cs typeface="Arial" pitchFamily="34" charset="0"/>
              </a:rPr>
              <a:t>- Learn what the word means</a:t>
            </a:r>
            <a:br>
              <a:rPr lang="en-GB">
                <a:cs typeface="Arial" pitchFamily="34" charset="0"/>
              </a:rPr>
            </a:br>
            <a:r>
              <a:rPr lang="en-GB">
                <a:cs typeface="Arial" pitchFamily="34" charset="0"/>
              </a:rPr>
              <a:t>- Practise how to spell the word</a:t>
            </a:r>
            <a:br>
              <a:rPr lang="en-GB">
                <a:cs typeface="Arial" pitchFamily="34" charset="0"/>
              </a:rPr>
            </a:br>
            <a:r>
              <a:rPr lang="en-GB">
                <a:cs typeface="Arial" pitchFamily="34" charset="0"/>
              </a:rPr>
              <a:t>- Create sentences with the word</a:t>
            </a:r>
          </a:p>
        </p:txBody>
      </p:sp>
      <p:sp>
        <p:nvSpPr>
          <p:cNvPr id="25625" name="TextBox 6"/>
          <p:cNvSpPr txBox="1">
            <a:spLocks noChangeArrowheads="1"/>
          </p:cNvSpPr>
          <p:nvPr/>
        </p:nvSpPr>
        <p:spPr bwMode="auto">
          <a:xfrm>
            <a:off x="142875" y="4456113"/>
            <a:ext cx="35718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1600"/>
              <a:t>Take your list of language and rate your knowledge of each.  Then decide how you need to improve:</a:t>
            </a:r>
            <a:endParaRPr lang="en-US" sz="1600"/>
          </a:p>
        </p:txBody>
      </p:sp>
      <p:sp>
        <p:nvSpPr>
          <p:cNvPr id="25626" name="TextBox 2"/>
          <p:cNvSpPr txBox="1">
            <a:spLocks noChangeArrowheads="1"/>
          </p:cNvSpPr>
          <p:nvPr/>
        </p:nvSpPr>
        <p:spPr bwMode="auto">
          <a:xfrm>
            <a:off x="5896669" y="500063"/>
            <a:ext cx="1643063"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1400">
                <a:latin typeface="Calibri" pitchFamily="34" charset="0"/>
              </a:rPr>
              <a:t>Make a set of online flashcards &amp; spend 20 mins using them to learn (50 pts)</a:t>
            </a:r>
            <a:endParaRPr lang="en-US" sz="1400">
              <a:latin typeface="Calibri" pitchFamily="34" charset="0"/>
            </a:endParaRPr>
          </a:p>
        </p:txBody>
      </p:sp>
      <p:sp>
        <p:nvSpPr>
          <p:cNvPr id="25627" name="TextBox 3"/>
          <p:cNvSpPr txBox="1">
            <a:spLocks noChangeArrowheads="1"/>
          </p:cNvSpPr>
          <p:nvPr/>
        </p:nvSpPr>
        <p:spPr bwMode="auto">
          <a:xfrm rot="-1721730">
            <a:off x="4285357" y="2584450"/>
            <a:ext cx="2006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1200">
                <a:latin typeface="Calibri" pitchFamily="34" charset="0"/>
              </a:rPr>
              <a:t>Work with a partner to </a:t>
            </a:r>
            <a:br>
              <a:rPr lang="en-GB" sz="1200">
                <a:latin typeface="Calibri" pitchFamily="34" charset="0"/>
              </a:rPr>
            </a:br>
            <a:r>
              <a:rPr lang="en-GB" sz="1200">
                <a:latin typeface="Calibri" pitchFamily="34" charset="0"/>
              </a:rPr>
              <a:t>learn the words, testing </a:t>
            </a:r>
            <a:br>
              <a:rPr lang="en-GB" sz="1200">
                <a:latin typeface="Calibri" pitchFamily="34" charset="0"/>
              </a:rPr>
            </a:br>
            <a:r>
              <a:rPr lang="en-GB" sz="1200">
                <a:latin typeface="Calibri" pitchFamily="34" charset="0"/>
              </a:rPr>
              <a:t>each other (50 pts)</a:t>
            </a:r>
            <a:endParaRPr lang="en-US" sz="1200">
              <a:latin typeface="Calibri" pitchFamily="34" charset="0"/>
            </a:endParaRPr>
          </a:p>
        </p:txBody>
      </p:sp>
      <p:sp>
        <p:nvSpPr>
          <p:cNvPr id="25628" name="TextBox 4"/>
          <p:cNvSpPr txBox="1">
            <a:spLocks noChangeArrowheads="1"/>
          </p:cNvSpPr>
          <p:nvPr/>
        </p:nvSpPr>
        <p:spPr bwMode="auto">
          <a:xfrm rot="1830402">
            <a:off x="7253982" y="2493963"/>
            <a:ext cx="164306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1400">
                <a:latin typeface="Calibri" pitchFamily="34" charset="0"/>
              </a:rPr>
              <a:t>Use the Look, Cover, Say/Write, Check method</a:t>
            </a:r>
            <a:br>
              <a:rPr lang="en-GB" sz="1400">
                <a:latin typeface="Calibri" pitchFamily="34" charset="0"/>
              </a:rPr>
            </a:br>
            <a:r>
              <a:rPr lang="en-GB" sz="1400">
                <a:latin typeface="Calibri" pitchFamily="34" charset="0"/>
              </a:rPr>
              <a:t>(50 pts)</a:t>
            </a:r>
            <a:endParaRPr lang="en-US" sz="1400">
              <a:latin typeface="Calibri" pitchFamily="34" charset="0"/>
            </a:endParaRPr>
          </a:p>
        </p:txBody>
      </p:sp>
      <p:sp>
        <p:nvSpPr>
          <p:cNvPr id="25629" name="TextBox 5"/>
          <p:cNvSpPr txBox="1">
            <a:spLocks noChangeArrowheads="1"/>
          </p:cNvSpPr>
          <p:nvPr/>
        </p:nvSpPr>
        <p:spPr bwMode="auto">
          <a:xfrm>
            <a:off x="5896669" y="2071688"/>
            <a:ext cx="164306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1400">
                <a:latin typeface="Calibri" pitchFamily="34" charset="0"/>
              </a:rPr>
              <a:t>Use your core language sheet and vocab book to create new sentences with the words</a:t>
            </a:r>
            <a:br>
              <a:rPr lang="en-GB" sz="1400">
                <a:latin typeface="Calibri" pitchFamily="34" charset="0"/>
              </a:rPr>
            </a:br>
            <a:r>
              <a:rPr lang="en-GB" sz="1400">
                <a:latin typeface="Calibri" pitchFamily="34" charset="0"/>
              </a:rPr>
              <a:t>(50 pts = 5 </a:t>
            </a:r>
            <a:br>
              <a:rPr lang="en-GB" sz="1400">
                <a:latin typeface="Calibri" pitchFamily="34" charset="0"/>
              </a:rPr>
            </a:br>
            <a:r>
              <a:rPr lang="en-GB" sz="1400">
                <a:latin typeface="Calibri" pitchFamily="34" charset="0"/>
              </a:rPr>
              <a:t>100 pts = 10)</a:t>
            </a:r>
            <a:endParaRPr lang="en-US" sz="1400">
              <a:latin typeface="Calibri" pitchFamily="34" charset="0"/>
            </a:endParaRPr>
          </a:p>
        </p:txBody>
      </p:sp>
      <p:sp>
        <p:nvSpPr>
          <p:cNvPr id="25630" name="TextBox 6"/>
          <p:cNvSpPr txBox="1">
            <a:spLocks noChangeArrowheads="1"/>
          </p:cNvSpPr>
          <p:nvPr/>
        </p:nvSpPr>
        <p:spPr bwMode="auto">
          <a:xfrm>
            <a:off x="6625332" y="5972175"/>
            <a:ext cx="22701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GB" sz="1100" dirty="0">
                <a:latin typeface="Calibri" pitchFamily="34" charset="0"/>
              </a:rPr>
              <a:t>Write each </a:t>
            </a:r>
            <a:br>
              <a:rPr lang="en-GB" sz="1100" dirty="0">
                <a:latin typeface="Calibri" pitchFamily="34" charset="0"/>
              </a:rPr>
            </a:br>
            <a:r>
              <a:rPr lang="en-GB" sz="1100" dirty="0">
                <a:latin typeface="Calibri" pitchFamily="34" charset="0"/>
              </a:rPr>
              <a:t>word 3 times &amp; </a:t>
            </a:r>
            <a:br>
              <a:rPr lang="en-GB" sz="1100" dirty="0">
                <a:latin typeface="Calibri" pitchFamily="34" charset="0"/>
              </a:rPr>
            </a:br>
            <a:r>
              <a:rPr lang="en-GB" sz="1100" dirty="0">
                <a:latin typeface="Calibri" pitchFamily="34" charset="0"/>
              </a:rPr>
              <a:t>translate once (50 </a:t>
            </a:r>
            <a:r>
              <a:rPr lang="en-GB" sz="1100" dirty="0" err="1">
                <a:latin typeface="Calibri" pitchFamily="34" charset="0"/>
              </a:rPr>
              <a:t>pts</a:t>
            </a:r>
            <a:r>
              <a:rPr lang="en-GB" sz="1100" dirty="0">
                <a:latin typeface="Calibri" pitchFamily="34" charset="0"/>
              </a:rPr>
              <a:t>)</a:t>
            </a:r>
            <a:endParaRPr lang="en-US" sz="1100" dirty="0">
              <a:latin typeface="Calibri" pitchFamily="34" charset="0"/>
            </a:endParaRPr>
          </a:p>
        </p:txBody>
      </p:sp>
      <p:sp>
        <p:nvSpPr>
          <p:cNvPr id="25631" name="TextBox 7"/>
          <p:cNvSpPr txBox="1">
            <a:spLocks noChangeArrowheads="1"/>
          </p:cNvSpPr>
          <p:nvPr/>
        </p:nvSpPr>
        <p:spPr bwMode="auto">
          <a:xfrm>
            <a:off x="4569519" y="6043354"/>
            <a:ext cx="227012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1000" dirty="0">
                <a:latin typeface="Calibri" pitchFamily="34" charset="0"/>
              </a:rPr>
              <a:t>Use </a:t>
            </a:r>
            <a:r>
              <a:rPr lang="en-GB" sz="1000" b="1" i="1" dirty="0">
                <a:latin typeface="Calibri" pitchFamily="34" charset="0"/>
              </a:rPr>
              <a:t>WordArt</a:t>
            </a:r>
            <a:r>
              <a:rPr lang="en-GB" sz="1000" dirty="0">
                <a:latin typeface="Calibri" pitchFamily="34" charset="0"/>
              </a:rPr>
              <a:t/>
            </a:r>
            <a:br>
              <a:rPr lang="en-GB" sz="1000" dirty="0">
                <a:latin typeface="Calibri" pitchFamily="34" charset="0"/>
              </a:rPr>
            </a:br>
            <a:r>
              <a:rPr lang="en-GB" sz="1000" dirty="0">
                <a:latin typeface="Calibri" pitchFamily="34" charset="0"/>
              </a:rPr>
              <a:t>and type words out in </a:t>
            </a:r>
            <a:br>
              <a:rPr lang="en-GB" sz="1000" dirty="0">
                <a:latin typeface="Calibri" pitchFamily="34" charset="0"/>
              </a:rPr>
            </a:br>
            <a:r>
              <a:rPr lang="en-GB" sz="1000" dirty="0">
                <a:latin typeface="Calibri" pitchFamily="34" charset="0"/>
              </a:rPr>
              <a:t>alphabetical order(50 </a:t>
            </a:r>
            <a:r>
              <a:rPr lang="en-GB" sz="1000" dirty="0" err="1">
                <a:latin typeface="Calibri" pitchFamily="34" charset="0"/>
              </a:rPr>
              <a:t>pts</a:t>
            </a:r>
            <a:r>
              <a:rPr lang="en-GB" sz="1000" dirty="0">
                <a:latin typeface="Calibri" pitchFamily="34" charset="0"/>
              </a:rPr>
              <a:t>)</a:t>
            </a:r>
            <a:endParaRPr lang="en-US" sz="1000" dirty="0">
              <a:latin typeface="Calibri" pitchFamily="34" charset="0"/>
            </a:endParaRPr>
          </a:p>
        </p:txBody>
      </p:sp>
      <p:sp>
        <p:nvSpPr>
          <p:cNvPr id="25632" name="TextBox 8"/>
          <p:cNvSpPr txBox="1">
            <a:spLocks noChangeArrowheads="1"/>
          </p:cNvSpPr>
          <p:nvPr/>
        </p:nvSpPr>
        <p:spPr bwMode="auto">
          <a:xfrm rot="-1173674">
            <a:off x="6863457" y="4138613"/>
            <a:ext cx="1050925"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1400">
                <a:latin typeface="Calibri" pitchFamily="34" charset="0"/>
              </a:rPr>
              <a:t>Make own flashcards on card and use them to test yourself over and over</a:t>
            </a:r>
            <a:br>
              <a:rPr lang="en-GB" sz="1400">
                <a:latin typeface="Calibri" pitchFamily="34" charset="0"/>
              </a:rPr>
            </a:br>
            <a:r>
              <a:rPr lang="en-GB" sz="1400">
                <a:latin typeface="Calibri" pitchFamily="34" charset="0"/>
              </a:rPr>
              <a:t>(50 pts)</a:t>
            </a:r>
            <a:endParaRPr lang="en-US" sz="1400">
              <a:latin typeface="Calibri" pitchFamily="34" charset="0"/>
            </a:endParaRPr>
          </a:p>
        </p:txBody>
      </p:sp>
      <p:sp>
        <p:nvSpPr>
          <p:cNvPr id="25633" name="TextBox 9"/>
          <p:cNvSpPr txBox="1">
            <a:spLocks noChangeArrowheads="1"/>
          </p:cNvSpPr>
          <p:nvPr/>
        </p:nvSpPr>
        <p:spPr bwMode="auto">
          <a:xfrm rot="1061887">
            <a:off x="5583932" y="4076700"/>
            <a:ext cx="1050925"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1400">
                <a:latin typeface="Calibri" pitchFamily="34" charset="0"/>
              </a:rPr>
              <a:t>Record yourself saying the words and the English meaning – use this to test yourself</a:t>
            </a:r>
            <a:br>
              <a:rPr lang="en-GB" sz="1400">
                <a:latin typeface="Calibri" pitchFamily="34" charset="0"/>
              </a:rPr>
            </a:br>
            <a:r>
              <a:rPr lang="en-GB" sz="1400">
                <a:latin typeface="Calibri" pitchFamily="34" charset="0"/>
              </a:rPr>
              <a:t>(50 pts)</a:t>
            </a:r>
            <a:endParaRPr lang="en-US" sz="1400">
              <a:latin typeface="Calibri" pitchFamily="34" charset="0"/>
            </a:endParaRPr>
          </a:p>
        </p:txBody>
      </p:sp>
    </p:spTree>
    <p:extLst>
      <p:ext uri="{BB962C8B-B14F-4D97-AF65-F5344CB8AC3E}">
        <p14:creationId xmlns:p14="http://schemas.microsoft.com/office/powerpoint/2010/main" val="30441277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163" y="6437313"/>
            <a:ext cx="542925" cy="420687"/>
          </a:xfrm>
          <a:prstGeom prst="rect">
            <a:avLst/>
          </a:prstGeom>
          <a:noFill/>
          <a:extLst>
            <a:ext uri="{909E8E84-426E-40DD-AFC4-6F175D3DCCD1}">
              <a14:hiddenFill xmlns:a14="http://schemas.microsoft.com/office/drawing/2010/main">
                <a:solidFill>
                  <a:srgbClr val="FFFFFF"/>
                </a:solidFill>
              </a14:hiddenFill>
            </a:ext>
          </a:extLst>
        </p:spPr>
      </p:pic>
      <p:sp>
        <p:nvSpPr>
          <p:cNvPr id="44035" name="Text Box 3"/>
          <p:cNvSpPr txBox="1">
            <a:spLocks noChangeArrowheads="1"/>
          </p:cNvSpPr>
          <p:nvPr/>
        </p:nvSpPr>
        <p:spPr bwMode="auto">
          <a:xfrm>
            <a:off x="808038" y="6538913"/>
            <a:ext cx="3794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200" b="1"/>
              <a:t>TV</a:t>
            </a:r>
          </a:p>
        </p:txBody>
      </p:sp>
      <p:sp>
        <p:nvSpPr>
          <p:cNvPr id="44036" name="Text Box 4"/>
          <p:cNvSpPr txBox="1">
            <a:spLocks noChangeArrowheads="1"/>
          </p:cNvSpPr>
          <p:nvPr/>
        </p:nvSpPr>
        <p:spPr bwMode="auto">
          <a:xfrm>
            <a:off x="2300288" y="1095375"/>
            <a:ext cx="37290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a:latin typeface="Goudy Stout" pitchFamily="18" charset="0"/>
              </a:rPr>
              <a:t>HOY HEMOS:</a:t>
            </a:r>
          </a:p>
        </p:txBody>
      </p:sp>
      <p:sp>
        <p:nvSpPr>
          <p:cNvPr id="44037" name="Text Box 5"/>
          <p:cNvSpPr txBox="1">
            <a:spLocks noChangeArrowheads="1"/>
          </p:cNvSpPr>
          <p:nvPr/>
        </p:nvSpPr>
        <p:spPr bwMode="auto">
          <a:xfrm>
            <a:off x="755650" y="2193925"/>
            <a:ext cx="5302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a:latin typeface="Verdana" pitchFamily="34" charset="0"/>
              </a:rPr>
              <a:t>1. Sabido decir qu</a:t>
            </a:r>
            <a:r>
              <a:rPr lang="en-US" sz="2000" b="1">
                <a:latin typeface="Verdana" pitchFamily="34" charset="0"/>
              </a:rPr>
              <a:t>é ponen en la tele</a:t>
            </a:r>
          </a:p>
        </p:txBody>
      </p:sp>
      <p:sp>
        <p:nvSpPr>
          <p:cNvPr id="44038" name="Text Box 6"/>
          <p:cNvSpPr txBox="1">
            <a:spLocks noChangeArrowheads="1"/>
          </p:cNvSpPr>
          <p:nvPr/>
        </p:nvSpPr>
        <p:spPr bwMode="auto">
          <a:xfrm>
            <a:off x="755650" y="2986088"/>
            <a:ext cx="69008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_tradnl" sz="2000" b="1">
                <a:latin typeface="Verdana" pitchFamily="34" charset="0"/>
              </a:rPr>
              <a:t>2. Conocido programas de televisión españoles</a:t>
            </a:r>
          </a:p>
        </p:txBody>
      </p:sp>
      <p:sp>
        <p:nvSpPr>
          <p:cNvPr id="44039" name="Text Box 7"/>
          <p:cNvSpPr txBox="1">
            <a:spLocks noChangeArrowheads="1"/>
          </p:cNvSpPr>
          <p:nvPr/>
        </p:nvSpPr>
        <p:spPr bwMode="auto">
          <a:xfrm>
            <a:off x="755650" y="3706813"/>
            <a:ext cx="84216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_tradnl" sz="2000" b="1">
                <a:latin typeface="Verdana" pitchFamily="34" charset="0"/>
              </a:rPr>
              <a:t>3. Expresado nuestra opinión sobre diferentes programas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4036"/>
                                        </p:tgtEl>
                                        <p:attrNameLst>
                                          <p:attrName>style.visibility</p:attrName>
                                        </p:attrNameLst>
                                      </p:cBhvr>
                                      <p:to>
                                        <p:strVal val="visible"/>
                                      </p:to>
                                    </p:set>
                                    <p:anim calcmode="lin" valueType="num">
                                      <p:cBhvr>
                                        <p:cTn id="7" dur="500" fill="hold"/>
                                        <p:tgtEl>
                                          <p:spTgt spid="44036"/>
                                        </p:tgtEl>
                                        <p:attrNameLst>
                                          <p:attrName>ppt_w</p:attrName>
                                        </p:attrNameLst>
                                      </p:cBhvr>
                                      <p:tavLst>
                                        <p:tav tm="0">
                                          <p:val>
                                            <p:fltVal val="0"/>
                                          </p:val>
                                        </p:tav>
                                        <p:tav tm="100000">
                                          <p:val>
                                            <p:strVal val="#ppt_w"/>
                                          </p:val>
                                        </p:tav>
                                      </p:tavLst>
                                    </p:anim>
                                    <p:anim calcmode="lin" valueType="num">
                                      <p:cBhvr>
                                        <p:cTn id="8" dur="500" fill="hold"/>
                                        <p:tgtEl>
                                          <p:spTgt spid="4403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44037"/>
                                        </p:tgtEl>
                                        <p:attrNameLst>
                                          <p:attrName>style.visibility</p:attrName>
                                        </p:attrNameLst>
                                      </p:cBhvr>
                                      <p:to>
                                        <p:strVal val="visible"/>
                                      </p:to>
                                    </p:set>
                                    <p:anim calcmode="lin" valueType="num">
                                      <p:cBhvr>
                                        <p:cTn id="13" dur="500" fill="hold"/>
                                        <p:tgtEl>
                                          <p:spTgt spid="44037"/>
                                        </p:tgtEl>
                                        <p:attrNameLst>
                                          <p:attrName>ppt_w</p:attrName>
                                        </p:attrNameLst>
                                      </p:cBhvr>
                                      <p:tavLst>
                                        <p:tav tm="0">
                                          <p:val>
                                            <p:fltVal val="0"/>
                                          </p:val>
                                        </p:tav>
                                        <p:tav tm="100000">
                                          <p:val>
                                            <p:strVal val="#ppt_w"/>
                                          </p:val>
                                        </p:tav>
                                      </p:tavLst>
                                    </p:anim>
                                    <p:anim calcmode="lin" valueType="num">
                                      <p:cBhvr>
                                        <p:cTn id="14" dur="500" fill="hold"/>
                                        <p:tgtEl>
                                          <p:spTgt spid="44037"/>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44038"/>
                                        </p:tgtEl>
                                        <p:attrNameLst>
                                          <p:attrName>style.visibility</p:attrName>
                                        </p:attrNameLst>
                                      </p:cBhvr>
                                      <p:to>
                                        <p:strVal val="visible"/>
                                      </p:to>
                                    </p:set>
                                    <p:anim calcmode="lin" valueType="num">
                                      <p:cBhvr>
                                        <p:cTn id="19" dur="500" fill="hold"/>
                                        <p:tgtEl>
                                          <p:spTgt spid="44038"/>
                                        </p:tgtEl>
                                        <p:attrNameLst>
                                          <p:attrName>ppt_w</p:attrName>
                                        </p:attrNameLst>
                                      </p:cBhvr>
                                      <p:tavLst>
                                        <p:tav tm="0">
                                          <p:val>
                                            <p:fltVal val="0"/>
                                          </p:val>
                                        </p:tav>
                                        <p:tav tm="100000">
                                          <p:val>
                                            <p:strVal val="#ppt_w"/>
                                          </p:val>
                                        </p:tav>
                                      </p:tavLst>
                                    </p:anim>
                                    <p:anim calcmode="lin" valueType="num">
                                      <p:cBhvr>
                                        <p:cTn id="20" dur="500" fill="hold"/>
                                        <p:tgtEl>
                                          <p:spTgt spid="44038"/>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44039"/>
                                        </p:tgtEl>
                                        <p:attrNameLst>
                                          <p:attrName>style.visibility</p:attrName>
                                        </p:attrNameLst>
                                      </p:cBhvr>
                                      <p:to>
                                        <p:strVal val="visible"/>
                                      </p:to>
                                    </p:set>
                                    <p:anim calcmode="lin" valueType="num">
                                      <p:cBhvr>
                                        <p:cTn id="25" dur="500" fill="hold"/>
                                        <p:tgtEl>
                                          <p:spTgt spid="44039"/>
                                        </p:tgtEl>
                                        <p:attrNameLst>
                                          <p:attrName>ppt_w</p:attrName>
                                        </p:attrNameLst>
                                      </p:cBhvr>
                                      <p:tavLst>
                                        <p:tav tm="0">
                                          <p:val>
                                            <p:fltVal val="0"/>
                                          </p:val>
                                        </p:tav>
                                        <p:tav tm="100000">
                                          <p:val>
                                            <p:strVal val="#ppt_w"/>
                                          </p:val>
                                        </p:tav>
                                      </p:tavLst>
                                    </p:anim>
                                    <p:anim calcmode="lin" valueType="num">
                                      <p:cBhvr>
                                        <p:cTn id="26" dur="500" fill="hold"/>
                                        <p:tgtEl>
                                          <p:spTgt spid="4403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p:bldP spid="44037" grpId="0"/>
      <p:bldP spid="44038" grpId="0"/>
      <p:bldP spid="4403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163" y="6437313"/>
            <a:ext cx="542925" cy="420687"/>
          </a:xfrm>
          <a:prstGeom prst="rect">
            <a:avLst/>
          </a:prstGeom>
          <a:noFill/>
          <a:extLst>
            <a:ext uri="{909E8E84-426E-40DD-AFC4-6F175D3DCCD1}">
              <a14:hiddenFill xmlns:a14="http://schemas.microsoft.com/office/drawing/2010/main">
                <a:solidFill>
                  <a:srgbClr val="FFFFFF"/>
                </a:solidFill>
              </a14:hiddenFill>
            </a:ext>
          </a:extLst>
        </p:spPr>
      </p:pic>
      <p:sp>
        <p:nvSpPr>
          <p:cNvPr id="43011" name="Text Box 3"/>
          <p:cNvSpPr txBox="1">
            <a:spLocks noChangeArrowheads="1"/>
          </p:cNvSpPr>
          <p:nvPr/>
        </p:nvSpPr>
        <p:spPr bwMode="auto">
          <a:xfrm>
            <a:off x="808038" y="6538913"/>
            <a:ext cx="3794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200" b="1"/>
              <a:t>TV</a:t>
            </a:r>
          </a:p>
        </p:txBody>
      </p:sp>
      <p:sp>
        <p:nvSpPr>
          <p:cNvPr id="43012" name="Text Box 4"/>
          <p:cNvSpPr txBox="1">
            <a:spLocks noChangeArrowheads="1"/>
          </p:cNvSpPr>
          <p:nvPr/>
        </p:nvSpPr>
        <p:spPr bwMode="auto">
          <a:xfrm>
            <a:off x="2300288" y="1095375"/>
            <a:ext cx="421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dirty="0" smtClean="0">
                <a:latin typeface="Goudy Stout" pitchFamily="18" charset="0"/>
              </a:rPr>
              <a:t>HOY </a:t>
            </a:r>
            <a:r>
              <a:rPr lang="en-GB" sz="2400" dirty="0" err="1" smtClean="0">
                <a:latin typeface="Goudy Stout" pitchFamily="18" charset="0"/>
              </a:rPr>
              <a:t>VAMOS</a:t>
            </a:r>
            <a:r>
              <a:rPr lang="en-GB" sz="2400" dirty="0" smtClean="0">
                <a:latin typeface="Goudy Stout" pitchFamily="18" charset="0"/>
              </a:rPr>
              <a:t> A:</a:t>
            </a:r>
            <a:endParaRPr lang="en-GB" sz="2400" dirty="0">
              <a:latin typeface="Goudy Stout" pitchFamily="18" charset="0"/>
            </a:endParaRPr>
          </a:p>
        </p:txBody>
      </p:sp>
      <p:sp>
        <p:nvSpPr>
          <p:cNvPr id="43013" name="Text Box 5"/>
          <p:cNvSpPr txBox="1">
            <a:spLocks noChangeArrowheads="1"/>
          </p:cNvSpPr>
          <p:nvPr/>
        </p:nvSpPr>
        <p:spPr bwMode="auto">
          <a:xfrm>
            <a:off x="555625" y="1916832"/>
            <a:ext cx="55359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457200" indent="-457200">
              <a:buFont typeface="Wingdings" pitchFamily="2" charset="2"/>
              <a:buChar char="q"/>
            </a:pPr>
            <a:r>
              <a:rPr lang="en-GB" sz="2800" b="1" dirty="0" smtClean="0">
                <a:latin typeface="Calibri" pitchFamily="34" charset="0"/>
                <a:cs typeface="Calibri" pitchFamily="34" charset="0"/>
              </a:rPr>
              <a:t> </a:t>
            </a:r>
            <a:r>
              <a:rPr lang="en-GB" sz="2800" b="1" dirty="0" err="1">
                <a:latin typeface="Calibri" pitchFamily="34" charset="0"/>
                <a:cs typeface="Calibri" pitchFamily="34" charset="0"/>
              </a:rPr>
              <a:t>Saber</a:t>
            </a:r>
            <a:r>
              <a:rPr lang="en-GB" sz="2800" b="1" dirty="0">
                <a:latin typeface="Calibri" pitchFamily="34" charset="0"/>
                <a:cs typeface="Calibri" pitchFamily="34" charset="0"/>
              </a:rPr>
              <a:t> </a:t>
            </a:r>
            <a:r>
              <a:rPr lang="en-GB" sz="2800" b="1" dirty="0" err="1">
                <a:latin typeface="Calibri" pitchFamily="34" charset="0"/>
                <a:cs typeface="Calibri" pitchFamily="34" charset="0"/>
              </a:rPr>
              <a:t>decir</a:t>
            </a:r>
            <a:r>
              <a:rPr lang="en-GB" sz="2800" b="1" dirty="0">
                <a:latin typeface="Calibri" pitchFamily="34" charset="0"/>
                <a:cs typeface="Calibri" pitchFamily="34" charset="0"/>
              </a:rPr>
              <a:t> </a:t>
            </a:r>
            <a:r>
              <a:rPr lang="en-GB" sz="2800" b="1" dirty="0" err="1">
                <a:latin typeface="Calibri" pitchFamily="34" charset="0"/>
                <a:cs typeface="Calibri" pitchFamily="34" charset="0"/>
              </a:rPr>
              <a:t>qu</a:t>
            </a:r>
            <a:r>
              <a:rPr lang="en-US" sz="2800" b="1" dirty="0">
                <a:latin typeface="Calibri" pitchFamily="34" charset="0"/>
                <a:cs typeface="Calibri" pitchFamily="34" charset="0"/>
              </a:rPr>
              <a:t>é </a:t>
            </a:r>
            <a:r>
              <a:rPr lang="en-US" sz="2800" b="1" dirty="0" err="1">
                <a:latin typeface="Calibri" pitchFamily="34" charset="0"/>
                <a:cs typeface="Calibri" pitchFamily="34" charset="0"/>
              </a:rPr>
              <a:t>ponen</a:t>
            </a:r>
            <a:r>
              <a:rPr lang="en-US" sz="2800" b="1" dirty="0">
                <a:latin typeface="Calibri" pitchFamily="34" charset="0"/>
                <a:cs typeface="Calibri" pitchFamily="34" charset="0"/>
              </a:rPr>
              <a:t> en la </a:t>
            </a:r>
            <a:r>
              <a:rPr lang="en-US" sz="2800" b="1" dirty="0" err="1">
                <a:latin typeface="Calibri" pitchFamily="34" charset="0"/>
                <a:cs typeface="Calibri" pitchFamily="34" charset="0"/>
              </a:rPr>
              <a:t>tele</a:t>
            </a:r>
            <a:endParaRPr lang="en-US" sz="2800" b="1" dirty="0">
              <a:latin typeface="Calibri" pitchFamily="34" charset="0"/>
              <a:cs typeface="Calibri" pitchFamily="34" charset="0"/>
            </a:endParaRPr>
          </a:p>
        </p:txBody>
      </p:sp>
      <p:sp>
        <p:nvSpPr>
          <p:cNvPr id="43014" name="Text Box 6"/>
          <p:cNvSpPr txBox="1">
            <a:spLocks noChangeArrowheads="1"/>
          </p:cNvSpPr>
          <p:nvPr/>
        </p:nvSpPr>
        <p:spPr bwMode="auto">
          <a:xfrm>
            <a:off x="555625" y="2708995"/>
            <a:ext cx="70977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457200" indent="-457200">
              <a:buFont typeface="Wingdings" pitchFamily="2" charset="2"/>
              <a:buChar char="q"/>
            </a:pPr>
            <a:r>
              <a:rPr lang="es-ES_tradnl" sz="2800" b="1" dirty="0" smtClean="0">
                <a:latin typeface="Calibri" pitchFamily="34" charset="0"/>
                <a:cs typeface="Calibri" pitchFamily="34" charset="0"/>
              </a:rPr>
              <a:t>Conocer </a:t>
            </a:r>
            <a:r>
              <a:rPr lang="es-ES_tradnl" sz="2800" b="1" dirty="0">
                <a:latin typeface="Calibri" pitchFamily="34" charset="0"/>
                <a:cs typeface="Calibri" pitchFamily="34" charset="0"/>
              </a:rPr>
              <a:t>programas de televisión españoles</a:t>
            </a:r>
          </a:p>
        </p:txBody>
      </p:sp>
      <p:sp>
        <p:nvSpPr>
          <p:cNvPr id="43015" name="Text Box 7"/>
          <p:cNvSpPr txBox="1">
            <a:spLocks noChangeArrowheads="1"/>
          </p:cNvSpPr>
          <p:nvPr/>
        </p:nvSpPr>
        <p:spPr bwMode="auto">
          <a:xfrm>
            <a:off x="555625" y="3429720"/>
            <a:ext cx="85373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457200" indent="-457200">
              <a:buFont typeface="Wingdings" pitchFamily="2" charset="2"/>
              <a:buChar char="q"/>
            </a:pPr>
            <a:r>
              <a:rPr lang="es-ES_tradnl" sz="2800" b="1" dirty="0" smtClean="0">
                <a:latin typeface="Calibri" pitchFamily="34" charset="0"/>
                <a:cs typeface="Calibri" pitchFamily="34" charset="0"/>
              </a:rPr>
              <a:t>Expresar </a:t>
            </a:r>
            <a:r>
              <a:rPr lang="es-ES_tradnl" sz="2800" b="1" dirty="0">
                <a:latin typeface="Calibri" pitchFamily="34" charset="0"/>
                <a:cs typeface="Calibri" pitchFamily="34" charset="0"/>
              </a:rPr>
              <a:t>nuestra opinión sobre diferentes programas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3012"/>
                                        </p:tgtEl>
                                        <p:attrNameLst>
                                          <p:attrName>style.visibility</p:attrName>
                                        </p:attrNameLst>
                                      </p:cBhvr>
                                      <p:to>
                                        <p:strVal val="visible"/>
                                      </p:to>
                                    </p:set>
                                    <p:anim calcmode="lin" valueType="num">
                                      <p:cBhvr>
                                        <p:cTn id="7" dur="500" fill="hold"/>
                                        <p:tgtEl>
                                          <p:spTgt spid="43012"/>
                                        </p:tgtEl>
                                        <p:attrNameLst>
                                          <p:attrName>ppt_w</p:attrName>
                                        </p:attrNameLst>
                                      </p:cBhvr>
                                      <p:tavLst>
                                        <p:tav tm="0">
                                          <p:val>
                                            <p:fltVal val="0"/>
                                          </p:val>
                                        </p:tav>
                                        <p:tav tm="100000">
                                          <p:val>
                                            <p:strVal val="#ppt_w"/>
                                          </p:val>
                                        </p:tav>
                                      </p:tavLst>
                                    </p:anim>
                                    <p:anim calcmode="lin" valueType="num">
                                      <p:cBhvr>
                                        <p:cTn id="8" dur="500" fill="hold"/>
                                        <p:tgtEl>
                                          <p:spTgt spid="4301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43013"/>
                                        </p:tgtEl>
                                        <p:attrNameLst>
                                          <p:attrName>style.visibility</p:attrName>
                                        </p:attrNameLst>
                                      </p:cBhvr>
                                      <p:to>
                                        <p:strVal val="visible"/>
                                      </p:to>
                                    </p:set>
                                    <p:anim calcmode="lin" valueType="num">
                                      <p:cBhvr>
                                        <p:cTn id="13" dur="500" fill="hold"/>
                                        <p:tgtEl>
                                          <p:spTgt spid="43013"/>
                                        </p:tgtEl>
                                        <p:attrNameLst>
                                          <p:attrName>ppt_w</p:attrName>
                                        </p:attrNameLst>
                                      </p:cBhvr>
                                      <p:tavLst>
                                        <p:tav tm="0">
                                          <p:val>
                                            <p:fltVal val="0"/>
                                          </p:val>
                                        </p:tav>
                                        <p:tav tm="100000">
                                          <p:val>
                                            <p:strVal val="#ppt_w"/>
                                          </p:val>
                                        </p:tav>
                                      </p:tavLst>
                                    </p:anim>
                                    <p:anim calcmode="lin" valueType="num">
                                      <p:cBhvr>
                                        <p:cTn id="14" dur="500" fill="hold"/>
                                        <p:tgtEl>
                                          <p:spTgt spid="43013"/>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43014"/>
                                        </p:tgtEl>
                                        <p:attrNameLst>
                                          <p:attrName>style.visibility</p:attrName>
                                        </p:attrNameLst>
                                      </p:cBhvr>
                                      <p:to>
                                        <p:strVal val="visible"/>
                                      </p:to>
                                    </p:set>
                                    <p:anim calcmode="lin" valueType="num">
                                      <p:cBhvr>
                                        <p:cTn id="19" dur="500" fill="hold"/>
                                        <p:tgtEl>
                                          <p:spTgt spid="43014"/>
                                        </p:tgtEl>
                                        <p:attrNameLst>
                                          <p:attrName>ppt_w</p:attrName>
                                        </p:attrNameLst>
                                      </p:cBhvr>
                                      <p:tavLst>
                                        <p:tav tm="0">
                                          <p:val>
                                            <p:fltVal val="0"/>
                                          </p:val>
                                        </p:tav>
                                        <p:tav tm="100000">
                                          <p:val>
                                            <p:strVal val="#ppt_w"/>
                                          </p:val>
                                        </p:tav>
                                      </p:tavLst>
                                    </p:anim>
                                    <p:anim calcmode="lin" valueType="num">
                                      <p:cBhvr>
                                        <p:cTn id="20" dur="500" fill="hold"/>
                                        <p:tgtEl>
                                          <p:spTgt spid="43014"/>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43015"/>
                                        </p:tgtEl>
                                        <p:attrNameLst>
                                          <p:attrName>style.visibility</p:attrName>
                                        </p:attrNameLst>
                                      </p:cBhvr>
                                      <p:to>
                                        <p:strVal val="visible"/>
                                      </p:to>
                                    </p:set>
                                    <p:anim calcmode="lin" valueType="num">
                                      <p:cBhvr>
                                        <p:cTn id="25" dur="500" fill="hold"/>
                                        <p:tgtEl>
                                          <p:spTgt spid="43015"/>
                                        </p:tgtEl>
                                        <p:attrNameLst>
                                          <p:attrName>ppt_w</p:attrName>
                                        </p:attrNameLst>
                                      </p:cBhvr>
                                      <p:tavLst>
                                        <p:tav tm="0">
                                          <p:val>
                                            <p:fltVal val="0"/>
                                          </p:val>
                                        </p:tav>
                                        <p:tav tm="100000">
                                          <p:val>
                                            <p:strVal val="#ppt_w"/>
                                          </p:val>
                                        </p:tav>
                                      </p:tavLst>
                                    </p:anim>
                                    <p:anim calcmode="lin" valueType="num">
                                      <p:cBhvr>
                                        <p:cTn id="26" dur="500" fill="hold"/>
                                        <p:tgtEl>
                                          <p:spTgt spid="430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p:bldP spid="43013" grpId="0"/>
      <p:bldP spid="43014" grpId="0"/>
      <p:bldP spid="430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ala tu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213" y="1196975"/>
            <a:ext cx="3455987" cy="3386138"/>
          </a:xfrm>
          <a:prstGeom prst="rect">
            <a:avLst/>
          </a:prstGeom>
          <a:noFill/>
          <a:extLst>
            <a:ext uri="{909E8E84-426E-40DD-AFC4-6F175D3DCCD1}">
              <a14:hiddenFill xmlns:a14="http://schemas.microsoft.com/office/drawing/2010/main">
                <a:solidFill>
                  <a:srgbClr val="FFFFFF"/>
                </a:solidFill>
              </a14:hiddenFill>
            </a:ext>
          </a:extLst>
        </p:spPr>
      </p:pic>
      <p:pic>
        <p:nvPicPr>
          <p:cNvPr id="307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5124450"/>
            <a:ext cx="3311525" cy="752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30724"/>
                                        </p:tgtEl>
                                        <p:attrNameLst>
                                          <p:attrName>style.visibility</p:attrName>
                                        </p:attrNameLst>
                                      </p:cBhvr>
                                      <p:to>
                                        <p:strVal val="visible"/>
                                      </p:to>
                                    </p:set>
                                    <p:animEffect transition="in" filter="slide(fromBottom)">
                                      <p:cBhvr>
                                        <p:cTn id="7" dur="500"/>
                                        <p:tgtEl>
                                          <p:spTgt spid="30724"/>
                                        </p:tgtEl>
                                      </p:cBhvr>
                                    </p:animEffect>
                                  </p:childTnLst>
                                </p:cTn>
                              </p:par>
                              <p:par>
                                <p:cTn id="8" presetID="23" presetClass="entr" presetSubtype="16" fill="hold" nodeType="withEffect">
                                  <p:stCondLst>
                                    <p:cond delay="0"/>
                                  </p:stCondLst>
                                  <p:childTnLst>
                                    <p:set>
                                      <p:cBhvr>
                                        <p:cTn id="9" dur="1" fill="hold">
                                          <p:stCondLst>
                                            <p:cond delay="0"/>
                                          </p:stCondLst>
                                        </p:cTn>
                                        <p:tgtEl>
                                          <p:spTgt spid="30725"/>
                                        </p:tgtEl>
                                        <p:attrNameLst>
                                          <p:attrName>style.visibility</p:attrName>
                                        </p:attrNameLst>
                                      </p:cBhvr>
                                      <p:to>
                                        <p:strVal val="visible"/>
                                      </p:to>
                                    </p:set>
                                    <p:anim calcmode="lin" valueType="num">
                                      <p:cBhvr>
                                        <p:cTn id="10" dur="500" fill="hold"/>
                                        <p:tgtEl>
                                          <p:spTgt spid="30725"/>
                                        </p:tgtEl>
                                        <p:attrNameLst>
                                          <p:attrName>ppt_w</p:attrName>
                                        </p:attrNameLst>
                                      </p:cBhvr>
                                      <p:tavLst>
                                        <p:tav tm="0">
                                          <p:val>
                                            <p:fltVal val="0"/>
                                          </p:val>
                                        </p:tav>
                                        <p:tav tm="100000">
                                          <p:val>
                                            <p:strVal val="#ppt_w"/>
                                          </p:val>
                                        </p:tav>
                                      </p:tavLst>
                                    </p:anim>
                                    <p:anim calcmode="lin" valueType="num">
                                      <p:cBhvr>
                                        <p:cTn id="11" dur="500" fill="hold"/>
                                        <p:tgtEl>
                                          <p:spTgt spid="3072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doctor_w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765175"/>
            <a:ext cx="4032250" cy="4032250"/>
          </a:xfrm>
          <a:prstGeom prst="rect">
            <a:avLst/>
          </a:prstGeom>
          <a:noFill/>
          <a:extLst>
            <a:ext uri="{909E8E84-426E-40DD-AFC4-6F175D3DCCD1}">
              <a14:hiddenFill xmlns:a14="http://schemas.microsoft.com/office/drawing/2010/main">
                <a:solidFill>
                  <a:srgbClr val="FFFFFF"/>
                </a:solidFill>
              </a14:hiddenFill>
            </a:ext>
          </a:extLst>
        </p:spPr>
      </p:pic>
      <p:pic>
        <p:nvPicPr>
          <p:cNvPr id="317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5040313"/>
            <a:ext cx="3671887" cy="917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slide(fromBottom)">
                                      <p:cBhvr>
                                        <p:cTn id="7" dur="500"/>
                                        <p:tgtEl>
                                          <p:spTgt spid="31748"/>
                                        </p:tgtEl>
                                      </p:cBhvr>
                                    </p:animEffect>
                                  </p:childTnLst>
                                </p:cTn>
                              </p:par>
                              <p:par>
                                <p:cTn id="8" presetID="23" presetClass="entr" presetSubtype="16" fill="hold" nodeType="withEffect">
                                  <p:stCondLst>
                                    <p:cond delay="0"/>
                                  </p:stCondLst>
                                  <p:childTnLst>
                                    <p:set>
                                      <p:cBhvr>
                                        <p:cTn id="9" dur="1" fill="hold">
                                          <p:stCondLst>
                                            <p:cond delay="0"/>
                                          </p:stCondLst>
                                        </p:cTn>
                                        <p:tgtEl>
                                          <p:spTgt spid="31749"/>
                                        </p:tgtEl>
                                        <p:attrNameLst>
                                          <p:attrName>style.visibility</p:attrName>
                                        </p:attrNameLst>
                                      </p:cBhvr>
                                      <p:to>
                                        <p:strVal val="visible"/>
                                      </p:to>
                                    </p:set>
                                    <p:anim calcmode="lin" valueType="num">
                                      <p:cBhvr>
                                        <p:cTn id="10" dur="500" fill="hold"/>
                                        <p:tgtEl>
                                          <p:spTgt spid="31749"/>
                                        </p:tgtEl>
                                        <p:attrNameLst>
                                          <p:attrName>ppt_w</p:attrName>
                                        </p:attrNameLst>
                                      </p:cBhvr>
                                      <p:tavLst>
                                        <p:tav tm="0">
                                          <p:val>
                                            <p:fltVal val="0"/>
                                          </p:val>
                                        </p:tav>
                                        <p:tav tm="100000">
                                          <p:val>
                                            <p:strVal val="#ppt_w"/>
                                          </p:val>
                                        </p:tav>
                                      </p:tavLst>
                                    </p:anim>
                                    <p:anim calcmode="lin" valueType="num">
                                      <p:cBhvr>
                                        <p:cTn id="11" dur="500" fill="hold"/>
                                        <p:tgtEl>
                                          <p:spTgt spid="3174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descr="telediar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692150"/>
            <a:ext cx="4248150" cy="3943350"/>
          </a:xfrm>
          <a:prstGeom prst="rect">
            <a:avLst/>
          </a:prstGeom>
          <a:noFill/>
          <a:extLst>
            <a:ext uri="{909E8E84-426E-40DD-AFC4-6F175D3DCCD1}">
              <a14:hiddenFill xmlns:a14="http://schemas.microsoft.com/office/drawing/2010/main">
                <a:solidFill>
                  <a:srgbClr val="FFFFFF"/>
                </a:solidFill>
              </a14:hiddenFill>
            </a:ext>
          </a:extLst>
        </p:spPr>
      </p:pic>
      <p:pic>
        <p:nvPicPr>
          <p:cNvPr id="327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4830763"/>
            <a:ext cx="3960813" cy="542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32772"/>
                                        </p:tgtEl>
                                        <p:attrNameLst>
                                          <p:attrName>style.visibility</p:attrName>
                                        </p:attrNameLst>
                                      </p:cBhvr>
                                      <p:to>
                                        <p:strVal val="visible"/>
                                      </p:to>
                                    </p:set>
                                    <p:animEffect transition="in" filter="slide(fromBottom)">
                                      <p:cBhvr>
                                        <p:cTn id="7" dur="500"/>
                                        <p:tgtEl>
                                          <p:spTgt spid="32772"/>
                                        </p:tgtEl>
                                      </p:cBhvr>
                                    </p:animEffect>
                                  </p:childTnLst>
                                </p:cTn>
                              </p:par>
                              <p:par>
                                <p:cTn id="8" presetID="23" presetClass="entr" presetSubtype="16" fill="hold" nodeType="withEffect">
                                  <p:stCondLst>
                                    <p:cond delay="0"/>
                                  </p:stCondLst>
                                  <p:childTnLst>
                                    <p:set>
                                      <p:cBhvr>
                                        <p:cTn id="9" dur="1" fill="hold">
                                          <p:stCondLst>
                                            <p:cond delay="0"/>
                                          </p:stCondLst>
                                        </p:cTn>
                                        <p:tgtEl>
                                          <p:spTgt spid="32773"/>
                                        </p:tgtEl>
                                        <p:attrNameLst>
                                          <p:attrName>style.visibility</p:attrName>
                                        </p:attrNameLst>
                                      </p:cBhvr>
                                      <p:to>
                                        <p:strVal val="visible"/>
                                      </p:to>
                                    </p:set>
                                    <p:anim calcmode="lin" valueType="num">
                                      <p:cBhvr>
                                        <p:cTn id="10" dur="500" fill="hold"/>
                                        <p:tgtEl>
                                          <p:spTgt spid="32773"/>
                                        </p:tgtEl>
                                        <p:attrNameLst>
                                          <p:attrName>ppt_w</p:attrName>
                                        </p:attrNameLst>
                                      </p:cBhvr>
                                      <p:tavLst>
                                        <p:tav tm="0">
                                          <p:val>
                                            <p:fltVal val="0"/>
                                          </p:val>
                                        </p:tav>
                                        <p:tav tm="100000">
                                          <p:val>
                                            <p:strVal val="#ppt_w"/>
                                          </p:val>
                                        </p:tav>
                                      </p:tavLst>
                                    </p:anim>
                                    <p:anim calcmode="lin" valueType="num">
                                      <p:cBhvr>
                                        <p:cTn id="11" dur="500" fill="hold"/>
                                        <p:tgtEl>
                                          <p:spTgt spid="3277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Tibur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692150"/>
            <a:ext cx="4321175" cy="4205288"/>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5114925"/>
            <a:ext cx="3959225" cy="10175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33796"/>
                                        </p:tgtEl>
                                        <p:attrNameLst>
                                          <p:attrName>style.visibility</p:attrName>
                                        </p:attrNameLst>
                                      </p:cBhvr>
                                      <p:to>
                                        <p:strVal val="visible"/>
                                      </p:to>
                                    </p:set>
                                    <p:animEffect transition="in" filter="slide(fromBottom)">
                                      <p:cBhvr>
                                        <p:cTn id="7" dur="500"/>
                                        <p:tgtEl>
                                          <p:spTgt spid="33796"/>
                                        </p:tgtEl>
                                      </p:cBhvr>
                                    </p:animEffect>
                                  </p:childTnLst>
                                </p:cTn>
                              </p:par>
                              <p:par>
                                <p:cTn id="8" presetID="23" presetClass="entr" presetSubtype="16" fill="hold" nodeType="withEffect">
                                  <p:stCondLst>
                                    <p:cond delay="0"/>
                                  </p:stCondLst>
                                  <p:childTnLst>
                                    <p:set>
                                      <p:cBhvr>
                                        <p:cTn id="9" dur="1" fill="hold">
                                          <p:stCondLst>
                                            <p:cond delay="0"/>
                                          </p:stCondLst>
                                        </p:cTn>
                                        <p:tgtEl>
                                          <p:spTgt spid="33797"/>
                                        </p:tgtEl>
                                        <p:attrNameLst>
                                          <p:attrName>style.visibility</p:attrName>
                                        </p:attrNameLst>
                                      </p:cBhvr>
                                      <p:to>
                                        <p:strVal val="visible"/>
                                      </p:to>
                                    </p:set>
                                    <p:anim calcmode="lin" valueType="num">
                                      <p:cBhvr>
                                        <p:cTn id="10" dur="500" fill="hold"/>
                                        <p:tgtEl>
                                          <p:spTgt spid="33797"/>
                                        </p:tgtEl>
                                        <p:attrNameLst>
                                          <p:attrName>ppt_w</p:attrName>
                                        </p:attrNameLst>
                                      </p:cBhvr>
                                      <p:tavLst>
                                        <p:tav tm="0">
                                          <p:val>
                                            <p:fltVal val="0"/>
                                          </p:val>
                                        </p:tav>
                                        <p:tav tm="100000">
                                          <p:val>
                                            <p:strVal val="#ppt_w"/>
                                          </p:val>
                                        </p:tav>
                                      </p:tavLst>
                                    </p:anim>
                                    <p:anim calcmode="lin" valueType="num">
                                      <p:cBhvr>
                                        <p:cTn id="11" dur="500" fill="hold"/>
                                        <p:tgtEl>
                                          <p:spTgt spid="3379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descr="fondo-piratas-del-carib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8525" y="620713"/>
            <a:ext cx="4419600" cy="4754562"/>
          </a:xfrm>
          <a:prstGeom prst="rect">
            <a:avLst/>
          </a:prstGeom>
          <a:noFill/>
          <a:extLst>
            <a:ext uri="{909E8E84-426E-40DD-AFC4-6F175D3DCCD1}">
              <a14:hiddenFill xmlns:a14="http://schemas.microsoft.com/office/drawing/2010/main">
                <a:solidFill>
                  <a:srgbClr val="FFFFFF"/>
                </a:solidFill>
              </a14:hiddenFill>
            </a:ext>
          </a:extLst>
        </p:spPr>
      </p:pic>
      <p:pic>
        <p:nvPicPr>
          <p:cNvPr id="348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5445125"/>
            <a:ext cx="3960812" cy="815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slide(fromBottom)">
                                      <p:cBhvr>
                                        <p:cTn id="7" dur="500"/>
                                        <p:tgtEl>
                                          <p:spTgt spid="34820"/>
                                        </p:tgtEl>
                                      </p:cBhvr>
                                    </p:animEffect>
                                  </p:childTnLst>
                                </p:cTn>
                              </p:par>
                              <p:par>
                                <p:cTn id="8" presetID="23" presetClass="entr" presetSubtype="16" fill="hold" nodeType="withEffect">
                                  <p:stCondLst>
                                    <p:cond delay="0"/>
                                  </p:stCondLst>
                                  <p:childTnLst>
                                    <p:set>
                                      <p:cBhvr>
                                        <p:cTn id="9" dur="1" fill="hold">
                                          <p:stCondLst>
                                            <p:cond delay="0"/>
                                          </p:stCondLst>
                                        </p:cTn>
                                        <p:tgtEl>
                                          <p:spTgt spid="34821"/>
                                        </p:tgtEl>
                                        <p:attrNameLst>
                                          <p:attrName>style.visibility</p:attrName>
                                        </p:attrNameLst>
                                      </p:cBhvr>
                                      <p:to>
                                        <p:strVal val="visible"/>
                                      </p:to>
                                    </p:set>
                                    <p:anim calcmode="lin" valueType="num">
                                      <p:cBhvr>
                                        <p:cTn id="10" dur="500" fill="hold"/>
                                        <p:tgtEl>
                                          <p:spTgt spid="34821"/>
                                        </p:tgtEl>
                                        <p:attrNameLst>
                                          <p:attrName>ppt_w</p:attrName>
                                        </p:attrNameLst>
                                      </p:cBhvr>
                                      <p:tavLst>
                                        <p:tav tm="0">
                                          <p:val>
                                            <p:fltVal val="0"/>
                                          </p:val>
                                        </p:tav>
                                        <p:tav tm="100000">
                                          <p:val>
                                            <p:strVal val="#ppt_w"/>
                                          </p:val>
                                        </p:tav>
                                      </p:tavLst>
                                    </p:anim>
                                    <p:anim calcmode="lin" valueType="num">
                                      <p:cBhvr>
                                        <p:cTn id="11" dur="500" fill="hold"/>
                                        <p:tgtEl>
                                          <p:spTgt spid="348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5314950"/>
            <a:ext cx="3889375" cy="850900"/>
          </a:xfrm>
          <a:prstGeom prst="rect">
            <a:avLst/>
          </a:prstGeom>
          <a:noFill/>
          <a:extLst>
            <a:ext uri="{909E8E84-426E-40DD-AFC4-6F175D3DCCD1}">
              <a14:hiddenFill xmlns:a14="http://schemas.microsoft.com/office/drawing/2010/main">
                <a:solidFill>
                  <a:srgbClr val="FFFFFF"/>
                </a:solidFill>
              </a14:hiddenFill>
            </a:ext>
          </a:extLst>
        </p:spPr>
      </p:pic>
      <p:pic>
        <p:nvPicPr>
          <p:cNvPr id="358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475" y="908050"/>
            <a:ext cx="6115050" cy="4295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slide(fromBottom)">
                                      <p:cBhvr>
                                        <p:cTn id="7" dur="500"/>
                                        <p:tgtEl>
                                          <p:spTgt spid="35846"/>
                                        </p:tgtEl>
                                      </p:cBhvr>
                                    </p:animEffect>
                                  </p:childTnLst>
                                </p:cTn>
                              </p:par>
                              <p:par>
                                <p:cTn id="8" presetID="23" presetClass="entr" presetSubtype="16" fill="hold" nodeType="withEffect">
                                  <p:stCondLst>
                                    <p:cond delay="0"/>
                                  </p:stCondLst>
                                  <p:childTnLst>
                                    <p:set>
                                      <p:cBhvr>
                                        <p:cTn id="9" dur="1" fill="hold">
                                          <p:stCondLst>
                                            <p:cond delay="0"/>
                                          </p:stCondLst>
                                        </p:cTn>
                                        <p:tgtEl>
                                          <p:spTgt spid="35845"/>
                                        </p:tgtEl>
                                        <p:attrNameLst>
                                          <p:attrName>style.visibility</p:attrName>
                                        </p:attrNameLst>
                                      </p:cBhvr>
                                      <p:to>
                                        <p:strVal val="visible"/>
                                      </p:to>
                                    </p:set>
                                    <p:anim calcmode="lin" valueType="num">
                                      <p:cBhvr>
                                        <p:cTn id="10" dur="500" fill="hold"/>
                                        <p:tgtEl>
                                          <p:spTgt spid="35845"/>
                                        </p:tgtEl>
                                        <p:attrNameLst>
                                          <p:attrName>ppt_w</p:attrName>
                                        </p:attrNameLst>
                                      </p:cBhvr>
                                      <p:tavLst>
                                        <p:tav tm="0">
                                          <p:val>
                                            <p:fltVal val="0"/>
                                          </p:val>
                                        </p:tav>
                                        <p:tav tm="100000">
                                          <p:val>
                                            <p:strVal val="#ppt_w"/>
                                          </p:val>
                                        </p:tav>
                                      </p:tavLst>
                                    </p:anim>
                                    <p:anim calcmode="lin" valueType="num">
                                      <p:cBhvr>
                                        <p:cTn id="11" dur="500" fill="hold"/>
                                        <p:tgtEl>
                                          <p:spTgt spid="358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descr="bob the buil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9500" y="765175"/>
            <a:ext cx="4310063" cy="4465638"/>
          </a:xfrm>
          <a:prstGeom prst="rect">
            <a:avLst/>
          </a:prstGeom>
          <a:noFill/>
          <a:extLst>
            <a:ext uri="{909E8E84-426E-40DD-AFC4-6F175D3DCCD1}">
              <a14:hiddenFill xmlns:a14="http://schemas.microsoft.com/office/drawing/2010/main">
                <a:solidFill>
                  <a:srgbClr val="FFFFFF"/>
                </a:solidFill>
              </a14:hiddenFill>
            </a:ext>
          </a:extLst>
        </p:spPr>
      </p:pic>
      <p:pic>
        <p:nvPicPr>
          <p:cNvPr id="368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5532438"/>
            <a:ext cx="4319588" cy="8080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slide(fromBottom)">
                                      <p:cBhvr>
                                        <p:cTn id="7" dur="500"/>
                                        <p:tgtEl>
                                          <p:spTgt spid="36868"/>
                                        </p:tgtEl>
                                      </p:cBhvr>
                                    </p:animEffect>
                                  </p:childTnLst>
                                </p:cTn>
                              </p:par>
                              <p:par>
                                <p:cTn id="8" presetID="23" presetClass="entr" presetSubtype="16" fill="hold" nodeType="withEffect">
                                  <p:stCondLst>
                                    <p:cond delay="0"/>
                                  </p:stCondLst>
                                  <p:childTnLst>
                                    <p:set>
                                      <p:cBhvr>
                                        <p:cTn id="9" dur="1" fill="hold">
                                          <p:stCondLst>
                                            <p:cond delay="0"/>
                                          </p:stCondLst>
                                        </p:cTn>
                                        <p:tgtEl>
                                          <p:spTgt spid="36869"/>
                                        </p:tgtEl>
                                        <p:attrNameLst>
                                          <p:attrName>style.visibility</p:attrName>
                                        </p:attrNameLst>
                                      </p:cBhvr>
                                      <p:to>
                                        <p:strVal val="visible"/>
                                      </p:to>
                                    </p:set>
                                    <p:anim calcmode="lin" valueType="num">
                                      <p:cBhvr>
                                        <p:cTn id="10" dur="500" fill="hold"/>
                                        <p:tgtEl>
                                          <p:spTgt spid="36869"/>
                                        </p:tgtEl>
                                        <p:attrNameLst>
                                          <p:attrName>ppt_w</p:attrName>
                                        </p:attrNameLst>
                                      </p:cBhvr>
                                      <p:tavLst>
                                        <p:tav tm="0">
                                          <p:val>
                                            <p:fltVal val="0"/>
                                          </p:val>
                                        </p:tav>
                                        <p:tav tm="100000">
                                          <p:val>
                                            <p:strVal val="#ppt_w"/>
                                          </p:val>
                                        </p:tav>
                                      </p:tavLst>
                                    </p:anim>
                                    <p:anim calcmode="lin" valueType="num">
                                      <p:cBhvr>
                                        <p:cTn id="11" dur="500" fill="hold"/>
                                        <p:tgtEl>
                                          <p:spTgt spid="3686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986</TotalTime>
  <Words>548</Words>
  <Application>Microsoft Office PowerPoint</Application>
  <PresentationFormat>On-screen Show (4:3)</PresentationFormat>
  <Paragraphs>104</Paragraphs>
  <Slides>18</Slides>
  <Notes>2</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COMBERTON VILLAGE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I.T.SUPPORT</dc:creator>
  <cp:lastModifiedBy> </cp:lastModifiedBy>
  <cp:revision>64</cp:revision>
  <dcterms:created xsi:type="dcterms:W3CDTF">2007-06-21T08:20:46Z</dcterms:created>
  <dcterms:modified xsi:type="dcterms:W3CDTF">2011-09-03T05:45:46Z</dcterms:modified>
</cp:coreProperties>
</file>