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notesMasterIdLst>
    <p:notesMasterId r:id="rId8"/>
  </p:notesMasterIdLst>
  <p:sldIdLst>
    <p:sldId id="257" r:id="rId2"/>
    <p:sldId id="265" r:id="rId3"/>
    <p:sldId id="266" r:id="rId4"/>
    <p:sldId id="267" r:id="rId5"/>
    <p:sldId id="268" r:id="rId6"/>
    <p:sldId id="269" r:id="rId7"/>
  </p:sldIdLst>
  <p:sldSz cx="9144000" cy="6858000" type="screen4x3"/>
  <p:notesSz cx="6858000" cy="9144000"/>
  <p:defaultTextStyle>
    <a:defPPr>
      <a:defRPr lang="en-GB"/>
    </a:defPPr>
    <a:lvl1pPr algn="l" rtl="0" fontAlgn="base">
      <a:spcBef>
        <a:spcPct val="0"/>
      </a:spcBef>
      <a:spcAft>
        <a:spcPct val="0"/>
      </a:spcAft>
      <a:defRPr sz="2000" kern="1200">
        <a:solidFill>
          <a:schemeClr val="tx1"/>
        </a:solidFill>
        <a:latin typeface="Calibri" pitchFamily="34" charset="0"/>
        <a:ea typeface="+mn-ea"/>
        <a:cs typeface="+mn-cs"/>
      </a:defRPr>
    </a:lvl1pPr>
    <a:lvl2pPr marL="457200" algn="l" rtl="0" fontAlgn="base">
      <a:spcBef>
        <a:spcPct val="0"/>
      </a:spcBef>
      <a:spcAft>
        <a:spcPct val="0"/>
      </a:spcAft>
      <a:defRPr sz="2000" kern="1200">
        <a:solidFill>
          <a:schemeClr val="tx1"/>
        </a:solidFill>
        <a:latin typeface="Calibri" pitchFamily="34" charset="0"/>
        <a:ea typeface="+mn-ea"/>
        <a:cs typeface="+mn-cs"/>
      </a:defRPr>
    </a:lvl2pPr>
    <a:lvl3pPr marL="914400" algn="l" rtl="0" fontAlgn="base">
      <a:spcBef>
        <a:spcPct val="0"/>
      </a:spcBef>
      <a:spcAft>
        <a:spcPct val="0"/>
      </a:spcAft>
      <a:defRPr sz="2000" kern="1200">
        <a:solidFill>
          <a:schemeClr val="tx1"/>
        </a:solidFill>
        <a:latin typeface="Calibri" pitchFamily="34" charset="0"/>
        <a:ea typeface="+mn-ea"/>
        <a:cs typeface="+mn-cs"/>
      </a:defRPr>
    </a:lvl3pPr>
    <a:lvl4pPr marL="1371600" algn="l" rtl="0" fontAlgn="base">
      <a:spcBef>
        <a:spcPct val="0"/>
      </a:spcBef>
      <a:spcAft>
        <a:spcPct val="0"/>
      </a:spcAft>
      <a:defRPr sz="2000" kern="1200">
        <a:solidFill>
          <a:schemeClr val="tx1"/>
        </a:solidFill>
        <a:latin typeface="Calibri" pitchFamily="34" charset="0"/>
        <a:ea typeface="+mn-ea"/>
        <a:cs typeface="+mn-cs"/>
      </a:defRPr>
    </a:lvl4pPr>
    <a:lvl5pPr marL="1828800" algn="l" rtl="0" fontAlgn="base">
      <a:spcBef>
        <a:spcPct val="0"/>
      </a:spcBef>
      <a:spcAft>
        <a:spcPct val="0"/>
      </a:spcAft>
      <a:defRPr sz="2000" kern="1200">
        <a:solidFill>
          <a:schemeClr val="tx1"/>
        </a:solidFill>
        <a:latin typeface="Calibri" pitchFamily="34" charset="0"/>
        <a:ea typeface="+mn-ea"/>
        <a:cs typeface="+mn-cs"/>
      </a:defRPr>
    </a:lvl5pPr>
    <a:lvl6pPr marL="2286000" algn="l" defTabSz="914400" rtl="0" eaLnBrk="1" latinLnBrk="0" hangingPunct="1">
      <a:defRPr sz="2000" kern="1200">
        <a:solidFill>
          <a:schemeClr val="tx1"/>
        </a:solidFill>
        <a:latin typeface="Calibri" pitchFamily="34" charset="0"/>
        <a:ea typeface="+mn-ea"/>
        <a:cs typeface="+mn-cs"/>
      </a:defRPr>
    </a:lvl6pPr>
    <a:lvl7pPr marL="2743200" algn="l" defTabSz="914400" rtl="0" eaLnBrk="1" latinLnBrk="0" hangingPunct="1">
      <a:defRPr sz="2000" kern="1200">
        <a:solidFill>
          <a:schemeClr val="tx1"/>
        </a:solidFill>
        <a:latin typeface="Calibri" pitchFamily="34" charset="0"/>
        <a:ea typeface="+mn-ea"/>
        <a:cs typeface="+mn-cs"/>
      </a:defRPr>
    </a:lvl7pPr>
    <a:lvl8pPr marL="3200400" algn="l" defTabSz="914400" rtl="0" eaLnBrk="1" latinLnBrk="0" hangingPunct="1">
      <a:defRPr sz="2000" kern="1200">
        <a:solidFill>
          <a:schemeClr val="tx1"/>
        </a:solidFill>
        <a:latin typeface="Calibri" pitchFamily="34" charset="0"/>
        <a:ea typeface="+mn-ea"/>
        <a:cs typeface="+mn-cs"/>
      </a:defRPr>
    </a:lvl8pPr>
    <a:lvl9pPr marL="3657600" algn="l" defTabSz="914400" rtl="0" eaLnBrk="1" latinLnBrk="0" hangingPunct="1">
      <a:defRPr sz="2000" kern="1200">
        <a:solidFill>
          <a:schemeClr val="tx1"/>
        </a:solidFill>
        <a:latin typeface="Calibri"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C7B1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1386" y="-9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19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smtClean="0">
                <a:latin typeface="Arial" charset="0"/>
              </a:defRPr>
            </a:lvl1pPr>
          </a:lstStyle>
          <a:p>
            <a:pPr>
              <a:defRPr/>
            </a:pPr>
            <a:endParaRPr lang="en-GB"/>
          </a:p>
        </p:txBody>
      </p:sp>
      <p:sp>
        <p:nvSpPr>
          <p:cNvPr id="8195"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smtClean="0">
                <a:latin typeface="Arial" charset="0"/>
              </a:defRPr>
            </a:lvl1pPr>
          </a:lstStyle>
          <a:p>
            <a:pPr>
              <a:defRPr/>
            </a:pPr>
            <a:endParaRPr lang="en-GB"/>
          </a:p>
        </p:txBody>
      </p:sp>
      <p:sp>
        <p:nvSpPr>
          <p:cNvPr id="7172" name="Rectangle 4"/>
          <p:cNvSpPr>
            <a:spLocks noRo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197"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GB" noProof="0" smtClean="0"/>
              <a:t>Click to edit Master text styles</a:t>
            </a:r>
          </a:p>
          <a:p>
            <a:pPr lvl="1"/>
            <a:r>
              <a:rPr lang="en-GB" noProof="0" smtClean="0"/>
              <a:t>Second level</a:t>
            </a:r>
          </a:p>
          <a:p>
            <a:pPr lvl="2"/>
            <a:r>
              <a:rPr lang="en-GB" noProof="0" smtClean="0"/>
              <a:t>Third level</a:t>
            </a:r>
          </a:p>
          <a:p>
            <a:pPr lvl="3"/>
            <a:r>
              <a:rPr lang="en-GB" noProof="0" smtClean="0"/>
              <a:t>Fourth level</a:t>
            </a:r>
          </a:p>
          <a:p>
            <a:pPr lvl="4"/>
            <a:r>
              <a:rPr lang="en-GB" noProof="0" smtClean="0"/>
              <a:t>Fifth level</a:t>
            </a:r>
          </a:p>
        </p:txBody>
      </p:sp>
      <p:sp>
        <p:nvSpPr>
          <p:cNvPr id="8198"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smtClean="0">
                <a:latin typeface="Arial" charset="0"/>
              </a:defRPr>
            </a:lvl1pPr>
          </a:lstStyle>
          <a:p>
            <a:pPr>
              <a:defRPr/>
            </a:pPr>
            <a:endParaRPr lang="en-GB"/>
          </a:p>
        </p:txBody>
      </p:sp>
      <p:sp>
        <p:nvSpPr>
          <p:cNvPr id="8199"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smtClean="0">
                <a:latin typeface="Arial" charset="0"/>
              </a:defRPr>
            </a:lvl1pPr>
          </a:lstStyle>
          <a:p>
            <a:pPr>
              <a:defRPr/>
            </a:pPr>
            <a:fld id="{A32F93CC-704E-4DEC-BDBD-E71B1A51716A}" type="slidenum">
              <a:rPr lang="en-GB"/>
              <a:pPr>
                <a:defRPr/>
              </a:pPr>
              <a:t>‹#›</a:t>
            </a:fld>
            <a:endParaRPr lang="en-GB"/>
          </a:p>
        </p:txBody>
      </p:sp>
    </p:spTree>
    <p:extLst>
      <p:ext uri="{BB962C8B-B14F-4D97-AF65-F5344CB8AC3E}">
        <p14:creationId xmlns:p14="http://schemas.microsoft.com/office/powerpoint/2010/main" val="2448893807"/>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000">
                <a:solidFill>
                  <a:schemeClr val="tx1"/>
                </a:solidFill>
                <a:latin typeface="Calibri" pitchFamily="34" charset="0"/>
              </a:defRPr>
            </a:lvl1pPr>
            <a:lvl2pPr marL="742950" indent="-285750" eaLnBrk="0" hangingPunct="0">
              <a:defRPr sz="2000">
                <a:solidFill>
                  <a:schemeClr val="tx1"/>
                </a:solidFill>
                <a:latin typeface="Calibri" pitchFamily="34" charset="0"/>
              </a:defRPr>
            </a:lvl2pPr>
            <a:lvl3pPr marL="1143000" indent="-228600" eaLnBrk="0" hangingPunct="0">
              <a:defRPr sz="2000">
                <a:solidFill>
                  <a:schemeClr val="tx1"/>
                </a:solidFill>
                <a:latin typeface="Calibri" pitchFamily="34" charset="0"/>
              </a:defRPr>
            </a:lvl3pPr>
            <a:lvl4pPr marL="1600200" indent="-228600" eaLnBrk="0" hangingPunct="0">
              <a:defRPr sz="2000">
                <a:solidFill>
                  <a:schemeClr val="tx1"/>
                </a:solidFill>
                <a:latin typeface="Calibri" pitchFamily="34" charset="0"/>
              </a:defRPr>
            </a:lvl4pPr>
            <a:lvl5pPr marL="2057400" indent="-228600" eaLnBrk="0" hangingPunct="0">
              <a:defRPr sz="2000">
                <a:solidFill>
                  <a:schemeClr val="tx1"/>
                </a:solidFill>
                <a:latin typeface="Calibri" pitchFamily="34" charset="0"/>
              </a:defRPr>
            </a:lvl5pPr>
            <a:lvl6pPr marL="2514600" indent="-228600" eaLnBrk="0" fontAlgn="base" hangingPunct="0">
              <a:spcBef>
                <a:spcPct val="0"/>
              </a:spcBef>
              <a:spcAft>
                <a:spcPct val="0"/>
              </a:spcAft>
              <a:defRPr sz="2000">
                <a:solidFill>
                  <a:schemeClr val="tx1"/>
                </a:solidFill>
                <a:latin typeface="Calibri" pitchFamily="34" charset="0"/>
              </a:defRPr>
            </a:lvl6pPr>
            <a:lvl7pPr marL="2971800" indent="-228600" eaLnBrk="0" fontAlgn="base" hangingPunct="0">
              <a:spcBef>
                <a:spcPct val="0"/>
              </a:spcBef>
              <a:spcAft>
                <a:spcPct val="0"/>
              </a:spcAft>
              <a:defRPr sz="2000">
                <a:solidFill>
                  <a:schemeClr val="tx1"/>
                </a:solidFill>
                <a:latin typeface="Calibri" pitchFamily="34" charset="0"/>
              </a:defRPr>
            </a:lvl7pPr>
            <a:lvl8pPr marL="3429000" indent="-228600" eaLnBrk="0" fontAlgn="base" hangingPunct="0">
              <a:spcBef>
                <a:spcPct val="0"/>
              </a:spcBef>
              <a:spcAft>
                <a:spcPct val="0"/>
              </a:spcAft>
              <a:defRPr sz="2000">
                <a:solidFill>
                  <a:schemeClr val="tx1"/>
                </a:solidFill>
                <a:latin typeface="Calibri" pitchFamily="34" charset="0"/>
              </a:defRPr>
            </a:lvl8pPr>
            <a:lvl9pPr marL="3886200" indent="-228600" eaLnBrk="0" fontAlgn="base" hangingPunct="0">
              <a:spcBef>
                <a:spcPct val="0"/>
              </a:spcBef>
              <a:spcAft>
                <a:spcPct val="0"/>
              </a:spcAft>
              <a:defRPr sz="2000">
                <a:solidFill>
                  <a:schemeClr val="tx1"/>
                </a:solidFill>
                <a:latin typeface="Calibri" pitchFamily="34" charset="0"/>
              </a:defRPr>
            </a:lvl9pPr>
          </a:lstStyle>
          <a:p>
            <a:pPr eaLnBrk="1" hangingPunct="1"/>
            <a:fld id="{EF23CFA1-CD9D-40A9-9319-06CEBBD75C87}" type="slidenum">
              <a:rPr lang="en-GB" sz="1200">
                <a:latin typeface="Arial" charset="0"/>
              </a:rPr>
              <a:pPr eaLnBrk="1" hangingPunct="1"/>
              <a:t>2</a:t>
            </a:fld>
            <a:endParaRPr lang="en-GB" sz="1200">
              <a:latin typeface="Arial" charset="0"/>
            </a:endParaRPr>
          </a:p>
        </p:txBody>
      </p:sp>
      <p:sp>
        <p:nvSpPr>
          <p:cNvPr id="8195" name="Slide Image Placeholder 1"/>
          <p:cNvSpPr>
            <a:spLocks noGrp="1" noRot="1" noChangeAspect="1" noTextEdit="1"/>
          </p:cNvSpPr>
          <p:nvPr>
            <p:ph type="sldImg"/>
          </p:nvPr>
        </p:nvSpPr>
        <p:spPr>
          <a:ln/>
        </p:spPr>
      </p:sp>
      <p:sp>
        <p:nvSpPr>
          <p:cNvPr id="8196"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GB" smtClean="0"/>
          </a:p>
          <a:p>
            <a:pPr eaLnBrk="1" hangingPunct="1">
              <a:spcBef>
                <a:spcPct val="0"/>
              </a:spcBef>
            </a:pPr>
            <a:r>
              <a:rPr lang="en-GB" smtClean="0"/>
              <a:t>This is the part of the story following the school closure, the move to Chava’s grandmother’s village, the warning about recruitment and the boys hiding on the roofs.  </a:t>
            </a:r>
            <a:br>
              <a:rPr lang="en-GB" smtClean="0"/>
            </a:br>
            <a:r>
              <a:rPr lang="en-GB" smtClean="0"/>
              <a:t>Chava’s old village is the centre of more fighting and set on fire.  Chava discovers Christina María’s house is in ashes and she and her family are dead.  </a:t>
            </a:r>
          </a:p>
          <a:p>
            <a:pPr eaLnBrk="1" hangingPunct="1">
              <a:spcBef>
                <a:spcPct val="0"/>
              </a:spcBef>
            </a:pPr>
            <a:r>
              <a:rPr lang="en-US" smtClean="0"/>
              <a:t>http://www.youtube.com/watch?v=QILRfC08SdU</a:t>
            </a:r>
          </a:p>
        </p:txBody>
      </p:sp>
      <p:sp>
        <p:nvSpPr>
          <p:cNvPr id="27652" name="Slide Number Placeholder 3"/>
          <p:cNvSpPr txBox="1">
            <a:spLocks noGrp="1"/>
          </p:cNvSpPr>
          <p:nvPr/>
        </p:nvSpPr>
        <p:spPr bwMode="auto">
          <a:xfrm>
            <a:off x="3884613" y="8685213"/>
            <a:ext cx="2971800" cy="457200"/>
          </a:xfrm>
          <a:prstGeom prst="rect">
            <a:avLst/>
          </a:prstGeom>
          <a:noFill/>
          <a:ln>
            <a:miter lim="800000"/>
            <a:headEnd/>
            <a:tailEnd/>
          </a:ln>
        </p:spPr>
        <p:txBody>
          <a:bodyPr anchor="b"/>
          <a:lstStyle/>
          <a:p>
            <a:pPr algn="r">
              <a:defRPr/>
            </a:pPr>
            <a:fld id="{1A889309-D534-417B-95F2-E1B44E99EF7E}" type="slidenum">
              <a:rPr lang="en-US" sz="1200">
                <a:latin typeface="+mn-lt"/>
              </a:rPr>
              <a:pPr algn="r">
                <a:defRPr/>
              </a:pPr>
              <a:t>2</a:t>
            </a:fld>
            <a:endParaRPr lang="en-US" sz="1200">
              <a:latin typeface="+mn-lt"/>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000">
                <a:solidFill>
                  <a:schemeClr val="tx1"/>
                </a:solidFill>
                <a:latin typeface="Calibri" pitchFamily="34" charset="0"/>
              </a:defRPr>
            </a:lvl1pPr>
            <a:lvl2pPr marL="742950" indent="-285750" eaLnBrk="0" hangingPunct="0">
              <a:defRPr sz="2000">
                <a:solidFill>
                  <a:schemeClr val="tx1"/>
                </a:solidFill>
                <a:latin typeface="Calibri" pitchFamily="34" charset="0"/>
              </a:defRPr>
            </a:lvl2pPr>
            <a:lvl3pPr marL="1143000" indent="-228600" eaLnBrk="0" hangingPunct="0">
              <a:defRPr sz="2000">
                <a:solidFill>
                  <a:schemeClr val="tx1"/>
                </a:solidFill>
                <a:latin typeface="Calibri" pitchFamily="34" charset="0"/>
              </a:defRPr>
            </a:lvl3pPr>
            <a:lvl4pPr marL="1600200" indent="-228600" eaLnBrk="0" hangingPunct="0">
              <a:defRPr sz="2000">
                <a:solidFill>
                  <a:schemeClr val="tx1"/>
                </a:solidFill>
                <a:latin typeface="Calibri" pitchFamily="34" charset="0"/>
              </a:defRPr>
            </a:lvl4pPr>
            <a:lvl5pPr marL="2057400" indent="-228600" eaLnBrk="0" hangingPunct="0">
              <a:defRPr sz="2000">
                <a:solidFill>
                  <a:schemeClr val="tx1"/>
                </a:solidFill>
                <a:latin typeface="Calibri" pitchFamily="34" charset="0"/>
              </a:defRPr>
            </a:lvl5pPr>
            <a:lvl6pPr marL="2514600" indent="-228600" eaLnBrk="0" fontAlgn="base" hangingPunct="0">
              <a:spcBef>
                <a:spcPct val="0"/>
              </a:spcBef>
              <a:spcAft>
                <a:spcPct val="0"/>
              </a:spcAft>
              <a:defRPr sz="2000">
                <a:solidFill>
                  <a:schemeClr val="tx1"/>
                </a:solidFill>
                <a:latin typeface="Calibri" pitchFamily="34" charset="0"/>
              </a:defRPr>
            </a:lvl6pPr>
            <a:lvl7pPr marL="2971800" indent="-228600" eaLnBrk="0" fontAlgn="base" hangingPunct="0">
              <a:spcBef>
                <a:spcPct val="0"/>
              </a:spcBef>
              <a:spcAft>
                <a:spcPct val="0"/>
              </a:spcAft>
              <a:defRPr sz="2000">
                <a:solidFill>
                  <a:schemeClr val="tx1"/>
                </a:solidFill>
                <a:latin typeface="Calibri" pitchFamily="34" charset="0"/>
              </a:defRPr>
            </a:lvl7pPr>
            <a:lvl8pPr marL="3429000" indent="-228600" eaLnBrk="0" fontAlgn="base" hangingPunct="0">
              <a:spcBef>
                <a:spcPct val="0"/>
              </a:spcBef>
              <a:spcAft>
                <a:spcPct val="0"/>
              </a:spcAft>
              <a:defRPr sz="2000">
                <a:solidFill>
                  <a:schemeClr val="tx1"/>
                </a:solidFill>
                <a:latin typeface="Calibri" pitchFamily="34" charset="0"/>
              </a:defRPr>
            </a:lvl8pPr>
            <a:lvl9pPr marL="3886200" indent="-228600" eaLnBrk="0" fontAlgn="base" hangingPunct="0">
              <a:spcBef>
                <a:spcPct val="0"/>
              </a:spcBef>
              <a:spcAft>
                <a:spcPct val="0"/>
              </a:spcAft>
              <a:defRPr sz="2000">
                <a:solidFill>
                  <a:schemeClr val="tx1"/>
                </a:solidFill>
                <a:latin typeface="Calibri" pitchFamily="34" charset="0"/>
              </a:defRPr>
            </a:lvl9pPr>
          </a:lstStyle>
          <a:p>
            <a:pPr eaLnBrk="1" hangingPunct="1"/>
            <a:fld id="{E5AE60F8-8A5C-49B9-9ED7-64AEC5795B73}" type="slidenum">
              <a:rPr lang="en-GB" sz="1200">
                <a:latin typeface="Arial" charset="0"/>
              </a:rPr>
              <a:pPr eaLnBrk="1" hangingPunct="1"/>
              <a:t>3</a:t>
            </a:fld>
            <a:endParaRPr lang="en-GB" sz="1200">
              <a:latin typeface="Arial" charset="0"/>
            </a:endParaRPr>
          </a:p>
        </p:txBody>
      </p:sp>
      <p:sp>
        <p:nvSpPr>
          <p:cNvPr id="9219" name="Slide Image Placeholder 1"/>
          <p:cNvSpPr>
            <a:spLocks noGrp="1" noRot="1" noChangeAspect="1" noTextEdit="1"/>
          </p:cNvSpPr>
          <p:nvPr>
            <p:ph type="sldImg"/>
          </p:nvPr>
        </p:nvSpPr>
        <p:spPr>
          <a:ln/>
        </p:spPr>
      </p:sp>
      <p:sp>
        <p:nvSpPr>
          <p:cNvPr id="9220"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smtClean="0"/>
          </a:p>
        </p:txBody>
      </p:sp>
      <p:sp>
        <p:nvSpPr>
          <p:cNvPr id="28676" name="Slide Number Placeholder 3"/>
          <p:cNvSpPr txBox="1">
            <a:spLocks noGrp="1"/>
          </p:cNvSpPr>
          <p:nvPr/>
        </p:nvSpPr>
        <p:spPr bwMode="auto">
          <a:xfrm>
            <a:off x="3884613" y="8685213"/>
            <a:ext cx="2971800" cy="457200"/>
          </a:xfrm>
          <a:prstGeom prst="rect">
            <a:avLst/>
          </a:prstGeom>
          <a:noFill/>
          <a:ln>
            <a:miter lim="800000"/>
            <a:headEnd/>
            <a:tailEnd/>
          </a:ln>
        </p:spPr>
        <p:txBody>
          <a:bodyPr anchor="b"/>
          <a:lstStyle/>
          <a:p>
            <a:pPr algn="r">
              <a:defRPr/>
            </a:pPr>
            <a:fld id="{A4DC222A-9841-47B3-8658-A9C6B389E2A8}" type="slidenum">
              <a:rPr lang="en-US" sz="1200">
                <a:latin typeface="+mn-lt"/>
              </a:rPr>
              <a:pPr algn="r">
                <a:defRPr/>
              </a:pPr>
              <a:t>3</a:t>
            </a:fld>
            <a:endParaRPr lang="en-US" sz="1200">
              <a:latin typeface="+mn-lt"/>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000">
                <a:solidFill>
                  <a:schemeClr val="tx1"/>
                </a:solidFill>
                <a:latin typeface="Calibri" pitchFamily="34" charset="0"/>
              </a:defRPr>
            </a:lvl1pPr>
            <a:lvl2pPr marL="742950" indent="-285750" eaLnBrk="0" hangingPunct="0">
              <a:defRPr sz="2000">
                <a:solidFill>
                  <a:schemeClr val="tx1"/>
                </a:solidFill>
                <a:latin typeface="Calibri" pitchFamily="34" charset="0"/>
              </a:defRPr>
            </a:lvl2pPr>
            <a:lvl3pPr marL="1143000" indent="-228600" eaLnBrk="0" hangingPunct="0">
              <a:defRPr sz="2000">
                <a:solidFill>
                  <a:schemeClr val="tx1"/>
                </a:solidFill>
                <a:latin typeface="Calibri" pitchFamily="34" charset="0"/>
              </a:defRPr>
            </a:lvl3pPr>
            <a:lvl4pPr marL="1600200" indent="-228600" eaLnBrk="0" hangingPunct="0">
              <a:defRPr sz="2000">
                <a:solidFill>
                  <a:schemeClr val="tx1"/>
                </a:solidFill>
                <a:latin typeface="Calibri" pitchFamily="34" charset="0"/>
              </a:defRPr>
            </a:lvl4pPr>
            <a:lvl5pPr marL="2057400" indent="-228600" eaLnBrk="0" hangingPunct="0">
              <a:defRPr sz="2000">
                <a:solidFill>
                  <a:schemeClr val="tx1"/>
                </a:solidFill>
                <a:latin typeface="Calibri" pitchFamily="34" charset="0"/>
              </a:defRPr>
            </a:lvl5pPr>
            <a:lvl6pPr marL="2514600" indent="-228600" eaLnBrk="0" fontAlgn="base" hangingPunct="0">
              <a:spcBef>
                <a:spcPct val="0"/>
              </a:spcBef>
              <a:spcAft>
                <a:spcPct val="0"/>
              </a:spcAft>
              <a:defRPr sz="2000">
                <a:solidFill>
                  <a:schemeClr val="tx1"/>
                </a:solidFill>
                <a:latin typeface="Calibri" pitchFamily="34" charset="0"/>
              </a:defRPr>
            </a:lvl6pPr>
            <a:lvl7pPr marL="2971800" indent="-228600" eaLnBrk="0" fontAlgn="base" hangingPunct="0">
              <a:spcBef>
                <a:spcPct val="0"/>
              </a:spcBef>
              <a:spcAft>
                <a:spcPct val="0"/>
              </a:spcAft>
              <a:defRPr sz="2000">
                <a:solidFill>
                  <a:schemeClr val="tx1"/>
                </a:solidFill>
                <a:latin typeface="Calibri" pitchFamily="34" charset="0"/>
              </a:defRPr>
            </a:lvl7pPr>
            <a:lvl8pPr marL="3429000" indent="-228600" eaLnBrk="0" fontAlgn="base" hangingPunct="0">
              <a:spcBef>
                <a:spcPct val="0"/>
              </a:spcBef>
              <a:spcAft>
                <a:spcPct val="0"/>
              </a:spcAft>
              <a:defRPr sz="2000">
                <a:solidFill>
                  <a:schemeClr val="tx1"/>
                </a:solidFill>
                <a:latin typeface="Calibri" pitchFamily="34" charset="0"/>
              </a:defRPr>
            </a:lvl8pPr>
            <a:lvl9pPr marL="3886200" indent="-228600" eaLnBrk="0" fontAlgn="base" hangingPunct="0">
              <a:spcBef>
                <a:spcPct val="0"/>
              </a:spcBef>
              <a:spcAft>
                <a:spcPct val="0"/>
              </a:spcAft>
              <a:defRPr sz="2000">
                <a:solidFill>
                  <a:schemeClr val="tx1"/>
                </a:solidFill>
                <a:latin typeface="Calibri" pitchFamily="34" charset="0"/>
              </a:defRPr>
            </a:lvl9pPr>
          </a:lstStyle>
          <a:p>
            <a:pPr eaLnBrk="1" hangingPunct="1"/>
            <a:fld id="{01F8CD4C-F5C0-4B66-9698-BEEF987F0436}" type="slidenum">
              <a:rPr lang="en-GB" sz="1200">
                <a:latin typeface="Arial" charset="0"/>
              </a:rPr>
              <a:pPr eaLnBrk="1" hangingPunct="1"/>
              <a:t>4</a:t>
            </a:fld>
            <a:endParaRPr lang="en-GB" sz="1200">
              <a:latin typeface="Arial" charset="0"/>
            </a:endParaRPr>
          </a:p>
        </p:txBody>
      </p:sp>
      <p:sp>
        <p:nvSpPr>
          <p:cNvPr id="10243" name="Slide Image Placeholder 1"/>
          <p:cNvSpPr>
            <a:spLocks noGrp="1" noRot="1" noChangeAspect="1" noTextEdit="1"/>
          </p:cNvSpPr>
          <p:nvPr>
            <p:ph type="sldImg"/>
          </p:nvPr>
        </p:nvSpPr>
        <p:spPr>
          <a:ln/>
        </p:spPr>
      </p:sp>
      <p:sp>
        <p:nvSpPr>
          <p:cNvPr id="10244"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r>
              <a:rPr lang="en-GB" smtClean="0"/>
              <a:t>This second clip of the film is on YouTube and is also around 8 minutes long.</a:t>
            </a:r>
          </a:p>
          <a:p>
            <a:pPr eaLnBrk="1" hangingPunct="1">
              <a:spcBef>
                <a:spcPct val="0"/>
              </a:spcBef>
            </a:pPr>
            <a:r>
              <a:rPr lang="en-GB" smtClean="0"/>
              <a:t>Link is here:</a:t>
            </a:r>
          </a:p>
          <a:p>
            <a:pPr eaLnBrk="1" hangingPunct="1">
              <a:spcBef>
                <a:spcPct val="0"/>
              </a:spcBef>
            </a:pPr>
            <a:r>
              <a:rPr lang="en-US" smtClean="0"/>
              <a:t>http://www.youtube.com/watch?v=CELD_qtsIoY&amp;playnext=1&amp;list=PLCCC7AF2318529BA9</a:t>
            </a:r>
          </a:p>
          <a:p>
            <a:pPr eaLnBrk="1" hangingPunct="1">
              <a:spcBef>
                <a:spcPct val="0"/>
              </a:spcBef>
            </a:pPr>
            <a:r>
              <a:rPr lang="en-GB" b="1" smtClean="0"/>
              <a:t>NB: Rejoin this clip at this point to see the scenes below.  </a:t>
            </a:r>
            <a:r>
              <a:rPr lang="en-GB" smtClean="0"/>
              <a:t/>
            </a:r>
            <a:br>
              <a:rPr lang="en-GB" smtClean="0"/>
            </a:br>
            <a:r>
              <a:rPr lang="en-GB" smtClean="0"/>
              <a:t>02.09 – 08.15 The next scene is this clip (although not in the film) is where the boys run off to join the rebel guerillas and are then captured by the army soldiers and marched away.  We also see the whole village fleeing the fighting and Kella looking for Chava.  At the end of the clip, Chava is miraculously saved from being shot and gets away, but his two friends are not so lucky.  </a:t>
            </a:r>
            <a:br>
              <a:rPr lang="en-GB" smtClean="0"/>
            </a:br>
            <a:r>
              <a:rPr lang="en-GB" smtClean="0"/>
              <a:t>I prefer not to show the actual shooting of the boys to Y9 students, but the final sequence where Chava escapes is essential to the story.</a:t>
            </a:r>
          </a:p>
          <a:p>
            <a:pPr eaLnBrk="1" hangingPunct="1">
              <a:spcBef>
                <a:spcPct val="0"/>
              </a:spcBef>
            </a:pPr>
            <a:endParaRPr lang="en-GB" smtClean="0"/>
          </a:p>
          <a:p>
            <a:pPr eaLnBrk="1" hangingPunct="1">
              <a:spcBef>
                <a:spcPct val="0"/>
              </a:spcBef>
            </a:pPr>
            <a:r>
              <a:rPr lang="en-GB" smtClean="0"/>
              <a:t>Here is the final clip:</a:t>
            </a:r>
          </a:p>
          <a:p>
            <a:pPr eaLnBrk="1" hangingPunct="1">
              <a:spcBef>
                <a:spcPct val="0"/>
              </a:spcBef>
            </a:pPr>
            <a:r>
              <a:rPr lang="en-GB" smtClean="0"/>
              <a:t>http://www.youtube.com/watch?v=lv5aekhUv3o </a:t>
            </a:r>
          </a:p>
          <a:p>
            <a:pPr eaLnBrk="1" hangingPunct="1">
              <a:spcBef>
                <a:spcPct val="0"/>
              </a:spcBef>
            </a:pPr>
            <a:r>
              <a:rPr lang="en-GB" smtClean="0"/>
              <a:t>Finally, Chava is looking for his family, sees his house burnt and assumes his mum is dead, but finds her alive.  The film ends with Chava setting off for the USA, vowing to return before his brother is 12 years old.</a:t>
            </a:r>
            <a:endParaRPr lang="en-US" smtClean="0"/>
          </a:p>
        </p:txBody>
      </p:sp>
      <p:sp>
        <p:nvSpPr>
          <p:cNvPr id="29700" name="Slide Number Placeholder 3"/>
          <p:cNvSpPr txBox="1">
            <a:spLocks noGrp="1"/>
          </p:cNvSpPr>
          <p:nvPr/>
        </p:nvSpPr>
        <p:spPr bwMode="auto">
          <a:xfrm>
            <a:off x="3884613" y="8685213"/>
            <a:ext cx="2971800" cy="457200"/>
          </a:xfrm>
          <a:prstGeom prst="rect">
            <a:avLst/>
          </a:prstGeom>
          <a:noFill/>
          <a:ln>
            <a:miter lim="800000"/>
            <a:headEnd/>
            <a:tailEnd/>
          </a:ln>
        </p:spPr>
        <p:txBody>
          <a:bodyPr anchor="b"/>
          <a:lstStyle/>
          <a:p>
            <a:pPr algn="r">
              <a:defRPr/>
            </a:pPr>
            <a:fld id="{371B453B-991C-4EDE-B8BA-697203E4C364}" type="slidenum">
              <a:rPr lang="en-US" sz="1200">
                <a:latin typeface="+mn-lt"/>
              </a:rPr>
              <a:pPr algn="r">
                <a:defRPr/>
              </a:pPr>
              <a:t>4</a:t>
            </a:fld>
            <a:endParaRPr lang="en-US" sz="1200">
              <a:latin typeface="+mn-lt"/>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000">
                <a:solidFill>
                  <a:schemeClr val="tx1"/>
                </a:solidFill>
                <a:latin typeface="Calibri" pitchFamily="34" charset="0"/>
              </a:defRPr>
            </a:lvl1pPr>
            <a:lvl2pPr marL="742950" indent="-285750" eaLnBrk="0" hangingPunct="0">
              <a:defRPr sz="2000">
                <a:solidFill>
                  <a:schemeClr val="tx1"/>
                </a:solidFill>
                <a:latin typeface="Calibri" pitchFamily="34" charset="0"/>
              </a:defRPr>
            </a:lvl2pPr>
            <a:lvl3pPr marL="1143000" indent="-228600" eaLnBrk="0" hangingPunct="0">
              <a:defRPr sz="2000">
                <a:solidFill>
                  <a:schemeClr val="tx1"/>
                </a:solidFill>
                <a:latin typeface="Calibri" pitchFamily="34" charset="0"/>
              </a:defRPr>
            </a:lvl3pPr>
            <a:lvl4pPr marL="1600200" indent="-228600" eaLnBrk="0" hangingPunct="0">
              <a:defRPr sz="2000">
                <a:solidFill>
                  <a:schemeClr val="tx1"/>
                </a:solidFill>
                <a:latin typeface="Calibri" pitchFamily="34" charset="0"/>
              </a:defRPr>
            </a:lvl4pPr>
            <a:lvl5pPr marL="2057400" indent="-228600" eaLnBrk="0" hangingPunct="0">
              <a:defRPr sz="2000">
                <a:solidFill>
                  <a:schemeClr val="tx1"/>
                </a:solidFill>
                <a:latin typeface="Calibri" pitchFamily="34" charset="0"/>
              </a:defRPr>
            </a:lvl5pPr>
            <a:lvl6pPr marL="2514600" indent="-228600" eaLnBrk="0" fontAlgn="base" hangingPunct="0">
              <a:spcBef>
                <a:spcPct val="0"/>
              </a:spcBef>
              <a:spcAft>
                <a:spcPct val="0"/>
              </a:spcAft>
              <a:defRPr sz="2000">
                <a:solidFill>
                  <a:schemeClr val="tx1"/>
                </a:solidFill>
                <a:latin typeface="Calibri" pitchFamily="34" charset="0"/>
              </a:defRPr>
            </a:lvl6pPr>
            <a:lvl7pPr marL="2971800" indent="-228600" eaLnBrk="0" fontAlgn="base" hangingPunct="0">
              <a:spcBef>
                <a:spcPct val="0"/>
              </a:spcBef>
              <a:spcAft>
                <a:spcPct val="0"/>
              </a:spcAft>
              <a:defRPr sz="2000">
                <a:solidFill>
                  <a:schemeClr val="tx1"/>
                </a:solidFill>
                <a:latin typeface="Calibri" pitchFamily="34" charset="0"/>
              </a:defRPr>
            </a:lvl7pPr>
            <a:lvl8pPr marL="3429000" indent="-228600" eaLnBrk="0" fontAlgn="base" hangingPunct="0">
              <a:spcBef>
                <a:spcPct val="0"/>
              </a:spcBef>
              <a:spcAft>
                <a:spcPct val="0"/>
              </a:spcAft>
              <a:defRPr sz="2000">
                <a:solidFill>
                  <a:schemeClr val="tx1"/>
                </a:solidFill>
                <a:latin typeface="Calibri" pitchFamily="34" charset="0"/>
              </a:defRPr>
            </a:lvl8pPr>
            <a:lvl9pPr marL="3886200" indent="-228600" eaLnBrk="0" fontAlgn="base" hangingPunct="0">
              <a:spcBef>
                <a:spcPct val="0"/>
              </a:spcBef>
              <a:spcAft>
                <a:spcPct val="0"/>
              </a:spcAft>
              <a:defRPr sz="2000">
                <a:solidFill>
                  <a:schemeClr val="tx1"/>
                </a:solidFill>
                <a:latin typeface="Calibri" pitchFamily="34" charset="0"/>
              </a:defRPr>
            </a:lvl9pPr>
          </a:lstStyle>
          <a:p>
            <a:pPr eaLnBrk="1" hangingPunct="1"/>
            <a:fld id="{64D374BF-5C2A-4102-9486-C8A06873B97D}" type="slidenum">
              <a:rPr lang="en-GB" sz="1200">
                <a:latin typeface="Arial" charset="0"/>
              </a:rPr>
              <a:pPr eaLnBrk="1" hangingPunct="1"/>
              <a:t>5</a:t>
            </a:fld>
            <a:endParaRPr lang="en-GB" sz="1200">
              <a:latin typeface="Arial" charset="0"/>
            </a:endParaRPr>
          </a:p>
        </p:txBody>
      </p:sp>
      <p:sp>
        <p:nvSpPr>
          <p:cNvPr id="11267" name="Slide Image Placeholder 1"/>
          <p:cNvSpPr>
            <a:spLocks noGrp="1" noRot="1" noChangeAspect="1" noTextEdit="1"/>
          </p:cNvSpPr>
          <p:nvPr>
            <p:ph type="sldImg"/>
          </p:nvPr>
        </p:nvSpPr>
        <p:spPr>
          <a:ln/>
        </p:spPr>
      </p:sp>
      <p:sp>
        <p:nvSpPr>
          <p:cNvPr id="11268"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GB" smtClean="0"/>
          </a:p>
          <a:p>
            <a:pPr eaLnBrk="1" hangingPunct="1">
              <a:spcBef>
                <a:spcPct val="0"/>
              </a:spcBef>
            </a:pPr>
            <a:r>
              <a:rPr lang="en-GB" smtClean="0"/>
              <a:t>This activity is a recap of key moments of the story, retold in the present tense, using expressions with TENER.  On this slide one is done as an example.  The following slide has all of the answers.</a:t>
            </a:r>
          </a:p>
          <a:p>
            <a:pPr eaLnBrk="1" hangingPunct="1">
              <a:spcBef>
                <a:spcPct val="0"/>
              </a:spcBef>
            </a:pPr>
            <a:endParaRPr lang="en-GB" smtClean="0"/>
          </a:p>
          <a:p>
            <a:pPr eaLnBrk="1" hangingPunct="1">
              <a:spcBef>
                <a:spcPct val="0"/>
              </a:spcBef>
            </a:pPr>
            <a:r>
              <a:rPr lang="en-GB" smtClean="0"/>
              <a:t>There would be considerable scope for this to lead on to creative writing, using tener expressions.</a:t>
            </a:r>
            <a:endParaRPr lang="en-US" smtClean="0"/>
          </a:p>
        </p:txBody>
      </p:sp>
      <p:sp>
        <p:nvSpPr>
          <p:cNvPr id="30724" name="Slide Number Placeholder 3"/>
          <p:cNvSpPr txBox="1">
            <a:spLocks noGrp="1"/>
          </p:cNvSpPr>
          <p:nvPr/>
        </p:nvSpPr>
        <p:spPr bwMode="auto">
          <a:xfrm>
            <a:off x="3884613" y="8685213"/>
            <a:ext cx="2971800" cy="457200"/>
          </a:xfrm>
          <a:prstGeom prst="rect">
            <a:avLst/>
          </a:prstGeom>
          <a:noFill/>
          <a:ln>
            <a:miter lim="800000"/>
            <a:headEnd/>
            <a:tailEnd/>
          </a:ln>
        </p:spPr>
        <p:txBody>
          <a:bodyPr anchor="b"/>
          <a:lstStyle/>
          <a:p>
            <a:pPr algn="r">
              <a:defRPr/>
            </a:pPr>
            <a:fld id="{C94CB212-A348-4D13-86D1-C8F24B02CD47}" type="slidenum">
              <a:rPr lang="en-US" sz="1200">
                <a:latin typeface="+mn-lt"/>
              </a:rPr>
              <a:pPr algn="r">
                <a:defRPr/>
              </a:pPr>
              <a:t>5</a:t>
            </a:fld>
            <a:endParaRPr lang="en-US" sz="1200">
              <a:latin typeface="+mn-lt"/>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334079944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600200"/>
            <a:ext cx="8229600" cy="4525963"/>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71561967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8929312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Content Placeholder 2"/>
          <p:cNvSpPr>
            <a:spLocks noGrp="1"/>
          </p:cNvSpPr>
          <p:nvPr>
            <p:ph idx="1"/>
          </p:nvPr>
        </p:nvSpPr>
        <p:spPr>
          <a:xfrm>
            <a:off x="457200" y="1600200"/>
            <a:ext cx="8229600" cy="4525963"/>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62579211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416127152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9952993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3941840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Tree>
    <p:extLst>
      <p:ext uri="{BB962C8B-B14F-4D97-AF65-F5344CB8AC3E}">
        <p14:creationId xmlns:p14="http://schemas.microsoft.com/office/powerpoint/2010/main" val="32562768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31916080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a:prstGeom prst="rect">
            <a:avLst/>
          </a:prstGeo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9517806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88542492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video" Target="file:///H:\Resources\Development\NewSecCurricDevelopment\Citizenship\War%20and%20Peace\VocesInocentes\Razones%20-%20Bebe.wmv" TargetMode="External"/><Relationship Id="rId1" Type="http://schemas.microsoft.com/office/2007/relationships/media" Target="file:///H:\Resources\Development\NewSecCurricDevelopment\Citizenship\War%20and%20Peace\VocesInocentes\Razones%20-%20Bebe.wmv" TargetMode="External"/><Relationship Id="rId5" Type="http://schemas.openxmlformats.org/officeDocument/2006/relationships/image" Target="../media/image2.png"/><Relationship Id="rId4" Type="http://schemas.openxmlformats.org/officeDocument/2006/relationships/notesSlide" Target="../notesSlides/notesSlide1.xml"/></Relationships>
</file>

<file path=ppt/slides/_rels/slide3.xml.rels><?xml version="1.0" encoding="UTF-8" standalone="yes"?>
<Relationships xmlns="http://schemas.openxmlformats.org/package/2006/relationships"><Relationship Id="rId8" Type="http://schemas.openxmlformats.org/officeDocument/2006/relationships/image" Target="../media/image8.jpeg"/><Relationship Id="rId3" Type="http://schemas.openxmlformats.org/officeDocument/2006/relationships/image" Target="../media/image3.jpeg"/><Relationship Id="rId7" Type="http://schemas.openxmlformats.org/officeDocument/2006/relationships/image" Target="../media/image7.jpeg"/><Relationship Id="rId2" Type="http://schemas.openxmlformats.org/officeDocument/2006/relationships/notesSlide" Target="../notesSlides/notesSlide2.xml"/><Relationship Id="rId1" Type="http://schemas.openxmlformats.org/officeDocument/2006/relationships/slideLayout" Target="../slideLayouts/slideLayout7.xml"/><Relationship Id="rId6" Type="http://schemas.openxmlformats.org/officeDocument/2006/relationships/image" Target="../media/image6.jpeg"/><Relationship Id="rId5" Type="http://schemas.openxmlformats.org/officeDocument/2006/relationships/image" Target="../media/image5.jpeg"/><Relationship Id="rId10" Type="http://schemas.openxmlformats.org/officeDocument/2006/relationships/image" Target="../media/image10.jpeg"/><Relationship Id="rId4" Type="http://schemas.openxmlformats.org/officeDocument/2006/relationships/image" Target="../media/image4.jpeg"/><Relationship Id="rId9" Type="http://schemas.openxmlformats.org/officeDocument/2006/relationships/image" Target="../media/image9.jpeg"/></Relationships>
</file>

<file path=ppt/slides/_rels/slide4.xml.rels><?xml version="1.0" encoding="UTF-8" standalone="yes"?>
<Relationships xmlns="http://schemas.openxmlformats.org/package/2006/relationships"><Relationship Id="rId8" Type="http://schemas.openxmlformats.org/officeDocument/2006/relationships/image" Target="../media/image12.png"/><Relationship Id="rId3" Type="http://schemas.microsoft.com/office/2007/relationships/media" Target="file:///H:\Resources\Development\NewSecCurricDevelopment\Citizenship\War%20and%20Peace\VocesInocentes\Voces%20Inocentes%20parte%20Final.wmv" TargetMode="External"/><Relationship Id="rId7" Type="http://schemas.openxmlformats.org/officeDocument/2006/relationships/image" Target="../media/image11.png"/><Relationship Id="rId2" Type="http://schemas.openxmlformats.org/officeDocument/2006/relationships/video" Target="file:///H:\Resources\Development\NewSecCurricDevelopment\Citizenship\War%20and%20Peace\VocesInocentes\Chava_se_escapa.wmv" TargetMode="External"/><Relationship Id="rId1" Type="http://schemas.microsoft.com/office/2007/relationships/media" Target="file:///H:\Resources\Development\NewSecCurricDevelopment\Citizenship\War%20and%20Peace\VocesInocentes\Chava_se_escapa.wmv" TargetMode="External"/><Relationship Id="rId6" Type="http://schemas.openxmlformats.org/officeDocument/2006/relationships/notesSlide" Target="../notesSlides/notesSlide3.xml"/><Relationship Id="rId5" Type="http://schemas.openxmlformats.org/officeDocument/2006/relationships/slideLayout" Target="../slideLayouts/slideLayout7.xml"/><Relationship Id="rId4" Type="http://schemas.openxmlformats.org/officeDocument/2006/relationships/video" Target="file:///H:\Resources\Development\NewSecCurricDevelopment\Citizenship\War%20and%20Peace\VocesInocentes\Voces%20Inocentes%20parte%20Final.wmv" TargetMode="Externa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6" name="Rectangle 7"/>
          <p:cNvSpPr>
            <a:spLocks noChangeArrowheads="1"/>
          </p:cNvSpPr>
          <p:nvPr/>
        </p:nvSpPr>
        <p:spPr bwMode="auto">
          <a:xfrm>
            <a:off x="395288" y="333375"/>
            <a:ext cx="8353425" cy="6191250"/>
          </a:xfrm>
          <a:prstGeom prst="rect">
            <a:avLst/>
          </a:prstGeom>
          <a:solidFill>
            <a:srgbClr val="FC7B10"/>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sz="1800"/>
          </a:p>
        </p:txBody>
      </p:sp>
      <p:pic>
        <p:nvPicPr>
          <p:cNvPr id="1027" name="Picture 3" descr="VocesInocentes.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857375" y="1571625"/>
            <a:ext cx="5715000" cy="428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8" name="WordArt 4"/>
          <p:cNvSpPr>
            <a:spLocks noChangeArrowheads="1" noChangeShapeType="1" noTextEdit="1"/>
          </p:cNvSpPr>
          <p:nvPr/>
        </p:nvSpPr>
        <p:spPr bwMode="auto">
          <a:xfrm>
            <a:off x="714375" y="357188"/>
            <a:ext cx="7786688" cy="1114425"/>
          </a:xfrm>
          <a:prstGeom prst="rect">
            <a:avLst/>
          </a:prstGeom>
        </p:spPr>
        <p:txBody>
          <a:bodyPr wrap="none" fromWordArt="1">
            <a:prstTxWarp prst="textPlain">
              <a:avLst>
                <a:gd name="adj" fmla="val 50000"/>
              </a:avLst>
            </a:prstTxWarp>
          </a:bodyPr>
          <a:lstStyle/>
          <a:p>
            <a:pPr algn="ctr"/>
            <a:r>
              <a:rPr lang="en-GB" sz="8000" kern="10">
                <a:ln w="18415">
                  <a:solidFill>
                    <a:srgbClr val="FFFFFF"/>
                  </a:solidFill>
                  <a:round/>
                  <a:headEnd/>
                  <a:tailEnd/>
                </a:ln>
                <a:solidFill>
                  <a:srgbClr val="FFFFFF"/>
                </a:solidFill>
                <a:effectLst>
                  <a:outerShdw algn="tl" rotWithShape="0">
                    <a:srgbClr val="000000">
                      <a:alpha val="70000"/>
                    </a:srgbClr>
                  </a:outerShdw>
                </a:effectLst>
                <a:latin typeface="Bobcat"/>
              </a:rPr>
              <a:t>Voces Inocentes</a:t>
            </a:r>
          </a:p>
        </p:txBody>
      </p:sp>
      <p:sp>
        <p:nvSpPr>
          <p:cNvPr id="1029" name="TextBox 6"/>
          <p:cNvSpPr txBox="1">
            <a:spLocks noChangeArrowheads="1"/>
          </p:cNvSpPr>
          <p:nvPr/>
        </p:nvSpPr>
        <p:spPr bwMode="auto">
          <a:xfrm>
            <a:off x="1714500" y="5857875"/>
            <a:ext cx="5857875" cy="923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000">
                <a:solidFill>
                  <a:schemeClr val="tx1"/>
                </a:solidFill>
                <a:latin typeface="Calibri" pitchFamily="34" charset="0"/>
              </a:defRPr>
            </a:lvl1pPr>
            <a:lvl2pPr marL="742950" indent="-285750" eaLnBrk="0" hangingPunct="0">
              <a:defRPr sz="2000">
                <a:solidFill>
                  <a:schemeClr val="tx1"/>
                </a:solidFill>
                <a:latin typeface="Calibri" pitchFamily="34" charset="0"/>
              </a:defRPr>
            </a:lvl2pPr>
            <a:lvl3pPr marL="1143000" indent="-228600" eaLnBrk="0" hangingPunct="0">
              <a:defRPr sz="2000">
                <a:solidFill>
                  <a:schemeClr val="tx1"/>
                </a:solidFill>
                <a:latin typeface="Calibri" pitchFamily="34" charset="0"/>
              </a:defRPr>
            </a:lvl3pPr>
            <a:lvl4pPr marL="1600200" indent="-228600" eaLnBrk="0" hangingPunct="0">
              <a:defRPr sz="2000">
                <a:solidFill>
                  <a:schemeClr val="tx1"/>
                </a:solidFill>
                <a:latin typeface="Calibri" pitchFamily="34" charset="0"/>
              </a:defRPr>
            </a:lvl4pPr>
            <a:lvl5pPr marL="2057400" indent="-228600" eaLnBrk="0" hangingPunct="0">
              <a:defRPr sz="2000">
                <a:solidFill>
                  <a:schemeClr val="tx1"/>
                </a:solidFill>
                <a:latin typeface="Calibri" pitchFamily="34" charset="0"/>
              </a:defRPr>
            </a:lvl5pPr>
            <a:lvl6pPr marL="2514600" indent="-228600" eaLnBrk="0" fontAlgn="base" hangingPunct="0">
              <a:spcBef>
                <a:spcPct val="0"/>
              </a:spcBef>
              <a:spcAft>
                <a:spcPct val="0"/>
              </a:spcAft>
              <a:defRPr sz="2000">
                <a:solidFill>
                  <a:schemeClr val="tx1"/>
                </a:solidFill>
                <a:latin typeface="Calibri" pitchFamily="34" charset="0"/>
              </a:defRPr>
            </a:lvl6pPr>
            <a:lvl7pPr marL="2971800" indent="-228600" eaLnBrk="0" fontAlgn="base" hangingPunct="0">
              <a:spcBef>
                <a:spcPct val="0"/>
              </a:spcBef>
              <a:spcAft>
                <a:spcPct val="0"/>
              </a:spcAft>
              <a:defRPr sz="2000">
                <a:solidFill>
                  <a:schemeClr val="tx1"/>
                </a:solidFill>
                <a:latin typeface="Calibri" pitchFamily="34" charset="0"/>
              </a:defRPr>
            </a:lvl7pPr>
            <a:lvl8pPr marL="3429000" indent="-228600" eaLnBrk="0" fontAlgn="base" hangingPunct="0">
              <a:spcBef>
                <a:spcPct val="0"/>
              </a:spcBef>
              <a:spcAft>
                <a:spcPct val="0"/>
              </a:spcAft>
              <a:defRPr sz="2000">
                <a:solidFill>
                  <a:schemeClr val="tx1"/>
                </a:solidFill>
                <a:latin typeface="Calibri" pitchFamily="34" charset="0"/>
              </a:defRPr>
            </a:lvl8pPr>
            <a:lvl9pPr marL="3886200" indent="-228600" eaLnBrk="0" fontAlgn="base" hangingPunct="0">
              <a:spcBef>
                <a:spcPct val="0"/>
              </a:spcBef>
              <a:spcAft>
                <a:spcPct val="0"/>
              </a:spcAft>
              <a:defRPr sz="2000">
                <a:solidFill>
                  <a:schemeClr val="tx1"/>
                </a:solidFill>
                <a:latin typeface="Calibri" pitchFamily="34" charset="0"/>
              </a:defRPr>
            </a:lvl9pPr>
          </a:lstStyle>
          <a:p>
            <a:pPr algn="ctr" eaLnBrk="1" hangingPunct="1"/>
            <a:r>
              <a:rPr lang="en-GB" sz="1800" b="1">
                <a:solidFill>
                  <a:schemeClr val="bg1"/>
                </a:solidFill>
              </a:rPr>
              <a:t>dirigido por </a:t>
            </a:r>
            <a:r>
              <a:rPr lang="fr-FR" sz="1800" b="1">
                <a:solidFill>
                  <a:schemeClr val="bg1"/>
                </a:solidFill>
              </a:rPr>
              <a:t>Luís Mandoka (2004)</a:t>
            </a:r>
            <a:br>
              <a:rPr lang="fr-FR" sz="1800" b="1">
                <a:solidFill>
                  <a:schemeClr val="bg1"/>
                </a:solidFill>
              </a:rPr>
            </a:br>
            <a:r>
              <a:rPr lang="es-ES" sz="1800" b="1">
                <a:solidFill>
                  <a:schemeClr val="bg1"/>
                </a:solidFill>
              </a:rPr>
              <a:t>Study guide written by Rachel Hawkes</a:t>
            </a:r>
            <a:endParaRPr lang="en-GB" sz="1800" b="1">
              <a:solidFill>
                <a:schemeClr val="bg1"/>
              </a:solidFill>
            </a:endParaRPr>
          </a:p>
          <a:p>
            <a:pPr algn="ctr" eaLnBrk="1" hangingPunct="1"/>
            <a:r>
              <a:rPr lang="en-GB" sz="1800" b="1">
                <a:solidFill>
                  <a:schemeClr val="bg1"/>
                </a:solidFill>
              </a:rPr>
              <a:t> </a:t>
            </a:r>
            <a:endParaRPr lang="en-US" sz="1800" b="1">
              <a:solidFill>
                <a:schemeClr val="bg1"/>
              </a:solidFill>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Group 10"/>
          <p:cNvGraphicFramePr>
            <a:graphicFrameLocks noGrp="1"/>
          </p:cNvGraphicFramePr>
          <p:nvPr/>
        </p:nvGraphicFramePr>
        <p:xfrm>
          <a:off x="188913" y="142875"/>
          <a:ext cx="8740775" cy="677863"/>
        </p:xfrm>
        <a:graphic>
          <a:graphicData uri="http://schemas.openxmlformats.org/drawingml/2006/table">
            <a:tbl>
              <a:tblPr/>
              <a:tblGrid>
                <a:gridCol w="8740775"/>
              </a:tblGrid>
              <a:tr h="677863">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s-ES" sz="3600" b="1" i="0" u="none" strike="noStrike" cap="none" normalizeH="0" baseline="0" smtClean="0">
                          <a:ln>
                            <a:noFill/>
                          </a:ln>
                          <a:solidFill>
                            <a:schemeClr val="bg1"/>
                          </a:solidFill>
                          <a:effectLst/>
                          <a:latin typeface="Arial" charset="0"/>
                        </a:rPr>
                        <a:t>Razones</a:t>
                      </a:r>
                      <a:endParaRPr kumimoji="0" lang="en-GB" sz="3600" b="0" i="0" u="none" strike="noStrike" cap="none" normalizeH="0" baseline="0" smtClean="0">
                        <a:ln>
                          <a:noFill/>
                        </a:ln>
                        <a:solidFill>
                          <a:schemeClr val="bg1"/>
                        </a:solidFill>
                        <a:effectLst/>
                        <a:latin typeface="Arial" charset="0"/>
                      </a:endParaRPr>
                    </a:p>
                  </a:txBody>
                  <a:tcPr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E46C0A"/>
                    </a:solidFill>
                  </a:tcPr>
                </a:tc>
              </a:tr>
            </a:tbl>
          </a:graphicData>
        </a:graphic>
      </p:graphicFrame>
      <p:sp>
        <p:nvSpPr>
          <p:cNvPr id="2056" name="TextBox 2"/>
          <p:cNvSpPr txBox="1">
            <a:spLocks noChangeArrowheads="1"/>
          </p:cNvSpPr>
          <p:nvPr/>
        </p:nvSpPr>
        <p:spPr bwMode="auto">
          <a:xfrm>
            <a:off x="142875" y="928688"/>
            <a:ext cx="8858250"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000">
                <a:solidFill>
                  <a:schemeClr val="tx1"/>
                </a:solidFill>
                <a:latin typeface="Calibri" pitchFamily="34" charset="0"/>
              </a:defRPr>
            </a:lvl1pPr>
            <a:lvl2pPr marL="742950" indent="-285750" eaLnBrk="0" hangingPunct="0">
              <a:defRPr sz="2000">
                <a:solidFill>
                  <a:schemeClr val="tx1"/>
                </a:solidFill>
                <a:latin typeface="Calibri" pitchFamily="34" charset="0"/>
              </a:defRPr>
            </a:lvl2pPr>
            <a:lvl3pPr marL="1143000" indent="-228600" eaLnBrk="0" hangingPunct="0">
              <a:defRPr sz="2000">
                <a:solidFill>
                  <a:schemeClr val="tx1"/>
                </a:solidFill>
                <a:latin typeface="Calibri" pitchFamily="34" charset="0"/>
              </a:defRPr>
            </a:lvl3pPr>
            <a:lvl4pPr marL="1600200" indent="-228600" eaLnBrk="0" hangingPunct="0">
              <a:defRPr sz="2000">
                <a:solidFill>
                  <a:schemeClr val="tx1"/>
                </a:solidFill>
                <a:latin typeface="Calibri" pitchFamily="34" charset="0"/>
              </a:defRPr>
            </a:lvl4pPr>
            <a:lvl5pPr marL="2057400" indent="-228600" eaLnBrk="0" hangingPunct="0">
              <a:defRPr sz="2000">
                <a:solidFill>
                  <a:schemeClr val="tx1"/>
                </a:solidFill>
                <a:latin typeface="Calibri" pitchFamily="34" charset="0"/>
              </a:defRPr>
            </a:lvl5pPr>
            <a:lvl6pPr marL="2514600" indent="-228600" eaLnBrk="0" fontAlgn="base" hangingPunct="0">
              <a:spcBef>
                <a:spcPct val="0"/>
              </a:spcBef>
              <a:spcAft>
                <a:spcPct val="0"/>
              </a:spcAft>
              <a:defRPr sz="2000">
                <a:solidFill>
                  <a:schemeClr val="tx1"/>
                </a:solidFill>
                <a:latin typeface="Calibri" pitchFamily="34" charset="0"/>
              </a:defRPr>
            </a:lvl6pPr>
            <a:lvl7pPr marL="2971800" indent="-228600" eaLnBrk="0" fontAlgn="base" hangingPunct="0">
              <a:spcBef>
                <a:spcPct val="0"/>
              </a:spcBef>
              <a:spcAft>
                <a:spcPct val="0"/>
              </a:spcAft>
              <a:defRPr sz="2000">
                <a:solidFill>
                  <a:schemeClr val="tx1"/>
                </a:solidFill>
                <a:latin typeface="Calibri" pitchFamily="34" charset="0"/>
              </a:defRPr>
            </a:lvl7pPr>
            <a:lvl8pPr marL="3429000" indent="-228600" eaLnBrk="0" fontAlgn="base" hangingPunct="0">
              <a:spcBef>
                <a:spcPct val="0"/>
              </a:spcBef>
              <a:spcAft>
                <a:spcPct val="0"/>
              </a:spcAft>
              <a:defRPr sz="2000">
                <a:solidFill>
                  <a:schemeClr val="tx1"/>
                </a:solidFill>
                <a:latin typeface="Calibri" pitchFamily="34" charset="0"/>
              </a:defRPr>
            </a:lvl8pPr>
            <a:lvl9pPr marL="3886200" indent="-228600" eaLnBrk="0" fontAlgn="base" hangingPunct="0">
              <a:spcBef>
                <a:spcPct val="0"/>
              </a:spcBef>
              <a:spcAft>
                <a:spcPct val="0"/>
              </a:spcAft>
              <a:defRPr sz="2000">
                <a:solidFill>
                  <a:schemeClr val="tx1"/>
                </a:solidFill>
                <a:latin typeface="Calibri" pitchFamily="34" charset="0"/>
              </a:defRPr>
            </a:lvl9pPr>
          </a:lstStyle>
          <a:p>
            <a:pPr eaLnBrk="1" hangingPunct="1"/>
            <a:r>
              <a:rPr lang="en-GB" sz="2400"/>
              <a:t>Los militares incendian el pueblo.  Trágicamente Cristina María y su familia mueren.  Chava vuelve a su casa y encuentra las ruinas.   Después decide unirse a los guerrillas.</a:t>
            </a:r>
            <a:endParaRPr lang="en-US" sz="2400"/>
          </a:p>
        </p:txBody>
      </p:sp>
      <p:sp>
        <p:nvSpPr>
          <p:cNvPr id="2057" name="TextBox 4"/>
          <p:cNvSpPr txBox="1">
            <a:spLocks noChangeArrowheads="1"/>
          </p:cNvSpPr>
          <p:nvPr/>
        </p:nvSpPr>
        <p:spPr bwMode="auto">
          <a:xfrm>
            <a:off x="5072063" y="2071688"/>
            <a:ext cx="3929062" cy="4524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000">
                <a:solidFill>
                  <a:schemeClr val="tx1"/>
                </a:solidFill>
                <a:latin typeface="Calibri" pitchFamily="34" charset="0"/>
              </a:defRPr>
            </a:lvl1pPr>
            <a:lvl2pPr marL="742950" indent="-285750" eaLnBrk="0" hangingPunct="0">
              <a:defRPr sz="2000">
                <a:solidFill>
                  <a:schemeClr val="tx1"/>
                </a:solidFill>
                <a:latin typeface="Calibri" pitchFamily="34" charset="0"/>
              </a:defRPr>
            </a:lvl2pPr>
            <a:lvl3pPr marL="1143000" indent="-228600" eaLnBrk="0" hangingPunct="0">
              <a:defRPr sz="2000">
                <a:solidFill>
                  <a:schemeClr val="tx1"/>
                </a:solidFill>
                <a:latin typeface="Calibri" pitchFamily="34" charset="0"/>
              </a:defRPr>
            </a:lvl3pPr>
            <a:lvl4pPr marL="1600200" indent="-228600" eaLnBrk="0" hangingPunct="0">
              <a:defRPr sz="2000">
                <a:solidFill>
                  <a:schemeClr val="tx1"/>
                </a:solidFill>
                <a:latin typeface="Calibri" pitchFamily="34" charset="0"/>
              </a:defRPr>
            </a:lvl4pPr>
            <a:lvl5pPr marL="2057400" indent="-228600" eaLnBrk="0" hangingPunct="0">
              <a:defRPr sz="2000">
                <a:solidFill>
                  <a:schemeClr val="tx1"/>
                </a:solidFill>
                <a:latin typeface="Calibri" pitchFamily="34" charset="0"/>
              </a:defRPr>
            </a:lvl5pPr>
            <a:lvl6pPr marL="2514600" indent="-228600" eaLnBrk="0" fontAlgn="base" hangingPunct="0">
              <a:spcBef>
                <a:spcPct val="0"/>
              </a:spcBef>
              <a:spcAft>
                <a:spcPct val="0"/>
              </a:spcAft>
              <a:defRPr sz="2000">
                <a:solidFill>
                  <a:schemeClr val="tx1"/>
                </a:solidFill>
                <a:latin typeface="Calibri" pitchFamily="34" charset="0"/>
              </a:defRPr>
            </a:lvl6pPr>
            <a:lvl7pPr marL="2971800" indent="-228600" eaLnBrk="0" fontAlgn="base" hangingPunct="0">
              <a:spcBef>
                <a:spcPct val="0"/>
              </a:spcBef>
              <a:spcAft>
                <a:spcPct val="0"/>
              </a:spcAft>
              <a:defRPr sz="2000">
                <a:solidFill>
                  <a:schemeClr val="tx1"/>
                </a:solidFill>
                <a:latin typeface="Calibri" pitchFamily="34" charset="0"/>
              </a:defRPr>
            </a:lvl7pPr>
            <a:lvl8pPr marL="3429000" indent="-228600" eaLnBrk="0" fontAlgn="base" hangingPunct="0">
              <a:spcBef>
                <a:spcPct val="0"/>
              </a:spcBef>
              <a:spcAft>
                <a:spcPct val="0"/>
              </a:spcAft>
              <a:defRPr sz="2000">
                <a:solidFill>
                  <a:schemeClr val="tx1"/>
                </a:solidFill>
                <a:latin typeface="Calibri" pitchFamily="34" charset="0"/>
              </a:defRPr>
            </a:lvl8pPr>
            <a:lvl9pPr marL="3886200" indent="-228600" eaLnBrk="0" fontAlgn="base" hangingPunct="0">
              <a:spcBef>
                <a:spcPct val="0"/>
              </a:spcBef>
              <a:spcAft>
                <a:spcPct val="0"/>
              </a:spcAft>
              <a:defRPr sz="2000">
                <a:solidFill>
                  <a:schemeClr val="tx1"/>
                </a:solidFill>
                <a:latin typeface="Calibri" pitchFamily="34" charset="0"/>
              </a:defRPr>
            </a:lvl9pPr>
          </a:lstStyle>
          <a:p>
            <a:pPr eaLnBrk="1" hangingPunct="1"/>
            <a:r>
              <a:rPr lang="es-ES_tradnl" sz="1800" b="1"/>
              <a:t>Razones</a:t>
            </a:r>
            <a:r>
              <a:rPr lang="es-ES_tradnl" sz="1800"/>
              <a:t> (Bebe)</a:t>
            </a:r>
            <a:br>
              <a:rPr lang="es-ES_tradnl" sz="1800"/>
            </a:br>
            <a:r>
              <a:rPr lang="es-ES_tradnl" sz="1800"/>
              <a:t>Tengo razones, para buscarte</a:t>
            </a:r>
            <a:endParaRPr lang="en-US" sz="1800"/>
          </a:p>
          <a:p>
            <a:pPr eaLnBrk="1" hangingPunct="1"/>
            <a:r>
              <a:rPr lang="es-ES_tradnl" sz="1800"/>
              <a:t>Tengo necesidad de verte, de oírte, </a:t>
            </a:r>
            <a:br>
              <a:rPr lang="es-ES_tradnl" sz="1800"/>
            </a:br>
            <a:r>
              <a:rPr lang="es-ES_tradnl" sz="1800"/>
              <a:t>de hablarte</a:t>
            </a:r>
            <a:endParaRPr lang="en-US" sz="1800"/>
          </a:p>
          <a:p>
            <a:pPr eaLnBrk="1" hangingPunct="1"/>
            <a:r>
              <a:rPr lang="es-ES_tradnl" sz="1800"/>
              <a:t>Tengo razones, para esperarte</a:t>
            </a:r>
            <a:endParaRPr lang="en-US" sz="1800"/>
          </a:p>
          <a:p>
            <a:pPr eaLnBrk="1" hangingPunct="1"/>
            <a:r>
              <a:rPr lang="es-ES_tradnl" sz="1800"/>
              <a:t>porque no creo que haya en el mundo nadie más a quien ame</a:t>
            </a:r>
            <a:endParaRPr lang="en-US" sz="1800"/>
          </a:p>
          <a:p>
            <a:pPr eaLnBrk="1" hangingPunct="1"/>
            <a:r>
              <a:rPr lang="es-ES_tradnl" sz="1800"/>
              <a:t>Tengo razones, razones de sobra </a:t>
            </a:r>
            <a:br>
              <a:rPr lang="es-ES_tradnl" sz="1800"/>
            </a:br>
            <a:r>
              <a:rPr lang="es-ES_tradnl" sz="1800"/>
              <a:t>para pedirle al viento que vuelvas</a:t>
            </a:r>
            <a:endParaRPr lang="en-US" sz="1800"/>
          </a:p>
          <a:p>
            <a:pPr eaLnBrk="1" hangingPunct="1"/>
            <a:r>
              <a:rPr lang="es-ES_tradnl" sz="1800"/>
              <a:t>aunque sea como una sombra</a:t>
            </a:r>
            <a:endParaRPr lang="en-US" sz="1800"/>
          </a:p>
          <a:p>
            <a:pPr eaLnBrk="1" hangingPunct="1"/>
            <a:r>
              <a:rPr lang="es-ES_tradnl" sz="1800"/>
              <a:t>Tengo razones, para no quererte olvidar</a:t>
            </a:r>
            <a:endParaRPr lang="en-US" sz="1800"/>
          </a:p>
          <a:p>
            <a:pPr eaLnBrk="1" hangingPunct="1"/>
            <a:r>
              <a:rPr lang="es-ES_tradnl" sz="1800"/>
              <a:t>porque el trocito de felicidad fuiste</a:t>
            </a:r>
            <a:endParaRPr lang="en-US" sz="1800"/>
          </a:p>
          <a:p>
            <a:pPr eaLnBrk="1" hangingPunct="1"/>
            <a:r>
              <a:rPr lang="es-ES_tradnl" sz="1800"/>
              <a:t>tu quien me lo dio a probar</a:t>
            </a:r>
            <a:endParaRPr lang="en-US" sz="1800"/>
          </a:p>
          <a:p>
            <a:pPr eaLnBrk="1" hangingPunct="1"/>
            <a:r>
              <a:rPr lang="es-ES_tradnl" sz="1800"/>
              <a:t>El aire huele a ti, mi casa se cae</a:t>
            </a:r>
            <a:endParaRPr lang="en-US" sz="1800"/>
          </a:p>
          <a:p>
            <a:pPr eaLnBrk="1" hangingPunct="1"/>
            <a:r>
              <a:rPr lang="es-ES_tradnl" sz="1800"/>
              <a:t>porque no estás aquí</a:t>
            </a:r>
            <a:endParaRPr lang="en-US" sz="1800"/>
          </a:p>
          <a:p>
            <a:pPr eaLnBrk="1" hangingPunct="1"/>
            <a:endParaRPr lang="en-US" sz="1800"/>
          </a:p>
        </p:txBody>
      </p:sp>
      <p:pic>
        <p:nvPicPr>
          <p:cNvPr id="21514" name="Razones - Bebe.wmv">
            <a:hlinkClick r:id="" action="ppaction://media"/>
          </p:cNvPr>
          <p:cNvPicPr>
            <a:picLocks noChangeAspect="1" noChangeArrowheads="1"/>
          </p:cNvPicPr>
          <p:nvPr>
            <a:videoFile r:link="rId2"/>
            <p:extLst>
              <p:ext uri="{DAA4B4D4-6D71-4841-9C94-3DE7FCFB9230}">
                <p14:media xmlns:p14="http://schemas.microsoft.com/office/powerpoint/2010/main" r:link="rId1"/>
              </p:ext>
            </p:extLst>
          </p:nvPr>
        </p:nvPicPr>
        <p:blipFill>
          <a:blip r:embed="rId5">
            <a:extLst>
              <a:ext uri="{28A0092B-C50C-407E-A947-70E740481C1C}">
                <a14:useLocalDpi xmlns:a14="http://schemas.microsoft.com/office/drawing/2010/main" val="0"/>
              </a:ext>
            </a:extLst>
          </a:blip>
          <a:srcRect/>
          <a:stretch>
            <a:fillRect/>
          </a:stretch>
        </p:blipFill>
        <p:spPr bwMode="auto">
          <a:xfrm>
            <a:off x="323850" y="2446338"/>
            <a:ext cx="4392613" cy="3294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21514"/>
                    </p:tgtEl>
                  </p:cond>
                </p:stCondLst>
                <p:endSync evt="end" delay="0">
                  <p:rtn val="all"/>
                </p:endSync>
                <p:childTnLst>
                  <p:par>
                    <p:cTn id="3" fill="hold" nodeType="clickPar">
                      <p:stCondLst>
                        <p:cond delay="0"/>
                      </p:stCondLst>
                      <p:childTnLst>
                        <p:par>
                          <p:cTn id="4" fill="hold" nodeType="withGroup">
                            <p:stCondLst>
                              <p:cond delay="0"/>
                            </p:stCondLst>
                            <p:childTnLst>
                              <p:par>
                                <p:cTn id="5" presetID="2" presetClass="mediacall" presetSubtype="0" fill="hold" nodeType="clickEffect">
                                  <p:stCondLst>
                                    <p:cond delay="0"/>
                                  </p:stCondLst>
                                  <p:childTnLst>
                                    <p:cmd type="call" cmd="togglePause">
                                      <p:cBhvr>
                                        <p:cTn id="6" dur="1" fill="hold"/>
                                        <p:tgtEl>
                                          <p:spTgt spid="21514"/>
                                        </p:tgtEl>
                                      </p:cBhvr>
                                    </p:cmd>
                                  </p:childTnLst>
                                </p:cTn>
                              </p:par>
                            </p:childTnLst>
                          </p:cTn>
                        </p:par>
                      </p:childTnLst>
                    </p:cTn>
                  </p:par>
                </p:childTnLst>
              </p:cTn>
              <p:nextCondLst>
                <p:cond evt="onClick" delay="0">
                  <p:tgtEl>
                    <p:spTgt spid="21514"/>
                  </p:tgtEl>
                </p:cond>
              </p:nextCondLst>
            </p:seq>
            <p:video>
              <p:cMediaNode>
                <p:cTn id="7" fill="hold" display="0">
                  <p:stCondLst>
                    <p:cond delay="indefinite"/>
                  </p:stCondLst>
                  <p:endCondLst>
                    <p:cond evt="onNext" delay="0">
                      <p:tgtEl>
                        <p:sldTgt/>
                      </p:tgtEl>
                    </p:cond>
                    <p:cond evt="onPrev" delay="0">
                      <p:tgtEl>
                        <p:sldTgt/>
                      </p:tgtEl>
                    </p:cond>
                  </p:endCondLst>
                </p:cTn>
                <p:tgtEl>
                  <p:spTgt spid="21514"/>
                </p:tgtEl>
              </p:cMediaNode>
            </p:video>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Group 10"/>
          <p:cNvGraphicFramePr>
            <a:graphicFrameLocks noGrp="1"/>
          </p:cNvGraphicFramePr>
          <p:nvPr/>
        </p:nvGraphicFramePr>
        <p:xfrm>
          <a:off x="188913" y="142875"/>
          <a:ext cx="8740775" cy="677863"/>
        </p:xfrm>
        <a:graphic>
          <a:graphicData uri="http://schemas.openxmlformats.org/drawingml/2006/table">
            <a:tbl>
              <a:tblPr/>
              <a:tblGrid>
                <a:gridCol w="8740775"/>
              </a:tblGrid>
              <a:tr h="677863">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s-ES" sz="3600" b="1" i="0" u="none" strike="noStrike" cap="none" normalizeH="0" baseline="0" smtClean="0">
                          <a:ln>
                            <a:noFill/>
                          </a:ln>
                          <a:solidFill>
                            <a:schemeClr val="bg1"/>
                          </a:solidFill>
                          <a:effectLst/>
                          <a:latin typeface="Arial" charset="0"/>
                        </a:rPr>
                        <a:t>Empareja las imágenes con el texto.</a:t>
                      </a:r>
                      <a:endParaRPr kumimoji="0" lang="en-GB" sz="3600" b="0" i="0" u="none" strike="noStrike" cap="none" normalizeH="0" baseline="0" smtClean="0">
                        <a:ln>
                          <a:noFill/>
                        </a:ln>
                        <a:solidFill>
                          <a:schemeClr val="bg1"/>
                        </a:solidFill>
                        <a:effectLst/>
                        <a:latin typeface="Arial" charset="0"/>
                      </a:endParaRPr>
                    </a:p>
                  </a:txBody>
                  <a:tcPr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E46C0A"/>
                    </a:solidFill>
                  </a:tcPr>
                </a:tc>
              </a:tr>
            </a:tbl>
          </a:graphicData>
        </a:graphic>
      </p:graphicFrame>
      <p:pic>
        <p:nvPicPr>
          <p:cNvPr id="3080" name="Picture 3" descr="galeria02.jpg"/>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429375" y="1071563"/>
            <a:ext cx="2476500" cy="1238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81" name="Picture 4" descr="galeria09.jpg"/>
          <p:cNvPicPr>
            <a:picLocks noChangeAspect="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429375" y="3762375"/>
            <a:ext cx="2476500" cy="1238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82" name="Picture 5" descr="galeria03.jpg"/>
          <p:cNvPicPr>
            <a:picLocks noChangeAspect="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6429375" y="2392363"/>
            <a:ext cx="2500313" cy="1250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aphicFrame>
        <p:nvGraphicFramePr>
          <p:cNvPr id="23606" name="Group 54"/>
          <p:cNvGraphicFramePr>
            <a:graphicFrameLocks noGrp="1"/>
          </p:cNvGraphicFramePr>
          <p:nvPr/>
        </p:nvGraphicFramePr>
        <p:xfrm>
          <a:off x="2643188" y="857250"/>
          <a:ext cx="3714750" cy="5913439"/>
        </p:xfrm>
        <a:graphic>
          <a:graphicData uri="http://schemas.openxmlformats.org/drawingml/2006/table">
            <a:tbl>
              <a:tblPr/>
              <a:tblGrid>
                <a:gridCol w="277812"/>
                <a:gridCol w="3436938"/>
              </a:tblGrid>
              <a:tr h="701078">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2000" b="0" i="0" u="none" strike="noStrike" cap="none" normalizeH="0" baseline="0" dirty="0" smtClean="0">
                          <a:ln>
                            <a:noFill/>
                          </a:ln>
                          <a:solidFill>
                            <a:schemeClr val="tx1"/>
                          </a:solidFill>
                          <a:effectLst/>
                          <a:latin typeface="Calibri" pitchFamily="34" charset="0"/>
                        </a:rPr>
                        <a:t>1</a:t>
                      </a:r>
                      <a:endParaRPr kumimoji="0" lang="en-US" sz="2000" b="0" i="0" u="none" strike="noStrike" cap="none" normalizeH="0" baseline="0" dirty="0" smtClean="0">
                        <a:ln>
                          <a:noFill/>
                        </a:ln>
                        <a:solidFill>
                          <a:schemeClr val="tx1"/>
                        </a:solidFill>
                        <a:effectLst/>
                        <a:latin typeface="Calibri" pitchFamily="34" charset="0"/>
                      </a:endParaRPr>
                    </a:p>
                  </a:txBody>
                  <a:tcPr marT="45722" marB="45722" anchor="ctr" horzOverflow="overflow">
                    <a:lnL w="12700" cap="flat" cmpd="sng" algn="ctr">
                      <a:solidFill>
                        <a:srgbClr val="F79646"/>
                      </a:solidFill>
                      <a:prstDash val="solid"/>
                      <a:round/>
                      <a:headEnd type="none" w="med" len="med"/>
                      <a:tailEnd type="none" w="med" len="med"/>
                    </a:lnL>
                    <a:lnR w="12700" cap="flat" cmpd="sng" algn="ctr">
                      <a:solidFill>
                        <a:srgbClr val="F79646"/>
                      </a:solidFill>
                      <a:prstDash val="solid"/>
                      <a:round/>
                      <a:headEnd type="none" w="med" len="med"/>
                      <a:tailEnd type="none" w="med" len="med"/>
                    </a:lnR>
                    <a:lnT w="12700" cap="flat" cmpd="sng" algn="ctr">
                      <a:solidFill>
                        <a:srgbClr val="F79646"/>
                      </a:solidFill>
                      <a:prstDash val="solid"/>
                      <a:round/>
                      <a:headEnd type="none" w="med" len="med"/>
                      <a:tailEnd type="none" w="med" len="med"/>
                    </a:lnT>
                    <a:lnB w="25400" cap="flat" cmpd="sng" algn="ctr">
                      <a:solidFill>
                        <a:srgbClr val="F79646"/>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s-ES_tradnl" sz="2000" b="0" i="0" u="none" strike="noStrike" cap="none" normalizeH="0" baseline="0" smtClean="0">
                          <a:ln>
                            <a:noFill/>
                          </a:ln>
                          <a:solidFill>
                            <a:schemeClr val="tx1"/>
                          </a:solidFill>
                          <a:effectLst/>
                          <a:latin typeface="Calibri" pitchFamily="34" charset="0"/>
                        </a:rPr>
                        <a:t>Los niños estudian en la escuela.</a:t>
                      </a:r>
                      <a:endParaRPr kumimoji="0" lang="en-US" sz="2000" b="0" i="0" u="none" strike="noStrike" cap="none" normalizeH="0" baseline="0" smtClean="0">
                        <a:ln>
                          <a:noFill/>
                        </a:ln>
                        <a:solidFill>
                          <a:schemeClr val="tx1"/>
                        </a:solidFill>
                        <a:effectLst/>
                        <a:latin typeface="Calibri" pitchFamily="34" charset="0"/>
                      </a:endParaRPr>
                    </a:p>
                  </a:txBody>
                  <a:tcPr marT="45722" marB="45722" horzOverflow="overflow">
                    <a:lnL w="12700" cap="flat" cmpd="sng" algn="ctr">
                      <a:solidFill>
                        <a:srgbClr val="F79646"/>
                      </a:solidFill>
                      <a:prstDash val="solid"/>
                      <a:round/>
                      <a:headEnd type="none" w="med" len="med"/>
                      <a:tailEnd type="none" w="med" len="med"/>
                    </a:lnL>
                    <a:lnR w="12700" cap="flat" cmpd="sng" algn="ctr">
                      <a:solidFill>
                        <a:srgbClr val="F79646"/>
                      </a:solidFill>
                      <a:prstDash val="solid"/>
                      <a:round/>
                      <a:headEnd type="none" w="med" len="med"/>
                      <a:tailEnd type="none" w="med" len="med"/>
                    </a:lnR>
                    <a:lnT w="12700" cap="flat" cmpd="sng" algn="ctr">
                      <a:solidFill>
                        <a:srgbClr val="F79646"/>
                      </a:solidFill>
                      <a:prstDash val="solid"/>
                      <a:round/>
                      <a:headEnd type="none" w="med" len="med"/>
                      <a:tailEnd type="none" w="med" len="med"/>
                    </a:lnT>
                    <a:lnB w="25400" cap="flat" cmpd="sng" algn="ctr">
                      <a:solidFill>
                        <a:srgbClr val="F79646"/>
                      </a:solidFill>
                      <a:prstDash val="solid"/>
                      <a:round/>
                      <a:headEnd type="none" w="med" len="med"/>
                      <a:tailEnd type="none" w="med" len="med"/>
                    </a:lnB>
                    <a:lnTlToBr>
                      <a:noFill/>
                    </a:lnTlToBr>
                    <a:lnBlToTr>
                      <a:noFill/>
                    </a:lnBlToTr>
                    <a:noFill/>
                  </a:tcPr>
                </a:tc>
              </a:tr>
              <a:tr h="701078">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2000" b="0" i="0" u="none" strike="noStrike" cap="none" normalizeH="0" baseline="0" smtClean="0">
                          <a:ln>
                            <a:noFill/>
                          </a:ln>
                          <a:solidFill>
                            <a:schemeClr val="tx1"/>
                          </a:solidFill>
                          <a:effectLst/>
                          <a:latin typeface="Calibri" pitchFamily="34" charset="0"/>
                        </a:rPr>
                        <a:t>2</a:t>
                      </a:r>
                      <a:endParaRPr kumimoji="0" lang="en-US" sz="2000" b="0" i="0" u="none" strike="noStrike" cap="none" normalizeH="0" baseline="0" smtClean="0">
                        <a:ln>
                          <a:noFill/>
                        </a:ln>
                        <a:solidFill>
                          <a:schemeClr val="tx1"/>
                        </a:solidFill>
                        <a:effectLst/>
                        <a:latin typeface="Calibri" pitchFamily="34" charset="0"/>
                      </a:endParaRPr>
                    </a:p>
                  </a:txBody>
                  <a:tcPr marT="45722" marB="45722" anchor="ctr" horzOverflow="overflow">
                    <a:lnL w="12700" cap="flat" cmpd="sng" algn="ctr">
                      <a:solidFill>
                        <a:srgbClr val="F79646"/>
                      </a:solidFill>
                      <a:prstDash val="solid"/>
                      <a:round/>
                      <a:headEnd type="none" w="med" len="med"/>
                      <a:tailEnd type="none" w="med" len="med"/>
                    </a:lnL>
                    <a:lnR w="12700" cap="flat" cmpd="sng" algn="ctr">
                      <a:solidFill>
                        <a:srgbClr val="F79646"/>
                      </a:solidFill>
                      <a:prstDash val="solid"/>
                      <a:round/>
                      <a:headEnd type="none" w="med" len="med"/>
                      <a:tailEnd type="none" w="med" len="med"/>
                    </a:lnR>
                    <a:lnT w="25400" cap="flat" cmpd="sng" algn="ctr">
                      <a:solidFill>
                        <a:srgbClr val="F79646"/>
                      </a:solidFill>
                      <a:prstDash val="solid"/>
                      <a:round/>
                      <a:headEnd type="none" w="med" len="med"/>
                      <a:tailEnd type="none" w="med" len="med"/>
                    </a:lnT>
                    <a:lnB w="12700" cap="flat" cmpd="sng" algn="ctr">
                      <a:solidFill>
                        <a:srgbClr val="F79646"/>
                      </a:solidFill>
                      <a:prstDash val="solid"/>
                      <a:round/>
                      <a:headEnd type="none" w="med" len="med"/>
                      <a:tailEnd type="none" w="med" len="med"/>
                    </a:lnB>
                    <a:lnTlToBr>
                      <a:noFill/>
                    </a:lnTlToBr>
                    <a:lnBlToTr>
                      <a:noFill/>
                    </a:lnBlToTr>
                    <a:solidFill>
                      <a:srgbClr val="F79646">
                        <a:alpha val="20000"/>
                      </a:srgbClr>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s-ES_tradnl" sz="2000" b="0" i="0" u="none" strike="noStrike" cap="none" normalizeH="0" baseline="0" smtClean="0">
                          <a:ln>
                            <a:noFill/>
                          </a:ln>
                          <a:solidFill>
                            <a:schemeClr val="tx1"/>
                          </a:solidFill>
                          <a:effectLst/>
                          <a:latin typeface="Calibri" pitchFamily="34" charset="0"/>
                        </a:rPr>
                        <a:t>Chava quiere a la hija de la maestra.</a:t>
                      </a:r>
                      <a:endParaRPr kumimoji="0" lang="en-US" sz="2000" b="0" i="0" u="none" strike="noStrike" cap="none" normalizeH="0" baseline="0" smtClean="0">
                        <a:ln>
                          <a:noFill/>
                        </a:ln>
                        <a:solidFill>
                          <a:schemeClr val="tx1"/>
                        </a:solidFill>
                        <a:effectLst/>
                        <a:latin typeface="Calibri" pitchFamily="34" charset="0"/>
                      </a:endParaRPr>
                    </a:p>
                  </a:txBody>
                  <a:tcPr marT="45722" marB="45722" horzOverflow="overflow">
                    <a:lnL w="12700" cap="flat" cmpd="sng" algn="ctr">
                      <a:solidFill>
                        <a:srgbClr val="F79646"/>
                      </a:solidFill>
                      <a:prstDash val="solid"/>
                      <a:round/>
                      <a:headEnd type="none" w="med" len="med"/>
                      <a:tailEnd type="none" w="med" len="med"/>
                    </a:lnL>
                    <a:lnR w="12700" cap="flat" cmpd="sng" algn="ctr">
                      <a:solidFill>
                        <a:srgbClr val="F79646"/>
                      </a:solidFill>
                      <a:prstDash val="solid"/>
                      <a:round/>
                      <a:headEnd type="none" w="med" len="med"/>
                      <a:tailEnd type="none" w="med" len="med"/>
                    </a:lnR>
                    <a:lnT w="25400" cap="flat" cmpd="sng" algn="ctr">
                      <a:solidFill>
                        <a:srgbClr val="F79646"/>
                      </a:solidFill>
                      <a:prstDash val="solid"/>
                      <a:round/>
                      <a:headEnd type="none" w="med" len="med"/>
                      <a:tailEnd type="none" w="med" len="med"/>
                    </a:lnT>
                    <a:lnB w="12700" cap="flat" cmpd="sng" algn="ctr">
                      <a:solidFill>
                        <a:srgbClr val="F79646"/>
                      </a:solidFill>
                      <a:prstDash val="solid"/>
                      <a:round/>
                      <a:headEnd type="none" w="med" len="med"/>
                      <a:tailEnd type="none" w="med" len="med"/>
                    </a:lnB>
                    <a:lnTlToBr>
                      <a:noFill/>
                    </a:lnTlToBr>
                    <a:lnBlToTr>
                      <a:noFill/>
                    </a:lnBlToTr>
                    <a:solidFill>
                      <a:srgbClr val="F79646">
                        <a:alpha val="20000"/>
                      </a:srgbClr>
                    </a:solidFill>
                  </a:tcPr>
                </a:tc>
              </a:tr>
              <a:tr h="701078">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2000" b="0" i="0" u="none" strike="noStrike" cap="none" normalizeH="0" baseline="0" smtClean="0">
                          <a:ln>
                            <a:noFill/>
                          </a:ln>
                          <a:solidFill>
                            <a:schemeClr val="tx1"/>
                          </a:solidFill>
                          <a:effectLst/>
                          <a:latin typeface="Calibri" pitchFamily="34" charset="0"/>
                        </a:rPr>
                        <a:t>3</a:t>
                      </a:r>
                      <a:endParaRPr kumimoji="0" lang="en-US" sz="2000" b="0" i="0" u="none" strike="noStrike" cap="none" normalizeH="0" baseline="0" smtClean="0">
                        <a:ln>
                          <a:noFill/>
                        </a:ln>
                        <a:solidFill>
                          <a:schemeClr val="tx1"/>
                        </a:solidFill>
                        <a:effectLst/>
                        <a:latin typeface="Calibri" pitchFamily="34" charset="0"/>
                      </a:endParaRPr>
                    </a:p>
                  </a:txBody>
                  <a:tcPr marT="45722" marB="45722" anchor="ctr" horzOverflow="overflow">
                    <a:lnL w="12700" cap="flat" cmpd="sng" algn="ctr">
                      <a:solidFill>
                        <a:srgbClr val="F79646"/>
                      </a:solidFill>
                      <a:prstDash val="solid"/>
                      <a:round/>
                      <a:headEnd type="none" w="med" len="med"/>
                      <a:tailEnd type="none" w="med" len="med"/>
                    </a:lnL>
                    <a:lnR w="12700" cap="flat" cmpd="sng" algn="ctr">
                      <a:solidFill>
                        <a:srgbClr val="F79646"/>
                      </a:solidFill>
                      <a:prstDash val="solid"/>
                      <a:round/>
                      <a:headEnd type="none" w="med" len="med"/>
                      <a:tailEnd type="none" w="med" len="med"/>
                    </a:lnR>
                    <a:lnT w="12700" cap="flat" cmpd="sng" algn="ctr">
                      <a:solidFill>
                        <a:srgbClr val="F79646"/>
                      </a:solidFill>
                      <a:prstDash val="solid"/>
                      <a:round/>
                      <a:headEnd type="none" w="med" len="med"/>
                      <a:tailEnd type="none" w="med" len="med"/>
                    </a:lnT>
                    <a:lnB w="12700" cap="flat" cmpd="sng" algn="ctr">
                      <a:solidFill>
                        <a:srgbClr val="F79646"/>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s-ES_tradnl" sz="2000" b="0" i="0" u="none" strike="noStrike" cap="none" normalizeH="0" baseline="0" dirty="0" smtClean="0">
                          <a:ln>
                            <a:noFill/>
                          </a:ln>
                          <a:solidFill>
                            <a:schemeClr val="tx1"/>
                          </a:solidFill>
                          <a:effectLst/>
                          <a:latin typeface="Calibri" pitchFamily="34" charset="0"/>
                        </a:rPr>
                        <a:t>La madre de Chava hace costura para ganar dinero.</a:t>
                      </a:r>
                      <a:endParaRPr kumimoji="0" lang="en-US" sz="2000" b="0" i="0" u="none" strike="noStrike" cap="none" normalizeH="0" baseline="0" dirty="0" smtClean="0">
                        <a:ln>
                          <a:noFill/>
                        </a:ln>
                        <a:solidFill>
                          <a:schemeClr val="tx1"/>
                        </a:solidFill>
                        <a:effectLst/>
                        <a:latin typeface="Calibri" pitchFamily="34" charset="0"/>
                      </a:endParaRPr>
                    </a:p>
                  </a:txBody>
                  <a:tcPr marT="45722" marB="45722" horzOverflow="overflow">
                    <a:lnL w="12700" cap="flat" cmpd="sng" algn="ctr">
                      <a:solidFill>
                        <a:srgbClr val="F79646"/>
                      </a:solidFill>
                      <a:prstDash val="solid"/>
                      <a:round/>
                      <a:headEnd type="none" w="med" len="med"/>
                      <a:tailEnd type="none" w="med" len="med"/>
                    </a:lnL>
                    <a:lnR w="12700" cap="flat" cmpd="sng" algn="ctr">
                      <a:solidFill>
                        <a:srgbClr val="F79646"/>
                      </a:solidFill>
                      <a:prstDash val="solid"/>
                      <a:round/>
                      <a:headEnd type="none" w="med" len="med"/>
                      <a:tailEnd type="none" w="med" len="med"/>
                    </a:lnR>
                    <a:lnT w="12700" cap="flat" cmpd="sng" algn="ctr">
                      <a:solidFill>
                        <a:srgbClr val="F79646"/>
                      </a:solidFill>
                      <a:prstDash val="solid"/>
                      <a:round/>
                      <a:headEnd type="none" w="med" len="med"/>
                      <a:tailEnd type="none" w="med" len="med"/>
                    </a:lnT>
                    <a:lnB w="12700" cap="flat" cmpd="sng" algn="ctr">
                      <a:solidFill>
                        <a:srgbClr val="F79646"/>
                      </a:solidFill>
                      <a:prstDash val="solid"/>
                      <a:round/>
                      <a:headEnd type="none" w="med" len="med"/>
                      <a:tailEnd type="none" w="med" len="med"/>
                    </a:lnB>
                    <a:lnTlToBr>
                      <a:noFill/>
                    </a:lnTlToBr>
                    <a:lnBlToTr>
                      <a:noFill/>
                    </a:lnBlToTr>
                    <a:noFill/>
                  </a:tcPr>
                </a:tc>
              </a:tr>
              <a:tr h="1005894">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2000" b="0" i="0" u="none" strike="noStrike" cap="none" normalizeH="0" baseline="0" smtClean="0">
                          <a:ln>
                            <a:noFill/>
                          </a:ln>
                          <a:solidFill>
                            <a:schemeClr val="tx1"/>
                          </a:solidFill>
                          <a:effectLst/>
                          <a:latin typeface="Calibri" pitchFamily="34" charset="0"/>
                        </a:rPr>
                        <a:t>4</a:t>
                      </a:r>
                      <a:endParaRPr kumimoji="0" lang="en-US" sz="2000" b="0" i="0" u="none" strike="noStrike" cap="none" normalizeH="0" baseline="0" smtClean="0">
                        <a:ln>
                          <a:noFill/>
                        </a:ln>
                        <a:solidFill>
                          <a:schemeClr val="tx1"/>
                        </a:solidFill>
                        <a:effectLst/>
                        <a:latin typeface="Calibri" pitchFamily="34" charset="0"/>
                      </a:endParaRPr>
                    </a:p>
                  </a:txBody>
                  <a:tcPr marT="45722" marB="45722" anchor="ctr" horzOverflow="overflow">
                    <a:lnL w="12700" cap="flat" cmpd="sng" algn="ctr">
                      <a:solidFill>
                        <a:srgbClr val="F79646"/>
                      </a:solidFill>
                      <a:prstDash val="solid"/>
                      <a:round/>
                      <a:headEnd type="none" w="med" len="med"/>
                      <a:tailEnd type="none" w="med" len="med"/>
                    </a:lnL>
                    <a:lnR w="12700" cap="flat" cmpd="sng" algn="ctr">
                      <a:solidFill>
                        <a:srgbClr val="F79646"/>
                      </a:solidFill>
                      <a:prstDash val="solid"/>
                      <a:round/>
                      <a:headEnd type="none" w="med" len="med"/>
                      <a:tailEnd type="none" w="med" len="med"/>
                    </a:lnR>
                    <a:lnT w="12700" cap="flat" cmpd="sng" algn="ctr">
                      <a:solidFill>
                        <a:srgbClr val="F79646"/>
                      </a:solidFill>
                      <a:prstDash val="solid"/>
                      <a:round/>
                      <a:headEnd type="none" w="med" len="med"/>
                      <a:tailEnd type="none" w="med" len="med"/>
                    </a:lnT>
                    <a:lnB w="12700" cap="flat" cmpd="sng" algn="ctr">
                      <a:solidFill>
                        <a:srgbClr val="F79646"/>
                      </a:solidFill>
                      <a:prstDash val="solid"/>
                      <a:round/>
                      <a:headEnd type="none" w="med" len="med"/>
                      <a:tailEnd type="none" w="med" len="med"/>
                    </a:lnB>
                    <a:lnTlToBr>
                      <a:noFill/>
                    </a:lnTlToBr>
                    <a:lnBlToTr>
                      <a:noFill/>
                    </a:lnBlToTr>
                    <a:solidFill>
                      <a:srgbClr val="F79646">
                        <a:alpha val="20000"/>
                      </a:srgbClr>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s-ES_tradnl" sz="2000" b="0" i="0" u="none" strike="noStrike" cap="none" normalizeH="0" baseline="0" smtClean="0">
                          <a:ln>
                            <a:noFill/>
                          </a:ln>
                          <a:solidFill>
                            <a:schemeClr val="tx1"/>
                          </a:solidFill>
                          <a:effectLst/>
                          <a:latin typeface="Calibri" pitchFamily="34" charset="0"/>
                        </a:rPr>
                        <a:t>Ratón le advierte a Chava que hay reclutamiento por la mañana.</a:t>
                      </a:r>
                      <a:endParaRPr kumimoji="0" lang="en-US" sz="2000" b="0" i="0" u="none" strike="noStrike" cap="none" normalizeH="0" baseline="0" smtClean="0">
                        <a:ln>
                          <a:noFill/>
                        </a:ln>
                        <a:solidFill>
                          <a:schemeClr val="tx1"/>
                        </a:solidFill>
                        <a:effectLst/>
                        <a:latin typeface="Calibri" pitchFamily="34" charset="0"/>
                      </a:endParaRPr>
                    </a:p>
                  </a:txBody>
                  <a:tcPr marT="45722" marB="45722" horzOverflow="overflow">
                    <a:lnL w="12700" cap="flat" cmpd="sng" algn="ctr">
                      <a:solidFill>
                        <a:srgbClr val="F79646"/>
                      </a:solidFill>
                      <a:prstDash val="solid"/>
                      <a:round/>
                      <a:headEnd type="none" w="med" len="med"/>
                      <a:tailEnd type="none" w="med" len="med"/>
                    </a:lnL>
                    <a:lnR w="12700" cap="flat" cmpd="sng" algn="ctr">
                      <a:solidFill>
                        <a:srgbClr val="F79646"/>
                      </a:solidFill>
                      <a:prstDash val="solid"/>
                      <a:round/>
                      <a:headEnd type="none" w="med" len="med"/>
                      <a:tailEnd type="none" w="med" len="med"/>
                    </a:lnR>
                    <a:lnT w="12700" cap="flat" cmpd="sng" algn="ctr">
                      <a:solidFill>
                        <a:srgbClr val="F79646"/>
                      </a:solidFill>
                      <a:prstDash val="solid"/>
                      <a:round/>
                      <a:headEnd type="none" w="med" len="med"/>
                      <a:tailEnd type="none" w="med" len="med"/>
                    </a:lnT>
                    <a:lnB w="12700" cap="flat" cmpd="sng" algn="ctr">
                      <a:solidFill>
                        <a:srgbClr val="F79646"/>
                      </a:solidFill>
                      <a:prstDash val="solid"/>
                      <a:round/>
                      <a:headEnd type="none" w="med" len="med"/>
                      <a:tailEnd type="none" w="med" len="med"/>
                    </a:lnB>
                    <a:lnTlToBr>
                      <a:noFill/>
                    </a:lnTlToBr>
                    <a:lnBlToTr>
                      <a:noFill/>
                    </a:lnBlToTr>
                    <a:solidFill>
                      <a:srgbClr val="F79646">
                        <a:alpha val="20000"/>
                      </a:srgbClr>
                    </a:solidFill>
                  </a:tcPr>
                </a:tc>
              </a:tr>
              <a:tr h="701078">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2000" b="0" i="0" u="none" strike="noStrike" cap="none" normalizeH="0" baseline="0" smtClean="0">
                          <a:ln>
                            <a:noFill/>
                          </a:ln>
                          <a:solidFill>
                            <a:schemeClr val="tx1"/>
                          </a:solidFill>
                          <a:effectLst/>
                          <a:latin typeface="Calibri" pitchFamily="34" charset="0"/>
                        </a:rPr>
                        <a:t>5</a:t>
                      </a:r>
                      <a:endParaRPr kumimoji="0" lang="en-US" sz="2000" b="0" i="0" u="none" strike="noStrike" cap="none" normalizeH="0" baseline="0" smtClean="0">
                        <a:ln>
                          <a:noFill/>
                        </a:ln>
                        <a:solidFill>
                          <a:schemeClr val="tx1"/>
                        </a:solidFill>
                        <a:effectLst/>
                        <a:latin typeface="Calibri" pitchFamily="34" charset="0"/>
                      </a:endParaRPr>
                    </a:p>
                  </a:txBody>
                  <a:tcPr marT="45722" marB="45722" anchor="ctr" horzOverflow="overflow">
                    <a:lnL w="12700" cap="flat" cmpd="sng" algn="ctr">
                      <a:solidFill>
                        <a:srgbClr val="F79646"/>
                      </a:solidFill>
                      <a:prstDash val="solid"/>
                      <a:round/>
                      <a:headEnd type="none" w="med" len="med"/>
                      <a:tailEnd type="none" w="med" len="med"/>
                    </a:lnL>
                    <a:lnR w="12700" cap="flat" cmpd="sng" algn="ctr">
                      <a:solidFill>
                        <a:srgbClr val="F79646"/>
                      </a:solidFill>
                      <a:prstDash val="solid"/>
                      <a:round/>
                      <a:headEnd type="none" w="med" len="med"/>
                      <a:tailEnd type="none" w="med" len="med"/>
                    </a:lnR>
                    <a:lnT w="12700" cap="flat" cmpd="sng" algn="ctr">
                      <a:solidFill>
                        <a:srgbClr val="F79646"/>
                      </a:solidFill>
                      <a:prstDash val="solid"/>
                      <a:round/>
                      <a:headEnd type="none" w="med" len="med"/>
                      <a:tailEnd type="none" w="med" len="med"/>
                    </a:lnT>
                    <a:lnB w="12700" cap="flat" cmpd="sng" algn="ctr">
                      <a:solidFill>
                        <a:srgbClr val="F79646"/>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s-ES_tradnl" sz="2000" b="0" i="0" u="none" strike="noStrike" cap="none" normalizeH="0" baseline="0" smtClean="0">
                          <a:ln>
                            <a:noFill/>
                          </a:ln>
                          <a:solidFill>
                            <a:schemeClr val="tx1"/>
                          </a:solidFill>
                          <a:effectLst/>
                          <a:latin typeface="Calibri" pitchFamily="34" charset="0"/>
                        </a:rPr>
                        <a:t>Los niños se esconden en los tejados.</a:t>
                      </a:r>
                      <a:endParaRPr kumimoji="0" lang="en-US" sz="2000" b="0" i="0" u="none" strike="noStrike" cap="none" normalizeH="0" baseline="0" smtClean="0">
                        <a:ln>
                          <a:noFill/>
                        </a:ln>
                        <a:solidFill>
                          <a:schemeClr val="tx1"/>
                        </a:solidFill>
                        <a:effectLst/>
                        <a:latin typeface="Calibri" pitchFamily="34" charset="0"/>
                      </a:endParaRPr>
                    </a:p>
                  </a:txBody>
                  <a:tcPr marT="45722" marB="45722" horzOverflow="overflow">
                    <a:lnL w="12700" cap="flat" cmpd="sng" algn="ctr">
                      <a:solidFill>
                        <a:srgbClr val="F79646"/>
                      </a:solidFill>
                      <a:prstDash val="solid"/>
                      <a:round/>
                      <a:headEnd type="none" w="med" len="med"/>
                      <a:tailEnd type="none" w="med" len="med"/>
                    </a:lnL>
                    <a:lnR w="12700" cap="flat" cmpd="sng" algn="ctr">
                      <a:solidFill>
                        <a:srgbClr val="F79646"/>
                      </a:solidFill>
                      <a:prstDash val="solid"/>
                      <a:round/>
                      <a:headEnd type="none" w="med" len="med"/>
                      <a:tailEnd type="none" w="med" len="med"/>
                    </a:lnR>
                    <a:lnT w="12700" cap="flat" cmpd="sng" algn="ctr">
                      <a:solidFill>
                        <a:srgbClr val="F79646"/>
                      </a:solidFill>
                      <a:prstDash val="solid"/>
                      <a:round/>
                      <a:headEnd type="none" w="med" len="med"/>
                      <a:tailEnd type="none" w="med" len="med"/>
                    </a:lnT>
                    <a:lnB w="12700" cap="flat" cmpd="sng" algn="ctr">
                      <a:solidFill>
                        <a:srgbClr val="F79646"/>
                      </a:solidFill>
                      <a:prstDash val="solid"/>
                      <a:round/>
                      <a:headEnd type="none" w="med" len="med"/>
                      <a:tailEnd type="none" w="med" len="med"/>
                    </a:lnB>
                    <a:lnTlToBr>
                      <a:noFill/>
                    </a:lnTlToBr>
                    <a:lnBlToTr>
                      <a:noFill/>
                    </a:lnBlToTr>
                    <a:noFill/>
                  </a:tcPr>
                </a:tc>
              </a:tr>
              <a:tr h="396261">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2000" b="0" i="0" u="none" strike="noStrike" cap="none" normalizeH="0" baseline="0" smtClean="0">
                          <a:ln>
                            <a:noFill/>
                          </a:ln>
                          <a:solidFill>
                            <a:schemeClr val="tx1"/>
                          </a:solidFill>
                          <a:effectLst/>
                          <a:latin typeface="Calibri" pitchFamily="34" charset="0"/>
                        </a:rPr>
                        <a:t>6</a:t>
                      </a:r>
                      <a:endParaRPr kumimoji="0" lang="en-US" sz="2000" b="0" i="0" u="none" strike="noStrike" cap="none" normalizeH="0" baseline="0" smtClean="0">
                        <a:ln>
                          <a:noFill/>
                        </a:ln>
                        <a:solidFill>
                          <a:schemeClr val="tx1"/>
                        </a:solidFill>
                        <a:effectLst/>
                        <a:latin typeface="Calibri" pitchFamily="34" charset="0"/>
                      </a:endParaRPr>
                    </a:p>
                  </a:txBody>
                  <a:tcPr marT="45722" marB="45722" anchor="ctr" horzOverflow="overflow">
                    <a:lnL w="12700" cap="flat" cmpd="sng" algn="ctr">
                      <a:solidFill>
                        <a:srgbClr val="F79646"/>
                      </a:solidFill>
                      <a:prstDash val="solid"/>
                      <a:round/>
                      <a:headEnd type="none" w="med" len="med"/>
                      <a:tailEnd type="none" w="med" len="med"/>
                    </a:lnL>
                    <a:lnR w="12700" cap="flat" cmpd="sng" algn="ctr">
                      <a:solidFill>
                        <a:srgbClr val="F79646"/>
                      </a:solidFill>
                      <a:prstDash val="solid"/>
                      <a:round/>
                      <a:headEnd type="none" w="med" len="med"/>
                      <a:tailEnd type="none" w="med" len="med"/>
                    </a:lnR>
                    <a:lnT w="12700" cap="flat" cmpd="sng" algn="ctr">
                      <a:solidFill>
                        <a:srgbClr val="F79646"/>
                      </a:solidFill>
                      <a:prstDash val="solid"/>
                      <a:round/>
                      <a:headEnd type="none" w="med" len="med"/>
                      <a:tailEnd type="none" w="med" len="med"/>
                    </a:lnT>
                    <a:lnB w="12700" cap="flat" cmpd="sng" algn="ctr">
                      <a:solidFill>
                        <a:srgbClr val="F79646"/>
                      </a:solidFill>
                      <a:prstDash val="solid"/>
                      <a:round/>
                      <a:headEnd type="none" w="med" len="med"/>
                      <a:tailEnd type="none" w="med" len="med"/>
                    </a:lnB>
                    <a:lnTlToBr>
                      <a:noFill/>
                    </a:lnTlToBr>
                    <a:lnBlToTr>
                      <a:noFill/>
                    </a:lnBlToTr>
                    <a:solidFill>
                      <a:srgbClr val="F79646">
                        <a:alpha val="20000"/>
                      </a:srgbClr>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s-ES_tradnl" sz="2000" b="0" i="0" u="none" strike="noStrike" cap="none" normalizeH="0" baseline="0" dirty="0" smtClean="0">
                          <a:ln>
                            <a:noFill/>
                          </a:ln>
                          <a:solidFill>
                            <a:schemeClr val="tx1"/>
                          </a:solidFill>
                          <a:effectLst/>
                          <a:latin typeface="Calibri" pitchFamily="34" charset="0"/>
                        </a:rPr>
                        <a:t>Las tropas incendian el pueblo.</a:t>
                      </a:r>
                      <a:endParaRPr kumimoji="0" lang="en-US" sz="2000" b="0" i="0" u="none" strike="noStrike" cap="none" normalizeH="0" baseline="0" dirty="0" smtClean="0">
                        <a:ln>
                          <a:noFill/>
                        </a:ln>
                        <a:solidFill>
                          <a:schemeClr val="tx1"/>
                        </a:solidFill>
                        <a:effectLst/>
                        <a:latin typeface="Calibri" pitchFamily="34" charset="0"/>
                      </a:endParaRPr>
                    </a:p>
                  </a:txBody>
                  <a:tcPr marT="45722" marB="45722" horzOverflow="overflow">
                    <a:lnL w="12700" cap="flat" cmpd="sng" algn="ctr">
                      <a:solidFill>
                        <a:srgbClr val="F79646"/>
                      </a:solidFill>
                      <a:prstDash val="solid"/>
                      <a:round/>
                      <a:headEnd type="none" w="med" len="med"/>
                      <a:tailEnd type="none" w="med" len="med"/>
                    </a:lnL>
                    <a:lnR w="12700" cap="flat" cmpd="sng" algn="ctr">
                      <a:solidFill>
                        <a:srgbClr val="F79646"/>
                      </a:solidFill>
                      <a:prstDash val="solid"/>
                      <a:round/>
                      <a:headEnd type="none" w="med" len="med"/>
                      <a:tailEnd type="none" w="med" len="med"/>
                    </a:lnR>
                    <a:lnT w="12700" cap="flat" cmpd="sng" algn="ctr">
                      <a:solidFill>
                        <a:srgbClr val="F79646"/>
                      </a:solidFill>
                      <a:prstDash val="solid"/>
                      <a:round/>
                      <a:headEnd type="none" w="med" len="med"/>
                      <a:tailEnd type="none" w="med" len="med"/>
                    </a:lnT>
                    <a:lnB w="12700" cap="flat" cmpd="sng" algn="ctr">
                      <a:solidFill>
                        <a:srgbClr val="F79646"/>
                      </a:solidFill>
                      <a:prstDash val="solid"/>
                      <a:round/>
                      <a:headEnd type="none" w="med" len="med"/>
                      <a:tailEnd type="none" w="med" len="med"/>
                    </a:lnB>
                    <a:lnTlToBr>
                      <a:noFill/>
                    </a:lnTlToBr>
                    <a:lnBlToTr>
                      <a:noFill/>
                    </a:lnBlToTr>
                    <a:solidFill>
                      <a:srgbClr val="F79646">
                        <a:alpha val="20000"/>
                      </a:srgbClr>
                    </a:solidFill>
                  </a:tcPr>
                </a:tc>
              </a:tr>
              <a:tr h="701078">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2000" b="0" i="0" u="none" strike="noStrike" cap="none" normalizeH="0" baseline="0" smtClean="0">
                          <a:ln>
                            <a:noFill/>
                          </a:ln>
                          <a:solidFill>
                            <a:schemeClr val="tx1"/>
                          </a:solidFill>
                          <a:effectLst/>
                          <a:latin typeface="Calibri" pitchFamily="34" charset="0"/>
                        </a:rPr>
                        <a:t>7</a:t>
                      </a:r>
                      <a:endParaRPr kumimoji="0" lang="en-US" sz="2000" b="0" i="0" u="none" strike="noStrike" cap="none" normalizeH="0" baseline="0" smtClean="0">
                        <a:ln>
                          <a:noFill/>
                        </a:ln>
                        <a:solidFill>
                          <a:schemeClr val="tx1"/>
                        </a:solidFill>
                        <a:effectLst/>
                        <a:latin typeface="Calibri" pitchFamily="34" charset="0"/>
                      </a:endParaRPr>
                    </a:p>
                  </a:txBody>
                  <a:tcPr marT="45722" marB="45722" anchor="ctr" horzOverflow="overflow">
                    <a:lnL w="12700" cap="flat" cmpd="sng" algn="ctr">
                      <a:solidFill>
                        <a:srgbClr val="F79646"/>
                      </a:solidFill>
                      <a:prstDash val="solid"/>
                      <a:round/>
                      <a:headEnd type="none" w="med" len="med"/>
                      <a:tailEnd type="none" w="med" len="med"/>
                    </a:lnL>
                    <a:lnR w="12700" cap="flat" cmpd="sng" algn="ctr">
                      <a:solidFill>
                        <a:srgbClr val="F79646"/>
                      </a:solidFill>
                      <a:prstDash val="solid"/>
                      <a:round/>
                      <a:headEnd type="none" w="med" len="med"/>
                      <a:tailEnd type="none" w="med" len="med"/>
                    </a:lnR>
                    <a:lnT w="12700" cap="flat" cmpd="sng" algn="ctr">
                      <a:solidFill>
                        <a:srgbClr val="F79646"/>
                      </a:solidFill>
                      <a:prstDash val="solid"/>
                      <a:round/>
                      <a:headEnd type="none" w="med" len="med"/>
                      <a:tailEnd type="none" w="med" len="med"/>
                    </a:lnT>
                    <a:lnB w="12700" cap="flat" cmpd="sng" algn="ctr">
                      <a:solidFill>
                        <a:srgbClr val="F79646"/>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s-ES_tradnl" sz="2000" b="0" i="0" u="none" strike="noStrike" cap="none" normalizeH="0" baseline="0" smtClean="0">
                          <a:ln>
                            <a:noFill/>
                          </a:ln>
                          <a:solidFill>
                            <a:schemeClr val="tx1"/>
                          </a:solidFill>
                          <a:effectLst/>
                          <a:latin typeface="Calibri" pitchFamily="34" charset="0"/>
                        </a:rPr>
                        <a:t>Las tropas se llevan a Chava y a sus amigos.</a:t>
                      </a:r>
                      <a:endParaRPr kumimoji="0" lang="en-US" sz="2000" b="0" i="0" u="none" strike="noStrike" cap="none" normalizeH="0" baseline="0" smtClean="0">
                        <a:ln>
                          <a:noFill/>
                        </a:ln>
                        <a:solidFill>
                          <a:schemeClr val="tx1"/>
                        </a:solidFill>
                        <a:effectLst/>
                        <a:latin typeface="Calibri" pitchFamily="34" charset="0"/>
                      </a:endParaRPr>
                    </a:p>
                  </a:txBody>
                  <a:tcPr marT="45722" marB="45722" horzOverflow="overflow">
                    <a:lnL w="12700" cap="flat" cmpd="sng" algn="ctr">
                      <a:solidFill>
                        <a:srgbClr val="F79646"/>
                      </a:solidFill>
                      <a:prstDash val="solid"/>
                      <a:round/>
                      <a:headEnd type="none" w="med" len="med"/>
                      <a:tailEnd type="none" w="med" len="med"/>
                    </a:lnL>
                    <a:lnR w="12700" cap="flat" cmpd="sng" algn="ctr">
                      <a:solidFill>
                        <a:srgbClr val="F79646"/>
                      </a:solidFill>
                      <a:prstDash val="solid"/>
                      <a:round/>
                      <a:headEnd type="none" w="med" len="med"/>
                      <a:tailEnd type="none" w="med" len="med"/>
                    </a:lnR>
                    <a:lnT w="12700" cap="flat" cmpd="sng" algn="ctr">
                      <a:solidFill>
                        <a:srgbClr val="F79646"/>
                      </a:solidFill>
                      <a:prstDash val="solid"/>
                      <a:round/>
                      <a:headEnd type="none" w="med" len="med"/>
                      <a:tailEnd type="none" w="med" len="med"/>
                    </a:lnT>
                    <a:lnB w="12700" cap="flat" cmpd="sng" algn="ctr">
                      <a:solidFill>
                        <a:srgbClr val="F79646"/>
                      </a:solidFill>
                      <a:prstDash val="solid"/>
                      <a:round/>
                      <a:headEnd type="none" w="med" len="med"/>
                      <a:tailEnd type="none" w="med" len="med"/>
                    </a:lnB>
                    <a:lnTlToBr>
                      <a:noFill/>
                    </a:lnTlToBr>
                    <a:lnBlToTr>
                      <a:noFill/>
                    </a:lnBlToTr>
                    <a:noFill/>
                  </a:tcPr>
                </a:tc>
              </a:tr>
              <a:tr h="1005894">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2000" b="0" i="0" u="none" strike="noStrike" cap="none" normalizeH="0" baseline="0" smtClean="0">
                          <a:ln>
                            <a:noFill/>
                          </a:ln>
                          <a:solidFill>
                            <a:schemeClr val="tx1"/>
                          </a:solidFill>
                          <a:effectLst/>
                          <a:latin typeface="Calibri" pitchFamily="34" charset="0"/>
                        </a:rPr>
                        <a:t>8</a:t>
                      </a:r>
                      <a:endParaRPr kumimoji="0" lang="en-US" sz="2000" b="0" i="0" u="none" strike="noStrike" cap="none" normalizeH="0" baseline="0" smtClean="0">
                        <a:ln>
                          <a:noFill/>
                        </a:ln>
                        <a:solidFill>
                          <a:schemeClr val="tx1"/>
                        </a:solidFill>
                        <a:effectLst/>
                        <a:latin typeface="Calibri" pitchFamily="34" charset="0"/>
                      </a:endParaRPr>
                    </a:p>
                  </a:txBody>
                  <a:tcPr marT="45722" marB="45722" anchor="ctr" horzOverflow="overflow">
                    <a:lnL w="12700" cap="flat" cmpd="sng" algn="ctr">
                      <a:solidFill>
                        <a:srgbClr val="F79646"/>
                      </a:solidFill>
                      <a:prstDash val="solid"/>
                      <a:round/>
                      <a:headEnd type="none" w="med" len="med"/>
                      <a:tailEnd type="none" w="med" len="med"/>
                    </a:lnL>
                    <a:lnR w="12700" cap="flat" cmpd="sng" algn="ctr">
                      <a:solidFill>
                        <a:srgbClr val="F79646"/>
                      </a:solidFill>
                      <a:prstDash val="solid"/>
                      <a:round/>
                      <a:headEnd type="none" w="med" len="med"/>
                      <a:tailEnd type="none" w="med" len="med"/>
                    </a:lnR>
                    <a:lnT w="12700" cap="flat" cmpd="sng" algn="ctr">
                      <a:solidFill>
                        <a:srgbClr val="F79646"/>
                      </a:solidFill>
                      <a:prstDash val="solid"/>
                      <a:round/>
                      <a:headEnd type="none" w="med" len="med"/>
                      <a:tailEnd type="none" w="med" len="med"/>
                    </a:lnT>
                    <a:lnB w="12700" cap="flat" cmpd="sng" algn="ctr">
                      <a:solidFill>
                        <a:srgbClr val="F79646"/>
                      </a:solidFill>
                      <a:prstDash val="solid"/>
                      <a:round/>
                      <a:headEnd type="none" w="med" len="med"/>
                      <a:tailEnd type="none" w="med" len="med"/>
                    </a:lnB>
                    <a:lnTlToBr>
                      <a:noFill/>
                    </a:lnTlToBr>
                    <a:lnBlToTr>
                      <a:noFill/>
                    </a:lnBlToTr>
                    <a:solidFill>
                      <a:srgbClr val="F79646">
                        <a:alpha val="20000"/>
                      </a:srgbClr>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s-ES_tradnl" sz="2000" b="0" i="0" u="none" strike="noStrike" cap="none" normalizeH="0" baseline="0" smtClean="0">
                          <a:ln>
                            <a:noFill/>
                          </a:ln>
                          <a:solidFill>
                            <a:schemeClr val="tx1"/>
                          </a:solidFill>
                          <a:effectLst/>
                          <a:latin typeface="Calibri" pitchFamily="34" charset="0"/>
                        </a:rPr>
                        <a:t>Kella y Chava finalmente se encuentran en los escombros de la casa.</a:t>
                      </a:r>
                      <a:endParaRPr kumimoji="0" lang="en-US" sz="2000" b="0" i="0" u="none" strike="noStrike" cap="none" normalizeH="0" baseline="0" smtClean="0">
                        <a:ln>
                          <a:noFill/>
                        </a:ln>
                        <a:solidFill>
                          <a:schemeClr val="tx1"/>
                        </a:solidFill>
                        <a:effectLst/>
                        <a:latin typeface="Calibri" pitchFamily="34" charset="0"/>
                      </a:endParaRPr>
                    </a:p>
                  </a:txBody>
                  <a:tcPr marT="45722" marB="45722" horzOverflow="overflow">
                    <a:lnL w="12700" cap="flat" cmpd="sng" algn="ctr">
                      <a:solidFill>
                        <a:srgbClr val="F79646"/>
                      </a:solidFill>
                      <a:prstDash val="solid"/>
                      <a:round/>
                      <a:headEnd type="none" w="med" len="med"/>
                      <a:tailEnd type="none" w="med" len="med"/>
                    </a:lnL>
                    <a:lnR w="12700" cap="flat" cmpd="sng" algn="ctr">
                      <a:solidFill>
                        <a:srgbClr val="F79646"/>
                      </a:solidFill>
                      <a:prstDash val="solid"/>
                      <a:round/>
                      <a:headEnd type="none" w="med" len="med"/>
                      <a:tailEnd type="none" w="med" len="med"/>
                    </a:lnR>
                    <a:lnT w="12700" cap="flat" cmpd="sng" algn="ctr">
                      <a:solidFill>
                        <a:srgbClr val="F79646"/>
                      </a:solidFill>
                      <a:prstDash val="solid"/>
                      <a:round/>
                      <a:headEnd type="none" w="med" len="med"/>
                      <a:tailEnd type="none" w="med" len="med"/>
                    </a:lnT>
                    <a:lnB w="12700" cap="flat" cmpd="sng" algn="ctr">
                      <a:solidFill>
                        <a:srgbClr val="F79646"/>
                      </a:solidFill>
                      <a:prstDash val="solid"/>
                      <a:round/>
                      <a:headEnd type="none" w="med" len="med"/>
                      <a:tailEnd type="none" w="med" len="med"/>
                    </a:lnB>
                    <a:lnTlToBr>
                      <a:noFill/>
                    </a:lnTlToBr>
                    <a:lnBlToTr>
                      <a:noFill/>
                    </a:lnBlToTr>
                    <a:solidFill>
                      <a:srgbClr val="F79646">
                        <a:alpha val="20000"/>
                      </a:srgbClr>
                    </a:solidFill>
                  </a:tcPr>
                </a:tc>
              </a:tr>
            </a:tbl>
          </a:graphicData>
        </a:graphic>
      </p:graphicFrame>
      <p:pic>
        <p:nvPicPr>
          <p:cNvPr id="3112" name="Picture 7" descr="galeria04.jpg"/>
          <p:cNvPicPr>
            <a:picLocks noChangeAspect="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214313" y="1106488"/>
            <a:ext cx="2333625" cy="11668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113" name="Picture 8" descr="galeria11.jpg"/>
          <p:cNvPicPr>
            <a:picLocks noChangeAspect="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214313" y="2392363"/>
            <a:ext cx="2357437" cy="1216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114" name="Picture 9" descr="galeria10.jpg"/>
          <p:cNvPicPr>
            <a:picLocks noChangeAspect="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214313" y="5143500"/>
            <a:ext cx="2357437" cy="1285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115" name="Picture 10" descr="galeria23.jpg"/>
          <p:cNvPicPr>
            <a:picLocks noChangeAspect="1"/>
          </p:cNvPicPr>
          <p:nvPr/>
        </p:nvPicPr>
        <p:blipFill>
          <a:blip r:embed="rId9" cstate="print">
            <a:extLst>
              <a:ext uri="{28A0092B-C50C-407E-A947-70E740481C1C}">
                <a14:useLocalDpi xmlns:a14="http://schemas.microsoft.com/office/drawing/2010/main" val="0"/>
              </a:ext>
            </a:extLst>
          </a:blip>
          <a:srcRect/>
          <a:stretch>
            <a:fillRect/>
          </a:stretch>
        </p:blipFill>
        <p:spPr bwMode="auto">
          <a:xfrm>
            <a:off x="214313" y="3702050"/>
            <a:ext cx="2357437" cy="1322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116" name="Picture 10" descr="http://www.satyamag.com/sat.site.images/innocent_1.jpg"/>
          <p:cNvPicPr>
            <a:picLocks noChangeAspect="1" noChangeArrowheads="1"/>
          </p:cNvPicPr>
          <p:nvPr/>
        </p:nvPicPr>
        <p:blipFill>
          <a:blip r:embed="rId10">
            <a:extLst>
              <a:ext uri="{28A0092B-C50C-407E-A947-70E740481C1C}">
                <a14:useLocalDpi xmlns:a14="http://schemas.microsoft.com/office/drawing/2010/main" val="0"/>
              </a:ext>
            </a:extLst>
          </a:blip>
          <a:srcRect t="17143"/>
          <a:stretch>
            <a:fillRect/>
          </a:stretch>
        </p:blipFill>
        <p:spPr bwMode="auto">
          <a:xfrm>
            <a:off x="6429375" y="5143500"/>
            <a:ext cx="2500313" cy="1381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117" name="TextBox 12"/>
          <p:cNvSpPr txBox="1">
            <a:spLocks noChangeArrowheads="1"/>
          </p:cNvSpPr>
          <p:nvPr/>
        </p:nvSpPr>
        <p:spPr bwMode="auto">
          <a:xfrm>
            <a:off x="214313" y="1071563"/>
            <a:ext cx="428625"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000">
                <a:solidFill>
                  <a:schemeClr val="tx1"/>
                </a:solidFill>
                <a:latin typeface="Calibri" pitchFamily="34" charset="0"/>
              </a:defRPr>
            </a:lvl1pPr>
            <a:lvl2pPr marL="742950" indent="-285750" eaLnBrk="0" hangingPunct="0">
              <a:defRPr sz="2000">
                <a:solidFill>
                  <a:schemeClr val="tx1"/>
                </a:solidFill>
                <a:latin typeface="Calibri" pitchFamily="34" charset="0"/>
              </a:defRPr>
            </a:lvl2pPr>
            <a:lvl3pPr marL="1143000" indent="-228600" eaLnBrk="0" hangingPunct="0">
              <a:defRPr sz="2000">
                <a:solidFill>
                  <a:schemeClr val="tx1"/>
                </a:solidFill>
                <a:latin typeface="Calibri" pitchFamily="34" charset="0"/>
              </a:defRPr>
            </a:lvl3pPr>
            <a:lvl4pPr marL="1600200" indent="-228600" eaLnBrk="0" hangingPunct="0">
              <a:defRPr sz="2000">
                <a:solidFill>
                  <a:schemeClr val="tx1"/>
                </a:solidFill>
                <a:latin typeface="Calibri" pitchFamily="34" charset="0"/>
              </a:defRPr>
            </a:lvl4pPr>
            <a:lvl5pPr marL="2057400" indent="-228600" eaLnBrk="0" hangingPunct="0">
              <a:defRPr sz="2000">
                <a:solidFill>
                  <a:schemeClr val="tx1"/>
                </a:solidFill>
                <a:latin typeface="Calibri" pitchFamily="34" charset="0"/>
              </a:defRPr>
            </a:lvl5pPr>
            <a:lvl6pPr marL="2514600" indent="-228600" eaLnBrk="0" fontAlgn="base" hangingPunct="0">
              <a:spcBef>
                <a:spcPct val="0"/>
              </a:spcBef>
              <a:spcAft>
                <a:spcPct val="0"/>
              </a:spcAft>
              <a:defRPr sz="2000">
                <a:solidFill>
                  <a:schemeClr val="tx1"/>
                </a:solidFill>
                <a:latin typeface="Calibri" pitchFamily="34" charset="0"/>
              </a:defRPr>
            </a:lvl6pPr>
            <a:lvl7pPr marL="2971800" indent="-228600" eaLnBrk="0" fontAlgn="base" hangingPunct="0">
              <a:spcBef>
                <a:spcPct val="0"/>
              </a:spcBef>
              <a:spcAft>
                <a:spcPct val="0"/>
              </a:spcAft>
              <a:defRPr sz="2000">
                <a:solidFill>
                  <a:schemeClr val="tx1"/>
                </a:solidFill>
                <a:latin typeface="Calibri" pitchFamily="34" charset="0"/>
              </a:defRPr>
            </a:lvl7pPr>
            <a:lvl8pPr marL="3429000" indent="-228600" eaLnBrk="0" fontAlgn="base" hangingPunct="0">
              <a:spcBef>
                <a:spcPct val="0"/>
              </a:spcBef>
              <a:spcAft>
                <a:spcPct val="0"/>
              </a:spcAft>
              <a:defRPr sz="2000">
                <a:solidFill>
                  <a:schemeClr val="tx1"/>
                </a:solidFill>
                <a:latin typeface="Calibri" pitchFamily="34" charset="0"/>
              </a:defRPr>
            </a:lvl8pPr>
            <a:lvl9pPr marL="3886200" indent="-228600" eaLnBrk="0" fontAlgn="base" hangingPunct="0">
              <a:spcBef>
                <a:spcPct val="0"/>
              </a:spcBef>
              <a:spcAft>
                <a:spcPct val="0"/>
              </a:spcAft>
              <a:defRPr sz="2000">
                <a:solidFill>
                  <a:schemeClr val="tx1"/>
                </a:solidFill>
                <a:latin typeface="Calibri" pitchFamily="34" charset="0"/>
              </a:defRPr>
            </a:lvl9pPr>
          </a:lstStyle>
          <a:p>
            <a:pPr eaLnBrk="1" hangingPunct="1"/>
            <a:r>
              <a:rPr lang="en-GB" sz="2800" b="1">
                <a:solidFill>
                  <a:schemeClr val="bg1"/>
                </a:solidFill>
              </a:rPr>
              <a:t>A</a:t>
            </a:r>
            <a:endParaRPr lang="en-US" sz="2800" b="1">
              <a:solidFill>
                <a:schemeClr val="bg1"/>
              </a:solidFill>
            </a:endParaRPr>
          </a:p>
        </p:txBody>
      </p:sp>
      <p:sp>
        <p:nvSpPr>
          <p:cNvPr id="3118" name="TextBox 13"/>
          <p:cNvSpPr txBox="1">
            <a:spLocks noChangeArrowheads="1"/>
          </p:cNvSpPr>
          <p:nvPr/>
        </p:nvSpPr>
        <p:spPr bwMode="auto">
          <a:xfrm>
            <a:off x="214313" y="2333625"/>
            <a:ext cx="428625"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000">
                <a:solidFill>
                  <a:schemeClr val="tx1"/>
                </a:solidFill>
                <a:latin typeface="Calibri" pitchFamily="34" charset="0"/>
              </a:defRPr>
            </a:lvl1pPr>
            <a:lvl2pPr marL="742950" indent="-285750" eaLnBrk="0" hangingPunct="0">
              <a:defRPr sz="2000">
                <a:solidFill>
                  <a:schemeClr val="tx1"/>
                </a:solidFill>
                <a:latin typeface="Calibri" pitchFamily="34" charset="0"/>
              </a:defRPr>
            </a:lvl2pPr>
            <a:lvl3pPr marL="1143000" indent="-228600" eaLnBrk="0" hangingPunct="0">
              <a:defRPr sz="2000">
                <a:solidFill>
                  <a:schemeClr val="tx1"/>
                </a:solidFill>
                <a:latin typeface="Calibri" pitchFamily="34" charset="0"/>
              </a:defRPr>
            </a:lvl3pPr>
            <a:lvl4pPr marL="1600200" indent="-228600" eaLnBrk="0" hangingPunct="0">
              <a:defRPr sz="2000">
                <a:solidFill>
                  <a:schemeClr val="tx1"/>
                </a:solidFill>
                <a:latin typeface="Calibri" pitchFamily="34" charset="0"/>
              </a:defRPr>
            </a:lvl4pPr>
            <a:lvl5pPr marL="2057400" indent="-228600" eaLnBrk="0" hangingPunct="0">
              <a:defRPr sz="2000">
                <a:solidFill>
                  <a:schemeClr val="tx1"/>
                </a:solidFill>
                <a:latin typeface="Calibri" pitchFamily="34" charset="0"/>
              </a:defRPr>
            </a:lvl5pPr>
            <a:lvl6pPr marL="2514600" indent="-228600" eaLnBrk="0" fontAlgn="base" hangingPunct="0">
              <a:spcBef>
                <a:spcPct val="0"/>
              </a:spcBef>
              <a:spcAft>
                <a:spcPct val="0"/>
              </a:spcAft>
              <a:defRPr sz="2000">
                <a:solidFill>
                  <a:schemeClr val="tx1"/>
                </a:solidFill>
                <a:latin typeface="Calibri" pitchFamily="34" charset="0"/>
              </a:defRPr>
            </a:lvl6pPr>
            <a:lvl7pPr marL="2971800" indent="-228600" eaLnBrk="0" fontAlgn="base" hangingPunct="0">
              <a:spcBef>
                <a:spcPct val="0"/>
              </a:spcBef>
              <a:spcAft>
                <a:spcPct val="0"/>
              </a:spcAft>
              <a:defRPr sz="2000">
                <a:solidFill>
                  <a:schemeClr val="tx1"/>
                </a:solidFill>
                <a:latin typeface="Calibri" pitchFamily="34" charset="0"/>
              </a:defRPr>
            </a:lvl7pPr>
            <a:lvl8pPr marL="3429000" indent="-228600" eaLnBrk="0" fontAlgn="base" hangingPunct="0">
              <a:spcBef>
                <a:spcPct val="0"/>
              </a:spcBef>
              <a:spcAft>
                <a:spcPct val="0"/>
              </a:spcAft>
              <a:defRPr sz="2000">
                <a:solidFill>
                  <a:schemeClr val="tx1"/>
                </a:solidFill>
                <a:latin typeface="Calibri" pitchFamily="34" charset="0"/>
              </a:defRPr>
            </a:lvl8pPr>
            <a:lvl9pPr marL="3886200" indent="-228600" eaLnBrk="0" fontAlgn="base" hangingPunct="0">
              <a:spcBef>
                <a:spcPct val="0"/>
              </a:spcBef>
              <a:spcAft>
                <a:spcPct val="0"/>
              </a:spcAft>
              <a:defRPr sz="2000">
                <a:solidFill>
                  <a:schemeClr val="tx1"/>
                </a:solidFill>
                <a:latin typeface="Calibri" pitchFamily="34" charset="0"/>
              </a:defRPr>
            </a:lvl9pPr>
          </a:lstStyle>
          <a:p>
            <a:pPr eaLnBrk="1" hangingPunct="1"/>
            <a:r>
              <a:rPr lang="en-GB" sz="2800" b="1"/>
              <a:t>B</a:t>
            </a:r>
            <a:endParaRPr lang="en-US" sz="2800" b="1"/>
          </a:p>
        </p:txBody>
      </p:sp>
      <p:sp>
        <p:nvSpPr>
          <p:cNvPr id="3119" name="TextBox 14"/>
          <p:cNvSpPr txBox="1">
            <a:spLocks noChangeArrowheads="1"/>
          </p:cNvSpPr>
          <p:nvPr/>
        </p:nvSpPr>
        <p:spPr bwMode="auto">
          <a:xfrm>
            <a:off x="285750" y="3643313"/>
            <a:ext cx="428625"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000">
                <a:solidFill>
                  <a:schemeClr val="tx1"/>
                </a:solidFill>
                <a:latin typeface="Calibri" pitchFamily="34" charset="0"/>
              </a:defRPr>
            </a:lvl1pPr>
            <a:lvl2pPr marL="742950" indent="-285750" eaLnBrk="0" hangingPunct="0">
              <a:defRPr sz="2000">
                <a:solidFill>
                  <a:schemeClr val="tx1"/>
                </a:solidFill>
                <a:latin typeface="Calibri" pitchFamily="34" charset="0"/>
              </a:defRPr>
            </a:lvl2pPr>
            <a:lvl3pPr marL="1143000" indent="-228600" eaLnBrk="0" hangingPunct="0">
              <a:defRPr sz="2000">
                <a:solidFill>
                  <a:schemeClr val="tx1"/>
                </a:solidFill>
                <a:latin typeface="Calibri" pitchFamily="34" charset="0"/>
              </a:defRPr>
            </a:lvl3pPr>
            <a:lvl4pPr marL="1600200" indent="-228600" eaLnBrk="0" hangingPunct="0">
              <a:defRPr sz="2000">
                <a:solidFill>
                  <a:schemeClr val="tx1"/>
                </a:solidFill>
                <a:latin typeface="Calibri" pitchFamily="34" charset="0"/>
              </a:defRPr>
            </a:lvl4pPr>
            <a:lvl5pPr marL="2057400" indent="-228600" eaLnBrk="0" hangingPunct="0">
              <a:defRPr sz="2000">
                <a:solidFill>
                  <a:schemeClr val="tx1"/>
                </a:solidFill>
                <a:latin typeface="Calibri" pitchFamily="34" charset="0"/>
              </a:defRPr>
            </a:lvl5pPr>
            <a:lvl6pPr marL="2514600" indent="-228600" eaLnBrk="0" fontAlgn="base" hangingPunct="0">
              <a:spcBef>
                <a:spcPct val="0"/>
              </a:spcBef>
              <a:spcAft>
                <a:spcPct val="0"/>
              </a:spcAft>
              <a:defRPr sz="2000">
                <a:solidFill>
                  <a:schemeClr val="tx1"/>
                </a:solidFill>
                <a:latin typeface="Calibri" pitchFamily="34" charset="0"/>
              </a:defRPr>
            </a:lvl6pPr>
            <a:lvl7pPr marL="2971800" indent="-228600" eaLnBrk="0" fontAlgn="base" hangingPunct="0">
              <a:spcBef>
                <a:spcPct val="0"/>
              </a:spcBef>
              <a:spcAft>
                <a:spcPct val="0"/>
              </a:spcAft>
              <a:defRPr sz="2000">
                <a:solidFill>
                  <a:schemeClr val="tx1"/>
                </a:solidFill>
                <a:latin typeface="Calibri" pitchFamily="34" charset="0"/>
              </a:defRPr>
            </a:lvl7pPr>
            <a:lvl8pPr marL="3429000" indent="-228600" eaLnBrk="0" fontAlgn="base" hangingPunct="0">
              <a:spcBef>
                <a:spcPct val="0"/>
              </a:spcBef>
              <a:spcAft>
                <a:spcPct val="0"/>
              </a:spcAft>
              <a:defRPr sz="2000">
                <a:solidFill>
                  <a:schemeClr val="tx1"/>
                </a:solidFill>
                <a:latin typeface="Calibri" pitchFamily="34" charset="0"/>
              </a:defRPr>
            </a:lvl8pPr>
            <a:lvl9pPr marL="3886200" indent="-228600" eaLnBrk="0" fontAlgn="base" hangingPunct="0">
              <a:spcBef>
                <a:spcPct val="0"/>
              </a:spcBef>
              <a:spcAft>
                <a:spcPct val="0"/>
              </a:spcAft>
              <a:defRPr sz="2000">
                <a:solidFill>
                  <a:schemeClr val="tx1"/>
                </a:solidFill>
                <a:latin typeface="Calibri" pitchFamily="34" charset="0"/>
              </a:defRPr>
            </a:lvl9pPr>
          </a:lstStyle>
          <a:p>
            <a:pPr eaLnBrk="1" hangingPunct="1"/>
            <a:r>
              <a:rPr lang="en-GB" sz="2800" b="1">
                <a:solidFill>
                  <a:schemeClr val="bg1"/>
                </a:solidFill>
              </a:rPr>
              <a:t>A</a:t>
            </a:r>
            <a:endParaRPr lang="en-US" sz="2800" b="1">
              <a:solidFill>
                <a:schemeClr val="bg1"/>
              </a:solidFill>
            </a:endParaRPr>
          </a:p>
        </p:txBody>
      </p:sp>
      <p:sp>
        <p:nvSpPr>
          <p:cNvPr id="3120" name="TextBox 15"/>
          <p:cNvSpPr txBox="1">
            <a:spLocks noChangeArrowheads="1"/>
          </p:cNvSpPr>
          <p:nvPr/>
        </p:nvSpPr>
        <p:spPr bwMode="auto">
          <a:xfrm>
            <a:off x="142875" y="3643313"/>
            <a:ext cx="428625"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000">
                <a:solidFill>
                  <a:schemeClr val="tx1"/>
                </a:solidFill>
                <a:latin typeface="Calibri" pitchFamily="34" charset="0"/>
              </a:defRPr>
            </a:lvl1pPr>
            <a:lvl2pPr marL="742950" indent="-285750" eaLnBrk="0" hangingPunct="0">
              <a:defRPr sz="2000">
                <a:solidFill>
                  <a:schemeClr val="tx1"/>
                </a:solidFill>
                <a:latin typeface="Calibri" pitchFamily="34" charset="0"/>
              </a:defRPr>
            </a:lvl2pPr>
            <a:lvl3pPr marL="1143000" indent="-228600" eaLnBrk="0" hangingPunct="0">
              <a:defRPr sz="2000">
                <a:solidFill>
                  <a:schemeClr val="tx1"/>
                </a:solidFill>
                <a:latin typeface="Calibri" pitchFamily="34" charset="0"/>
              </a:defRPr>
            </a:lvl3pPr>
            <a:lvl4pPr marL="1600200" indent="-228600" eaLnBrk="0" hangingPunct="0">
              <a:defRPr sz="2000">
                <a:solidFill>
                  <a:schemeClr val="tx1"/>
                </a:solidFill>
                <a:latin typeface="Calibri" pitchFamily="34" charset="0"/>
              </a:defRPr>
            </a:lvl4pPr>
            <a:lvl5pPr marL="2057400" indent="-228600" eaLnBrk="0" hangingPunct="0">
              <a:defRPr sz="2000">
                <a:solidFill>
                  <a:schemeClr val="tx1"/>
                </a:solidFill>
                <a:latin typeface="Calibri" pitchFamily="34" charset="0"/>
              </a:defRPr>
            </a:lvl5pPr>
            <a:lvl6pPr marL="2514600" indent="-228600" eaLnBrk="0" fontAlgn="base" hangingPunct="0">
              <a:spcBef>
                <a:spcPct val="0"/>
              </a:spcBef>
              <a:spcAft>
                <a:spcPct val="0"/>
              </a:spcAft>
              <a:defRPr sz="2000">
                <a:solidFill>
                  <a:schemeClr val="tx1"/>
                </a:solidFill>
                <a:latin typeface="Calibri" pitchFamily="34" charset="0"/>
              </a:defRPr>
            </a:lvl6pPr>
            <a:lvl7pPr marL="2971800" indent="-228600" eaLnBrk="0" fontAlgn="base" hangingPunct="0">
              <a:spcBef>
                <a:spcPct val="0"/>
              </a:spcBef>
              <a:spcAft>
                <a:spcPct val="0"/>
              </a:spcAft>
              <a:defRPr sz="2000">
                <a:solidFill>
                  <a:schemeClr val="tx1"/>
                </a:solidFill>
                <a:latin typeface="Calibri" pitchFamily="34" charset="0"/>
              </a:defRPr>
            </a:lvl7pPr>
            <a:lvl8pPr marL="3429000" indent="-228600" eaLnBrk="0" fontAlgn="base" hangingPunct="0">
              <a:spcBef>
                <a:spcPct val="0"/>
              </a:spcBef>
              <a:spcAft>
                <a:spcPct val="0"/>
              </a:spcAft>
              <a:defRPr sz="2000">
                <a:solidFill>
                  <a:schemeClr val="tx1"/>
                </a:solidFill>
                <a:latin typeface="Calibri" pitchFamily="34" charset="0"/>
              </a:defRPr>
            </a:lvl8pPr>
            <a:lvl9pPr marL="3886200" indent="-228600" eaLnBrk="0" fontAlgn="base" hangingPunct="0">
              <a:spcBef>
                <a:spcPct val="0"/>
              </a:spcBef>
              <a:spcAft>
                <a:spcPct val="0"/>
              </a:spcAft>
              <a:defRPr sz="2000">
                <a:solidFill>
                  <a:schemeClr val="tx1"/>
                </a:solidFill>
                <a:latin typeface="Calibri" pitchFamily="34" charset="0"/>
              </a:defRPr>
            </a:lvl9pPr>
          </a:lstStyle>
          <a:p>
            <a:pPr eaLnBrk="1" hangingPunct="1"/>
            <a:r>
              <a:rPr lang="en-GB" sz="2800" b="1"/>
              <a:t>C</a:t>
            </a:r>
            <a:endParaRPr lang="en-US" sz="2800" b="1"/>
          </a:p>
        </p:txBody>
      </p:sp>
      <p:sp>
        <p:nvSpPr>
          <p:cNvPr id="3121" name="TextBox 16"/>
          <p:cNvSpPr txBox="1">
            <a:spLocks noChangeArrowheads="1"/>
          </p:cNvSpPr>
          <p:nvPr/>
        </p:nvSpPr>
        <p:spPr bwMode="auto">
          <a:xfrm>
            <a:off x="6429375" y="1000125"/>
            <a:ext cx="428625"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000">
                <a:solidFill>
                  <a:schemeClr val="tx1"/>
                </a:solidFill>
                <a:latin typeface="Calibri" pitchFamily="34" charset="0"/>
              </a:defRPr>
            </a:lvl1pPr>
            <a:lvl2pPr marL="742950" indent="-285750" eaLnBrk="0" hangingPunct="0">
              <a:defRPr sz="2000">
                <a:solidFill>
                  <a:schemeClr val="tx1"/>
                </a:solidFill>
                <a:latin typeface="Calibri" pitchFamily="34" charset="0"/>
              </a:defRPr>
            </a:lvl2pPr>
            <a:lvl3pPr marL="1143000" indent="-228600" eaLnBrk="0" hangingPunct="0">
              <a:defRPr sz="2000">
                <a:solidFill>
                  <a:schemeClr val="tx1"/>
                </a:solidFill>
                <a:latin typeface="Calibri" pitchFamily="34" charset="0"/>
              </a:defRPr>
            </a:lvl3pPr>
            <a:lvl4pPr marL="1600200" indent="-228600" eaLnBrk="0" hangingPunct="0">
              <a:defRPr sz="2000">
                <a:solidFill>
                  <a:schemeClr val="tx1"/>
                </a:solidFill>
                <a:latin typeface="Calibri" pitchFamily="34" charset="0"/>
              </a:defRPr>
            </a:lvl4pPr>
            <a:lvl5pPr marL="2057400" indent="-228600" eaLnBrk="0" hangingPunct="0">
              <a:defRPr sz="2000">
                <a:solidFill>
                  <a:schemeClr val="tx1"/>
                </a:solidFill>
                <a:latin typeface="Calibri" pitchFamily="34" charset="0"/>
              </a:defRPr>
            </a:lvl5pPr>
            <a:lvl6pPr marL="2514600" indent="-228600" eaLnBrk="0" fontAlgn="base" hangingPunct="0">
              <a:spcBef>
                <a:spcPct val="0"/>
              </a:spcBef>
              <a:spcAft>
                <a:spcPct val="0"/>
              </a:spcAft>
              <a:defRPr sz="2000">
                <a:solidFill>
                  <a:schemeClr val="tx1"/>
                </a:solidFill>
                <a:latin typeface="Calibri" pitchFamily="34" charset="0"/>
              </a:defRPr>
            </a:lvl6pPr>
            <a:lvl7pPr marL="2971800" indent="-228600" eaLnBrk="0" fontAlgn="base" hangingPunct="0">
              <a:spcBef>
                <a:spcPct val="0"/>
              </a:spcBef>
              <a:spcAft>
                <a:spcPct val="0"/>
              </a:spcAft>
              <a:defRPr sz="2000">
                <a:solidFill>
                  <a:schemeClr val="tx1"/>
                </a:solidFill>
                <a:latin typeface="Calibri" pitchFamily="34" charset="0"/>
              </a:defRPr>
            </a:lvl7pPr>
            <a:lvl8pPr marL="3429000" indent="-228600" eaLnBrk="0" fontAlgn="base" hangingPunct="0">
              <a:spcBef>
                <a:spcPct val="0"/>
              </a:spcBef>
              <a:spcAft>
                <a:spcPct val="0"/>
              </a:spcAft>
              <a:defRPr sz="2000">
                <a:solidFill>
                  <a:schemeClr val="tx1"/>
                </a:solidFill>
                <a:latin typeface="Calibri" pitchFamily="34" charset="0"/>
              </a:defRPr>
            </a:lvl8pPr>
            <a:lvl9pPr marL="3886200" indent="-228600" eaLnBrk="0" fontAlgn="base" hangingPunct="0">
              <a:spcBef>
                <a:spcPct val="0"/>
              </a:spcBef>
              <a:spcAft>
                <a:spcPct val="0"/>
              </a:spcAft>
              <a:defRPr sz="2000">
                <a:solidFill>
                  <a:schemeClr val="tx1"/>
                </a:solidFill>
                <a:latin typeface="Calibri" pitchFamily="34" charset="0"/>
              </a:defRPr>
            </a:lvl9pPr>
          </a:lstStyle>
          <a:p>
            <a:pPr eaLnBrk="1" hangingPunct="1"/>
            <a:r>
              <a:rPr lang="en-GB" sz="2800" b="1">
                <a:solidFill>
                  <a:schemeClr val="bg1"/>
                </a:solidFill>
              </a:rPr>
              <a:t>E</a:t>
            </a:r>
            <a:endParaRPr lang="en-US" sz="2800" b="1">
              <a:solidFill>
                <a:schemeClr val="bg1"/>
              </a:solidFill>
            </a:endParaRPr>
          </a:p>
        </p:txBody>
      </p:sp>
      <p:sp>
        <p:nvSpPr>
          <p:cNvPr id="3122" name="TextBox 17"/>
          <p:cNvSpPr txBox="1">
            <a:spLocks noChangeArrowheads="1"/>
          </p:cNvSpPr>
          <p:nvPr/>
        </p:nvSpPr>
        <p:spPr bwMode="auto">
          <a:xfrm>
            <a:off x="6429375" y="2333625"/>
            <a:ext cx="428625"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000">
                <a:solidFill>
                  <a:schemeClr val="tx1"/>
                </a:solidFill>
                <a:latin typeface="Calibri" pitchFamily="34" charset="0"/>
              </a:defRPr>
            </a:lvl1pPr>
            <a:lvl2pPr marL="742950" indent="-285750" eaLnBrk="0" hangingPunct="0">
              <a:defRPr sz="2000">
                <a:solidFill>
                  <a:schemeClr val="tx1"/>
                </a:solidFill>
                <a:latin typeface="Calibri" pitchFamily="34" charset="0"/>
              </a:defRPr>
            </a:lvl2pPr>
            <a:lvl3pPr marL="1143000" indent="-228600" eaLnBrk="0" hangingPunct="0">
              <a:defRPr sz="2000">
                <a:solidFill>
                  <a:schemeClr val="tx1"/>
                </a:solidFill>
                <a:latin typeface="Calibri" pitchFamily="34" charset="0"/>
              </a:defRPr>
            </a:lvl3pPr>
            <a:lvl4pPr marL="1600200" indent="-228600" eaLnBrk="0" hangingPunct="0">
              <a:defRPr sz="2000">
                <a:solidFill>
                  <a:schemeClr val="tx1"/>
                </a:solidFill>
                <a:latin typeface="Calibri" pitchFamily="34" charset="0"/>
              </a:defRPr>
            </a:lvl4pPr>
            <a:lvl5pPr marL="2057400" indent="-228600" eaLnBrk="0" hangingPunct="0">
              <a:defRPr sz="2000">
                <a:solidFill>
                  <a:schemeClr val="tx1"/>
                </a:solidFill>
                <a:latin typeface="Calibri" pitchFamily="34" charset="0"/>
              </a:defRPr>
            </a:lvl5pPr>
            <a:lvl6pPr marL="2514600" indent="-228600" eaLnBrk="0" fontAlgn="base" hangingPunct="0">
              <a:spcBef>
                <a:spcPct val="0"/>
              </a:spcBef>
              <a:spcAft>
                <a:spcPct val="0"/>
              </a:spcAft>
              <a:defRPr sz="2000">
                <a:solidFill>
                  <a:schemeClr val="tx1"/>
                </a:solidFill>
                <a:latin typeface="Calibri" pitchFamily="34" charset="0"/>
              </a:defRPr>
            </a:lvl6pPr>
            <a:lvl7pPr marL="2971800" indent="-228600" eaLnBrk="0" fontAlgn="base" hangingPunct="0">
              <a:spcBef>
                <a:spcPct val="0"/>
              </a:spcBef>
              <a:spcAft>
                <a:spcPct val="0"/>
              </a:spcAft>
              <a:defRPr sz="2000">
                <a:solidFill>
                  <a:schemeClr val="tx1"/>
                </a:solidFill>
                <a:latin typeface="Calibri" pitchFamily="34" charset="0"/>
              </a:defRPr>
            </a:lvl7pPr>
            <a:lvl8pPr marL="3429000" indent="-228600" eaLnBrk="0" fontAlgn="base" hangingPunct="0">
              <a:spcBef>
                <a:spcPct val="0"/>
              </a:spcBef>
              <a:spcAft>
                <a:spcPct val="0"/>
              </a:spcAft>
              <a:defRPr sz="2000">
                <a:solidFill>
                  <a:schemeClr val="tx1"/>
                </a:solidFill>
                <a:latin typeface="Calibri" pitchFamily="34" charset="0"/>
              </a:defRPr>
            </a:lvl8pPr>
            <a:lvl9pPr marL="3886200" indent="-228600" eaLnBrk="0" fontAlgn="base" hangingPunct="0">
              <a:spcBef>
                <a:spcPct val="0"/>
              </a:spcBef>
              <a:spcAft>
                <a:spcPct val="0"/>
              </a:spcAft>
              <a:defRPr sz="2000">
                <a:solidFill>
                  <a:schemeClr val="tx1"/>
                </a:solidFill>
                <a:latin typeface="Calibri" pitchFamily="34" charset="0"/>
              </a:defRPr>
            </a:lvl9pPr>
          </a:lstStyle>
          <a:p>
            <a:pPr eaLnBrk="1" hangingPunct="1"/>
            <a:r>
              <a:rPr lang="en-GB" sz="2800" b="1">
                <a:solidFill>
                  <a:schemeClr val="bg1"/>
                </a:solidFill>
              </a:rPr>
              <a:t>F</a:t>
            </a:r>
            <a:endParaRPr lang="en-US" sz="2800" b="1">
              <a:solidFill>
                <a:schemeClr val="bg1"/>
              </a:solidFill>
            </a:endParaRPr>
          </a:p>
        </p:txBody>
      </p:sp>
      <p:sp>
        <p:nvSpPr>
          <p:cNvPr id="3123" name="TextBox 18"/>
          <p:cNvSpPr txBox="1">
            <a:spLocks noChangeArrowheads="1"/>
          </p:cNvSpPr>
          <p:nvPr/>
        </p:nvSpPr>
        <p:spPr bwMode="auto">
          <a:xfrm>
            <a:off x="6429375" y="3690938"/>
            <a:ext cx="428625"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000">
                <a:solidFill>
                  <a:schemeClr val="tx1"/>
                </a:solidFill>
                <a:latin typeface="Calibri" pitchFamily="34" charset="0"/>
              </a:defRPr>
            </a:lvl1pPr>
            <a:lvl2pPr marL="742950" indent="-285750" eaLnBrk="0" hangingPunct="0">
              <a:defRPr sz="2000">
                <a:solidFill>
                  <a:schemeClr val="tx1"/>
                </a:solidFill>
                <a:latin typeface="Calibri" pitchFamily="34" charset="0"/>
              </a:defRPr>
            </a:lvl2pPr>
            <a:lvl3pPr marL="1143000" indent="-228600" eaLnBrk="0" hangingPunct="0">
              <a:defRPr sz="2000">
                <a:solidFill>
                  <a:schemeClr val="tx1"/>
                </a:solidFill>
                <a:latin typeface="Calibri" pitchFamily="34" charset="0"/>
              </a:defRPr>
            </a:lvl3pPr>
            <a:lvl4pPr marL="1600200" indent="-228600" eaLnBrk="0" hangingPunct="0">
              <a:defRPr sz="2000">
                <a:solidFill>
                  <a:schemeClr val="tx1"/>
                </a:solidFill>
                <a:latin typeface="Calibri" pitchFamily="34" charset="0"/>
              </a:defRPr>
            </a:lvl4pPr>
            <a:lvl5pPr marL="2057400" indent="-228600" eaLnBrk="0" hangingPunct="0">
              <a:defRPr sz="2000">
                <a:solidFill>
                  <a:schemeClr val="tx1"/>
                </a:solidFill>
                <a:latin typeface="Calibri" pitchFamily="34" charset="0"/>
              </a:defRPr>
            </a:lvl5pPr>
            <a:lvl6pPr marL="2514600" indent="-228600" eaLnBrk="0" fontAlgn="base" hangingPunct="0">
              <a:spcBef>
                <a:spcPct val="0"/>
              </a:spcBef>
              <a:spcAft>
                <a:spcPct val="0"/>
              </a:spcAft>
              <a:defRPr sz="2000">
                <a:solidFill>
                  <a:schemeClr val="tx1"/>
                </a:solidFill>
                <a:latin typeface="Calibri" pitchFamily="34" charset="0"/>
              </a:defRPr>
            </a:lvl6pPr>
            <a:lvl7pPr marL="2971800" indent="-228600" eaLnBrk="0" fontAlgn="base" hangingPunct="0">
              <a:spcBef>
                <a:spcPct val="0"/>
              </a:spcBef>
              <a:spcAft>
                <a:spcPct val="0"/>
              </a:spcAft>
              <a:defRPr sz="2000">
                <a:solidFill>
                  <a:schemeClr val="tx1"/>
                </a:solidFill>
                <a:latin typeface="Calibri" pitchFamily="34" charset="0"/>
              </a:defRPr>
            </a:lvl7pPr>
            <a:lvl8pPr marL="3429000" indent="-228600" eaLnBrk="0" fontAlgn="base" hangingPunct="0">
              <a:spcBef>
                <a:spcPct val="0"/>
              </a:spcBef>
              <a:spcAft>
                <a:spcPct val="0"/>
              </a:spcAft>
              <a:defRPr sz="2000">
                <a:solidFill>
                  <a:schemeClr val="tx1"/>
                </a:solidFill>
                <a:latin typeface="Calibri" pitchFamily="34" charset="0"/>
              </a:defRPr>
            </a:lvl8pPr>
            <a:lvl9pPr marL="3886200" indent="-228600" eaLnBrk="0" fontAlgn="base" hangingPunct="0">
              <a:spcBef>
                <a:spcPct val="0"/>
              </a:spcBef>
              <a:spcAft>
                <a:spcPct val="0"/>
              </a:spcAft>
              <a:defRPr sz="2000">
                <a:solidFill>
                  <a:schemeClr val="tx1"/>
                </a:solidFill>
                <a:latin typeface="Calibri" pitchFamily="34" charset="0"/>
              </a:defRPr>
            </a:lvl9pPr>
          </a:lstStyle>
          <a:p>
            <a:pPr eaLnBrk="1" hangingPunct="1"/>
            <a:r>
              <a:rPr lang="en-GB" sz="2800" b="1">
                <a:solidFill>
                  <a:schemeClr val="bg1"/>
                </a:solidFill>
              </a:rPr>
              <a:t>G</a:t>
            </a:r>
            <a:endParaRPr lang="en-US" sz="2800" b="1">
              <a:solidFill>
                <a:schemeClr val="bg1"/>
              </a:solidFill>
            </a:endParaRPr>
          </a:p>
        </p:txBody>
      </p:sp>
      <p:sp>
        <p:nvSpPr>
          <p:cNvPr id="3124" name="TextBox 19"/>
          <p:cNvSpPr txBox="1">
            <a:spLocks noChangeArrowheads="1"/>
          </p:cNvSpPr>
          <p:nvPr/>
        </p:nvSpPr>
        <p:spPr bwMode="auto">
          <a:xfrm>
            <a:off x="6429375" y="5119688"/>
            <a:ext cx="428625"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000">
                <a:solidFill>
                  <a:schemeClr val="tx1"/>
                </a:solidFill>
                <a:latin typeface="Calibri" pitchFamily="34" charset="0"/>
              </a:defRPr>
            </a:lvl1pPr>
            <a:lvl2pPr marL="742950" indent="-285750" eaLnBrk="0" hangingPunct="0">
              <a:defRPr sz="2000">
                <a:solidFill>
                  <a:schemeClr val="tx1"/>
                </a:solidFill>
                <a:latin typeface="Calibri" pitchFamily="34" charset="0"/>
              </a:defRPr>
            </a:lvl2pPr>
            <a:lvl3pPr marL="1143000" indent="-228600" eaLnBrk="0" hangingPunct="0">
              <a:defRPr sz="2000">
                <a:solidFill>
                  <a:schemeClr val="tx1"/>
                </a:solidFill>
                <a:latin typeface="Calibri" pitchFamily="34" charset="0"/>
              </a:defRPr>
            </a:lvl3pPr>
            <a:lvl4pPr marL="1600200" indent="-228600" eaLnBrk="0" hangingPunct="0">
              <a:defRPr sz="2000">
                <a:solidFill>
                  <a:schemeClr val="tx1"/>
                </a:solidFill>
                <a:latin typeface="Calibri" pitchFamily="34" charset="0"/>
              </a:defRPr>
            </a:lvl4pPr>
            <a:lvl5pPr marL="2057400" indent="-228600" eaLnBrk="0" hangingPunct="0">
              <a:defRPr sz="2000">
                <a:solidFill>
                  <a:schemeClr val="tx1"/>
                </a:solidFill>
                <a:latin typeface="Calibri" pitchFamily="34" charset="0"/>
              </a:defRPr>
            </a:lvl5pPr>
            <a:lvl6pPr marL="2514600" indent="-228600" eaLnBrk="0" fontAlgn="base" hangingPunct="0">
              <a:spcBef>
                <a:spcPct val="0"/>
              </a:spcBef>
              <a:spcAft>
                <a:spcPct val="0"/>
              </a:spcAft>
              <a:defRPr sz="2000">
                <a:solidFill>
                  <a:schemeClr val="tx1"/>
                </a:solidFill>
                <a:latin typeface="Calibri" pitchFamily="34" charset="0"/>
              </a:defRPr>
            </a:lvl6pPr>
            <a:lvl7pPr marL="2971800" indent="-228600" eaLnBrk="0" fontAlgn="base" hangingPunct="0">
              <a:spcBef>
                <a:spcPct val="0"/>
              </a:spcBef>
              <a:spcAft>
                <a:spcPct val="0"/>
              </a:spcAft>
              <a:defRPr sz="2000">
                <a:solidFill>
                  <a:schemeClr val="tx1"/>
                </a:solidFill>
                <a:latin typeface="Calibri" pitchFamily="34" charset="0"/>
              </a:defRPr>
            </a:lvl7pPr>
            <a:lvl8pPr marL="3429000" indent="-228600" eaLnBrk="0" fontAlgn="base" hangingPunct="0">
              <a:spcBef>
                <a:spcPct val="0"/>
              </a:spcBef>
              <a:spcAft>
                <a:spcPct val="0"/>
              </a:spcAft>
              <a:defRPr sz="2000">
                <a:solidFill>
                  <a:schemeClr val="tx1"/>
                </a:solidFill>
                <a:latin typeface="Calibri" pitchFamily="34" charset="0"/>
              </a:defRPr>
            </a:lvl8pPr>
            <a:lvl9pPr marL="3886200" indent="-228600" eaLnBrk="0" fontAlgn="base" hangingPunct="0">
              <a:spcBef>
                <a:spcPct val="0"/>
              </a:spcBef>
              <a:spcAft>
                <a:spcPct val="0"/>
              </a:spcAft>
              <a:defRPr sz="2000">
                <a:solidFill>
                  <a:schemeClr val="tx1"/>
                </a:solidFill>
                <a:latin typeface="Calibri" pitchFamily="34" charset="0"/>
              </a:defRPr>
            </a:lvl9pPr>
          </a:lstStyle>
          <a:p>
            <a:pPr eaLnBrk="1" hangingPunct="1"/>
            <a:r>
              <a:rPr lang="en-GB" sz="2800" b="1">
                <a:solidFill>
                  <a:schemeClr val="bg1"/>
                </a:solidFill>
              </a:rPr>
              <a:t>H</a:t>
            </a:r>
            <a:endParaRPr lang="en-US" sz="2800" b="1">
              <a:solidFill>
                <a:schemeClr val="bg1"/>
              </a:solidFill>
            </a:endParaRPr>
          </a:p>
        </p:txBody>
      </p:sp>
      <p:sp>
        <p:nvSpPr>
          <p:cNvPr id="3125" name="TextBox 20"/>
          <p:cNvSpPr txBox="1">
            <a:spLocks noChangeArrowheads="1"/>
          </p:cNvSpPr>
          <p:nvPr/>
        </p:nvSpPr>
        <p:spPr bwMode="auto">
          <a:xfrm>
            <a:off x="285750" y="5143500"/>
            <a:ext cx="428625"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000">
                <a:solidFill>
                  <a:schemeClr val="tx1"/>
                </a:solidFill>
                <a:latin typeface="Calibri" pitchFamily="34" charset="0"/>
              </a:defRPr>
            </a:lvl1pPr>
            <a:lvl2pPr marL="742950" indent="-285750" eaLnBrk="0" hangingPunct="0">
              <a:defRPr sz="2000">
                <a:solidFill>
                  <a:schemeClr val="tx1"/>
                </a:solidFill>
                <a:latin typeface="Calibri" pitchFamily="34" charset="0"/>
              </a:defRPr>
            </a:lvl2pPr>
            <a:lvl3pPr marL="1143000" indent="-228600" eaLnBrk="0" hangingPunct="0">
              <a:defRPr sz="2000">
                <a:solidFill>
                  <a:schemeClr val="tx1"/>
                </a:solidFill>
                <a:latin typeface="Calibri" pitchFamily="34" charset="0"/>
              </a:defRPr>
            </a:lvl3pPr>
            <a:lvl4pPr marL="1600200" indent="-228600" eaLnBrk="0" hangingPunct="0">
              <a:defRPr sz="2000">
                <a:solidFill>
                  <a:schemeClr val="tx1"/>
                </a:solidFill>
                <a:latin typeface="Calibri" pitchFamily="34" charset="0"/>
              </a:defRPr>
            </a:lvl4pPr>
            <a:lvl5pPr marL="2057400" indent="-228600" eaLnBrk="0" hangingPunct="0">
              <a:defRPr sz="2000">
                <a:solidFill>
                  <a:schemeClr val="tx1"/>
                </a:solidFill>
                <a:latin typeface="Calibri" pitchFamily="34" charset="0"/>
              </a:defRPr>
            </a:lvl5pPr>
            <a:lvl6pPr marL="2514600" indent="-228600" eaLnBrk="0" fontAlgn="base" hangingPunct="0">
              <a:spcBef>
                <a:spcPct val="0"/>
              </a:spcBef>
              <a:spcAft>
                <a:spcPct val="0"/>
              </a:spcAft>
              <a:defRPr sz="2000">
                <a:solidFill>
                  <a:schemeClr val="tx1"/>
                </a:solidFill>
                <a:latin typeface="Calibri" pitchFamily="34" charset="0"/>
              </a:defRPr>
            </a:lvl6pPr>
            <a:lvl7pPr marL="2971800" indent="-228600" eaLnBrk="0" fontAlgn="base" hangingPunct="0">
              <a:spcBef>
                <a:spcPct val="0"/>
              </a:spcBef>
              <a:spcAft>
                <a:spcPct val="0"/>
              </a:spcAft>
              <a:defRPr sz="2000">
                <a:solidFill>
                  <a:schemeClr val="tx1"/>
                </a:solidFill>
                <a:latin typeface="Calibri" pitchFamily="34" charset="0"/>
              </a:defRPr>
            </a:lvl7pPr>
            <a:lvl8pPr marL="3429000" indent="-228600" eaLnBrk="0" fontAlgn="base" hangingPunct="0">
              <a:spcBef>
                <a:spcPct val="0"/>
              </a:spcBef>
              <a:spcAft>
                <a:spcPct val="0"/>
              </a:spcAft>
              <a:defRPr sz="2000">
                <a:solidFill>
                  <a:schemeClr val="tx1"/>
                </a:solidFill>
                <a:latin typeface="Calibri" pitchFamily="34" charset="0"/>
              </a:defRPr>
            </a:lvl8pPr>
            <a:lvl9pPr marL="3886200" indent="-228600" eaLnBrk="0" fontAlgn="base" hangingPunct="0">
              <a:spcBef>
                <a:spcPct val="0"/>
              </a:spcBef>
              <a:spcAft>
                <a:spcPct val="0"/>
              </a:spcAft>
              <a:defRPr sz="2000">
                <a:solidFill>
                  <a:schemeClr val="tx1"/>
                </a:solidFill>
                <a:latin typeface="Calibri" pitchFamily="34" charset="0"/>
              </a:defRPr>
            </a:lvl9pPr>
          </a:lstStyle>
          <a:p>
            <a:pPr eaLnBrk="1" hangingPunct="1"/>
            <a:r>
              <a:rPr lang="en-GB" sz="2800" b="1">
                <a:solidFill>
                  <a:schemeClr val="bg1"/>
                </a:solidFill>
              </a:rPr>
              <a:t>D</a:t>
            </a:r>
            <a:endParaRPr lang="en-US" sz="2800" b="1">
              <a:solidFill>
                <a:schemeClr val="bg1"/>
              </a:solidFill>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Group 10"/>
          <p:cNvGraphicFramePr>
            <a:graphicFrameLocks noGrp="1"/>
          </p:cNvGraphicFramePr>
          <p:nvPr/>
        </p:nvGraphicFramePr>
        <p:xfrm>
          <a:off x="188913" y="142875"/>
          <a:ext cx="8740775" cy="677863"/>
        </p:xfrm>
        <a:graphic>
          <a:graphicData uri="http://schemas.openxmlformats.org/drawingml/2006/table">
            <a:tbl>
              <a:tblPr/>
              <a:tblGrid>
                <a:gridCol w="8740775"/>
              </a:tblGrid>
              <a:tr h="677863">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s-ES" sz="3600" b="1" i="0" u="none" strike="noStrike" cap="none" normalizeH="0" baseline="0" smtClean="0">
                          <a:ln>
                            <a:noFill/>
                          </a:ln>
                          <a:solidFill>
                            <a:schemeClr val="bg1"/>
                          </a:solidFill>
                          <a:effectLst/>
                          <a:latin typeface="Arial" charset="0"/>
                        </a:rPr>
                        <a:t>Al final </a:t>
                      </a:r>
                      <a:endParaRPr kumimoji="0" lang="en-GB" sz="3600" b="0" i="0" u="none" strike="noStrike" cap="none" normalizeH="0" baseline="0" smtClean="0">
                        <a:ln>
                          <a:noFill/>
                        </a:ln>
                        <a:solidFill>
                          <a:schemeClr val="bg1"/>
                        </a:solidFill>
                        <a:effectLst/>
                        <a:latin typeface="Arial" charset="0"/>
                      </a:endParaRPr>
                    </a:p>
                  </a:txBody>
                  <a:tcPr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E46C0A"/>
                    </a:solidFill>
                  </a:tcPr>
                </a:tc>
              </a:tr>
            </a:tbl>
          </a:graphicData>
        </a:graphic>
      </p:graphicFrame>
      <p:pic>
        <p:nvPicPr>
          <p:cNvPr id="25608" name="Chava_se_escapa.wmv">
            <a:hlinkClick r:id="" action="ppaction://media"/>
          </p:cNvPr>
          <p:cNvPicPr>
            <a:picLocks noChangeAspect="1" noChangeArrowheads="1"/>
          </p:cNvPicPr>
          <p:nvPr>
            <a:videoFile r:link="rId2"/>
            <p:extLst>
              <p:ext uri="{DAA4B4D4-6D71-4841-9C94-3DE7FCFB9230}">
                <p14:media xmlns:p14="http://schemas.microsoft.com/office/powerpoint/2010/main" r:link="rId1"/>
              </p:ext>
            </p:extLst>
          </p:nvPr>
        </p:nvPicPr>
        <p:blipFill>
          <a:blip r:embed="rId7">
            <a:extLst>
              <a:ext uri="{28A0092B-C50C-407E-A947-70E740481C1C}">
                <a14:useLocalDpi xmlns:a14="http://schemas.microsoft.com/office/drawing/2010/main" val="0"/>
              </a:ext>
            </a:extLst>
          </a:blip>
          <a:srcRect/>
          <a:stretch>
            <a:fillRect/>
          </a:stretch>
        </p:blipFill>
        <p:spPr bwMode="auto">
          <a:xfrm>
            <a:off x="179388" y="908050"/>
            <a:ext cx="4271962" cy="3203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5609" name="Voces Inocentes parte Final.wmv">
            <a:hlinkClick r:id="" action="ppaction://media"/>
          </p:cNvPr>
          <p:cNvPicPr>
            <a:picLocks noChangeAspect="1" noChangeArrowheads="1"/>
          </p:cNvPicPr>
          <p:nvPr>
            <a:videoFile r:link="rId4"/>
            <p:extLst>
              <p:ext uri="{DAA4B4D4-6D71-4841-9C94-3DE7FCFB9230}">
                <p14:media xmlns:p14="http://schemas.microsoft.com/office/powerpoint/2010/main" r:link="rId3"/>
              </p:ext>
            </p:extLst>
          </p:nvPr>
        </p:nvPicPr>
        <p:blipFill>
          <a:blip r:embed="rId8">
            <a:extLst>
              <a:ext uri="{28A0092B-C50C-407E-A947-70E740481C1C}">
                <a14:useLocalDpi xmlns:a14="http://schemas.microsoft.com/office/drawing/2010/main" val="0"/>
              </a:ext>
            </a:extLst>
          </a:blip>
          <a:srcRect/>
          <a:stretch>
            <a:fillRect/>
          </a:stretch>
        </p:blipFill>
        <p:spPr bwMode="auto">
          <a:xfrm>
            <a:off x="4427538" y="3068638"/>
            <a:ext cx="4608512" cy="34559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advClick="0"/>
  <p:timing>
    <p:tnLst>
      <p:par>
        <p:cTn id="1" dur="indefinite" restart="never" nodeType="tmRoot">
          <p:childTnLst>
            <p:seq concurrent="1" nextAc="seek">
              <p:cTn id="2" restart="whenNotActive" fill="hold" evtFilter="cancelBubble" nodeType="interactiveSeq">
                <p:stCondLst>
                  <p:cond evt="onClick" delay="0">
                    <p:tgtEl>
                      <p:spTgt spid="25608"/>
                    </p:tgtEl>
                  </p:cond>
                </p:stCondLst>
                <p:endSync evt="end" delay="0">
                  <p:rtn val="all"/>
                </p:endSync>
                <p:childTnLst>
                  <p:par>
                    <p:cTn id="3" fill="hold" nodeType="clickPar">
                      <p:stCondLst>
                        <p:cond delay="0"/>
                      </p:stCondLst>
                      <p:childTnLst>
                        <p:par>
                          <p:cTn id="4" fill="hold" nodeType="withGroup">
                            <p:stCondLst>
                              <p:cond delay="0"/>
                            </p:stCondLst>
                            <p:childTnLst>
                              <p:par>
                                <p:cTn id="5" presetID="2" presetClass="mediacall" presetSubtype="0" fill="hold" nodeType="clickEffect">
                                  <p:stCondLst>
                                    <p:cond delay="0"/>
                                  </p:stCondLst>
                                  <p:childTnLst>
                                    <p:cmd type="call" cmd="togglePause">
                                      <p:cBhvr>
                                        <p:cTn id="6" dur="1" fill="hold"/>
                                        <p:tgtEl>
                                          <p:spTgt spid="25608"/>
                                        </p:tgtEl>
                                      </p:cBhvr>
                                    </p:cmd>
                                  </p:childTnLst>
                                </p:cTn>
                              </p:par>
                            </p:childTnLst>
                          </p:cTn>
                        </p:par>
                      </p:childTnLst>
                    </p:cTn>
                  </p:par>
                </p:childTnLst>
              </p:cTn>
              <p:nextCondLst>
                <p:cond evt="onClick" delay="0">
                  <p:tgtEl>
                    <p:spTgt spid="25608"/>
                  </p:tgtEl>
                </p:cond>
              </p:nextCondLst>
            </p:seq>
            <p:video>
              <p:cMediaNode>
                <p:cTn id="7" fill="hold" display="0">
                  <p:stCondLst>
                    <p:cond delay="indefinite"/>
                  </p:stCondLst>
                  <p:endCondLst>
                    <p:cond evt="onNext" delay="0">
                      <p:tgtEl>
                        <p:sldTgt/>
                      </p:tgtEl>
                    </p:cond>
                    <p:cond evt="onPrev" delay="0">
                      <p:tgtEl>
                        <p:sldTgt/>
                      </p:tgtEl>
                    </p:cond>
                  </p:endCondLst>
                </p:cTn>
                <p:tgtEl>
                  <p:spTgt spid="25608"/>
                </p:tgtEl>
              </p:cMediaNode>
            </p:video>
            <p:seq concurrent="1" nextAc="seek">
              <p:cTn id="8" restart="whenNotActive" fill="hold" evtFilter="cancelBubble" nodeType="interactiveSeq">
                <p:stCondLst>
                  <p:cond evt="onClick" delay="0">
                    <p:tgtEl>
                      <p:spTgt spid="25609"/>
                    </p:tgtEl>
                  </p:cond>
                </p:stCondLst>
                <p:endSync evt="end" delay="0">
                  <p:rtn val="all"/>
                </p:endSync>
                <p:childTnLst>
                  <p:par>
                    <p:cTn id="9" fill="hold" nodeType="clickPar">
                      <p:stCondLst>
                        <p:cond delay="0"/>
                      </p:stCondLst>
                      <p:childTnLst>
                        <p:par>
                          <p:cTn id="10" fill="hold" nodeType="withGroup">
                            <p:stCondLst>
                              <p:cond delay="0"/>
                            </p:stCondLst>
                            <p:childTnLst>
                              <p:par>
                                <p:cTn id="11" presetID="2" presetClass="mediacall" presetSubtype="0" fill="hold" nodeType="clickEffect">
                                  <p:stCondLst>
                                    <p:cond delay="0"/>
                                  </p:stCondLst>
                                  <p:childTnLst>
                                    <p:cmd type="call" cmd="togglePause">
                                      <p:cBhvr>
                                        <p:cTn id="12" dur="1" fill="hold"/>
                                        <p:tgtEl>
                                          <p:spTgt spid="25609"/>
                                        </p:tgtEl>
                                      </p:cBhvr>
                                    </p:cmd>
                                  </p:childTnLst>
                                </p:cTn>
                              </p:par>
                            </p:childTnLst>
                          </p:cTn>
                        </p:par>
                      </p:childTnLst>
                    </p:cTn>
                  </p:par>
                </p:childTnLst>
              </p:cTn>
              <p:nextCondLst>
                <p:cond evt="onClick" delay="0">
                  <p:tgtEl>
                    <p:spTgt spid="25609"/>
                  </p:tgtEl>
                </p:cond>
              </p:nextCondLst>
            </p:seq>
            <p:video>
              <p:cMediaNode>
                <p:cTn id="13" fill="hold" display="0">
                  <p:stCondLst>
                    <p:cond delay="indefinite"/>
                  </p:stCondLst>
                  <p:endCondLst>
                    <p:cond evt="onNext" delay="0">
                      <p:tgtEl>
                        <p:sldTgt/>
                      </p:tgtEl>
                    </p:cond>
                    <p:cond evt="onPrev" delay="0">
                      <p:tgtEl>
                        <p:sldTgt/>
                      </p:tgtEl>
                    </p:cond>
                  </p:endCondLst>
                </p:cTn>
                <p:tgtEl>
                  <p:spTgt spid="25609"/>
                </p:tgtEl>
              </p:cMediaNode>
            </p:video>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Group 10"/>
          <p:cNvGraphicFramePr>
            <a:graphicFrameLocks noGrp="1"/>
          </p:cNvGraphicFramePr>
          <p:nvPr/>
        </p:nvGraphicFramePr>
        <p:xfrm>
          <a:off x="188913" y="142875"/>
          <a:ext cx="8740775" cy="677863"/>
        </p:xfrm>
        <a:graphic>
          <a:graphicData uri="http://schemas.openxmlformats.org/drawingml/2006/table">
            <a:tbl>
              <a:tblPr/>
              <a:tblGrid>
                <a:gridCol w="8740775"/>
              </a:tblGrid>
              <a:tr h="677863">
                <a:tc>
                  <a:txBody>
                    <a:bodyPr/>
                    <a:lstStyle/>
                    <a:p>
                      <a:pPr marL="0" marR="0" lvl="0" indent="0" algn="l" defTabSz="914400" rtl="0" eaLnBrk="1" fontAlgn="base" latinLnBrk="0" hangingPunct="1">
                        <a:lnSpc>
                          <a:spcPct val="100000"/>
                        </a:lnSpc>
                        <a:spcBef>
                          <a:spcPct val="20000"/>
                        </a:spcBef>
                        <a:spcAft>
                          <a:spcPct val="0"/>
                        </a:spcAft>
                        <a:buClrTx/>
                        <a:buSzTx/>
                        <a:buFontTx/>
                        <a:buNone/>
                        <a:tabLst/>
                        <a:defRPr/>
                      </a:pPr>
                      <a:r>
                        <a:rPr kumimoji="0" lang="es-ES" sz="3200" b="1" i="0" u="none" strike="noStrike" cap="none" normalizeH="0" baseline="0" dirty="0" smtClean="0">
                          <a:ln>
                            <a:noFill/>
                          </a:ln>
                          <a:solidFill>
                            <a:schemeClr val="bg1"/>
                          </a:solidFill>
                          <a:effectLst/>
                          <a:latin typeface="+mn-lt"/>
                        </a:rPr>
                        <a:t>10  </a:t>
                      </a:r>
                      <a:r>
                        <a:rPr kumimoji="0" lang="es-ES" sz="2400" b="1" i="0" u="none" strike="noStrike" cap="none" normalizeH="0" baseline="0" dirty="0" smtClean="0">
                          <a:ln>
                            <a:noFill/>
                          </a:ln>
                          <a:solidFill>
                            <a:schemeClr val="bg1"/>
                          </a:solidFill>
                          <a:effectLst/>
                          <a:latin typeface="+mn-lt"/>
                        </a:rPr>
                        <a:t>Recordamos la película</a:t>
                      </a:r>
                      <a:r>
                        <a:rPr kumimoji="0" lang="en-GB" sz="2400" b="0" i="0" u="none" strike="noStrike" cap="none" normalizeH="0" baseline="0" dirty="0" smtClean="0">
                          <a:ln>
                            <a:noFill/>
                          </a:ln>
                          <a:solidFill>
                            <a:schemeClr val="bg1"/>
                          </a:solidFill>
                          <a:effectLst/>
                          <a:latin typeface="+mn-lt"/>
                        </a:rPr>
                        <a:t> - e</a:t>
                      </a:r>
                      <a:r>
                        <a:rPr kumimoji="0" lang="es-ES" sz="2400" b="1" i="0" u="none" strike="noStrike" cap="none" normalizeH="0" baseline="0" dirty="0" err="1" smtClean="0">
                          <a:ln>
                            <a:noFill/>
                          </a:ln>
                          <a:solidFill>
                            <a:schemeClr val="bg1"/>
                          </a:solidFill>
                          <a:effectLst/>
                          <a:latin typeface="+mn-lt"/>
                        </a:rPr>
                        <a:t>xpresiones</a:t>
                      </a:r>
                      <a:r>
                        <a:rPr kumimoji="0" lang="es-ES" sz="2400" b="1" i="0" u="none" strike="noStrike" cap="none" normalizeH="0" baseline="0" dirty="0" smtClean="0">
                          <a:ln>
                            <a:noFill/>
                          </a:ln>
                          <a:solidFill>
                            <a:schemeClr val="bg1"/>
                          </a:solidFill>
                          <a:effectLst/>
                          <a:latin typeface="+mn-lt"/>
                        </a:rPr>
                        <a:t> con TENER </a:t>
                      </a:r>
                      <a:endParaRPr kumimoji="0" lang="en-GB" sz="3200" b="0" i="0" u="none" strike="noStrike" cap="none" normalizeH="0" baseline="0" dirty="0" smtClean="0">
                        <a:ln>
                          <a:noFill/>
                        </a:ln>
                        <a:solidFill>
                          <a:schemeClr val="bg1"/>
                        </a:solidFill>
                        <a:effectLst/>
                        <a:latin typeface="+mn-lt"/>
                      </a:endParaRPr>
                    </a:p>
                  </a:txBody>
                  <a:tcPr marT="45721" marB="45721"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FC7B10"/>
                    </a:solidFill>
                  </a:tcPr>
                </a:tc>
              </a:tr>
            </a:tbl>
          </a:graphicData>
        </a:graphic>
      </p:graphicFrame>
      <p:graphicFrame>
        <p:nvGraphicFramePr>
          <p:cNvPr id="27711" name="Group 63"/>
          <p:cNvGraphicFramePr>
            <a:graphicFrameLocks noGrp="1"/>
          </p:cNvGraphicFramePr>
          <p:nvPr/>
        </p:nvGraphicFramePr>
        <p:xfrm>
          <a:off x="142875" y="928688"/>
          <a:ext cx="8858250" cy="4480452"/>
        </p:xfrm>
        <a:graphic>
          <a:graphicData uri="http://schemas.openxmlformats.org/drawingml/2006/table">
            <a:tbl>
              <a:tblPr/>
              <a:tblGrid>
                <a:gridCol w="369888"/>
                <a:gridCol w="8488362"/>
              </a:tblGrid>
              <a:tr h="457135">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GB" sz="2400" b="0" i="0" u="none" strike="noStrike" cap="none" normalizeH="0" baseline="0" dirty="0" smtClean="0">
                          <a:ln>
                            <a:noFill/>
                          </a:ln>
                          <a:solidFill>
                            <a:schemeClr val="tx1"/>
                          </a:solidFill>
                          <a:effectLst/>
                          <a:latin typeface="Calibri" pitchFamily="34" charset="0"/>
                        </a:rPr>
                        <a:t>1</a:t>
                      </a:r>
                      <a:endParaRPr kumimoji="0" lang="en-US" sz="2400" b="0" i="0" u="none" strike="noStrike" cap="none" normalizeH="0" baseline="0" dirty="0" smtClean="0">
                        <a:ln>
                          <a:noFill/>
                        </a:ln>
                        <a:solidFill>
                          <a:schemeClr val="tx1"/>
                        </a:solidFill>
                        <a:effectLst/>
                        <a:latin typeface="Calibri" pitchFamily="34" charset="0"/>
                      </a:endParaRPr>
                    </a:p>
                  </a:txBody>
                  <a:tcPr marT="45714" marB="45714" anchor="ctr" horzOverflow="overflow">
                    <a:lnL w="12700" cap="flat" cmpd="sng" algn="ctr">
                      <a:solidFill>
                        <a:srgbClr val="F79646"/>
                      </a:solidFill>
                      <a:prstDash val="solid"/>
                      <a:round/>
                      <a:headEnd type="none" w="med" len="med"/>
                      <a:tailEnd type="none" w="med" len="med"/>
                    </a:lnL>
                    <a:lnR w="12700" cap="flat" cmpd="sng" algn="ctr">
                      <a:solidFill>
                        <a:srgbClr val="F79646"/>
                      </a:solidFill>
                      <a:prstDash val="solid"/>
                      <a:round/>
                      <a:headEnd type="none" w="med" len="med"/>
                      <a:tailEnd type="none" w="med" len="med"/>
                    </a:lnR>
                    <a:lnT w="12700" cap="flat" cmpd="sng" algn="ctr">
                      <a:solidFill>
                        <a:srgbClr val="F79646"/>
                      </a:solidFill>
                      <a:prstDash val="solid"/>
                      <a:round/>
                      <a:headEnd type="none" w="med" len="med"/>
                      <a:tailEnd type="none" w="med" len="med"/>
                    </a:lnT>
                    <a:lnB w="25400" cap="flat" cmpd="sng" algn="ctr">
                      <a:solidFill>
                        <a:srgbClr val="F79646"/>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2400" b="0" i="0" u="none" strike="noStrike" cap="none" normalizeH="0" baseline="0" smtClean="0">
                          <a:ln>
                            <a:noFill/>
                          </a:ln>
                          <a:solidFill>
                            <a:schemeClr val="tx1"/>
                          </a:solidFill>
                          <a:effectLst/>
                          <a:latin typeface="Calibri" pitchFamily="34" charset="0"/>
                        </a:rPr>
                        <a:t>Veo  a los soldados y tengo …………………………</a:t>
                      </a:r>
                      <a:endParaRPr kumimoji="0" lang="en-US" sz="2400" b="0" i="0" u="none" strike="noStrike" cap="none" normalizeH="0" baseline="0" smtClean="0">
                        <a:ln>
                          <a:noFill/>
                        </a:ln>
                        <a:solidFill>
                          <a:schemeClr val="tx1"/>
                        </a:solidFill>
                        <a:effectLst/>
                        <a:latin typeface="Calibri" pitchFamily="34" charset="0"/>
                      </a:endParaRPr>
                    </a:p>
                  </a:txBody>
                  <a:tcPr marT="45714" marB="45714" anchor="ctr" horzOverflow="overflow">
                    <a:lnL w="12700" cap="flat" cmpd="sng" algn="ctr">
                      <a:solidFill>
                        <a:srgbClr val="F79646"/>
                      </a:solidFill>
                      <a:prstDash val="solid"/>
                      <a:round/>
                      <a:headEnd type="none" w="med" len="med"/>
                      <a:tailEnd type="none" w="med" len="med"/>
                    </a:lnL>
                    <a:lnR w="12700" cap="flat" cmpd="sng" algn="ctr">
                      <a:solidFill>
                        <a:srgbClr val="F79646"/>
                      </a:solidFill>
                      <a:prstDash val="solid"/>
                      <a:round/>
                      <a:headEnd type="none" w="med" len="med"/>
                      <a:tailEnd type="none" w="med" len="med"/>
                    </a:lnR>
                    <a:lnT w="12700" cap="flat" cmpd="sng" algn="ctr">
                      <a:solidFill>
                        <a:srgbClr val="F79646"/>
                      </a:solidFill>
                      <a:prstDash val="solid"/>
                      <a:round/>
                      <a:headEnd type="none" w="med" len="med"/>
                      <a:tailEnd type="none" w="med" len="med"/>
                    </a:lnT>
                    <a:lnB w="25400" cap="flat" cmpd="sng" algn="ctr">
                      <a:solidFill>
                        <a:srgbClr val="F79646"/>
                      </a:solidFill>
                      <a:prstDash val="solid"/>
                      <a:round/>
                      <a:headEnd type="none" w="med" len="med"/>
                      <a:tailEnd type="none" w="med" len="med"/>
                    </a:lnB>
                    <a:lnTlToBr>
                      <a:noFill/>
                    </a:lnTlToBr>
                    <a:lnBlToTr>
                      <a:noFill/>
                    </a:lnBlToTr>
                    <a:noFill/>
                  </a:tcPr>
                </a:tc>
              </a:tr>
              <a:tr h="822843">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GB" sz="2400" b="0" i="0" u="none" strike="noStrike" cap="none" normalizeH="0" baseline="0" smtClean="0">
                          <a:ln>
                            <a:noFill/>
                          </a:ln>
                          <a:solidFill>
                            <a:schemeClr val="tx1"/>
                          </a:solidFill>
                          <a:effectLst/>
                          <a:latin typeface="Calibri" pitchFamily="34" charset="0"/>
                        </a:rPr>
                        <a:t>2</a:t>
                      </a:r>
                      <a:endParaRPr kumimoji="0" lang="en-US" sz="2400" b="0" i="0" u="none" strike="noStrike" cap="none" normalizeH="0" baseline="0" smtClean="0">
                        <a:ln>
                          <a:noFill/>
                        </a:ln>
                        <a:solidFill>
                          <a:schemeClr val="tx1"/>
                        </a:solidFill>
                        <a:effectLst/>
                        <a:latin typeface="Calibri" pitchFamily="34" charset="0"/>
                      </a:endParaRPr>
                    </a:p>
                  </a:txBody>
                  <a:tcPr marT="45714" marB="45714" anchor="ctr" horzOverflow="overflow">
                    <a:lnL w="12700" cap="flat" cmpd="sng" algn="ctr">
                      <a:solidFill>
                        <a:srgbClr val="F79646"/>
                      </a:solidFill>
                      <a:prstDash val="solid"/>
                      <a:round/>
                      <a:headEnd type="none" w="med" len="med"/>
                      <a:tailEnd type="none" w="med" len="med"/>
                    </a:lnL>
                    <a:lnR w="12700" cap="flat" cmpd="sng" algn="ctr">
                      <a:solidFill>
                        <a:srgbClr val="F79646"/>
                      </a:solidFill>
                      <a:prstDash val="solid"/>
                      <a:round/>
                      <a:headEnd type="none" w="med" len="med"/>
                      <a:tailEnd type="none" w="med" len="med"/>
                    </a:lnR>
                    <a:lnT w="25400" cap="flat" cmpd="sng" algn="ctr">
                      <a:solidFill>
                        <a:srgbClr val="F79646"/>
                      </a:solidFill>
                      <a:prstDash val="solid"/>
                      <a:round/>
                      <a:headEnd type="none" w="med" len="med"/>
                      <a:tailEnd type="none" w="med" len="med"/>
                    </a:lnT>
                    <a:lnB w="12700" cap="flat" cmpd="sng" algn="ctr">
                      <a:solidFill>
                        <a:srgbClr val="F79646"/>
                      </a:solidFill>
                      <a:prstDash val="solid"/>
                      <a:round/>
                      <a:headEnd type="none" w="med" len="med"/>
                      <a:tailEnd type="none" w="med" len="med"/>
                    </a:lnB>
                    <a:lnTlToBr>
                      <a:noFill/>
                    </a:lnTlToBr>
                    <a:lnBlToTr>
                      <a:noFill/>
                    </a:lnBlToTr>
                    <a:solidFill>
                      <a:srgbClr val="F79646">
                        <a:alpha val="20000"/>
                      </a:srgbClr>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2400" b="0" i="0" u="none" strike="noStrike" cap="none" normalizeH="0" baseline="0" smtClean="0">
                          <a:ln>
                            <a:noFill/>
                          </a:ln>
                          <a:solidFill>
                            <a:schemeClr val="tx1"/>
                          </a:solidFill>
                          <a:effectLst/>
                          <a:latin typeface="Calibri" pitchFamily="34" charset="0"/>
                        </a:rPr>
                        <a:t>Trabajo en los autobuses, tengo …………… porque gano dinero para ayudar a mi mamá.</a:t>
                      </a:r>
                      <a:endParaRPr kumimoji="0" lang="en-US" sz="2400" b="0" i="0" u="none" strike="noStrike" cap="none" normalizeH="0" baseline="0" smtClean="0">
                        <a:ln>
                          <a:noFill/>
                        </a:ln>
                        <a:solidFill>
                          <a:schemeClr val="tx1"/>
                        </a:solidFill>
                        <a:effectLst/>
                        <a:latin typeface="Calibri" pitchFamily="34" charset="0"/>
                      </a:endParaRPr>
                    </a:p>
                  </a:txBody>
                  <a:tcPr marT="45714" marB="45714" anchor="ctr" horzOverflow="overflow">
                    <a:lnL w="12700" cap="flat" cmpd="sng" algn="ctr">
                      <a:solidFill>
                        <a:srgbClr val="F79646"/>
                      </a:solidFill>
                      <a:prstDash val="solid"/>
                      <a:round/>
                      <a:headEnd type="none" w="med" len="med"/>
                      <a:tailEnd type="none" w="med" len="med"/>
                    </a:lnL>
                    <a:lnR w="12700" cap="flat" cmpd="sng" algn="ctr">
                      <a:solidFill>
                        <a:srgbClr val="F79646"/>
                      </a:solidFill>
                      <a:prstDash val="solid"/>
                      <a:round/>
                      <a:headEnd type="none" w="med" len="med"/>
                      <a:tailEnd type="none" w="med" len="med"/>
                    </a:lnR>
                    <a:lnT w="25400" cap="flat" cmpd="sng" algn="ctr">
                      <a:solidFill>
                        <a:srgbClr val="F79646"/>
                      </a:solidFill>
                      <a:prstDash val="solid"/>
                      <a:round/>
                      <a:headEnd type="none" w="med" len="med"/>
                      <a:tailEnd type="none" w="med" len="med"/>
                    </a:lnT>
                    <a:lnB w="12700" cap="flat" cmpd="sng" algn="ctr">
                      <a:solidFill>
                        <a:srgbClr val="F79646"/>
                      </a:solidFill>
                      <a:prstDash val="solid"/>
                      <a:round/>
                      <a:headEnd type="none" w="med" len="med"/>
                      <a:tailEnd type="none" w="med" len="med"/>
                    </a:lnB>
                    <a:lnTlToBr>
                      <a:noFill/>
                    </a:lnTlToBr>
                    <a:lnBlToTr>
                      <a:noFill/>
                    </a:lnBlToTr>
                    <a:solidFill>
                      <a:srgbClr val="F79646">
                        <a:alpha val="20000"/>
                      </a:srgbClr>
                    </a:solidFill>
                  </a:tcPr>
                </a:tc>
              </a:tr>
              <a:tr h="457135">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GB" sz="2400" b="0" i="0" u="none" strike="noStrike" cap="none" normalizeH="0" baseline="0" smtClean="0">
                          <a:ln>
                            <a:noFill/>
                          </a:ln>
                          <a:solidFill>
                            <a:schemeClr val="tx1"/>
                          </a:solidFill>
                          <a:effectLst/>
                          <a:latin typeface="Calibri" pitchFamily="34" charset="0"/>
                        </a:rPr>
                        <a:t>3</a:t>
                      </a:r>
                      <a:endParaRPr kumimoji="0" lang="en-US" sz="2400" b="0" i="0" u="none" strike="noStrike" cap="none" normalizeH="0" baseline="0" smtClean="0">
                        <a:ln>
                          <a:noFill/>
                        </a:ln>
                        <a:solidFill>
                          <a:schemeClr val="tx1"/>
                        </a:solidFill>
                        <a:effectLst/>
                        <a:latin typeface="Calibri" pitchFamily="34" charset="0"/>
                      </a:endParaRPr>
                    </a:p>
                  </a:txBody>
                  <a:tcPr marT="45714" marB="45714" anchor="ctr" horzOverflow="overflow">
                    <a:lnL w="12700" cap="flat" cmpd="sng" algn="ctr">
                      <a:solidFill>
                        <a:srgbClr val="F79646"/>
                      </a:solidFill>
                      <a:prstDash val="solid"/>
                      <a:round/>
                      <a:headEnd type="none" w="med" len="med"/>
                      <a:tailEnd type="none" w="med" len="med"/>
                    </a:lnL>
                    <a:lnR w="12700" cap="flat" cmpd="sng" algn="ctr">
                      <a:solidFill>
                        <a:srgbClr val="F79646"/>
                      </a:solidFill>
                      <a:prstDash val="solid"/>
                      <a:round/>
                      <a:headEnd type="none" w="med" len="med"/>
                      <a:tailEnd type="none" w="med" len="med"/>
                    </a:lnR>
                    <a:lnT w="12700" cap="flat" cmpd="sng" algn="ctr">
                      <a:solidFill>
                        <a:srgbClr val="F79646"/>
                      </a:solidFill>
                      <a:prstDash val="solid"/>
                      <a:round/>
                      <a:headEnd type="none" w="med" len="med"/>
                      <a:tailEnd type="none" w="med" len="med"/>
                    </a:lnT>
                    <a:lnB w="12700" cap="flat" cmpd="sng" algn="ctr">
                      <a:solidFill>
                        <a:srgbClr val="F79646"/>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2400" b="0" i="0" u="none" strike="noStrike" cap="none" normalizeH="0" baseline="0" smtClean="0">
                          <a:ln>
                            <a:noFill/>
                          </a:ln>
                          <a:solidFill>
                            <a:schemeClr val="tx1"/>
                          </a:solidFill>
                          <a:effectLst/>
                          <a:latin typeface="Calibri" pitchFamily="34" charset="0"/>
                        </a:rPr>
                        <a:t>Estoy con Cristina María y tengo …………………. de besarla.</a:t>
                      </a:r>
                      <a:endParaRPr kumimoji="0" lang="en-US" sz="2400" b="0" i="0" u="none" strike="noStrike" cap="none" normalizeH="0" baseline="0" smtClean="0">
                        <a:ln>
                          <a:noFill/>
                        </a:ln>
                        <a:solidFill>
                          <a:schemeClr val="tx1"/>
                        </a:solidFill>
                        <a:effectLst/>
                        <a:latin typeface="Calibri" pitchFamily="34" charset="0"/>
                      </a:endParaRPr>
                    </a:p>
                  </a:txBody>
                  <a:tcPr marT="45714" marB="45714" anchor="ctr" horzOverflow="overflow">
                    <a:lnL w="12700" cap="flat" cmpd="sng" algn="ctr">
                      <a:solidFill>
                        <a:srgbClr val="F79646"/>
                      </a:solidFill>
                      <a:prstDash val="solid"/>
                      <a:round/>
                      <a:headEnd type="none" w="med" len="med"/>
                      <a:tailEnd type="none" w="med" len="med"/>
                    </a:lnL>
                    <a:lnR w="12700" cap="flat" cmpd="sng" algn="ctr">
                      <a:solidFill>
                        <a:srgbClr val="F79646"/>
                      </a:solidFill>
                      <a:prstDash val="solid"/>
                      <a:round/>
                      <a:headEnd type="none" w="med" len="med"/>
                      <a:tailEnd type="none" w="med" len="med"/>
                    </a:lnR>
                    <a:lnT w="12700" cap="flat" cmpd="sng" algn="ctr">
                      <a:solidFill>
                        <a:srgbClr val="F79646"/>
                      </a:solidFill>
                      <a:prstDash val="solid"/>
                      <a:round/>
                      <a:headEnd type="none" w="med" len="med"/>
                      <a:tailEnd type="none" w="med" len="med"/>
                    </a:lnT>
                    <a:lnB w="12700" cap="flat" cmpd="sng" algn="ctr">
                      <a:solidFill>
                        <a:srgbClr val="F79646"/>
                      </a:solidFill>
                      <a:prstDash val="solid"/>
                      <a:round/>
                      <a:headEnd type="none" w="med" len="med"/>
                      <a:tailEnd type="none" w="med" len="med"/>
                    </a:lnB>
                    <a:lnTlToBr>
                      <a:noFill/>
                    </a:lnTlToBr>
                    <a:lnBlToTr>
                      <a:noFill/>
                    </a:lnBlToTr>
                    <a:noFill/>
                  </a:tcPr>
                </a:tc>
              </a:tr>
              <a:tr h="457135">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GB" sz="2400" b="0" i="0" u="none" strike="noStrike" cap="none" normalizeH="0" baseline="0" smtClean="0">
                          <a:ln>
                            <a:noFill/>
                          </a:ln>
                          <a:solidFill>
                            <a:schemeClr val="tx1"/>
                          </a:solidFill>
                          <a:effectLst/>
                          <a:latin typeface="Calibri" pitchFamily="34" charset="0"/>
                        </a:rPr>
                        <a:t>4</a:t>
                      </a:r>
                      <a:endParaRPr kumimoji="0" lang="en-US" sz="2400" b="0" i="0" u="none" strike="noStrike" cap="none" normalizeH="0" baseline="0" smtClean="0">
                        <a:ln>
                          <a:noFill/>
                        </a:ln>
                        <a:solidFill>
                          <a:schemeClr val="tx1"/>
                        </a:solidFill>
                        <a:effectLst/>
                        <a:latin typeface="Calibri" pitchFamily="34" charset="0"/>
                      </a:endParaRPr>
                    </a:p>
                  </a:txBody>
                  <a:tcPr marT="45714" marB="45714" anchor="ctr" horzOverflow="overflow">
                    <a:lnL w="12700" cap="flat" cmpd="sng" algn="ctr">
                      <a:solidFill>
                        <a:srgbClr val="F79646"/>
                      </a:solidFill>
                      <a:prstDash val="solid"/>
                      <a:round/>
                      <a:headEnd type="none" w="med" len="med"/>
                      <a:tailEnd type="none" w="med" len="med"/>
                    </a:lnL>
                    <a:lnR w="12700" cap="flat" cmpd="sng" algn="ctr">
                      <a:solidFill>
                        <a:srgbClr val="F79646"/>
                      </a:solidFill>
                      <a:prstDash val="solid"/>
                      <a:round/>
                      <a:headEnd type="none" w="med" len="med"/>
                      <a:tailEnd type="none" w="med" len="med"/>
                    </a:lnR>
                    <a:lnT w="12700" cap="flat" cmpd="sng" algn="ctr">
                      <a:solidFill>
                        <a:srgbClr val="F79646"/>
                      </a:solidFill>
                      <a:prstDash val="solid"/>
                      <a:round/>
                      <a:headEnd type="none" w="med" len="med"/>
                      <a:tailEnd type="none" w="med" len="med"/>
                    </a:lnT>
                    <a:lnB w="12700" cap="flat" cmpd="sng" algn="ctr">
                      <a:solidFill>
                        <a:srgbClr val="F79646"/>
                      </a:solidFill>
                      <a:prstDash val="solid"/>
                      <a:round/>
                      <a:headEnd type="none" w="med" len="med"/>
                      <a:tailEnd type="none" w="med" len="med"/>
                    </a:lnB>
                    <a:lnTlToBr>
                      <a:noFill/>
                    </a:lnTlToBr>
                    <a:lnBlToTr>
                      <a:noFill/>
                    </a:lnBlToTr>
                    <a:solidFill>
                      <a:srgbClr val="F79646">
                        <a:alpha val="20000"/>
                      </a:srgbClr>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2400" b="0" i="0" u="none" strike="noStrike" cap="none" normalizeH="0" baseline="0" smtClean="0">
                          <a:ln>
                            <a:noFill/>
                          </a:ln>
                          <a:solidFill>
                            <a:schemeClr val="tx1"/>
                          </a:solidFill>
                          <a:effectLst/>
                          <a:latin typeface="Calibri" pitchFamily="34" charset="0"/>
                        </a:rPr>
                        <a:t>Mi pueblo es un campo de batalla y tengo …………………….</a:t>
                      </a:r>
                      <a:endParaRPr kumimoji="0" lang="en-US" sz="2400" b="0" i="0" u="none" strike="noStrike" cap="none" normalizeH="0" baseline="0" smtClean="0">
                        <a:ln>
                          <a:noFill/>
                        </a:ln>
                        <a:solidFill>
                          <a:schemeClr val="tx1"/>
                        </a:solidFill>
                        <a:effectLst/>
                        <a:latin typeface="Calibri" pitchFamily="34" charset="0"/>
                      </a:endParaRPr>
                    </a:p>
                  </a:txBody>
                  <a:tcPr marT="45714" marB="45714" anchor="ctr" horzOverflow="overflow">
                    <a:lnL w="12700" cap="flat" cmpd="sng" algn="ctr">
                      <a:solidFill>
                        <a:srgbClr val="F79646"/>
                      </a:solidFill>
                      <a:prstDash val="solid"/>
                      <a:round/>
                      <a:headEnd type="none" w="med" len="med"/>
                      <a:tailEnd type="none" w="med" len="med"/>
                    </a:lnL>
                    <a:lnR w="12700" cap="flat" cmpd="sng" algn="ctr">
                      <a:solidFill>
                        <a:srgbClr val="F79646"/>
                      </a:solidFill>
                      <a:prstDash val="solid"/>
                      <a:round/>
                      <a:headEnd type="none" w="med" len="med"/>
                      <a:tailEnd type="none" w="med" len="med"/>
                    </a:lnR>
                    <a:lnT w="12700" cap="flat" cmpd="sng" algn="ctr">
                      <a:solidFill>
                        <a:srgbClr val="F79646"/>
                      </a:solidFill>
                      <a:prstDash val="solid"/>
                      <a:round/>
                      <a:headEnd type="none" w="med" len="med"/>
                      <a:tailEnd type="none" w="med" len="med"/>
                    </a:lnT>
                    <a:lnB w="12700" cap="flat" cmpd="sng" algn="ctr">
                      <a:solidFill>
                        <a:srgbClr val="F79646"/>
                      </a:solidFill>
                      <a:prstDash val="solid"/>
                      <a:round/>
                      <a:headEnd type="none" w="med" len="med"/>
                      <a:tailEnd type="none" w="med" len="med"/>
                    </a:lnB>
                    <a:lnTlToBr>
                      <a:noFill/>
                    </a:lnTlToBr>
                    <a:lnBlToTr>
                      <a:noFill/>
                    </a:lnBlToTr>
                    <a:solidFill>
                      <a:srgbClr val="F79646">
                        <a:alpha val="20000"/>
                      </a:srgbClr>
                    </a:solidFill>
                  </a:tcPr>
                </a:tc>
              </a:tr>
              <a:tr h="457135">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GB" sz="2400" b="0" i="0" u="none" strike="noStrike" cap="none" normalizeH="0" baseline="0" smtClean="0">
                          <a:ln>
                            <a:noFill/>
                          </a:ln>
                          <a:solidFill>
                            <a:schemeClr val="tx1"/>
                          </a:solidFill>
                          <a:effectLst/>
                          <a:latin typeface="Calibri" pitchFamily="34" charset="0"/>
                        </a:rPr>
                        <a:t>5</a:t>
                      </a:r>
                      <a:endParaRPr kumimoji="0" lang="en-US" sz="2400" b="0" i="0" u="none" strike="noStrike" cap="none" normalizeH="0" baseline="0" smtClean="0">
                        <a:ln>
                          <a:noFill/>
                        </a:ln>
                        <a:solidFill>
                          <a:schemeClr val="tx1"/>
                        </a:solidFill>
                        <a:effectLst/>
                        <a:latin typeface="Calibri" pitchFamily="34" charset="0"/>
                      </a:endParaRPr>
                    </a:p>
                  </a:txBody>
                  <a:tcPr marT="45714" marB="45714" anchor="ctr" horzOverflow="overflow">
                    <a:lnL w="12700" cap="flat" cmpd="sng" algn="ctr">
                      <a:solidFill>
                        <a:srgbClr val="F79646"/>
                      </a:solidFill>
                      <a:prstDash val="solid"/>
                      <a:round/>
                      <a:headEnd type="none" w="med" len="med"/>
                      <a:tailEnd type="none" w="med" len="med"/>
                    </a:lnL>
                    <a:lnR w="12700" cap="flat" cmpd="sng" algn="ctr">
                      <a:solidFill>
                        <a:srgbClr val="F79646"/>
                      </a:solidFill>
                      <a:prstDash val="solid"/>
                      <a:round/>
                      <a:headEnd type="none" w="med" len="med"/>
                      <a:tailEnd type="none" w="med" len="med"/>
                    </a:lnR>
                    <a:lnT w="12700" cap="flat" cmpd="sng" algn="ctr">
                      <a:solidFill>
                        <a:srgbClr val="F79646"/>
                      </a:solidFill>
                      <a:prstDash val="solid"/>
                      <a:round/>
                      <a:headEnd type="none" w="med" len="med"/>
                      <a:tailEnd type="none" w="med" len="med"/>
                    </a:lnT>
                    <a:lnB w="12700" cap="flat" cmpd="sng" algn="ctr">
                      <a:solidFill>
                        <a:srgbClr val="F79646"/>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2400" b="0" i="0" u="none" strike="noStrike" cap="none" normalizeH="0" baseline="0" dirty="0" smtClean="0">
                          <a:ln>
                            <a:noFill/>
                          </a:ln>
                          <a:solidFill>
                            <a:schemeClr val="tx1"/>
                          </a:solidFill>
                          <a:effectLst/>
                          <a:latin typeface="Calibri" pitchFamily="34" charset="0"/>
                        </a:rPr>
                        <a:t>Cristina </a:t>
                      </a:r>
                      <a:r>
                        <a:rPr kumimoji="0" lang="en-GB" sz="2400" b="0" i="0" u="none" strike="noStrike" cap="none" normalizeH="0" baseline="0" dirty="0" err="1" smtClean="0">
                          <a:ln>
                            <a:noFill/>
                          </a:ln>
                          <a:solidFill>
                            <a:schemeClr val="tx1"/>
                          </a:solidFill>
                          <a:effectLst/>
                          <a:latin typeface="Calibri" pitchFamily="34" charset="0"/>
                        </a:rPr>
                        <a:t>María</a:t>
                      </a:r>
                      <a:r>
                        <a:rPr kumimoji="0" lang="en-GB" sz="2400" b="0" i="0" u="none" strike="noStrike" cap="none" normalizeH="0" baseline="0" dirty="0" smtClean="0">
                          <a:ln>
                            <a:noFill/>
                          </a:ln>
                          <a:solidFill>
                            <a:schemeClr val="tx1"/>
                          </a:solidFill>
                          <a:effectLst/>
                          <a:latin typeface="Calibri" pitchFamily="34" charset="0"/>
                        </a:rPr>
                        <a:t> ha </a:t>
                      </a:r>
                      <a:r>
                        <a:rPr kumimoji="0" lang="en-GB" sz="2400" b="0" i="0" u="none" strike="noStrike" cap="none" normalizeH="0" baseline="0" dirty="0" err="1" smtClean="0">
                          <a:ln>
                            <a:noFill/>
                          </a:ln>
                          <a:solidFill>
                            <a:schemeClr val="tx1"/>
                          </a:solidFill>
                          <a:effectLst/>
                          <a:latin typeface="Calibri" pitchFamily="34" charset="0"/>
                        </a:rPr>
                        <a:t>muerto</a:t>
                      </a:r>
                      <a:r>
                        <a:rPr kumimoji="0" lang="en-GB" sz="2400" b="0" i="0" u="none" strike="noStrike" cap="none" normalizeH="0" baseline="0" dirty="0" smtClean="0">
                          <a:ln>
                            <a:noFill/>
                          </a:ln>
                          <a:solidFill>
                            <a:schemeClr val="tx1"/>
                          </a:solidFill>
                          <a:effectLst/>
                          <a:latin typeface="Calibri" pitchFamily="34" charset="0"/>
                        </a:rPr>
                        <a:t>, </a:t>
                      </a:r>
                      <a:r>
                        <a:rPr kumimoji="0" lang="en-GB" sz="2400" b="0" i="0" u="none" strike="noStrike" cap="none" normalizeH="0" baseline="0" dirty="0" err="1" smtClean="0">
                          <a:ln>
                            <a:noFill/>
                          </a:ln>
                          <a:solidFill>
                            <a:schemeClr val="tx1"/>
                          </a:solidFill>
                          <a:effectLst/>
                          <a:latin typeface="Calibri" pitchFamily="34" charset="0"/>
                        </a:rPr>
                        <a:t>tengo</a:t>
                      </a:r>
                      <a:r>
                        <a:rPr kumimoji="0" lang="en-GB" sz="2400" b="0" i="0" u="none" strike="noStrike" cap="none" normalizeH="0" baseline="0" dirty="0" smtClean="0">
                          <a:ln>
                            <a:noFill/>
                          </a:ln>
                          <a:solidFill>
                            <a:schemeClr val="tx1"/>
                          </a:solidFill>
                          <a:effectLst/>
                          <a:latin typeface="Calibri" pitchFamily="34" charset="0"/>
                        </a:rPr>
                        <a:t> ……………… de </a:t>
                      </a:r>
                      <a:r>
                        <a:rPr kumimoji="0" lang="en-GB" sz="2400" b="0" i="0" u="none" strike="noStrike" cap="none" normalizeH="0" baseline="0" dirty="0" err="1" smtClean="0">
                          <a:ln>
                            <a:noFill/>
                          </a:ln>
                          <a:solidFill>
                            <a:schemeClr val="tx1"/>
                          </a:solidFill>
                          <a:effectLst/>
                          <a:latin typeface="Calibri" pitchFamily="34" charset="0"/>
                        </a:rPr>
                        <a:t>matar</a:t>
                      </a:r>
                      <a:r>
                        <a:rPr kumimoji="0" lang="en-GB" sz="2400" b="0" i="0" u="none" strike="noStrike" cap="none" normalizeH="0" baseline="0" dirty="0" smtClean="0">
                          <a:ln>
                            <a:noFill/>
                          </a:ln>
                          <a:solidFill>
                            <a:schemeClr val="tx1"/>
                          </a:solidFill>
                          <a:effectLst/>
                          <a:latin typeface="Calibri" pitchFamily="34" charset="0"/>
                        </a:rPr>
                        <a:t>.</a:t>
                      </a:r>
                      <a:endParaRPr kumimoji="0" lang="en-US" sz="2400" b="0" i="0" u="none" strike="noStrike" cap="none" normalizeH="0" baseline="0" dirty="0" smtClean="0">
                        <a:ln>
                          <a:noFill/>
                        </a:ln>
                        <a:solidFill>
                          <a:schemeClr val="tx1"/>
                        </a:solidFill>
                        <a:effectLst/>
                        <a:latin typeface="Calibri" pitchFamily="34" charset="0"/>
                      </a:endParaRPr>
                    </a:p>
                  </a:txBody>
                  <a:tcPr marT="45714" marB="45714" anchor="ctr" horzOverflow="overflow">
                    <a:lnL w="12700" cap="flat" cmpd="sng" algn="ctr">
                      <a:solidFill>
                        <a:srgbClr val="F79646"/>
                      </a:solidFill>
                      <a:prstDash val="solid"/>
                      <a:round/>
                      <a:headEnd type="none" w="med" len="med"/>
                      <a:tailEnd type="none" w="med" len="med"/>
                    </a:lnL>
                    <a:lnR w="12700" cap="flat" cmpd="sng" algn="ctr">
                      <a:solidFill>
                        <a:srgbClr val="F79646"/>
                      </a:solidFill>
                      <a:prstDash val="solid"/>
                      <a:round/>
                      <a:headEnd type="none" w="med" len="med"/>
                      <a:tailEnd type="none" w="med" len="med"/>
                    </a:lnR>
                    <a:lnT w="12700" cap="flat" cmpd="sng" algn="ctr">
                      <a:solidFill>
                        <a:srgbClr val="F79646"/>
                      </a:solidFill>
                      <a:prstDash val="solid"/>
                      <a:round/>
                      <a:headEnd type="none" w="med" len="med"/>
                      <a:tailEnd type="none" w="med" len="med"/>
                    </a:lnT>
                    <a:lnB w="12700" cap="flat" cmpd="sng" algn="ctr">
                      <a:solidFill>
                        <a:srgbClr val="F79646"/>
                      </a:solidFill>
                      <a:prstDash val="solid"/>
                      <a:round/>
                      <a:headEnd type="none" w="med" len="med"/>
                      <a:tailEnd type="none" w="med" len="med"/>
                    </a:lnB>
                    <a:lnTlToBr>
                      <a:noFill/>
                    </a:lnTlToBr>
                    <a:lnBlToTr>
                      <a:noFill/>
                    </a:lnBlToTr>
                    <a:noFill/>
                  </a:tcPr>
                </a:tc>
              </a:tr>
              <a:tr h="457135">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GB" sz="2400" b="0" i="0" u="none" strike="noStrike" cap="none" normalizeH="0" baseline="0" smtClean="0">
                          <a:ln>
                            <a:noFill/>
                          </a:ln>
                          <a:solidFill>
                            <a:schemeClr val="tx1"/>
                          </a:solidFill>
                          <a:effectLst/>
                          <a:latin typeface="Calibri" pitchFamily="34" charset="0"/>
                        </a:rPr>
                        <a:t>6</a:t>
                      </a:r>
                      <a:endParaRPr kumimoji="0" lang="en-US" sz="2400" b="0" i="0" u="none" strike="noStrike" cap="none" normalizeH="0" baseline="0" smtClean="0">
                        <a:ln>
                          <a:noFill/>
                        </a:ln>
                        <a:solidFill>
                          <a:schemeClr val="tx1"/>
                        </a:solidFill>
                        <a:effectLst/>
                        <a:latin typeface="Calibri" pitchFamily="34" charset="0"/>
                      </a:endParaRPr>
                    </a:p>
                  </a:txBody>
                  <a:tcPr marT="45714" marB="45714" anchor="ctr" horzOverflow="overflow">
                    <a:lnL w="12700" cap="flat" cmpd="sng" algn="ctr">
                      <a:solidFill>
                        <a:srgbClr val="F79646"/>
                      </a:solidFill>
                      <a:prstDash val="solid"/>
                      <a:round/>
                      <a:headEnd type="none" w="med" len="med"/>
                      <a:tailEnd type="none" w="med" len="med"/>
                    </a:lnL>
                    <a:lnR w="12700" cap="flat" cmpd="sng" algn="ctr">
                      <a:solidFill>
                        <a:srgbClr val="F79646"/>
                      </a:solidFill>
                      <a:prstDash val="solid"/>
                      <a:round/>
                      <a:headEnd type="none" w="med" len="med"/>
                      <a:tailEnd type="none" w="med" len="med"/>
                    </a:lnR>
                    <a:lnT w="12700" cap="flat" cmpd="sng" algn="ctr">
                      <a:solidFill>
                        <a:srgbClr val="F79646"/>
                      </a:solidFill>
                      <a:prstDash val="solid"/>
                      <a:round/>
                      <a:headEnd type="none" w="med" len="med"/>
                      <a:tailEnd type="none" w="med" len="med"/>
                    </a:lnT>
                    <a:lnB w="12700" cap="flat" cmpd="sng" algn="ctr">
                      <a:solidFill>
                        <a:srgbClr val="F79646"/>
                      </a:solidFill>
                      <a:prstDash val="solid"/>
                      <a:round/>
                      <a:headEnd type="none" w="med" len="med"/>
                      <a:tailEnd type="none" w="med" len="med"/>
                    </a:lnB>
                    <a:lnTlToBr>
                      <a:noFill/>
                    </a:lnTlToBr>
                    <a:lnBlToTr>
                      <a:noFill/>
                    </a:lnBlToTr>
                    <a:solidFill>
                      <a:srgbClr val="F79646">
                        <a:alpha val="20000"/>
                      </a:srgbClr>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2400" b="0" i="0" u="none" strike="noStrike" cap="none" normalizeH="0" baseline="0" smtClean="0">
                          <a:ln>
                            <a:noFill/>
                          </a:ln>
                          <a:solidFill>
                            <a:schemeClr val="tx1"/>
                          </a:solidFill>
                          <a:effectLst/>
                          <a:latin typeface="Calibri" pitchFamily="34" charset="0"/>
                        </a:rPr>
                        <a:t>Los soldados me capturan, tengo …………. y me duelen los pies.</a:t>
                      </a:r>
                      <a:endParaRPr kumimoji="0" lang="en-US" sz="2400" b="0" i="0" u="none" strike="noStrike" cap="none" normalizeH="0" baseline="0" smtClean="0">
                        <a:ln>
                          <a:noFill/>
                        </a:ln>
                        <a:solidFill>
                          <a:schemeClr val="tx1"/>
                        </a:solidFill>
                        <a:effectLst/>
                        <a:latin typeface="Calibri" pitchFamily="34" charset="0"/>
                      </a:endParaRPr>
                    </a:p>
                  </a:txBody>
                  <a:tcPr marT="45714" marB="45714" anchor="ctr" horzOverflow="overflow">
                    <a:lnL w="12700" cap="flat" cmpd="sng" algn="ctr">
                      <a:solidFill>
                        <a:srgbClr val="F79646"/>
                      </a:solidFill>
                      <a:prstDash val="solid"/>
                      <a:round/>
                      <a:headEnd type="none" w="med" len="med"/>
                      <a:tailEnd type="none" w="med" len="med"/>
                    </a:lnL>
                    <a:lnR w="12700" cap="flat" cmpd="sng" algn="ctr">
                      <a:solidFill>
                        <a:srgbClr val="F79646"/>
                      </a:solidFill>
                      <a:prstDash val="solid"/>
                      <a:round/>
                      <a:headEnd type="none" w="med" len="med"/>
                      <a:tailEnd type="none" w="med" len="med"/>
                    </a:lnR>
                    <a:lnT w="12700" cap="flat" cmpd="sng" algn="ctr">
                      <a:solidFill>
                        <a:srgbClr val="F79646"/>
                      </a:solidFill>
                      <a:prstDash val="solid"/>
                      <a:round/>
                      <a:headEnd type="none" w="med" len="med"/>
                      <a:tailEnd type="none" w="med" len="med"/>
                    </a:lnT>
                    <a:lnB w="12700" cap="flat" cmpd="sng" algn="ctr">
                      <a:solidFill>
                        <a:srgbClr val="F79646"/>
                      </a:solidFill>
                      <a:prstDash val="solid"/>
                      <a:round/>
                      <a:headEnd type="none" w="med" len="med"/>
                      <a:tailEnd type="none" w="med" len="med"/>
                    </a:lnB>
                    <a:lnTlToBr>
                      <a:noFill/>
                    </a:lnTlToBr>
                    <a:lnBlToTr>
                      <a:noFill/>
                    </a:lnBlToTr>
                    <a:solidFill>
                      <a:srgbClr val="F79646">
                        <a:alpha val="20000"/>
                      </a:srgbClr>
                    </a:solidFill>
                  </a:tcPr>
                </a:tc>
              </a:tr>
              <a:tr h="457135">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GB" sz="2400" b="0" i="0" u="none" strike="noStrike" cap="none" normalizeH="0" baseline="0" smtClean="0">
                          <a:ln>
                            <a:noFill/>
                          </a:ln>
                          <a:solidFill>
                            <a:schemeClr val="tx1"/>
                          </a:solidFill>
                          <a:effectLst/>
                          <a:latin typeface="Calibri" pitchFamily="34" charset="0"/>
                        </a:rPr>
                        <a:t>7</a:t>
                      </a:r>
                      <a:endParaRPr kumimoji="0" lang="en-US" sz="2400" b="0" i="0" u="none" strike="noStrike" cap="none" normalizeH="0" baseline="0" smtClean="0">
                        <a:ln>
                          <a:noFill/>
                        </a:ln>
                        <a:solidFill>
                          <a:schemeClr val="tx1"/>
                        </a:solidFill>
                        <a:effectLst/>
                        <a:latin typeface="Calibri" pitchFamily="34" charset="0"/>
                      </a:endParaRPr>
                    </a:p>
                  </a:txBody>
                  <a:tcPr marT="45714" marB="45714" anchor="ctr" horzOverflow="overflow">
                    <a:lnL w="12700" cap="flat" cmpd="sng" algn="ctr">
                      <a:solidFill>
                        <a:srgbClr val="F79646"/>
                      </a:solidFill>
                      <a:prstDash val="solid"/>
                      <a:round/>
                      <a:headEnd type="none" w="med" len="med"/>
                      <a:tailEnd type="none" w="med" len="med"/>
                    </a:lnL>
                    <a:lnR w="12700" cap="flat" cmpd="sng" algn="ctr">
                      <a:solidFill>
                        <a:srgbClr val="F79646"/>
                      </a:solidFill>
                      <a:prstDash val="solid"/>
                      <a:round/>
                      <a:headEnd type="none" w="med" len="med"/>
                      <a:tailEnd type="none" w="med" len="med"/>
                    </a:lnR>
                    <a:lnT w="12700" cap="flat" cmpd="sng" algn="ctr">
                      <a:solidFill>
                        <a:srgbClr val="F79646"/>
                      </a:solidFill>
                      <a:prstDash val="solid"/>
                      <a:round/>
                      <a:headEnd type="none" w="med" len="med"/>
                      <a:tailEnd type="none" w="med" len="med"/>
                    </a:lnT>
                    <a:lnB w="12700" cap="flat" cmpd="sng" algn="ctr">
                      <a:solidFill>
                        <a:srgbClr val="F79646"/>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2400" b="0" i="0" u="none" strike="noStrike" cap="none" normalizeH="0" baseline="0" smtClean="0">
                          <a:ln>
                            <a:noFill/>
                          </a:ln>
                          <a:solidFill>
                            <a:schemeClr val="tx1"/>
                          </a:solidFill>
                          <a:effectLst/>
                          <a:latin typeface="Calibri" pitchFamily="34" charset="0"/>
                        </a:rPr>
                        <a:t>Los soldados no me matan, tengo………………</a:t>
                      </a:r>
                      <a:endParaRPr kumimoji="0" lang="en-US" sz="2400" b="0" i="0" u="none" strike="noStrike" cap="none" normalizeH="0" baseline="0" smtClean="0">
                        <a:ln>
                          <a:noFill/>
                        </a:ln>
                        <a:solidFill>
                          <a:schemeClr val="tx1"/>
                        </a:solidFill>
                        <a:effectLst/>
                        <a:latin typeface="Calibri" pitchFamily="34" charset="0"/>
                      </a:endParaRPr>
                    </a:p>
                  </a:txBody>
                  <a:tcPr marT="45714" marB="45714" anchor="ctr" horzOverflow="overflow">
                    <a:lnL w="12700" cap="flat" cmpd="sng" algn="ctr">
                      <a:solidFill>
                        <a:srgbClr val="F79646"/>
                      </a:solidFill>
                      <a:prstDash val="solid"/>
                      <a:round/>
                      <a:headEnd type="none" w="med" len="med"/>
                      <a:tailEnd type="none" w="med" len="med"/>
                    </a:lnL>
                    <a:lnR w="12700" cap="flat" cmpd="sng" algn="ctr">
                      <a:solidFill>
                        <a:srgbClr val="F79646"/>
                      </a:solidFill>
                      <a:prstDash val="solid"/>
                      <a:round/>
                      <a:headEnd type="none" w="med" len="med"/>
                      <a:tailEnd type="none" w="med" len="med"/>
                    </a:lnR>
                    <a:lnT w="12700" cap="flat" cmpd="sng" algn="ctr">
                      <a:solidFill>
                        <a:srgbClr val="F79646"/>
                      </a:solidFill>
                      <a:prstDash val="solid"/>
                      <a:round/>
                      <a:headEnd type="none" w="med" len="med"/>
                      <a:tailEnd type="none" w="med" len="med"/>
                    </a:lnT>
                    <a:lnB w="12700" cap="flat" cmpd="sng" algn="ctr">
                      <a:solidFill>
                        <a:srgbClr val="F79646"/>
                      </a:solidFill>
                      <a:prstDash val="solid"/>
                      <a:round/>
                      <a:headEnd type="none" w="med" len="med"/>
                      <a:tailEnd type="none" w="med" len="med"/>
                    </a:lnB>
                    <a:lnTlToBr>
                      <a:noFill/>
                    </a:lnTlToBr>
                    <a:lnBlToTr>
                      <a:noFill/>
                    </a:lnBlToTr>
                    <a:noFill/>
                  </a:tcPr>
                </a:tc>
              </a:tr>
              <a:tr h="457135">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GB" sz="2400" b="0" i="0" u="none" strike="noStrike" cap="none" normalizeH="0" baseline="0" smtClean="0">
                          <a:ln>
                            <a:noFill/>
                          </a:ln>
                          <a:solidFill>
                            <a:schemeClr val="tx1"/>
                          </a:solidFill>
                          <a:effectLst/>
                          <a:latin typeface="Calibri" pitchFamily="34" charset="0"/>
                        </a:rPr>
                        <a:t>8</a:t>
                      </a:r>
                      <a:endParaRPr kumimoji="0" lang="en-US" sz="2400" b="0" i="0" u="none" strike="noStrike" cap="none" normalizeH="0" baseline="0" smtClean="0">
                        <a:ln>
                          <a:noFill/>
                        </a:ln>
                        <a:solidFill>
                          <a:schemeClr val="tx1"/>
                        </a:solidFill>
                        <a:effectLst/>
                        <a:latin typeface="Calibri" pitchFamily="34" charset="0"/>
                      </a:endParaRPr>
                    </a:p>
                  </a:txBody>
                  <a:tcPr marT="45714" marB="45714" anchor="ctr" horzOverflow="overflow">
                    <a:lnL w="12700" cap="flat" cmpd="sng" algn="ctr">
                      <a:solidFill>
                        <a:srgbClr val="F79646"/>
                      </a:solidFill>
                      <a:prstDash val="solid"/>
                      <a:round/>
                      <a:headEnd type="none" w="med" len="med"/>
                      <a:tailEnd type="none" w="med" len="med"/>
                    </a:lnL>
                    <a:lnR w="12700" cap="flat" cmpd="sng" algn="ctr">
                      <a:solidFill>
                        <a:srgbClr val="F79646"/>
                      </a:solidFill>
                      <a:prstDash val="solid"/>
                      <a:round/>
                      <a:headEnd type="none" w="med" len="med"/>
                      <a:tailEnd type="none" w="med" len="med"/>
                    </a:lnR>
                    <a:lnT w="12700" cap="flat" cmpd="sng" algn="ctr">
                      <a:solidFill>
                        <a:srgbClr val="F79646"/>
                      </a:solidFill>
                      <a:prstDash val="solid"/>
                      <a:round/>
                      <a:headEnd type="none" w="med" len="med"/>
                      <a:tailEnd type="none" w="med" len="med"/>
                    </a:lnT>
                    <a:lnB w="12700" cap="flat" cmpd="sng" algn="ctr">
                      <a:solidFill>
                        <a:srgbClr val="F79646"/>
                      </a:solidFill>
                      <a:prstDash val="solid"/>
                      <a:round/>
                      <a:headEnd type="none" w="med" len="med"/>
                      <a:tailEnd type="none" w="med" len="med"/>
                    </a:lnB>
                    <a:lnTlToBr>
                      <a:noFill/>
                    </a:lnTlToBr>
                    <a:lnBlToTr>
                      <a:noFill/>
                    </a:lnBlToTr>
                    <a:solidFill>
                      <a:srgbClr val="F79646">
                        <a:alpha val="20000"/>
                      </a:srgbClr>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2400" b="0" i="0" u="none" strike="noStrike" cap="none" normalizeH="0" baseline="0" smtClean="0">
                          <a:ln>
                            <a:noFill/>
                          </a:ln>
                          <a:solidFill>
                            <a:schemeClr val="tx1"/>
                          </a:solidFill>
                          <a:effectLst/>
                          <a:latin typeface="Calibri" pitchFamily="34" charset="0"/>
                        </a:rPr>
                        <a:t>Busco a mi mamá, tengo mucha …………………….</a:t>
                      </a:r>
                      <a:endParaRPr kumimoji="0" lang="en-US" sz="2400" b="0" i="0" u="none" strike="noStrike" cap="none" normalizeH="0" baseline="0" smtClean="0">
                        <a:ln>
                          <a:noFill/>
                        </a:ln>
                        <a:solidFill>
                          <a:schemeClr val="tx1"/>
                        </a:solidFill>
                        <a:effectLst/>
                        <a:latin typeface="Calibri" pitchFamily="34" charset="0"/>
                      </a:endParaRPr>
                    </a:p>
                  </a:txBody>
                  <a:tcPr marT="45714" marB="45714" anchor="ctr" horzOverflow="overflow">
                    <a:lnL w="12700" cap="flat" cmpd="sng" algn="ctr">
                      <a:solidFill>
                        <a:srgbClr val="F79646"/>
                      </a:solidFill>
                      <a:prstDash val="solid"/>
                      <a:round/>
                      <a:headEnd type="none" w="med" len="med"/>
                      <a:tailEnd type="none" w="med" len="med"/>
                    </a:lnL>
                    <a:lnR w="12700" cap="flat" cmpd="sng" algn="ctr">
                      <a:solidFill>
                        <a:srgbClr val="F79646"/>
                      </a:solidFill>
                      <a:prstDash val="solid"/>
                      <a:round/>
                      <a:headEnd type="none" w="med" len="med"/>
                      <a:tailEnd type="none" w="med" len="med"/>
                    </a:lnR>
                    <a:lnT w="12700" cap="flat" cmpd="sng" algn="ctr">
                      <a:solidFill>
                        <a:srgbClr val="F79646"/>
                      </a:solidFill>
                      <a:prstDash val="solid"/>
                      <a:round/>
                      <a:headEnd type="none" w="med" len="med"/>
                      <a:tailEnd type="none" w="med" len="med"/>
                    </a:lnT>
                    <a:lnB w="12700" cap="flat" cmpd="sng" algn="ctr">
                      <a:solidFill>
                        <a:srgbClr val="F79646"/>
                      </a:solidFill>
                      <a:prstDash val="solid"/>
                      <a:round/>
                      <a:headEnd type="none" w="med" len="med"/>
                      <a:tailEnd type="none" w="med" len="med"/>
                    </a:lnB>
                    <a:lnTlToBr>
                      <a:noFill/>
                    </a:lnTlToBr>
                    <a:lnBlToTr>
                      <a:noFill/>
                    </a:lnBlToTr>
                    <a:solidFill>
                      <a:srgbClr val="F79646">
                        <a:alpha val="20000"/>
                      </a:srgbClr>
                    </a:solidFill>
                  </a:tcPr>
                </a:tc>
              </a:tr>
              <a:tr h="457135">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GB" sz="2400" b="0" i="0" u="none" strike="noStrike" cap="none" normalizeH="0" baseline="0" smtClean="0">
                          <a:ln>
                            <a:noFill/>
                          </a:ln>
                          <a:solidFill>
                            <a:schemeClr val="tx1"/>
                          </a:solidFill>
                          <a:effectLst/>
                          <a:latin typeface="Calibri" pitchFamily="34" charset="0"/>
                        </a:rPr>
                        <a:t>9</a:t>
                      </a:r>
                      <a:endParaRPr kumimoji="0" lang="en-US" sz="2400" b="0" i="0" u="none" strike="noStrike" cap="none" normalizeH="0" baseline="0" smtClean="0">
                        <a:ln>
                          <a:noFill/>
                        </a:ln>
                        <a:solidFill>
                          <a:schemeClr val="tx1"/>
                        </a:solidFill>
                        <a:effectLst/>
                        <a:latin typeface="Calibri" pitchFamily="34" charset="0"/>
                      </a:endParaRPr>
                    </a:p>
                  </a:txBody>
                  <a:tcPr marT="45714" marB="45714" anchor="ctr" horzOverflow="overflow">
                    <a:lnL w="12700" cap="flat" cmpd="sng" algn="ctr">
                      <a:solidFill>
                        <a:srgbClr val="F79646"/>
                      </a:solidFill>
                      <a:prstDash val="solid"/>
                      <a:round/>
                      <a:headEnd type="none" w="med" len="med"/>
                      <a:tailEnd type="none" w="med" len="med"/>
                    </a:lnL>
                    <a:lnR w="12700" cap="flat" cmpd="sng" algn="ctr">
                      <a:solidFill>
                        <a:srgbClr val="F79646"/>
                      </a:solidFill>
                      <a:prstDash val="solid"/>
                      <a:round/>
                      <a:headEnd type="none" w="med" len="med"/>
                      <a:tailEnd type="none" w="med" len="med"/>
                    </a:lnR>
                    <a:lnT w="12700" cap="flat" cmpd="sng" algn="ctr">
                      <a:solidFill>
                        <a:srgbClr val="F79646"/>
                      </a:solidFill>
                      <a:prstDash val="solid"/>
                      <a:round/>
                      <a:headEnd type="none" w="med" len="med"/>
                      <a:tailEnd type="none" w="med" len="med"/>
                    </a:lnT>
                    <a:lnB w="12700" cap="flat" cmpd="sng" algn="ctr">
                      <a:solidFill>
                        <a:srgbClr val="F79646"/>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2400" b="0" i="0" u="none" strike="noStrike" cap="none" normalizeH="0" baseline="0" smtClean="0">
                          <a:ln>
                            <a:noFill/>
                          </a:ln>
                          <a:solidFill>
                            <a:schemeClr val="tx1"/>
                          </a:solidFill>
                          <a:effectLst/>
                          <a:latin typeface="Calibri" pitchFamily="34" charset="0"/>
                        </a:rPr>
                        <a:t>Tengo  ............. ir a los Estados Unidos porque tengo 12 ………</a:t>
                      </a:r>
                      <a:endParaRPr kumimoji="0" lang="en-US" sz="2400" b="0" i="0" u="none" strike="noStrike" cap="none" normalizeH="0" baseline="0" smtClean="0">
                        <a:ln>
                          <a:noFill/>
                        </a:ln>
                        <a:solidFill>
                          <a:schemeClr val="tx1"/>
                        </a:solidFill>
                        <a:effectLst/>
                        <a:latin typeface="Calibri" pitchFamily="34" charset="0"/>
                      </a:endParaRPr>
                    </a:p>
                  </a:txBody>
                  <a:tcPr marT="45714" marB="45714" anchor="ctr" horzOverflow="overflow">
                    <a:lnL w="12700" cap="flat" cmpd="sng" algn="ctr">
                      <a:solidFill>
                        <a:srgbClr val="F79646"/>
                      </a:solidFill>
                      <a:prstDash val="solid"/>
                      <a:round/>
                      <a:headEnd type="none" w="med" len="med"/>
                      <a:tailEnd type="none" w="med" len="med"/>
                    </a:lnL>
                    <a:lnR w="12700" cap="flat" cmpd="sng" algn="ctr">
                      <a:solidFill>
                        <a:srgbClr val="F79646"/>
                      </a:solidFill>
                      <a:prstDash val="solid"/>
                      <a:round/>
                      <a:headEnd type="none" w="med" len="med"/>
                      <a:tailEnd type="none" w="med" len="med"/>
                    </a:lnR>
                    <a:lnT w="12700" cap="flat" cmpd="sng" algn="ctr">
                      <a:solidFill>
                        <a:srgbClr val="F79646"/>
                      </a:solidFill>
                      <a:prstDash val="solid"/>
                      <a:round/>
                      <a:headEnd type="none" w="med" len="med"/>
                      <a:tailEnd type="none" w="med" len="med"/>
                    </a:lnT>
                    <a:lnB w="12700" cap="flat" cmpd="sng" algn="ctr">
                      <a:solidFill>
                        <a:srgbClr val="F79646"/>
                      </a:solidFill>
                      <a:prstDash val="solid"/>
                      <a:round/>
                      <a:headEnd type="none" w="med" len="med"/>
                      <a:tailEnd type="none" w="med" len="med"/>
                    </a:lnB>
                    <a:lnTlToBr>
                      <a:noFill/>
                    </a:lnTlToBr>
                    <a:lnBlToTr>
                      <a:noFill/>
                    </a:lnBlToTr>
                    <a:noFill/>
                  </a:tcPr>
                </a:tc>
              </a:tr>
            </a:tbl>
          </a:graphicData>
        </a:graphic>
      </p:graphicFrame>
      <p:graphicFrame>
        <p:nvGraphicFramePr>
          <p:cNvPr id="27710" name="Group 62"/>
          <p:cNvGraphicFramePr>
            <a:graphicFrameLocks noGrp="1"/>
          </p:cNvGraphicFramePr>
          <p:nvPr/>
        </p:nvGraphicFramePr>
        <p:xfrm>
          <a:off x="142875" y="5688013"/>
          <a:ext cx="8929688" cy="914400"/>
        </p:xfrm>
        <a:graphic>
          <a:graphicData uri="http://schemas.openxmlformats.org/drawingml/2006/table">
            <a:tbl>
              <a:tblPr/>
              <a:tblGrid>
                <a:gridCol w="1785938"/>
                <a:gridCol w="1785937"/>
                <a:gridCol w="1785938"/>
                <a:gridCol w="1785937"/>
                <a:gridCol w="1785938"/>
              </a:tblGrid>
              <a:tr h="371475">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GB" sz="2400" b="0" i="0" u="none" strike="noStrike" cap="none" normalizeH="0" baseline="0" smtClean="0">
                          <a:ln>
                            <a:noFill/>
                          </a:ln>
                          <a:solidFill>
                            <a:schemeClr val="tx1"/>
                          </a:solidFill>
                          <a:effectLst/>
                          <a:latin typeface="Calibri" pitchFamily="34" charset="0"/>
                        </a:rPr>
                        <a:t>que</a:t>
                      </a:r>
                      <a:endParaRPr kumimoji="0" lang="en-US" sz="2400" b="0" i="0" u="none" strike="noStrike" cap="none" normalizeH="0" baseline="0" smtClean="0">
                        <a:ln>
                          <a:noFill/>
                        </a:ln>
                        <a:solidFill>
                          <a:schemeClr val="tx1"/>
                        </a:solidFill>
                        <a:effectLst/>
                        <a:latin typeface="Calibri"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GB" sz="2400" b="0" i="0" u="none" strike="noStrike" cap="none" normalizeH="0" baseline="0" smtClean="0">
                          <a:ln>
                            <a:noFill/>
                          </a:ln>
                          <a:solidFill>
                            <a:schemeClr val="tx1"/>
                          </a:solidFill>
                          <a:effectLst/>
                          <a:latin typeface="Calibri" pitchFamily="34" charset="0"/>
                        </a:rPr>
                        <a:t>sed</a:t>
                      </a:r>
                      <a:endParaRPr kumimoji="0" lang="en-US" sz="2400" b="0" i="0" u="none" strike="noStrike" cap="none" normalizeH="0" baseline="0" smtClean="0">
                        <a:ln>
                          <a:noFill/>
                        </a:ln>
                        <a:solidFill>
                          <a:schemeClr val="tx1"/>
                        </a:solidFill>
                        <a:effectLst/>
                        <a:latin typeface="Calibri"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GB" sz="2400" b="0" i="0" u="none" strike="noStrike" cap="none" normalizeH="0" baseline="0" smtClean="0">
                          <a:ln>
                            <a:noFill/>
                          </a:ln>
                          <a:solidFill>
                            <a:schemeClr val="tx1"/>
                          </a:solidFill>
                          <a:effectLst/>
                          <a:latin typeface="Calibri" pitchFamily="34" charset="0"/>
                        </a:rPr>
                        <a:t>prisa</a:t>
                      </a:r>
                      <a:endParaRPr kumimoji="0" lang="en-US" sz="2400" b="0" i="0" u="none" strike="noStrike" cap="none" normalizeH="0" baseline="0" smtClean="0">
                        <a:ln>
                          <a:noFill/>
                        </a:ln>
                        <a:solidFill>
                          <a:schemeClr val="tx1"/>
                        </a:solidFill>
                        <a:effectLst/>
                        <a:latin typeface="Calibri"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GB" sz="2400" b="0" i="0" u="none" strike="noStrike" cap="none" normalizeH="0" baseline="0" smtClean="0">
                          <a:ln>
                            <a:noFill/>
                          </a:ln>
                          <a:solidFill>
                            <a:schemeClr val="tx1"/>
                          </a:solidFill>
                          <a:effectLst/>
                          <a:latin typeface="Calibri" pitchFamily="34" charset="0"/>
                        </a:rPr>
                        <a:t>ganas</a:t>
                      </a:r>
                      <a:endParaRPr kumimoji="0" lang="en-US" sz="2400" b="0" i="0" u="none" strike="noStrike" cap="none" normalizeH="0" baseline="0" smtClean="0">
                        <a:ln>
                          <a:noFill/>
                        </a:ln>
                        <a:solidFill>
                          <a:schemeClr val="tx1"/>
                        </a:solidFill>
                        <a:effectLst/>
                        <a:latin typeface="Calibri"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GB" sz="2400" b="0" i="0" u="none" strike="noStrike" cap="none" normalizeH="0" baseline="0" smtClean="0">
                          <a:ln>
                            <a:noFill/>
                          </a:ln>
                          <a:solidFill>
                            <a:schemeClr val="tx1"/>
                          </a:solidFill>
                          <a:effectLst/>
                          <a:latin typeface="Calibri" pitchFamily="34" charset="0"/>
                        </a:rPr>
                        <a:t>éxito</a:t>
                      </a:r>
                      <a:endParaRPr kumimoji="0" lang="en-US" sz="2400" b="0" i="0" u="none" strike="noStrike" cap="none" normalizeH="0" baseline="0" smtClean="0">
                        <a:ln>
                          <a:noFill/>
                        </a:ln>
                        <a:solidFill>
                          <a:schemeClr val="tx1"/>
                        </a:solidFill>
                        <a:effectLst/>
                        <a:latin typeface="Calibri"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71475">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GB" sz="2400" b="0" i="0" u="none" strike="noStrike" cap="none" normalizeH="0" baseline="0" smtClean="0">
                          <a:ln>
                            <a:noFill/>
                          </a:ln>
                          <a:solidFill>
                            <a:schemeClr val="tx1"/>
                          </a:solidFill>
                          <a:effectLst/>
                          <a:latin typeface="Calibri" pitchFamily="34" charset="0"/>
                        </a:rPr>
                        <a:t>miedo</a:t>
                      </a:r>
                      <a:endParaRPr kumimoji="0" lang="en-US" sz="2400" b="0" i="0" u="none" strike="noStrike" cap="none" normalizeH="0" baseline="0" smtClean="0">
                        <a:ln>
                          <a:noFill/>
                        </a:ln>
                        <a:solidFill>
                          <a:schemeClr val="tx1"/>
                        </a:solidFill>
                        <a:effectLst/>
                        <a:latin typeface="Calibri"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GB" sz="2400" b="0" i="0" u="none" strike="noStrike" cap="none" normalizeH="0" baseline="0" smtClean="0">
                          <a:ln>
                            <a:noFill/>
                          </a:ln>
                          <a:solidFill>
                            <a:schemeClr val="tx1"/>
                          </a:solidFill>
                          <a:effectLst/>
                          <a:latin typeface="Calibri" pitchFamily="34" charset="0"/>
                        </a:rPr>
                        <a:t>años</a:t>
                      </a:r>
                      <a:endParaRPr kumimoji="0" lang="en-US" sz="2400" b="0" i="0" u="none" strike="noStrike" cap="none" normalizeH="0" baseline="0" smtClean="0">
                        <a:ln>
                          <a:noFill/>
                        </a:ln>
                        <a:solidFill>
                          <a:schemeClr val="tx1"/>
                        </a:solidFill>
                        <a:effectLst/>
                        <a:latin typeface="Calibri"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GB" sz="2400" b="0" i="0" u="none" strike="noStrike" cap="none" normalizeH="0" baseline="0" smtClean="0">
                          <a:ln>
                            <a:noFill/>
                          </a:ln>
                          <a:solidFill>
                            <a:schemeClr val="tx1"/>
                          </a:solidFill>
                          <a:effectLst/>
                          <a:latin typeface="Calibri" pitchFamily="34" charset="0"/>
                        </a:rPr>
                        <a:t>suerte</a:t>
                      </a:r>
                      <a:endParaRPr kumimoji="0" lang="en-US" sz="2400" b="0" i="0" u="none" strike="noStrike" cap="none" normalizeH="0" baseline="0" smtClean="0">
                        <a:ln>
                          <a:noFill/>
                        </a:ln>
                        <a:solidFill>
                          <a:schemeClr val="tx1"/>
                        </a:solidFill>
                        <a:effectLst/>
                        <a:latin typeface="Calibri"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GB" sz="2400" b="0" i="0" u="none" strike="noStrike" cap="none" normalizeH="0" baseline="0" smtClean="0">
                          <a:ln>
                            <a:noFill/>
                          </a:ln>
                          <a:solidFill>
                            <a:schemeClr val="tx1"/>
                          </a:solidFill>
                          <a:effectLst/>
                          <a:latin typeface="Calibri" pitchFamily="34" charset="0"/>
                        </a:rPr>
                        <a:t>miedo</a:t>
                      </a:r>
                      <a:endParaRPr kumimoji="0" lang="en-US" sz="2400" b="0" i="0" u="none" strike="noStrike" cap="none" normalizeH="0" baseline="0" smtClean="0">
                        <a:ln>
                          <a:noFill/>
                        </a:ln>
                        <a:solidFill>
                          <a:schemeClr val="tx1"/>
                        </a:solidFill>
                        <a:effectLst/>
                        <a:latin typeface="Calibri"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GB" sz="2400" b="0" i="0" u="none" strike="noStrike" cap="none" normalizeH="0" baseline="0" smtClean="0">
                          <a:ln>
                            <a:noFill/>
                          </a:ln>
                          <a:solidFill>
                            <a:schemeClr val="tx1"/>
                          </a:solidFill>
                          <a:effectLst/>
                          <a:latin typeface="Calibri" pitchFamily="34" charset="0"/>
                        </a:rPr>
                        <a:t>ganas</a:t>
                      </a:r>
                      <a:endParaRPr kumimoji="0" lang="en-US" sz="2400" b="0" i="0" u="none" strike="noStrike" cap="none" normalizeH="0" baseline="0" smtClean="0">
                        <a:ln>
                          <a:noFill/>
                        </a:ln>
                        <a:solidFill>
                          <a:schemeClr val="tx1"/>
                        </a:solidFill>
                        <a:effectLst/>
                        <a:latin typeface="Calibri"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5" name="TextBox 4"/>
          <p:cNvSpPr txBox="1">
            <a:spLocks noChangeArrowheads="1"/>
          </p:cNvSpPr>
          <p:nvPr/>
        </p:nvSpPr>
        <p:spPr bwMode="auto">
          <a:xfrm>
            <a:off x="4214813" y="785813"/>
            <a:ext cx="1571625"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000">
                <a:solidFill>
                  <a:schemeClr val="tx1"/>
                </a:solidFill>
                <a:latin typeface="Calibri" pitchFamily="34" charset="0"/>
              </a:defRPr>
            </a:lvl1pPr>
            <a:lvl2pPr marL="742950" indent="-285750" eaLnBrk="0" hangingPunct="0">
              <a:defRPr sz="2000">
                <a:solidFill>
                  <a:schemeClr val="tx1"/>
                </a:solidFill>
                <a:latin typeface="Calibri" pitchFamily="34" charset="0"/>
              </a:defRPr>
            </a:lvl2pPr>
            <a:lvl3pPr marL="1143000" indent="-228600" eaLnBrk="0" hangingPunct="0">
              <a:defRPr sz="2000">
                <a:solidFill>
                  <a:schemeClr val="tx1"/>
                </a:solidFill>
                <a:latin typeface="Calibri" pitchFamily="34" charset="0"/>
              </a:defRPr>
            </a:lvl3pPr>
            <a:lvl4pPr marL="1600200" indent="-228600" eaLnBrk="0" hangingPunct="0">
              <a:defRPr sz="2000">
                <a:solidFill>
                  <a:schemeClr val="tx1"/>
                </a:solidFill>
                <a:latin typeface="Calibri" pitchFamily="34" charset="0"/>
              </a:defRPr>
            </a:lvl4pPr>
            <a:lvl5pPr marL="2057400" indent="-228600" eaLnBrk="0" hangingPunct="0">
              <a:defRPr sz="2000">
                <a:solidFill>
                  <a:schemeClr val="tx1"/>
                </a:solidFill>
                <a:latin typeface="Calibri" pitchFamily="34" charset="0"/>
              </a:defRPr>
            </a:lvl5pPr>
            <a:lvl6pPr marL="2514600" indent="-228600" eaLnBrk="0" fontAlgn="base" hangingPunct="0">
              <a:spcBef>
                <a:spcPct val="0"/>
              </a:spcBef>
              <a:spcAft>
                <a:spcPct val="0"/>
              </a:spcAft>
              <a:defRPr sz="2000">
                <a:solidFill>
                  <a:schemeClr val="tx1"/>
                </a:solidFill>
                <a:latin typeface="Calibri" pitchFamily="34" charset="0"/>
              </a:defRPr>
            </a:lvl6pPr>
            <a:lvl7pPr marL="2971800" indent="-228600" eaLnBrk="0" fontAlgn="base" hangingPunct="0">
              <a:spcBef>
                <a:spcPct val="0"/>
              </a:spcBef>
              <a:spcAft>
                <a:spcPct val="0"/>
              </a:spcAft>
              <a:defRPr sz="2000">
                <a:solidFill>
                  <a:schemeClr val="tx1"/>
                </a:solidFill>
                <a:latin typeface="Calibri" pitchFamily="34" charset="0"/>
              </a:defRPr>
            </a:lvl7pPr>
            <a:lvl8pPr marL="3429000" indent="-228600" eaLnBrk="0" fontAlgn="base" hangingPunct="0">
              <a:spcBef>
                <a:spcPct val="0"/>
              </a:spcBef>
              <a:spcAft>
                <a:spcPct val="0"/>
              </a:spcAft>
              <a:defRPr sz="2000">
                <a:solidFill>
                  <a:schemeClr val="tx1"/>
                </a:solidFill>
                <a:latin typeface="Calibri" pitchFamily="34" charset="0"/>
              </a:defRPr>
            </a:lvl8pPr>
            <a:lvl9pPr marL="3886200" indent="-228600" eaLnBrk="0" fontAlgn="base" hangingPunct="0">
              <a:spcBef>
                <a:spcPct val="0"/>
              </a:spcBef>
              <a:spcAft>
                <a:spcPct val="0"/>
              </a:spcAft>
              <a:defRPr sz="2000">
                <a:solidFill>
                  <a:schemeClr val="tx1"/>
                </a:solidFill>
                <a:latin typeface="Calibri" pitchFamily="34" charset="0"/>
              </a:defRPr>
            </a:lvl9pPr>
          </a:lstStyle>
          <a:p>
            <a:pPr algn="ctr" eaLnBrk="1" hangingPunct="1"/>
            <a:r>
              <a:rPr lang="en-GB" sz="2800" b="1">
                <a:solidFill>
                  <a:srgbClr val="C00000"/>
                </a:solidFill>
              </a:rPr>
              <a:t>miedo</a:t>
            </a:r>
            <a:endParaRPr lang="en-US" sz="2800" b="1">
              <a:solidFill>
                <a:srgbClr val="C00000"/>
              </a:solidFill>
            </a:endParaRPr>
          </a:p>
        </p:txBody>
      </p:sp>
      <p:sp>
        <p:nvSpPr>
          <p:cNvPr id="6" name="Rectangle 5"/>
          <p:cNvSpPr/>
          <p:nvPr/>
        </p:nvSpPr>
        <p:spPr>
          <a:xfrm>
            <a:off x="571500" y="6215063"/>
            <a:ext cx="928688" cy="35718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0" presetClass="entr" presetSubtype="0" decel="10000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p:cTn id="7" dur="1000" fill="hold"/>
                                        <p:tgtEl>
                                          <p:spTgt spid="5">
                                            <p:txEl>
                                              <p:pRg st="0" end="0"/>
                                            </p:txEl>
                                          </p:spTgt>
                                        </p:tgtEl>
                                        <p:attrNameLst>
                                          <p:attrName>ppt_w</p:attrName>
                                        </p:attrNameLst>
                                      </p:cBhvr>
                                      <p:tavLst>
                                        <p:tav tm="0">
                                          <p:val>
                                            <p:strVal val="#ppt_w+.3"/>
                                          </p:val>
                                        </p:tav>
                                        <p:tav tm="100000">
                                          <p:val>
                                            <p:strVal val="#ppt_w"/>
                                          </p:val>
                                        </p:tav>
                                      </p:tavLst>
                                    </p:anim>
                                    <p:anim calcmode="lin" valueType="num">
                                      <p:cBhvr>
                                        <p:cTn id="8" dur="1000" fill="hold"/>
                                        <p:tgtEl>
                                          <p:spTgt spid="5">
                                            <p:txEl>
                                              <p:pRg st="0" end="0"/>
                                            </p:txEl>
                                          </p:spTgt>
                                        </p:tgtEl>
                                        <p:attrNameLst>
                                          <p:attrName>ppt_h</p:attrName>
                                        </p:attrNameLst>
                                      </p:cBhvr>
                                      <p:tavLst>
                                        <p:tav tm="0">
                                          <p:val>
                                            <p:strVal val="#ppt_h"/>
                                          </p:val>
                                        </p:tav>
                                        <p:tav tm="100000">
                                          <p:val>
                                            <p:strVal val="#ppt_h"/>
                                          </p:val>
                                        </p:tav>
                                      </p:tavLst>
                                    </p:anim>
                                    <p:animEffect transition="in" filter="fade">
                                      <p:cBhvr>
                                        <p:cTn id="9" dur="1000"/>
                                        <p:tgtEl>
                                          <p:spTgt spid="5">
                                            <p:txEl>
                                              <p:pRg st="0" end="0"/>
                                            </p:txEl>
                                          </p:spTgt>
                                        </p:tgtEl>
                                      </p:cBhvr>
                                    </p:animEffect>
                                  </p:childTnLst>
                                </p:cTn>
                              </p:par>
                              <p:par>
                                <p:cTn id="10" presetID="50" presetClass="entr" presetSubtype="0" decel="100000" fill="hold" grpId="0" nodeType="withEffect">
                                  <p:stCondLst>
                                    <p:cond delay="0"/>
                                  </p:stCondLst>
                                  <p:childTnLst>
                                    <p:set>
                                      <p:cBhvr>
                                        <p:cTn id="11" dur="1" fill="hold">
                                          <p:stCondLst>
                                            <p:cond delay="0"/>
                                          </p:stCondLst>
                                        </p:cTn>
                                        <p:tgtEl>
                                          <p:spTgt spid="6"/>
                                        </p:tgtEl>
                                        <p:attrNameLst>
                                          <p:attrName>style.visibility</p:attrName>
                                        </p:attrNameLst>
                                      </p:cBhvr>
                                      <p:to>
                                        <p:strVal val="visible"/>
                                      </p:to>
                                    </p:set>
                                    <p:anim calcmode="lin" valueType="num">
                                      <p:cBhvr>
                                        <p:cTn id="12" dur="1000" fill="hold"/>
                                        <p:tgtEl>
                                          <p:spTgt spid="6"/>
                                        </p:tgtEl>
                                        <p:attrNameLst>
                                          <p:attrName>ppt_w</p:attrName>
                                        </p:attrNameLst>
                                      </p:cBhvr>
                                      <p:tavLst>
                                        <p:tav tm="0">
                                          <p:val>
                                            <p:strVal val="#ppt_w+.3"/>
                                          </p:val>
                                        </p:tav>
                                        <p:tav tm="100000">
                                          <p:val>
                                            <p:strVal val="#ppt_w"/>
                                          </p:val>
                                        </p:tav>
                                      </p:tavLst>
                                    </p:anim>
                                    <p:anim calcmode="lin" valueType="num">
                                      <p:cBhvr>
                                        <p:cTn id="13" dur="1000" fill="hold"/>
                                        <p:tgtEl>
                                          <p:spTgt spid="6"/>
                                        </p:tgtEl>
                                        <p:attrNameLst>
                                          <p:attrName>ppt_h</p:attrName>
                                        </p:attrNameLst>
                                      </p:cBhvr>
                                      <p:tavLst>
                                        <p:tav tm="0">
                                          <p:val>
                                            <p:strVal val="#ppt_h"/>
                                          </p:val>
                                        </p:tav>
                                        <p:tav tm="100000">
                                          <p:val>
                                            <p:strVal val="#ppt_h"/>
                                          </p:val>
                                        </p:tav>
                                      </p:tavLst>
                                    </p:anim>
                                    <p:animEffect transition="in" filter="fade">
                                      <p:cBhvr>
                                        <p:cTn id="14" dur="1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Group 10"/>
          <p:cNvGraphicFramePr>
            <a:graphicFrameLocks noGrp="1"/>
          </p:cNvGraphicFramePr>
          <p:nvPr/>
        </p:nvGraphicFramePr>
        <p:xfrm>
          <a:off x="188913" y="142875"/>
          <a:ext cx="8740775" cy="677863"/>
        </p:xfrm>
        <a:graphic>
          <a:graphicData uri="http://schemas.openxmlformats.org/drawingml/2006/table">
            <a:tbl>
              <a:tblPr/>
              <a:tblGrid>
                <a:gridCol w="8740775"/>
              </a:tblGrid>
              <a:tr h="677863">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s-ES" sz="3200" b="1" i="0" u="none" strike="noStrike" cap="none" normalizeH="0" baseline="0" dirty="0" smtClean="0">
                          <a:ln>
                            <a:noFill/>
                          </a:ln>
                          <a:solidFill>
                            <a:schemeClr val="bg1"/>
                          </a:solidFill>
                          <a:effectLst/>
                          <a:latin typeface="Calibri" pitchFamily="34" charset="0"/>
                        </a:rPr>
                        <a:t>Recuerda la película</a:t>
                      </a:r>
                      <a:r>
                        <a:rPr kumimoji="0" lang="en-GB" sz="3200" b="0" i="0" u="none" strike="noStrike" cap="none" normalizeH="0" baseline="0" dirty="0" smtClean="0">
                          <a:ln>
                            <a:noFill/>
                          </a:ln>
                          <a:solidFill>
                            <a:schemeClr val="bg1"/>
                          </a:solidFill>
                          <a:effectLst/>
                          <a:latin typeface="Calibri" pitchFamily="34" charset="0"/>
                        </a:rPr>
                        <a:t> - e</a:t>
                      </a:r>
                      <a:r>
                        <a:rPr kumimoji="0" lang="es-ES" sz="3200" b="1" i="0" u="none" strike="noStrike" cap="none" normalizeH="0" baseline="0" dirty="0" err="1" smtClean="0">
                          <a:ln>
                            <a:noFill/>
                          </a:ln>
                          <a:solidFill>
                            <a:schemeClr val="bg1"/>
                          </a:solidFill>
                          <a:effectLst/>
                          <a:latin typeface="Calibri" pitchFamily="34" charset="0"/>
                        </a:rPr>
                        <a:t>xpresiones</a:t>
                      </a:r>
                      <a:r>
                        <a:rPr kumimoji="0" lang="es-ES" sz="3200" b="1" i="0" u="none" strike="noStrike" cap="none" normalizeH="0" baseline="0" dirty="0" smtClean="0">
                          <a:ln>
                            <a:noFill/>
                          </a:ln>
                          <a:solidFill>
                            <a:schemeClr val="bg1"/>
                          </a:solidFill>
                          <a:effectLst/>
                          <a:latin typeface="Calibri" pitchFamily="34" charset="0"/>
                        </a:rPr>
                        <a:t> con TENER </a:t>
                      </a:r>
                      <a:endParaRPr kumimoji="0" lang="en-GB" sz="3600" b="0" i="0" u="none" strike="noStrike" cap="none" normalizeH="0" baseline="0" dirty="0" smtClean="0">
                        <a:ln>
                          <a:noFill/>
                        </a:ln>
                        <a:solidFill>
                          <a:schemeClr val="bg1"/>
                        </a:solidFill>
                        <a:effectLst/>
                        <a:latin typeface="Calibri" pitchFamily="34" charset="0"/>
                      </a:endParaRPr>
                    </a:p>
                  </a:txBody>
                  <a:tcPr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E46C0A"/>
                    </a:solidFill>
                  </a:tcPr>
                </a:tc>
              </a:tr>
            </a:tbl>
          </a:graphicData>
        </a:graphic>
      </p:graphicFrame>
      <p:graphicFrame>
        <p:nvGraphicFramePr>
          <p:cNvPr id="29776" name="Group 80"/>
          <p:cNvGraphicFramePr>
            <a:graphicFrameLocks noGrp="1"/>
          </p:cNvGraphicFramePr>
          <p:nvPr/>
        </p:nvGraphicFramePr>
        <p:xfrm>
          <a:off x="142875" y="928688"/>
          <a:ext cx="8858250" cy="4480452"/>
        </p:xfrm>
        <a:graphic>
          <a:graphicData uri="http://schemas.openxmlformats.org/drawingml/2006/table">
            <a:tbl>
              <a:tblPr/>
              <a:tblGrid>
                <a:gridCol w="369888"/>
                <a:gridCol w="8488362"/>
              </a:tblGrid>
              <a:tr h="457135">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GB" sz="2400" b="0" i="0" u="none" strike="noStrike" cap="none" normalizeH="0" baseline="0" dirty="0" smtClean="0">
                          <a:ln>
                            <a:noFill/>
                          </a:ln>
                          <a:solidFill>
                            <a:schemeClr val="tx1"/>
                          </a:solidFill>
                          <a:effectLst/>
                          <a:latin typeface="Calibri" pitchFamily="34" charset="0"/>
                        </a:rPr>
                        <a:t>1</a:t>
                      </a:r>
                      <a:endParaRPr kumimoji="0" lang="en-US" sz="2400" b="0" i="0" u="none" strike="noStrike" cap="none" normalizeH="0" baseline="0" dirty="0" smtClean="0">
                        <a:ln>
                          <a:noFill/>
                        </a:ln>
                        <a:solidFill>
                          <a:schemeClr val="tx1"/>
                        </a:solidFill>
                        <a:effectLst/>
                        <a:latin typeface="Calibri" pitchFamily="34" charset="0"/>
                      </a:endParaRPr>
                    </a:p>
                  </a:txBody>
                  <a:tcPr marT="45714" marB="45714" anchor="ctr" horzOverflow="overflow">
                    <a:lnL w="12700" cap="flat" cmpd="sng" algn="ctr">
                      <a:solidFill>
                        <a:srgbClr val="F79646"/>
                      </a:solidFill>
                      <a:prstDash val="solid"/>
                      <a:round/>
                      <a:headEnd type="none" w="med" len="med"/>
                      <a:tailEnd type="none" w="med" len="med"/>
                    </a:lnL>
                    <a:lnR w="12700" cap="flat" cmpd="sng" algn="ctr">
                      <a:solidFill>
                        <a:srgbClr val="F79646"/>
                      </a:solidFill>
                      <a:prstDash val="solid"/>
                      <a:round/>
                      <a:headEnd type="none" w="med" len="med"/>
                      <a:tailEnd type="none" w="med" len="med"/>
                    </a:lnR>
                    <a:lnT w="12700" cap="flat" cmpd="sng" algn="ctr">
                      <a:solidFill>
                        <a:srgbClr val="F79646"/>
                      </a:solidFill>
                      <a:prstDash val="solid"/>
                      <a:round/>
                      <a:headEnd type="none" w="med" len="med"/>
                      <a:tailEnd type="none" w="med" len="med"/>
                    </a:lnT>
                    <a:lnB w="25400" cap="flat" cmpd="sng" algn="ctr">
                      <a:solidFill>
                        <a:srgbClr val="F79646"/>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2400" b="0" i="0" u="none" strike="noStrike" cap="none" normalizeH="0" baseline="0" smtClean="0">
                          <a:ln>
                            <a:noFill/>
                          </a:ln>
                          <a:solidFill>
                            <a:schemeClr val="tx1"/>
                          </a:solidFill>
                          <a:effectLst/>
                          <a:latin typeface="Calibri" pitchFamily="34" charset="0"/>
                        </a:rPr>
                        <a:t>Veo  a los soldados y tengo …………………………</a:t>
                      </a:r>
                      <a:endParaRPr kumimoji="0" lang="en-US" sz="2400" b="0" i="0" u="none" strike="noStrike" cap="none" normalizeH="0" baseline="0" smtClean="0">
                        <a:ln>
                          <a:noFill/>
                        </a:ln>
                        <a:solidFill>
                          <a:schemeClr val="tx1"/>
                        </a:solidFill>
                        <a:effectLst/>
                        <a:latin typeface="Calibri" pitchFamily="34" charset="0"/>
                      </a:endParaRPr>
                    </a:p>
                  </a:txBody>
                  <a:tcPr marT="45714" marB="45714" anchor="ctr" horzOverflow="overflow">
                    <a:lnL w="12700" cap="flat" cmpd="sng" algn="ctr">
                      <a:solidFill>
                        <a:srgbClr val="F79646"/>
                      </a:solidFill>
                      <a:prstDash val="solid"/>
                      <a:round/>
                      <a:headEnd type="none" w="med" len="med"/>
                      <a:tailEnd type="none" w="med" len="med"/>
                    </a:lnL>
                    <a:lnR w="12700" cap="flat" cmpd="sng" algn="ctr">
                      <a:solidFill>
                        <a:srgbClr val="F79646"/>
                      </a:solidFill>
                      <a:prstDash val="solid"/>
                      <a:round/>
                      <a:headEnd type="none" w="med" len="med"/>
                      <a:tailEnd type="none" w="med" len="med"/>
                    </a:lnR>
                    <a:lnT w="12700" cap="flat" cmpd="sng" algn="ctr">
                      <a:solidFill>
                        <a:srgbClr val="F79646"/>
                      </a:solidFill>
                      <a:prstDash val="solid"/>
                      <a:round/>
                      <a:headEnd type="none" w="med" len="med"/>
                      <a:tailEnd type="none" w="med" len="med"/>
                    </a:lnT>
                    <a:lnB w="25400" cap="flat" cmpd="sng" algn="ctr">
                      <a:solidFill>
                        <a:srgbClr val="F79646"/>
                      </a:solidFill>
                      <a:prstDash val="solid"/>
                      <a:round/>
                      <a:headEnd type="none" w="med" len="med"/>
                      <a:tailEnd type="none" w="med" len="med"/>
                    </a:lnB>
                    <a:lnTlToBr>
                      <a:noFill/>
                    </a:lnTlToBr>
                    <a:lnBlToTr>
                      <a:noFill/>
                    </a:lnBlToTr>
                    <a:noFill/>
                  </a:tcPr>
                </a:tc>
              </a:tr>
              <a:tr h="822843">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GB" sz="2400" b="0" i="0" u="none" strike="noStrike" cap="none" normalizeH="0" baseline="0" smtClean="0">
                          <a:ln>
                            <a:noFill/>
                          </a:ln>
                          <a:solidFill>
                            <a:schemeClr val="tx1"/>
                          </a:solidFill>
                          <a:effectLst/>
                          <a:latin typeface="Calibri" pitchFamily="34" charset="0"/>
                        </a:rPr>
                        <a:t>2</a:t>
                      </a:r>
                      <a:endParaRPr kumimoji="0" lang="en-US" sz="2400" b="0" i="0" u="none" strike="noStrike" cap="none" normalizeH="0" baseline="0" smtClean="0">
                        <a:ln>
                          <a:noFill/>
                        </a:ln>
                        <a:solidFill>
                          <a:schemeClr val="tx1"/>
                        </a:solidFill>
                        <a:effectLst/>
                        <a:latin typeface="Calibri" pitchFamily="34" charset="0"/>
                      </a:endParaRPr>
                    </a:p>
                  </a:txBody>
                  <a:tcPr marT="45714" marB="45714" anchor="ctr" horzOverflow="overflow">
                    <a:lnL w="12700" cap="flat" cmpd="sng" algn="ctr">
                      <a:solidFill>
                        <a:srgbClr val="F79646"/>
                      </a:solidFill>
                      <a:prstDash val="solid"/>
                      <a:round/>
                      <a:headEnd type="none" w="med" len="med"/>
                      <a:tailEnd type="none" w="med" len="med"/>
                    </a:lnL>
                    <a:lnR w="12700" cap="flat" cmpd="sng" algn="ctr">
                      <a:solidFill>
                        <a:srgbClr val="F79646"/>
                      </a:solidFill>
                      <a:prstDash val="solid"/>
                      <a:round/>
                      <a:headEnd type="none" w="med" len="med"/>
                      <a:tailEnd type="none" w="med" len="med"/>
                    </a:lnR>
                    <a:lnT w="25400" cap="flat" cmpd="sng" algn="ctr">
                      <a:solidFill>
                        <a:srgbClr val="F79646"/>
                      </a:solidFill>
                      <a:prstDash val="solid"/>
                      <a:round/>
                      <a:headEnd type="none" w="med" len="med"/>
                      <a:tailEnd type="none" w="med" len="med"/>
                    </a:lnT>
                    <a:lnB w="12700" cap="flat" cmpd="sng" algn="ctr">
                      <a:solidFill>
                        <a:srgbClr val="F79646"/>
                      </a:solidFill>
                      <a:prstDash val="solid"/>
                      <a:round/>
                      <a:headEnd type="none" w="med" len="med"/>
                      <a:tailEnd type="none" w="med" len="med"/>
                    </a:lnB>
                    <a:lnTlToBr>
                      <a:noFill/>
                    </a:lnTlToBr>
                    <a:lnBlToTr>
                      <a:noFill/>
                    </a:lnBlToTr>
                    <a:solidFill>
                      <a:srgbClr val="F79646">
                        <a:alpha val="20000"/>
                      </a:srgbClr>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2400" b="0" i="0" u="none" strike="noStrike" cap="none" normalizeH="0" baseline="0" smtClean="0">
                          <a:ln>
                            <a:noFill/>
                          </a:ln>
                          <a:solidFill>
                            <a:schemeClr val="tx1"/>
                          </a:solidFill>
                          <a:effectLst/>
                          <a:latin typeface="Calibri" pitchFamily="34" charset="0"/>
                        </a:rPr>
                        <a:t>Trabajo en los autobuses, tengo …………… porque gano dinero para ayudar a mi mamá.</a:t>
                      </a:r>
                      <a:endParaRPr kumimoji="0" lang="en-US" sz="2400" b="0" i="0" u="none" strike="noStrike" cap="none" normalizeH="0" baseline="0" smtClean="0">
                        <a:ln>
                          <a:noFill/>
                        </a:ln>
                        <a:solidFill>
                          <a:schemeClr val="tx1"/>
                        </a:solidFill>
                        <a:effectLst/>
                        <a:latin typeface="Calibri" pitchFamily="34" charset="0"/>
                      </a:endParaRPr>
                    </a:p>
                  </a:txBody>
                  <a:tcPr marT="45714" marB="45714" anchor="ctr" horzOverflow="overflow">
                    <a:lnL w="12700" cap="flat" cmpd="sng" algn="ctr">
                      <a:solidFill>
                        <a:srgbClr val="F79646"/>
                      </a:solidFill>
                      <a:prstDash val="solid"/>
                      <a:round/>
                      <a:headEnd type="none" w="med" len="med"/>
                      <a:tailEnd type="none" w="med" len="med"/>
                    </a:lnL>
                    <a:lnR w="12700" cap="flat" cmpd="sng" algn="ctr">
                      <a:solidFill>
                        <a:srgbClr val="F79646"/>
                      </a:solidFill>
                      <a:prstDash val="solid"/>
                      <a:round/>
                      <a:headEnd type="none" w="med" len="med"/>
                      <a:tailEnd type="none" w="med" len="med"/>
                    </a:lnR>
                    <a:lnT w="25400" cap="flat" cmpd="sng" algn="ctr">
                      <a:solidFill>
                        <a:srgbClr val="F79646"/>
                      </a:solidFill>
                      <a:prstDash val="solid"/>
                      <a:round/>
                      <a:headEnd type="none" w="med" len="med"/>
                      <a:tailEnd type="none" w="med" len="med"/>
                    </a:lnT>
                    <a:lnB w="12700" cap="flat" cmpd="sng" algn="ctr">
                      <a:solidFill>
                        <a:srgbClr val="F79646"/>
                      </a:solidFill>
                      <a:prstDash val="solid"/>
                      <a:round/>
                      <a:headEnd type="none" w="med" len="med"/>
                      <a:tailEnd type="none" w="med" len="med"/>
                    </a:lnB>
                    <a:lnTlToBr>
                      <a:noFill/>
                    </a:lnTlToBr>
                    <a:lnBlToTr>
                      <a:noFill/>
                    </a:lnBlToTr>
                    <a:solidFill>
                      <a:srgbClr val="F79646">
                        <a:alpha val="20000"/>
                      </a:srgbClr>
                    </a:solidFill>
                  </a:tcPr>
                </a:tc>
              </a:tr>
              <a:tr h="457135">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GB" sz="2400" b="0" i="0" u="none" strike="noStrike" cap="none" normalizeH="0" baseline="0" smtClean="0">
                          <a:ln>
                            <a:noFill/>
                          </a:ln>
                          <a:solidFill>
                            <a:schemeClr val="tx1"/>
                          </a:solidFill>
                          <a:effectLst/>
                          <a:latin typeface="Calibri" pitchFamily="34" charset="0"/>
                        </a:rPr>
                        <a:t>3</a:t>
                      </a:r>
                      <a:endParaRPr kumimoji="0" lang="en-US" sz="2400" b="0" i="0" u="none" strike="noStrike" cap="none" normalizeH="0" baseline="0" smtClean="0">
                        <a:ln>
                          <a:noFill/>
                        </a:ln>
                        <a:solidFill>
                          <a:schemeClr val="tx1"/>
                        </a:solidFill>
                        <a:effectLst/>
                        <a:latin typeface="Calibri" pitchFamily="34" charset="0"/>
                      </a:endParaRPr>
                    </a:p>
                  </a:txBody>
                  <a:tcPr marT="45714" marB="45714" anchor="ctr" horzOverflow="overflow">
                    <a:lnL w="12700" cap="flat" cmpd="sng" algn="ctr">
                      <a:solidFill>
                        <a:srgbClr val="F79646"/>
                      </a:solidFill>
                      <a:prstDash val="solid"/>
                      <a:round/>
                      <a:headEnd type="none" w="med" len="med"/>
                      <a:tailEnd type="none" w="med" len="med"/>
                    </a:lnL>
                    <a:lnR w="12700" cap="flat" cmpd="sng" algn="ctr">
                      <a:solidFill>
                        <a:srgbClr val="F79646"/>
                      </a:solidFill>
                      <a:prstDash val="solid"/>
                      <a:round/>
                      <a:headEnd type="none" w="med" len="med"/>
                      <a:tailEnd type="none" w="med" len="med"/>
                    </a:lnR>
                    <a:lnT w="12700" cap="flat" cmpd="sng" algn="ctr">
                      <a:solidFill>
                        <a:srgbClr val="F79646"/>
                      </a:solidFill>
                      <a:prstDash val="solid"/>
                      <a:round/>
                      <a:headEnd type="none" w="med" len="med"/>
                      <a:tailEnd type="none" w="med" len="med"/>
                    </a:lnT>
                    <a:lnB w="12700" cap="flat" cmpd="sng" algn="ctr">
                      <a:solidFill>
                        <a:srgbClr val="F79646"/>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2400" b="0" i="0" u="none" strike="noStrike" cap="none" normalizeH="0" baseline="0" smtClean="0">
                          <a:ln>
                            <a:noFill/>
                          </a:ln>
                          <a:solidFill>
                            <a:schemeClr val="tx1"/>
                          </a:solidFill>
                          <a:effectLst/>
                          <a:latin typeface="Calibri" pitchFamily="34" charset="0"/>
                        </a:rPr>
                        <a:t>Estoy con Cristina María y tengo …………………. de besarla.</a:t>
                      </a:r>
                      <a:endParaRPr kumimoji="0" lang="en-US" sz="2400" b="0" i="0" u="none" strike="noStrike" cap="none" normalizeH="0" baseline="0" smtClean="0">
                        <a:ln>
                          <a:noFill/>
                        </a:ln>
                        <a:solidFill>
                          <a:schemeClr val="tx1"/>
                        </a:solidFill>
                        <a:effectLst/>
                        <a:latin typeface="Calibri" pitchFamily="34" charset="0"/>
                      </a:endParaRPr>
                    </a:p>
                  </a:txBody>
                  <a:tcPr marT="45714" marB="45714" anchor="ctr" horzOverflow="overflow">
                    <a:lnL w="12700" cap="flat" cmpd="sng" algn="ctr">
                      <a:solidFill>
                        <a:srgbClr val="F79646"/>
                      </a:solidFill>
                      <a:prstDash val="solid"/>
                      <a:round/>
                      <a:headEnd type="none" w="med" len="med"/>
                      <a:tailEnd type="none" w="med" len="med"/>
                    </a:lnL>
                    <a:lnR w="12700" cap="flat" cmpd="sng" algn="ctr">
                      <a:solidFill>
                        <a:srgbClr val="F79646"/>
                      </a:solidFill>
                      <a:prstDash val="solid"/>
                      <a:round/>
                      <a:headEnd type="none" w="med" len="med"/>
                      <a:tailEnd type="none" w="med" len="med"/>
                    </a:lnR>
                    <a:lnT w="12700" cap="flat" cmpd="sng" algn="ctr">
                      <a:solidFill>
                        <a:srgbClr val="F79646"/>
                      </a:solidFill>
                      <a:prstDash val="solid"/>
                      <a:round/>
                      <a:headEnd type="none" w="med" len="med"/>
                      <a:tailEnd type="none" w="med" len="med"/>
                    </a:lnT>
                    <a:lnB w="12700" cap="flat" cmpd="sng" algn="ctr">
                      <a:solidFill>
                        <a:srgbClr val="F79646"/>
                      </a:solidFill>
                      <a:prstDash val="solid"/>
                      <a:round/>
                      <a:headEnd type="none" w="med" len="med"/>
                      <a:tailEnd type="none" w="med" len="med"/>
                    </a:lnB>
                    <a:lnTlToBr>
                      <a:noFill/>
                    </a:lnTlToBr>
                    <a:lnBlToTr>
                      <a:noFill/>
                    </a:lnBlToTr>
                    <a:noFill/>
                  </a:tcPr>
                </a:tc>
              </a:tr>
              <a:tr h="457135">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GB" sz="2400" b="0" i="0" u="none" strike="noStrike" cap="none" normalizeH="0" baseline="0" smtClean="0">
                          <a:ln>
                            <a:noFill/>
                          </a:ln>
                          <a:solidFill>
                            <a:schemeClr val="tx1"/>
                          </a:solidFill>
                          <a:effectLst/>
                          <a:latin typeface="Calibri" pitchFamily="34" charset="0"/>
                        </a:rPr>
                        <a:t>4</a:t>
                      </a:r>
                      <a:endParaRPr kumimoji="0" lang="en-US" sz="2400" b="0" i="0" u="none" strike="noStrike" cap="none" normalizeH="0" baseline="0" smtClean="0">
                        <a:ln>
                          <a:noFill/>
                        </a:ln>
                        <a:solidFill>
                          <a:schemeClr val="tx1"/>
                        </a:solidFill>
                        <a:effectLst/>
                        <a:latin typeface="Calibri" pitchFamily="34" charset="0"/>
                      </a:endParaRPr>
                    </a:p>
                  </a:txBody>
                  <a:tcPr marT="45714" marB="45714" anchor="ctr" horzOverflow="overflow">
                    <a:lnL w="12700" cap="flat" cmpd="sng" algn="ctr">
                      <a:solidFill>
                        <a:srgbClr val="F79646"/>
                      </a:solidFill>
                      <a:prstDash val="solid"/>
                      <a:round/>
                      <a:headEnd type="none" w="med" len="med"/>
                      <a:tailEnd type="none" w="med" len="med"/>
                    </a:lnL>
                    <a:lnR w="12700" cap="flat" cmpd="sng" algn="ctr">
                      <a:solidFill>
                        <a:srgbClr val="F79646"/>
                      </a:solidFill>
                      <a:prstDash val="solid"/>
                      <a:round/>
                      <a:headEnd type="none" w="med" len="med"/>
                      <a:tailEnd type="none" w="med" len="med"/>
                    </a:lnR>
                    <a:lnT w="12700" cap="flat" cmpd="sng" algn="ctr">
                      <a:solidFill>
                        <a:srgbClr val="F79646"/>
                      </a:solidFill>
                      <a:prstDash val="solid"/>
                      <a:round/>
                      <a:headEnd type="none" w="med" len="med"/>
                      <a:tailEnd type="none" w="med" len="med"/>
                    </a:lnT>
                    <a:lnB w="12700" cap="flat" cmpd="sng" algn="ctr">
                      <a:solidFill>
                        <a:srgbClr val="F79646"/>
                      </a:solidFill>
                      <a:prstDash val="solid"/>
                      <a:round/>
                      <a:headEnd type="none" w="med" len="med"/>
                      <a:tailEnd type="none" w="med" len="med"/>
                    </a:lnB>
                    <a:lnTlToBr>
                      <a:noFill/>
                    </a:lnTlToBr>
                    <a:lnBlToTr>
                      <a:noFill/>
                    </a:lnBlToTr>
                    <a:solidFill>
                      <a:srgbClr val="F79646">
                        <a:alpha val="20000"/>
                      </a:srgbClr>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2400" b="0" i="0" u="none" strike="noStrike" cap="none" normalizeH="0" baseline="0" smtClean="0">
                          <a:ln>
                            <a:noFill/>
                          </a:ln>
                          <a:solidFill>
                            <a:schemeClr val="tx1"/>
                          </a:solidFill>
                          <a:effectLst/>
                          <a:latin typeface="Calibri" pitchFamily="34" charset="0"/>
                        </a:rPr>
                        <a:t>Mi pueblo es un campo de batalla y tengo …………………….</a:t>
                      </a:r>
                      <a:endParaRPr kumimoji="0" lang="en-US" sz="2400" b="0" i="0" u="none" strike="noStrike" cap="none" normalizeH="0" baseline="0" smtClean="0">
                        <a:ln>
                          <a:noFill/>
                        </a:ln>
                        <a:solidFill>
                          <a:schemeClr val="tx1"/>
                        </a:solidFill>
                        <a:effectLst/>
                        <a:latin typeface="Calibri" pitchFamily="34" charset="0"/>
                      </a:endParaRPr>
                    </a:p>
                  </a:txBody>
                  <a:tcPr marT="45714" marB="45714" anchor="ctr" horzOverflow="overflow">
                    <a:lnL w="12700" cap="flat" cmpd="sng" algn="ctr">
                      <a:solidFill>
                        <a:srgbClr val="F79646"/>
                      </a:solidFill>
                      <a:prstDash val="solid"/>
                      <a:round/>
                      <a:headEnd type="none" w="med" len="med"/>
                      <a:tailEnd type="none" w="med" len="med"/>
                    </a:lnL>
                    <a:lnR w="12700" cap="flat" cmpd="sng" algn="ctr">
                      <a:solidFill>
                        <a:srgbClr val="F79646"/>
                      </a:solidFill>
                      <a:prstDash val="solid"/>
                      <a:round/>
                      <a:headEnd type="none" w="med" len="med"/>
                      <a:tailEnd type="none" w="med" len="med"/>
                    </a:lnR>
                    <a:lnT w="12700" cap="flat" cmpd="sng" algn="ctr">
                      <a:solidFill>
                        <a:srgbClr val="F79646"/>
                      </a:solidFill>
                      <a:prstDash val="solid"/>
                      <a:round/>
                      <a:headEnd type="none" w="med" len="med"/>
                      <a:tailEnd type="none" w="med" len="med"/>
                    </a:lnT>
                    <a:lnB w="12700" cap="flat" cmpd="sng" algn="ctr">
                      <a:solidFill>
                        <a:srgbClr val="F79646"/>
                      </a:solidFill>
                      <a:prstDash val="solid"/>
                      <a:round/>
                      <a:headEnd type="none" w="med" len="med"/>
                      <a:tailEnd type="none" w="med" len="med"/>
                    </a:lnB>
                    <a:lnTlToBr>
                      <a:noFill/>
                    </a:lnTlToBr>
                    <a:lnBlToTr>
                      <a:noFill/>
                    </a:lnBlToTr>
                    <a:solidFill>
                      <a:srgbClr val="F79646">
                        <a:alpha val="20000"/>
                      </a:srgbClr>
                    </a:solidFill>
                  </a:tcPr>
                </a:tc>
              </a:tr>
              <a:tr h="457135">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GB" sz="2400" b="0" i="0" u="none" strike="noStrike" cap="none" normalizeH="0" baseline="0" smtClean="0">
                          <a:ln>
                            <a:noFill/>
                          </a:ln>
                          <a:solidFill>
                            <a:schemeClr val="tx1"/>
                          </a:solidFill>
                          <a:effectLst/>
                          <a:latin typeface="Calibri" pitchFamily="34" charset="0"/>
                        </a:rPr>
                        <a:t>5</a:t>
                      </a:r>
                      <a:endParaRPr kumimoji="0" lang="en-US" sz="2400" b="0" i="0" u="none" strike="noStrike" cap="none" normalizeH="0" baseline="0" smtClean="0">
                        <a:ln>
                          <a:noFill/>
                        </a:ln>
                        <a:solidFill>
                          <a:schemeClr val="tx1"/>
                        </a:solidFill>
                        <a:effectLst/>
                        <a:latin typeface="Calibri" pitchFamily="34" charset="0"/>
                      </a:endParaRPr>
                    </a:p>
                  </a:txBody>
                  <a:tcPr marT="45714" marB="45714" anchor="ctr" horzOverflow="overflow">
                    <a:lnL w="12700" cap="flat" cmpd="sng" algn="ctr">
                      <a:solidFill>
                        <a:srgbClr val="F79646"/>
                      </a:solidFill>
                      <a:prstDash val="solid"/>
                      <a:round/>
                      <a:headEnd type="none" w="med" len="med"/>
                      <a:tailEnd type="none" w="med" len="med"/>
                    </a:lnL>
                    <a:lnR w="12700" cap="flat" cmpd="sng" algn="ctr">
                      <a:solidFill>
                        <a:srgbClr val="F79646"/>
                      </a:solidFill>
                      <a:prstDash val="solid"/>
                      <a:round/>
                      <a:headEnd type="none" w="med" len="med"/>
                      <a:tailEnd type="none" w="med" len="med"/>
                    </a:lnR>
                    <a:lnT w="12700" cap="flat" cmpd="sng" algn="ctr">
                      <a:solidFill>
                        <a:srgbClr val="F79646"/>
                      </a:solidFill>
                      <a:prstDash val="solid"/>
                      <a:round/>
                      <a:headEnd type="none" w="med" len="med"/>
                      <a:tailEnd type="none" w="med" len="med"/>
                    </a:lnT>
                    <a:lnB w="12700" cap="flat" cmpd="sng" algn="ctr">
                      <a:solidFill>
                        <a:srgbClr val="F79646"/>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2400" b="0" i="0" u="none" strike="noStrike" cap="none" normalizeH="0" baseline="0" dirty="0" smtClean="0">
                          <a:ln>
                            <a:noFill/>
                          </a:ln>
                          <a:solidFill>
                            <a:schemeClr val="tx1"/>
                          </a:solidFill>
                          <a:effectLst/>
                          <a:latin typeface="Calibri" pitchFamily="34" charset="0"/>
                        </a:rPr>
                        <a:t>Cristina </a:t>
                      </a:r>
                      <a:r>
                        <a:rPr kumimoji="0" lang="en-GB" sz="2400" b="0" i="0" u="none" strike="noStrike" cap="none" normalizeH="0" baseline="0" dirty="0" err="1" smtClean="0">
                          <a:ln>
                            <a:noFill/>
                          </a:ln>
                          <a:solidFill>
                            <a:schemeClr val="tx1"/>
                          </a:solidFill>
                          <a:effectLst/>
                          <a:latin typeface="Calibri" pitchFamily="34" charset="0"/>
                        </a:rPr>
                        <a:t>María</a:t>
                      </a:r>
                      <a:r>
                        <a:rPr kumimoji="0" lang="en-GB" sz="2400" b="0" i="0" u="none" strike="noStrike" cap="none" normalizeH="0" baseline="0" dirty="0" smtClean="0">
                          <a:ln>
                            <a:noFill/>
                          </a:ln>
                          <a:solidFill>
                            <a:schemeClr val="tx1"/>
                          </a:solidFill>
                          <a:effectLst/>
                          <a:latin typeface="Calibri" pitchFamily="34" charset="0"/>
                        </a:rPr>
                        <a:t> ha </a:t>
                      </a:r>
                      <a:r>
                        <a:rPr kumimoji="0" lang="en-GB" sz="2400" b="0" i="0" u="none" strike="noStrike" cap="none" normalizeH="0" baseline="0" dirty="0" err="1" smtClean="0">
                          <a:ln>
                            <a:noFill/>
                          </a:ln>
                          <a:solidFill>
                            <a:schemeClr val="tx1"/>
                          </a:solidFill>
                          <a:effectLst/>
                          <a:latin typeface="Calibri" pitchFamily="34" charset="0"/>
                        </a:rPr>
                        <a:t>muerto</a:t>
                      </a:r>
                      <a:r>
                        <a:rPr kumimoji="0" lang="en-GB" sz="2400" b="0" i="0" u="none" strike="noStrike" cap="none" normalizeH="0" baseline="0" dirty="0" smtClean="0">
                          <a:ln>
                            <a:noFill/>
                          </a:ln>
                          <a:solidFill>
                            <a:schemeClr val="tx1"/>
                          </a:solidFill>
                          <a:effectLst/>
                          <a:latin typeface="Calibri" pitchFamily="34" charset="0"/>
                        </a:rPr>
                        <a:t>, </a:t>
                      </a:r>
                      <a:r>
                        <a:rPr kumimoji="0" lang="en-GB" sz="2400" b="0" i="0" u="none" strike="noStrike" cap="none" normalizeH="0" baseline="0" dirty="0" err="1" smtClean="0">
                          <a:ln>
                            <a:noFill/>
                          </a:ln>
                          <a:solidFill>
                            <a:schemeClr val="tx1"/>
                          </a:solidFill>
                          <a:effectLst/>
                          <a:latin typeface="Calibri" pitchFamily="34" charset="0"/>
                        </a:rPr>
                        <a:t>tengo</a:t>
                      </a:r>
                      <a:r>
                        <a:rPr kumimoji="0" lang="en-GB" sz="2400" b="0" i="0" u="none" strike="noStrike" cap="none" normalizeH="0" baseline="0" dirty="0" smtClean="0">
                          <a:ln>
                            <a:noFill/>
                          </a:ln>
                          <a:solidFill>
                            <a:schemeClr val="tx1"/>
                          </a:solidFill>
                          <a:effectLst/>
                          <a:latin typeface="Calibri" pitchFamily="34" charset="0"/>
                        </a:rPr>
                        <a:t> ……………… de </a:t>
                      </a:r>
                      <a:r>
                        <a:rPr kumimoji="0" lang="en-GB" sz="2400" b="0" i="0" u="none" strike="noStrike" cap="none" normalizeH="0" baseline="0" dirty="0" err="1" smtClean="0">
                          <a:ln>
                            <a:noFill/>
                          </a:ln>
                          <a:solidFill>
                            <a:schemeClr val="tx1"/>
                          </a:solidFill>
                          <a:effectLst/>
                          <a:latin typeface="Calibri" pitchFamily="34" charset="0"/>
                        </a:rPr>
                        <a:t>matar</a:t>
                      </a:r>
                      <a:r>
                        <a:rPr kumimoji="0" lang="en-GB" sz="2400" b="0" i="0" u="none" strike="noStrike" cap="none" normalizeH="0" baseline="0" dirty="0" smtClean="0">
                          <a:ln>
                            <a:noFill/>
                          </a:ln>
                          <a:solidFill>
                            <a:schemeClr val="tx1"/>
                          </a:solidFill>
                          <a:effectLst/>
                          <a:latin typeface="Calibri" pitchFamily="34" charset="0"/>
                        </a:rPr>
                        <a:t>.</a:t>
                      </a:r>
                      <a:endParaRPr kumimoji="0" lang="en-US" sz="2400" b="0" i="0" u="none" strike="noStrike" cap="none" normalizeH="0" baseline="0" dirty="0" smtClean="0">
                        <a:ln>
                          <a:noFill/>
                        </a:ln>
                        <a:solidFill>
                          <a:schemeClr val="tx1"/>
                        </a:solidFill>
                        <a:effectLst/>
                        <a:latin typeface="Calibri" pitchFamily="34" charset="0"/>
                      </a:endParaRPr>
                    </a:p>
                  </a:txBody>
                  <a:tcPr marT="45714" marB="45714" anchor="ctr" horzOverflow="overflow">
                    <a:lnL w="12700" cap="flat" cmpd="sng" algn="ctr">
                      <a:solidFill>
                        <a:srgbClr val="F79646"/>
                      </a:solidFill>
                      <a:prstDash val="solid"/>
                      <a:round/>
                      <a:headEnd type="none" w="med" len="med"/>
                      <a:tailEnd type="none" w="med" len="med"/>
                    </a:lnL>
                    <a:lnR w="12700" cap="flat" cmpd="sng" algn="ctr">
                      <a:solidFill>
                        <a:srgbClr val="F79646"/>
                      </a:solidFill>
                      <a:prstDash val="solid"/>
                      <a:round/>
                      <a:headEnd type="none" w="med" len="med"/>
                      <a:tailEnd type="none" w="med" len="med"/>
                    </a:lnR>
                    <a:lnT w="12700" cap="flat" cmpd="sng" algn="ctr">
                      <a:solidFill>
                        <a:srgbClr val="F79646"/>
                      </a:solidFill>
                      <a:prstDash val="solid"/>
                      <a:round/>
                      <a:headEnd type="none" w="med" len="med"/>
                      <a:tailEnd type="none" w="med" len="med"/>
                    </a:lnT>
                    <a:lnB w="12700" cap="flat" cmpd="sng" algn="ctr">
                      <a:solidFill>
                        <a:srgbClr val="F79646"/>
                      </a:solidFill>
                      <a:prstDash val="solid"/>
                      <a:round/>
                      <a:headEnd type="none" w="med" len="med"/>
                      <a:tailEnd type="none" w="med" len="med"/>
                    </a:lnB>
                    <a:lnTlToBr>
                      <a:noFill/>
                    </a:lnTlToBr>
                    <a:lnBlToTr>
                      <a:noFill/>
                    </a:lnBlToTr>
                    <a:noFill/>
                  </a:tcPr>
                </a:tc>
              </a:tr>
              <a:tr h="457135">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GB" sz="2400" b="0" i="0" u="none" strike="noStrike" cap="none" normalizeH="0" baseline="0" smtClean="0">
                          <a:ln>
                            <a:noFill/>
                          </a:ln>
                          <a:solidFill>
                            <a:schemeClr val="tx1"/>
                          </a:solidFill>
                          <a:effectLst/>
                          <a:latin typeface="Calibri" pitchFamily="34" charset="0"/>
                        </a:rPr>
                        <a:t>6</a:t>
                      </a:r>
                      <a:endParaRPr kumimoji="0" lang="en-US" sz="2400" b="0" i="0" u="none" strike="noStrike" cap="none" normalizeH="0" baseline="0" smtClean="0">
                        <a:ln>
                          <a:noFill/>
                        </a:ln>
                        <a:solidFill>
                          <a:schemeClr val="tx1"/>
                        </a:solidFill>
                        <a:effectLst/>
                        <a:latin typeface="Calibri" pitchFamily="34" charset="0"/>
                      </a:endParaRPr>
                    </a:p>
                  </a:txBody>
                  <a:tcPr marT="45714" marB="45714" anchor="ctr" horzOverflow="overflow">
                    <a:lnL w="12700" cap="flat" cmpd="sng" algn="ctr">
                      <a:solidFill>
                        <a:srgbClr val="F79646"/>
                      </a:solidFill>
                      <a:prstDash val="solid"/>
                      <a:round/>
                      <a:headEnd type="none" w="med" len="med"/>
                      <a:tailEnd type="none" w="med" len="med"/>
                    </a:lnL>
                    <a:lnR w="12700" cap="flat" cmpd="sng" algn="ctr">
                      <a:solidFill>
                        <a:srgbClr val="F79646"/>
                      </a:solidFill>
                      <a:prstDash val="solid"/>
                      <a:round/>
                      <a:headEnd type="none" w="med" len="med"/>
                      <a:tailEnd type="none" w="med" len="med"/>
                    </a:lnR>
                    <a:lnT w="12700" cap="flat" cmpd="sng" algn="ctr">
                      <a:solidFill>
                        <a:srgbClr val="F79646"/>
                      </a:solidFill>
                      <a:prstDash val="solid"/>
                      <a:round/>
                      <a:headEnd type="none" w="med" len="med"/>
                      <a:tailEnd type="none" w="med" len="med"/>
                    </a:lnT>
                    <a:lnB w="12700" cap="flat" cmpd="sng" algn="ctr">
                      <a:solidFill>
                        <a:srgbClr val="F79646"/>
                      </a:solidFill>
                      <a:prstDash val="solid"/>
                      <a:round/>
                      <a:headEnd type="none" w="med" len="med"/>
                      <a:tailEnd type="none" w="med" len="med"/>
                    </a:lnB>
                    <a:lnTlToBr>
                      <a:noFill/>
                    </a:lnTlToBr>
                    <a:lnBlToTr>
                      <a:noFill/>
                    </a:lnBlToTr>
                    <a:solidFill>
                      <a:srgbClr val="F79646">
                        <a:alpha val="20000"/>
                      </a:srgbClr>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2400" b="0" i="0" u="none" strike="noStrike" cap="none" normalizeH="0" baseline="0" smtClean="0">
                          <a:ln>
                            <a:noFill/>
                          </a:ln>
                          <a:solidFill>
                            <a:schemeClr val="tx1"/>
                          </a:solidFill>
                          <a:effectLst/>
                          <a:latin typeface="Calibri" pitchFamily="34" charset="0"/>
                        </a:rPr>
                        <a:t>Los soldados me capturan, tengo …………. y me duelen los pies.</a:t>
                      </a:r>
                      <a:endParaRPr kumimoji="0" lang="en-US" sz="2400" b="0" i="0" u="none" strike="noStrike" cap="none" normalizeH="0" baseline="0" smtClean="0">
                        <a:ln>
                          <a:noFill/>
                        </a:ln>
                        <a:solidFill>
                          <a:schemeClr val="tx1"/>
                        </a:solidFill>
                        <a:effectLst/>
                        <a:latin typeface="Calibri" pitchFamily="34" charset="0"/>
                      </a:endParaRPr>
                    </a:p>
                  </a:txBody>
                  <a:tcPr marT="45714" marB="45714" anchor="ctr" horzOverflow="overflow">
                    <a:lnL w="12700" cap="flat" cmpd="sng" algn="ctr">
                      <a:solidFill>
                        <a:srgbClr val="F79646"/>
                      </a:solidFill>
                      <a:prstDash val="solid"/>
                      <a:round/>
                      <a:headEnd type="none" w="med" len="med"/>
                      <a:tailEnd type="none" w="med" len="med"/>
                    </a:lnL>
                    <a:lnR w="12700" cap="flat" cmpd="sng" algn="ctr">
                      <a:solidFill>
                        <a:srgbClr val="F79646"/>
                      </a:solidFill>
                      <a:prstDash val="solid"/>
                      <a:round/>
                      <a:headEnd type="none" w="med" len="med"/>
                      <a:tailEnd type="none" w="med" len="med"/>
                    </a:lnR>
                    <a:lnT w="12700" cap="flat" cmpd="sng" algn="ctr">
                      <a:solidFill>
                        <a:srgbClr val="F79646"/>
                      </a:solidFill>
                      <a:prstDash val="solid"/>
                      <a:round/>
                      <a:headEnd type="none" w="med" len="med"/>
                      <a:tailEnd type="none" w="med" len="med"/>
                    </a:lnT>
                    <a:lnB w="12700" cap="flat" cmpd="sng" algn="ctr">
                      <a:solidFill>
                        <a:srgbClr val="F79646"/>
                      </a:solidFill>
                      <a:prstDash val="solid"/>
                      <a:round/>
                      <a:headEnd type="none" w="med" len="med"/>
                      <a:tailEnd type="none" w="med" len="med"/>
                    </a:lnB>
                    <a:lnTlToBr>
                      <a:noFill/>
                    </a:lnTlToBr>
                    <a:lnBlToTr>
                      <a:noFill/>
                    </a:lnBlToTr>
                    <a:solidFill>
                      <a:srgbClr val="F79646">
                        <a:alpha val="20000"/>
                      </a:srgbClr>
                    </a:solidFill>
                  </a:tcPr>
                </a:tc>
              </a:tr>
              <a:tr h="457135">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GB" sz="2400" b="0" i="0" u="none" strike="noStrike" cap="none" normalizeH="0" baseline="0" smtClean="0">
                          <a:ln>
                            <a:noFill/>
                          </a:ln>
                          <a:solidFill>
                            <a:schemeClr val="tx1"/>
                          </a:solidFill>
                          <a:effectLst/>
                          <a:latin typeface="Calibri" pitchFamily="34" charset="0"/>
                        </a:rPr>
                        <a:t>7</a:t>
                      </a:r>
                      <a:endParaRPr kumimoji="0" lang="en-US" sz="2400" b="0" i="0" u="none" strike="noStrike" cap="none" normalizeH="0" baseline="0" smtClean="0">
                        <a:ln>
                          <a:noFill/>
                        </a:ln>
                        <a:solidFill>
                          <a:schemeClr val="tx1"/>
                        </a:solidFill>
                        <a:effectLst/>
                        <a:latin typeface="Calibri" pitchFamily="34" charset="0"/>
                      </a:endParaRPr>
                    </a:p>
                  </a:txBody>
                  <a:tcPr marT="45714" marB="45714" anchor="ctr" horzOverflow="overflow">
                    <a:lnL w="12700" cap="flat" cmpd="sng" algn="ctr">
                      <a:solidFill>
                        <a:srgbClr val="F79646"/>
                      </a:solidFill>
                      <a:prstDash val="solid"/>
                      <a:round/>
                      <a:headEnd type="none" w="med" len="med"/>
                      <a:tailEnd type="none" w="med" len="med"/>
                    </a:lnL>
                    <a:lnR w="12700" cap="flat" cmpd="sng" algn="ctr">
                      <a:solidFill>
                        <a:srgbClr val="F79646"/>
                      </a:solidFill>
                      <a:prstDash val="solid"/>
                      <a:round/>
                      <a:headEnd type="none" w="med" len="med"/>
                      <a:tailEnd type="none" w="med" len="med"/>
                    </a:lnR>
                    <a:lnT w="12700" cap="flat" cmpd="sng" algn="ctr">
                      <a:solidFill>
                        <a:srgbClr val="F79646"/>
                      </a:solidFill>
                      <a:prstDash val="solid"/>
                      <a:round/>
                      <a:headEnd type="none" w="med" len="med"/>
                      <a:tailEnd type="none" w="med" len="med"/>
                    </a:lnT>
                    <a:lnB w="12700" cap="flat" cmpd="sng" algn="ctr">
                      <a:solidFill>
                        <a:srgbClr val="F79646"/>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2400" b="0" i="0" u="none" strike="noStrike" cap="none" normalizeH="0" baseline="0" smtClean="0">
                          <a:ln>
                            <a:noFill/>
                          </a:ln>
                          <a:solidFill>
                            <a:schemeClr val="tx1"/>
                          </a:solidFill>
                          <a:effectLst/>
                          <a:latin typeface="Calibri" pitchFamily="34" charset="0"/>
                        </a:rPr>
                        <a:t>Los soldados no me matan, tengo………………</a:t>
                      </a:r>
                      <a:endParaRPr kumimoji="0" lang="en-US" sz="2400" b="0" i="0" u="none" strike="noStrike" cap="none" normalizeH="0" baseline="0" smtClean="0">
                        <a:ln>
                          <a:noFill/>
                        </a:ln>
                        <a:solidFill>
                          <a:schemeClr val="tx1"/>
                        </a:solidFill>
                        <a:effectLst/>
                        <a:latin typeface="Calibri" pitchFamily="34" charset="0"/>
                      </a:endParaRPr>
                    </a:p>
                  </a:txBody>
                  <a:tcPr marT="45714" marB="45714" anchor="ctr" horzOverflow="overflow">
                    <a:lnL w="12700" cap="flat" cmpd="sng" algn="ctr">
                      <a:solidFill>
                        <a:srgbClr val="F79646"/>
                      </a:solidFill>
                      <a:prstDash val="solid"/>
                      <a:round/>
                      <a:headEnd type="none" w="med" len="med"/>
                      <a:tailEnd type="none" w="med" len="med"/>
                    </a:lnL>
                    <a:lnR w="12700" cap="flat" cmpd="sng" algn="ctr">
                      <a:solidFill>
                        <a:srgbClr val="F79646"/>
                      </a:solidFill>
                      <a:prstDash val="solid"/>
                      <a:round/>
                      <a:headEnd type="none" w="med" len="med"/>
                      <a:tailEnd type="none" w="med" len="med"/>
                    </a:lnR>
                    <a:lnT w="12700" cap="flat" cmpd="sng" algn="ctr">
                      <a:solidFill>
                        <a:srgbClr val="F79646"/>
                      </a:solidFill>
                      <a:prstDash val="solid"/>
                      <a:round/>
                      <a:headEnd type="none" w="med" len="med"/>
                      <a:tailEnd type="none" w="med" len="med"/>
                    </a:lnT>
                    <a:lnB w="12700" cap="flat" cmpd="sng" algn="ctr">
                      <a:solidFill>
                        <a:srgbClr val="F79646"/>
                      </a:solidFill>
                      <a:prstDash val="solid"/>
                      <a:round/>
                      <a:headEnd type="none" w="med" len="med"/>
                      <a:tailEnd type="none" w="med" len="med"/>
                    </a:lnB>
                    <a:lnTlToBr>
                      <a:noFill/>
                    </a:lnTlToBr>
                    <a:lnBlToTr>
                      <a:noFill/>
                    </a:lnBlToTr>
                    <a:noFill/>
                  </a:tcPr>
                </a:tc>
              </a:tr>
              <a:tr h="457135">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GB" sz="2400" b="0" i="0" u="none" strike="noStrike" cap="none" normalizeH="0" baseline="0" smtClean="0">
                          <a:ln>
                            <a:noFill/>
                          </a:ln>
                          <a:solidFill>
                            <a:schemeClr val="tx1"/>
                          </a:solidFill>
                          <a:effectLst/>
                          <a:latin typeface="Calibri" pitchFamily="34" charset="0"/>
                        </a:rPr>
                        <a:t>8</a:t>
                      </a:r>
                      <a:endParaRPr kumimoji="0" lang="en-US" sz="2400" b="0" i="0" u="none" strike="noStrike" cap="none" normalizeH="0" baseline="0" smtClean="0">
                        <a:ln>
                          <a:noFill/>
                        </a:ln>
                        <a:solidFill>
                          <a:schemeClr val="tx1"/>
                        </a:solidFill>
                        <a:effectLst/>
                        <a:latin typeface="Calibri" pitchFamily="34" charset="0"/>
                      </a:endParaRPr>
                    </a:p>
                  </a:txBody>
                  <a:tcPr marT="45714" marB="45714" anchor="ctr" horzOverflow="overflow">
                    <a:lnL w="12700" cap="flat" cmpd="sng" algn="ctr">
                      <a:solidFill>
                        <a:srgbClr val="F79646"/>
                      </a:solidFill>
                      <a:prstDash val="solid"/>
                      <a:round/>
                      <a:headEnd type="none" w="med" len="med"/>
                      <a:tailEnd type="none" w="med" len="med"/>
                    </a:lnL>
                    <a:lnR w="12700" cap="flat" cmpd="sng" algn="ctr">
                      <a:solidFill>
                        <a:srgbClr val="F79646"/>
                      </a:solidFill>
                      <a:prstDash val="solid"/>
                      <a:round/>
                      <a:headEnd type="none" w="med" len="med"/>
                      <a:tailEnd type="none" w="med" len="med"/>
                    </a:lnR>
                    <a:lnT w="12700" cap="flat" cmpd="sng" algn="ctr">
                      <a:solidFill>
                        <a:srgbClr val="F79646"/>
                      </a:solidFill>
                      <a:prstDash val="solid"/>
                      <a:round/>
                      <a:headEnd type="none" w="med" len="med"/>
                      <a:tailEnd type="none" w="med" len="med"/>
                    </a:lnT>
                    <a:lnB w="12700" cap="flat" cmpd="sng" algn="ctr">
                      <a:solidFill>
                        <a:srgbClr val="F79646"/>
                      </a:solidFill>
                      <a:prstDash val="solid"/>
                      <a:round/>
                      <a:headEnd type="none" w="med" len="med"/>
                      <a:tailEnd type="none" w="med" len="med"/>
                    </a:lnB>
                    <a:lnTlToBr>
                      <a:noFill/>
                    </a:lnTlToBr>
                    <a:lnBlToTr>
                      <a:noFill/>
                    </a:lnBlToTr>
                    <a:solidFill>
                      <a:srgbClr val="F79646">
                        <a:alpha val="20000"/>
                      </a:srgbClr>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2400" b="0" i="0" u="none" strike="noStrike" cap="none" normalizeH="0" baseline="0" smtClean="0">
                          <a:ln>
                            <a:noFill/>
                          </a:ln>
                          <a:solidFill>
                            <a:schemeClr val="tx1"/>
                          </a:solidFill>
                          <a:effectLst/>
                          <a:latin typeface="Calibri" pitchFamily="34" charset="0"/>
                        </a:rPr>
                        <a:t>Busco a mi mamá, tengo mucha …………………….</a:t>
                      </a:r>
                      <a:endParaRPr kumimoji="0" lang="en-US" sz="2400" b="0" i="0" u="none" strike="noStrike" cap="none" normalizeH="0" baseline="0" smtClean="0">
                        <a:ln>
                          <a:noFill/>
                        </a:ln>
                        <a:solidFill>
                          <a:schemeClr val="tx1"/>
                        </a:solidFill>
                        <a:effectLst/>
                        <a:latin typeface="Calibri" pitchFamily="34" charset="0"/>
                      </a:endParaRPr>
                    </a:p>
                  </a:txBody>
                  <a:tcPr marT="45714" marB="45714" anchor="ctr" horzOverflow="overflow">
                    <a:lnL w="12700" cap="flat" cmpd="sng" algn="ctr">
                      <a:solidFill>
                        <a:srgbClr val="F79646"/>
                      </a:solidFill>
                      <a:prstDash val="solid"/>
                      <a:round/>
                      <a:headEnd type="none" w="med" len="med"/>
                      <a:tailEnd type="none" w="med" len="med"/>
                    </a:lnL>
                    <a:lnR w="12700" cap="flat" cmpd="sng" algn="ctr">
                      <a:solidFill>
                        <a:srgbClr val="F79646"/>
                      </a:solidFill>
                      <a:prstDash val="solid"/>
                      <a:round/>
                      <a:headEnd type="none" w="med" len="med"/>
                      <a:tailEnd type="none" w="med" len="med"/>
                    </a:lnR>
                    <a:lnT w="12700" cap="flat" cmpd="sng" algn="ctr">
                      <a:solidFill>
                        <a:srgbClr val="F79646"/>
                      </a:solidFill>
                      <a:prstDash val="solid"/>
                      <a:round/>
                      <a:headEnd type="none" w="med" len="med"/>
                      <a:tailEnd type="none" w="med" len="med"/>
                    </a:lnT>
                    <a:lnB w="12700" cap="flat" cmpd="sng" algn="ctr">
                      <a:solidFill>
                        <a:srgbClr val="F79646"/>
                      </a:solidFill>
                      <a:prstDash val="solid"/>
                      <a:round/>
                      <a:headEnd type="none" w="med" len="med"/>
                      <a:tailEnd type="none" w="med" len="med"/>
                    </a:lnB>
                    <a:lnTlToBr>
                      <a:noFill/>
                    </a:lnTlToBr>
                    <a:lnBlToTr>
                      <a:noFill/>
                    </a:lnBlToTr>
                    <a:solidFill>
                      <a:srgbClr val="F79646">
                        <a:alpha val="20000"/>
                      </a:srgbClr>
                    </a:solidFill>
                  </a:tcPr>
                </a:tc>
              </a:tr>
              <a:tr h="457135">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GB" sz="2400" b="0" i="0" u="none" strike="noStrike" cap="none" normalizeH="0" baseline="0" smtClean="0">
                          <a:ln>
                            <a:noFill/>
                          </a:ln>
                          <a:solidFill>
                            <a:schemeClr val="tx1"/>
                          </a:solidFill>
                          <a:effectLst/>
                          <a:latin typeface="Calibri" pitchFamily="34" charset="0"/>
                        </a:rPr>
                        <a:t>9</a:t>
                      </a:r>
                      <a:endParaRPr kumimoji="0" lang="en-US" sz="2400" b="0" i="0" u="none" strike="noStrike" cap="none" normalizeH="0" baseline="0" smtClean="0">
                        <a:ln>
                          <a:noFill/>
                        </a:ln>
                        <a:solidFill>
                          <a:schemeClr val="tx1"/>
                        </a:solidFill>
                        <a:effectLst/>
                        <a:latin typeface="Calibri" pitchFamily="34" charset="0"/>
                      </a:endParaRPr>
                    </a:p>
                  </a:txBody>
                  <a:tcPr marT="45714" marB="45714" anchor="ctr" horzOverflow="overflow">
                    <a:lnL w="12700" cap="flat" cmpd="sng" algn="ctr">
                      <a:solidFill>
                        <a:srgbClr val="F79646"/>
                      </a:solidFill>
                      <a:prstDash val="solid"/>
                      <a:round/>
                      <a:headEnd type="none" w="med" len="med"/>
                      <a:tailEnd type="none" w="med" len="med"/>
                    </a:lnL>
                    <a:lnR w="12700" cap="flat" cmpd="sng" algn="ctr">
                      <a:solidFill>
                        <a:srgbClr val="F79646"/>
                      </a:solidFill>
                      <a:prstDash val="solid"/>
                      <a:round/>
                      <a:headEnd type="none" w="med" len="med"/>
                      <a:tailEnd type="none" w="med" len="med"/>
                    </a:lnR>
                    <a:lnT w="12700" cap="flat" cmpd="sng" algn="ctr">
                      <a:solidFill>
                        <a:srgbClr val="F79646"/>
                      </a:solidFill>
                      <a:prstDash val="solid"/>
                      <a:round/>
                      <a:headEnd type="none" w="med" len="med"/>
                      <a:tailEnd type="none" w="med" len="med"/>
                    </a:lnT>
                    <a:lnB w="12700" cap="flat" cmpd="sng" algn="ctr">
                      <a:solidFill>
                        <a:srgbClr val="F79646"/>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2400" b="0" i="0" u="none" strike="noStrike" cap="none" normalizeH="0" baseline="0" smtClean="0">
                          <a:ln>
                            <a:noFill/>
                          </a:ln>
                          <a:solidFill>
                            <a:schemeClr val="tx1"/>
                          </a:solidFill>
                          <a:effectLst/>
                          <a:latin typeface="Calibri" pitchFamily="34" charset="0"/>
                        </a:rPr>
                        <a:t>Tengo  ............. ir a los Estados Unidos porque tengo 12 ………</a:t>
                      </a:r>
                      <a:endParaRPr kumimoji="0" lang="en-US" sz="2400" b="0" i="0" u="none" strike="noStrike" cap="none" normalizeH="0" baseline="0" smtClean="0">
                        <a:ln>
                          <a:noFill/>
                        </a:ln>
                        <a:solidFill>
                          <a:schemeClr val="tx1"/>
                        </a:solidFill>
                        <a:effectLst/>
                        <a:latin typeface="Calibri" pitchFamily="34" charset="0"/>
                      </a:endParaRPr>
                    </a:p>
                  </a:txBody>
                  <a:tcPr marT="45714" marB="45714" anchor="ctr" horzOverflow="overflow">
                    <a:lnL w="12700" cap="flat" cmpd="sng" algn="ctr">
                      <a:solidFill>
                        <a:srgbClr val="F79646"/>
                      </a:solidFill>
                      <a:prstDash val="solid"/>
                      <a:round/>
                      <a:headEnd type="none" w="med" len="med"/>
                      <a:tailEnd type="none" w="med" len="med"/>
                    </a:lnL>
                    <a:lnR w="12700" cap="flat" cmpd="sng" algn="ctr">
                      <a:solidFill>
                        <a:srgbClr val="F79646"/>
                      </a:solidFill>
                      <a:prstDash val="solid"/>
                      <a:round/>
                      <a:headEnd type="none" w="med" len="med"/>
                      <a:tailEnd type="none" w="med" len="med"/>
                    </a:lnR>
                    <a:lnT w="12700" cap="flat" cmpd="sng" algn="ctr">
                      <a:solidFill>
                        <a:srgbClr val="F79646"/>
                      </a:solidFill>
                      <a:prstDash val="solid"/>
                      <a:round/>
                      <a:headEnd type="none" w="med" len="med"/>
                      <a:tailEnd type="none" w="med" len="med"/>
                    </a:lnT>
                    <a:lnB w="12700" cap="flat" cmpd="sng" algn="ctr">
                      <a:solidFill>
                        <a:srgbClr val="F79646"/>
                      </a:solidFill>
                      <a:prstDash val="solid"/>
                      <a:round/>
                      <a:headEnd type="none" w="med" len="med"/>
                      <a:tailEnd type="none" w="med" len="med"/>
                    </a:lnB>
                    <a:lnTlToBr>
                      <a:noFill/>
                    </a:lnTlToBr>
                    <a:lnBlToTr>
                      <a:noFill/>
                    </a:lnBlToTr>
                    <a:noFill/>
                  </a:tcPr>
                </a:tc>
              </a:tr>
            </a:tbl>
          </a:graphicData>
        </a:graphic>
      </p:graphicFrame>
      <p:graphicFrame>
        <p:nvGraphicFramePr>
          <p:cNvPr id="29777" name="Group 81"/>
          <p:cNvGraphicFramePr>
            <a:graphicFrameLocks noGrp="1"/>
          </p:cNvGraphicFramePr>
          <p:nvPr/>
        </p:nvGraphicFramePr>
        <p:xfrm>
          <a:off x="142875" y="5688013"/>
          <a:ext cx="8929688" cy="914400"/>
        </p:xfrm>
        <a:graphic>
          <a:graphicData uri="http://schemas.openxmlformats.org/drawingml/2006/table">
            <a:tbl>
              <a:tblPr/>
              <a:tblGrid>
                <a:gridCol w="1785938"/>
                <a:gridCol w="1785937"/>
                <a:gridCol w="1785938"/>
                <a:gridCol w="1785937"/>
                <a:gridCol w="1785938"/>
              </a:tblGrid>
              <a:tr h="371475">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GB" sz="2400" b="0" i="0" u="none" strike="noStrike" cap="none" normalizeH="0" baseline="0" smtClean="0">
                          <a:ln>
                            <a:noFill/>
                          </a:ln>
                          <a:solidFill>
                            <a:schemeClr val="tx1"/>
                          </a:solidFill>
                          <a:effectLst/>
                          <a:latin typeface="Calibri" pitchFamily="34" charset="0"/>
                        </a:rPr>
                        <a:t>que</a:t>
                      </a:r>
                      <a:endParaRPr kumimoji="0" lang="en-US" sz="2400" b="0" i="0" u="none" strike="noStrike" cap="none" normalizeH="0" baseline="0" smtClean="0">
                        <a:ln>
                          <a:noFill/>
                        </a:ln>
                        <a:solidFill>
                          <a:schemeClr val="tx1"/>
                        </a:solidFill>
                        <a:effectLst/>
                        <a:latin typeface="Calibri"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GB" sz="2400" b="0" i="0" u="none" strike="noStrike" cap="none" normalizeH="0" baseline="0" smtClean="0">
                          <a:ln>
                            <a:noFill/>
                          </a:ln>
                          <a:solidFill>
                            <a:schemeClr val="tx1"/>
                          </a:solidFill>
                          <a:effectLst/>
                          <a:latin typeface="Calibri" pitchFamily="34" charset="0"/>
                        </a:rPr>
                        <a:t>sed</a:t>
                      </a:r>
                      <a:endParaRPr kumimoji="0" lang="en-US" sz="2400" b="0" i="0" u="none" strike="noStrike" cap="none" normalizeH="0" baseline="0" smtClean="0">
                        <a:ln>
                          <a:noFill/>
                        </a:ln>
                        <a:solidFill>
                          <a:schemeClr val="tx1"/>
                        </a:solidFill>
                        <a:effectLst/>
                        <a:latin typeface="Calibri"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GB" sz="2400" b="0" i="0" u="none" strike="noStrike" cap="none" normalizeH="0" baseline="0" smtClean="0">
                          <a:ln>
                            <a:noFill/>
                          </a:ln>
                          <a:solidFill>
                            <a:schemeClr val="tx1"/>
                          </a:solidFill>
                          <a:effectLst/>
                          <a:latin typeface="Calibri" pitchFamily="34" charset="0"/>
                        </a:rPr>
                        <a:t>prisa</a:t>
                      </a:r>
                      <a:endParaRPr kumimoji="0" lang="en-US" sz="2400" b="0" i="0" u="none" strike="noStrike" cap="none" normalizeH="0" baseline="0" smtClean="0">
                        <a:ln>
                          <a:noFill/>
                        </a:ln>
                        <a:solidFill>
                          <a:schemeClr val="tx1"/>
                        </a:solidFill>
                        <a:effectLst/>
                        <a:latin typeface="Calibri"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GB" sz="2400" b="0" i="0" u="none" strike="noStrike" cap="none" normalizeH="0" baseline="0" smtClean="0">
                          <a:ln>
                            <a:noFill/>
                          </a:ln>
                          <a:solidFill>
                            <a:schemeClr val="tx1"/>
                          </a:solidFill>
                          <a:effectLst/>
                          <a:latin typeface="Calibri" pitchFamily="34" charset="0"/>
                        </a:rPr>
                        <a:t>ganas</a:t>
                      </a:r>
                      <a:endParaRPr kumimoji="0" lang="en-US" sz="2400" b="0" i="0" u="none" strike="noStrike" cap="none" normalizeH="0" baseline="0" smtClean="0">
                        <a:ln>
                          <a:noFill/>
                        </a:ln>
                        <a:solidFill>
                          <a:schemeClr val="tx1"/>
                        </a:solidFill>
                        <a:effectLst/>
                        <a:latin typeface="Calibri"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GB" sz="2400" b="0" i="0" u="none" strike="noStrike" cap="none" normalizeH="0" baseline="0" smtClean="0">
                          <a:ln>
                            <a:noFill/>
                          </a:ln>
                          <a:solidFill>
                            <a:schemeClr val="tx1"/>
                          </a:solidFill>
                          <a:effectLst/>
                          <a:latin typeface="Calibri" pitchFamily="34" charset="0"/>
                        </a:rPr>
                        <a:t>éxito</a:t>
                      </a:r>
                      <a:endParaRPr kumimoji="0" lang="en-US" sz="2400" b="0" i="0" u="none" strike="noStrike" cap="none" normalizeH="0" baseline="0" smtClean="0">
                        <a:ln>
                          <a:noFill/>
                        </a:ln>
                        <a:solidFill>
                          <a:schemeClr val="tx1"/>
                        </a:solidFill>
                        <a:effectLst/>
                        <a:latin typeface="Calibri"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71475">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GB" sz="2400" b="0" i="0" u="none" strike="noStrike" cap="none" normalizeH="0" baseline="0" smtClean="0">
                          <a:ln>
                            <a:noFill/>
                          </a:ln>
                          <a:solidFill>
                            <a:schemeClr val="tx1"/>
                          </a:solidFill>
                          <a:effectLst/>
                          <a:latin typeface="Calibri" pitchFamily="34" charset="0"/>
                        </a:rPr>
                        <a:t>miedo</a:t>
                      </a:r>
                      <a:endParaRPr kumimoji="0" lang="en-US" sz="2400" b="0" i="0" u="none" strike="noStrike" cap="none" normalizeH="0" baseline="0" smtClean="0">
                        <a:ln>
                          <a:noFill/>
                        </a:ln>
                        <a:solidFill>
                          <a:schemeClr val="tx1"/>
                        </a:solidFill>
                        <a:effectLst/>
                        <a:latin typeface="Calibri"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GB" sz="2400" b="0" i="0" u="none" strike="noStrike" cap="none" normalizeH="0" baseline="0" smtClean="0">
                          <a:ln>
                            <a:noFill/>
                          </a:ln>
                          <a:solidFill>
                            <a:schemeClr val="tx1"/>
                          </a:solidFill>
                          <a:effectLst/>
                          <a:latin typeface="Calibri" pitchFamily="34" charset="0"/>
                        </a:rPr>
                        <a:t>años</a:t>
                      </a:r>
                      <a:endParaRPr kumimoji="0" lang="en-US" sz="2400" b="0" i="0" u="none" strike="noStrike" cap="none" normalizeH="0" baseline="0" smtClean="0">
                        <a:ln>
                          <a:noFill/>
                        </a:ln>
                        <a:solidFill>
                          <a:schemeClr val="tx1"/>
                        </a:solidFill>
                        <a:effectLst/>
                        <a:latin typeface="Calibri"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GB" sz="2400" b="0" i="0" u="none" strike="noStrike" cap="none" normalizeH="0" baseline="0" smtClean="0">
                          <a:ln>
                            <a:noFill/>
                          </a:ln>
                          <a:solidFill>
                            <a:schemeClr val="tx1"/>
                          </a:solidFill>
                          <a:effectLst/>
                          <a:latin typeface="Calibri" pitchFamily="34" charset="0"/>
                        </a:rPr>
                        <a:t>suerte</a:t>
                      </a:r>
                      <a:endParaRPr kumimoji="0" lang="en-US" sz="2400" b="0" i="0" u="none" strike="noStrike" cap="none" normalizeH="0" baseline="0" smtClean="0">
                        <a:ln>
                          <a:noFill/>
                        </a:ln>
                        <a:solidFill>
                          <a:schemeClr val="tx1"/>
                        </a:solidFill>
                        <a:effectLst/>
                        <a:latin typeface="Calibri"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GB" sz="2400" b="0" i="0" u="none" strike="noStrike" cap="none" normalizeH="0" baseline="0" smtClean="0">
                          <a:ln>
                            <a:noFill/>
                          </a:ln>
                          <a:solidFill>
                            <a:schemeClr val="tx1"/>
                          </a:solidFill>
                          <a:effectLst/>
                          <a:latin typeface="Calibri" pitchFamily="34" charset="0"/>
                        </a:rPr>
                        <a:t>miedo</a:t>
                      </a:r>
                      <a:endParaRPr kumimoji="0" lang="en-US" sz="2400" b="0" i="0" u="none" strike="noStrike" cap="none" normalizeH="0" baseline="0" smtClean="0">
                        <a:ln>
                          <a:noFill/>
                        </a:ln>
                        <a:solidFill>
                          <a:schemeClr val="tx1"/>
                        </a:solidFill>
                        <a:effectLst/>
                        <a:latin typeface="Calibri"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GB" sz="2400" b="0" i="0" u="none" strike="noStrike" cap="none" normalizeH="0" baseline="0" smtClean="0">
                          <a:ln>
                            <a:noFill/>
                          </a:ln>
                          <a:solidFill>
                            <a:schemeClr val="tx1"/>
                          </a:solidFill>
                          <a:effectLst/>
                          <a:latin typeface="Calibri" pitchFamily="34" charset="0"/>
                        </a:rPr>
                        <a:t>ganas</a:t>
                      </a:r>
                      <a:endParaRPr kumimoji="0" lang="en-US" sz="2400" b="0" i="0" u="none" strike="noStrike" cap="none" normalizeH="0" baseline="0" smtClean="0">
                        <a:ln>
                          <a:noFill/>
                        </a:ln>
                        <a:solidFill>
                          <a:schemeClr val="tx1"/>
                        </a:solidFill>
                        <a:effectLst/>
                        <a:latin typeface="Calibri"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5" name="TextBox 4"/>
          <p:cNvSpPr txBox="1">
            <a:spLocks noChangeArrowheads="1"/>
          </p:cNvSpPr>
          <p:nvPr/>
        </p:nvSpPr>
        <p:spPr bwMode="auto">
          <a:xfrm>
            <a:off x="4214813" y="833438"/>
            <a:ext cx="1571625"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000">
                <a:solidFill>
                  <a:schemeClr val="tx1"/>
                </a:solidFill>
                <a:latin typeface="Calibri" pitchFamily="34" charset="0"/>
              </a:defRPr>
            </a:lvl1pPr>
            <a:lvl2pPr marL="742950" indent="-285750" eaLnBrk="0" hangingPunct="0">
              <a:defRPr sz="2000">
                <a:solidFill>
                  <a:schemeClr val="tx1"/>
                </a:solidFill>
                <a:latin typeface="Calibri" pitchFamily="34" charset="0"/>
              </a:defRPr>
            </a:lvl2pPr>
            <a:lvl3pPr marL="1143000" indent="-228600" eaLnBrk="0" hangingPunct="0">
              <a:defRPr sz="2000">
                <a:solidFill>
                  <a:schemeClr val="tx1"/>
                </a:solidFill>
                <a:latin typeface="Calibri" pitchFamily="34" charset="0"/>
              </a:defRPr>
            </a:lvl3pPr>
            <a:lvl4pPr marL="1600200" indent="-228600" eaLnBrk="0" hangingPunct="0">
              <a:defRPr sz="2000">
                <a:solidFill>
                  <a:schemeClr val="tx1"/>
                </a:solidFill>
                <a:latin typeface="Calibri" pitchFamily="34" charset="0"/>
              </a:defRPr>
            </a:lvl4pPr>
            <a:lvl5pPr marL="2057400" indent="-228600" eaLnBrk="0" hangingPunct="0">
              <a:defRPr sz="2000">
                <a:solidFill>
                  <a:schemeClr val="tx1"/>
                </a:solidFill>
                <a:latin typeface="Calibri" pitchFamily="34" charset="0"/>
              </a:defRPr>
            </a:lvl5pPr>
            <a:lvl6pPr marL="2514600" indent="-228600" eaLnBrk="0" fontAlgn="base" hangingPunct="0">
              <a:spcBef>
                <a:spcPct val="0"/>
              </a:spcBef>
              <a:spcAft>
                <a:spcPct val="0"/>
              </a:spcAft>
              <a:defRPr sz="2000">
                <a:solidFill>
                  <a:schemeClr val="tx1"/>
                </a:solidFill>
                <a:latin typeface="Calibri" pitchFamily="34" charset="0"/>
              </a:defRPr>
            </a:lvl6pPr>
            <a:lvl7pPr marL="2971800" indent="-228600" eaLnBrk="0" fontAlgn="base" hangingPunct="0">
              <a:spcBef>
                <a:spcPct val="0"/>
              </a:spcBef>
              <a:spcAft>
                <a:spcPct val="0"/>
              </a:spcAft>
              <a:defRPr sz="2000">
                <a:solidFill>
                  <a:schemeClr val="tx1"/>
                </a:solidFill>
                <a:latin typeface="Calibri" pitchFamily="34" charset="0"/>
              </a:defRPr>
            </a:lvl7pPr>
            <a:lvl8pPr marL="3429000" indent="-228600" eaLnBrk="0" fontAlgn="base" hangingPunct="0">
              <a:spcBef>
                <a:spcPct val="0"/>
              </a:spcBef>
              <a:spcAft>
                <a:spcPct val="0"/>
              </a:spcAft>
              <a:defRPr sz="2000">
                <a:solidFill>
                  <a:schemeClr val="tx1"/>
                </a:solidFill>
                <a:latin typeface="Calibri" pitchFamily="34" charset="0"/>
              </a:defRPr>
            </a:lvl8pPr>
            <a:lvl9pPr marL="3886200" indent="-228600" eaLnBrk="0" fontAlgn="base" hangingPunct="0">
              <a:spcBef>
                <a:spcPct val="0"/>
              </a:spcBef>
              <a:spcAft>
                <a:spcPct val="0"/>
              </a:spcAft>
              <a:defRPr sz="2000">
                <a:solidFill>
                  <a:schemeClr val="tx1"/>
                </a:solidFill>
                <a:latin typeface="Calibri" pitchFamily="34" charset="0"/>
              </a:defRPr>
            </a:lvl9pPr>
          </a:lstStyle>
          <a:p>
            <a:pPr algn="ctr" eaLnBrk="1" hangingPunct="1"/>
            <a:r>
              <a:rPr lang="en-GB" sz="2800" b="1">
                <a:solidFill>
                  <a:srgbClr val="C00000"/>
                </a:solidFill>
              </a:rPr>
              <a:t>miedo</a:t>
            </a:r>
            <a:endParaRPr lang="en-US" sz="2800" b="1">
              <a:solidFill>
                <a:srgbClr val="C00000"/>
              </a:solidFill>
            </a:endParaRPr>
          </a:p>
        </p:txBody>
      </p:sp>
      <p:sp>
        <p:nvSpPr>
          <p:cNvPr id="6" name="Rectangle 5"/>
          <p:cNvSpPr/>
          <p:nvPr/>
        </p:nvSpPr>
        <p:spPr>
          <a:xfrm>
            <a:off x="571500" y="6215063"/>
            <a:ext cx="928688" cy="35718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7" name="TextBox 6"/>
          <p:cNvSpPr txBox="1">
            <a:spLocks noChangeArrowheads="1"/>
          </p:cNvSpPr>
          <p:nvPr/>
        </p:nvSpPr>
        <p:spPr bwMode="auto">
          <a:xfrm>
            <a:off x="4367213" y="1262063"/>
            <a:ext cx="1571625"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000">
                <a:solidFill>
                  <a:schemeClr val="tx1"/>
                </a:solidFill>
                <a:latin typeface="Calibri" pitchFamily="34" charset="0"/>
              </a:defRPr>
            </a:lvl1pPr>
            <a:lvl2pPr marL="742950" indent="-285750" eaLnBrk="0" hangingPunct="0">
              <a:defRPr sz="2000">
                <a:solidFill>
                  <a:schemeClr val="tx1"/>
                </a:solidFill>
                <a:latin typeface="Calibri" pitchFamily="34" charset="0"/>
              </a:defRPr>
            </a:lvl2pPr>
            <a:lvl3pPr marL="1143000" indent="-228600" eaLnBrk="0" hangingPunct="0">
              <a:defRPr sz="2000">
                <a:solidFill>
                  <a:schemeClr val="tx1"/>
                </a:solidFill>
                <a:latin typeface="Calibri" pitchFamily="34" charset="0"/>
              </a:defRPr>
            </a:lvl3pPr>
            <a:lvl4pPr marL="1600200" indent="-228600" eaLnBrk="0" hangingPunct="0">
              <a:defRPr sz="2000">
                <a:solidFill>
                  <a:schemeClr val="tx1"/>
                </a:solidFill>
                <a:latin typeface="Calibri" pitchFamily="34" charset="0"/>
              </a:defRPr>
            </a:lvl4pPr>
            <a:lvl5pPr marL="2057400" indent="-228600" eaLnBrk="0" hangingPunct="0">
              <a:defRPr sz="2000">
                <a:solidFill>
                  <a:schemeClr val="tx1"/>
                </a:solidFill>
                <a:latin typeface="Calibri" pitchFamily="34" charset="0"/>
              </a:defRPr>
            </a:lvl5pPr>
            <a:lvl6pPr marL="2514600" indent="-228600" eaLnBrk="0" fontAlgn="base" hangingPunct="0">
              <a:spcBef>
                <a:spcPct val="0"/>
              </a:spcBef>
              <a:spcAft>
                <a:spcPct val="0"/>
              </a:spcAft>
              <a:defRPr sz="2000">
                <a:solidFill>
                  <a:schemeClr val="tx1"/>
                </a:solidFill>
                <a:latin typeface="Calibri" pitchFamily="34" charset="0"/>
              </a:defRPr>
            </a:lvl6pPr>
            <a:lvl7pPr marL="2971800" indent="-228600" eaLnBrk="0" fontAlgn="base" hangingPunct="0">
              <a:spcBef>
                <a:spcPct val="0"/>
              </a:spcBef>
              <a:spcAft>
                <a:spcPct val="0"/>
              </a:spcAft>
              <a:defRPr sz="2000">
                <a:solidFill>
                  <a:schemeClr val="tx1"/>
                </a:solidFill>
                <a:latin typeface="Calibri" pitchFamily="34" charset="0"/>
              </a:defRPr>
            </a:lvl7pPr>
            <a:lvl8pPr marL="3429000" indent="-228600" eaLnBrk="0" fontAlgn="base" hangingPunct="0">
              <a:spcBef>
                <a:spcPct val="0"/>
              </a:spcBef>
              <a:spcAft>
                <a:spcPct val="0"/>
              </a:spcAft>
              <a:defRPr sz="2000">
                <a:solidFill>
                  <a:schemeClr val="tx1"/>
                </a:solidFill>
                <a:latin typeface="Calibri" pitchFamily="34" charset="0"/>
              </a:defRPr>
            </a:lvl8pPr>
            <a:lvl9pPr marL="3886200" indent="-228600" eaLnBrk="0" fontAlgn="base" hangingPunct="0">
              <a:spcBef>
                <a:spcPct val="0"/>
              </a:spcBef>
              <a:spcAft>
                <a:spcPct val="0"/>
              </a:spcAft>
              <a:defRPr sz="2000">
                <a:solidFill>
                  <a:schemeClr val="tx1"/>
                </a:solidFill>
                <a:latin typeface="Calibri" pitchFamily="34" charset="0"/>
              </a:defRPr>
            </a:lvl9pPr>
          </a:lstStyle>
          <a:p>
            <a:pPr algn="ctr" eaLnBrk="1" hangingPunct="1"/>
            <a:r>
              <a:rPr lang="en-GB" sz="2800" b="1">
                <a:solidFill>
                  <a:srgbClr val="C00000"/>
                </a:solidFill>
              </a:rPr>
              <a:t>éxito</a:t>
            </a:r>
            <a:endParaRPr lang="en-US" sz="2800" b="1">
              <a:solidFill>
                <a:srgbClr val="C00000"/>
              </a:solidFill>
            </a:endParaRPr>
          </a:p>
        </p:txBody>
      </p:sp>
      <p:sp>
        <p:nvSpPr>
          <p:cNvPr id="8" name="Rectangle 7"/>
          <p:cNvSpPr/>
          <p:nvPr/>
        </p:nvSpPr>
        <p:spPr>
          <a:xfrm>
            <a:off x="7715250" y="5715000"/>
            <a:ext cx="928688" cy="35718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9" name="TextBox 8"/>
          <p:cNvSpPr txBox="1">
            <a:spLocks noChangeArrowheads="1"/>
          </p:cNvSpPr>
          <p:nvPr/>
        </p:nvSpPr>
        <p:spPr bwMode="auto">
          <a:xfrm>
            <a:off x="4519613" y="2119313"/>
            <a:ext cx="1571625"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000">
                <a:solidFill>
                  <a:schemeClr val="tx1"/>
                </a:solidFill>
                <a:latin typeface="Calibri" pitchFamily="34" charset="0"/>
              </a:defRPr>
            </a:lvl1pPr>
            <a:lvl2pPr marL="742950" indent="-285750" eaLnBrk="0" hangingPunct="0">
              <a:defRPr sz="2000">
                <a:solidFill>
                  <a:schemeClr val="tx1"/>
                </a:solidFill>
                <a:latin typeface="Calibri" pitchFamily="34" charset="0"/>
              </a:defRPr>
            </a:lvl2pPr>
            <a:lvl3pPr marL="1143000" indent="-228600" eaLnBrk="0" hangingPunct="0">
              <a:defRPr sz="2000">
                <a:solidFill>
                  <a:schemeClr val="tx1"/>
                </a:solidFill>
                <a:latin typeface="Calibri" pitchFamily="34" charset="0"/>
              </a:defRPr>
            </a:lvl3pPr>
            <a:lvl4pPr marL="1600200" indent="-228600" eaLnBrk="0" hangingPunct="0">
              <a:defRPr sz="2000">
                <a:solidFill>
                  <a:schemeClr val="tx1"/>
                </a:solidFill>
                <a:latin typeface="Calibri" pitchFamily="34" charset="0"/>
              </a:defRPr>
            </a:lvl4pPr>
            <a:lvl5pPr marL="2057400" indent="-228600" eaLnBrk="0" hangingPunct="0">
              <a:defRPr sz="2000">
                <a:solidFill>
                  <a:schemeClr val="tx1"/>
                </a:solidFill>
                <a:latin typeface="Calibri" pitchFamily="34" charset="0"/>
              </a:defRPr>
            </a:lvl5pPr>
            <a:lvl6pPr marL="2514600" indent="-228600" eaLnBrk="0" fontAlgn="base" hangingPunct="0">
              <a:spcBef>
                <a:spcPct val="0"/>
              </a:spcBef>
              <a:spcAft>
                <a:spcPct val="0"/>
              </a:spcAft>
              <a:defRPr sz="2000">
                <a:solidFill>
                  <a:schemeClr val="tx1"/>
                </a:solidFill>
                <a:latin typeface="Calibri" pitchFamily="34" charset="0"/>
              </a:defRPr>
            </a:lvl6pPr>
            <a:lvl7pPr marL="2971800" indent="-228600" eaLnBrk="0" fontAlgn="base" hangingPunct="0">
              <a:spcBef>
                <a:spcPct val="0"/>
              </a:spcBef>
              <a:spcAft>
                <a:spcPct val="0"/>
              </a:spcAft>
              <a:defRPr sz="2000">
                <a:solidFill>
                  <a:schemeClr val="tx1"/>
                </a:solidFill>
                <a:latin typeface="Calibri" pitchFamily="34" charset="0"/>
              </a:defRPr>
            </a:lvl7pPr>
            <a:lvl8pPr marL="3429000" indent="-228600" eaLnBrk="0" fontAlgn="base" hangingPunct="0">
              <a:spcBef>
                <a:spcPct val="0"/>
              </a:spcBef>
              <a:spcAft>
                <a:spcPct val="0"/>
              </a:spcAft>
              <a:defRPr sz="2000">
                <a:solidFill>
                  <a:schemeClr val="tx1"/>
                </a:solidFill>
                <a:latin typeface="Calibri" pitchFamily="34" charset="0"/>
              </a:defRPr>
            </a:lvl8pPr>
            <a:lvl9pPr marL="3886200" indent="-228600" eaLnBrk="0" fontAlgn="base" hangingPunct="0">
              <a:spcBef>
                <a:spcPct val="0"/>
              </a:spcBef>
              <a:spcAft>
                <a:spcPct val="0"/>
              </a:spcAft>
              <a:defRPr sz="2000">
                <a:solidFill>
                  <a:schemeClr val="tx1"/>
                </a:solidFill>
                <a:latin typeface="Calibri" pitchFamily="34" charset="0"/>
              </a:defRPr>
            </a:lvl9pPr>
          </a:lstStyle>
          <a:p>
            <a:pPr algn="ctr" eaLnBrk="1" hangingPunct="1"/>
            <a:r>
              <a:rPr lang="en-GB" sz="2800" b="1">
                <a:solidFill>
                  <a:srgbClr val="C00000"/>
                </a:solidFill>
              </a:rPr>
              <a:t>ganas</a:t>
            </a:r>
            <a:endParaRPr lang="en-US" sz="2800" b="1">
              <a:solidFill>
                <a:srgbClr val="C00000"/>
              </a:solidFill>
            </a:endParaRPr>
          </a:p>
        </p:txBody>
      </p:sp>
      <p:sp>
        <p:nvSpPr>
          <p:cNvPr id="10" name="Rectangle 9"/>
          <p:cNvSpPr/>
          <p:nvPr/>
        </p:nvSpPr>
        <p:spPr>
          <a:xfrm>
            <a:off x="5929313" y="5786438"/>
            <a:ext cx="928687" cy="35718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11" name="TextBox 10"/>
          <p:cNvSpPr txBox="1">
            <a:spLocks noChangeArrowheads="1"/>
          </p:cNvSpPr>
          <p:nvPr/>
        </p:nvSpPr>
        <p:spPr bwMode="auto">
          <a:xfrm>
            <a:off x="6000750" y="2547938"/>
            <a:ext cx="1571625"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000">
                <a:solidFill>
                  <a:schemeClr val="tx1"/>
                </a:solidFill>
                <a:latin typeface="Calibri" pitchFamily="34" charset="0"/>
              </a:defRPr>
            </a:lvl1pPr>
            <a:lvl2pPr marL="742950" indent="-285750" eaLnBrk="0" hangingPunct="0">
              <a:defRPr sz="2000">
                <a:solidFill>
                  <a:schemeClr val="tx1"/>
                </a:solidFill>
                <a:latin typeface="Calibri" pitchFamily="34" charset="0"/>
              </a:defRPr>
            </a:lvl2pPr>
            <a:lvl3pPr marL="1143000" indent="-228600" eaLnBrk="0" hangingPunct="0">
              <a:defRPr sz="2000">
                <a:solidFill>
                  <a:schemeClr val="tx1"/>
                </a:solidFill>
                <a:latin typeface="Calibri" pitchFamily="34" charset="0"/>
              </a:defRPr>
            </a:lvl3pPr>
            <a:lvl4pPr marL="1600200" indent="-228600" eaLnBrk="0" hangingPunct="0">
              <a:defRPr sz="2000">
                <a:solidFill>
                  <a:schemeClr val="tx1"/>
                </a:solidFill>
                <a:latin typeface="Calibri" pitchFamily="34" charset="0"/>
              </a:defRPr>
            </a:lvl4pPr>
            <a:lvl5pPr marL="2057400" indent="-228600" eaLnBrk="0" hangingPunct="0">
              <a:defRPr sz="2000">
                <a:solidFill>
                  <a:schemeClr val="tx1"/>
                </a:solidFill>
                <a:latin typeface="Calibri" pitchFamily="34" charset="0"/>
              </a:defRPr>
            </a:lvl5pPr>
            <a:lvl6pPr marL="2514600" indent="-228600" eaLnBrk="0" fontAlgn="base" hangingPunct="0">
              <a:spcBef>
                <a:spcPct val="0"/>
              </a:spcBef>
              <a:spcAft>
                <a:spcPct val="0"/>
              </a:spcAft>
              <a:defRPr sz="2000">
                <a:solidFill>
                  <a:schemeClr val="tx1"/>
                </a:solidFill>
                <a:latin typeface="Calibri" pitchFamily="34" charset="0"/>
              </a:defRPr>
            </a:lvl6pPr>
            <a:lvl7pPr marL="2971800" indent="-228600" eaLnBrk="0" fontAlgn="base" hangingPunct="0">
              <a:spcBef>
                <a:spcPct val="0"/>
              </a:spcBef>
              <a:spcAft>
                <a:spcPct val="0"/>
              </a:spcAft>
              <a:defRPr sz="2000">
                <a:solidFill>
                  <a:schemeClr val="tx1"/>
                </a:solidFill>
                <a:latin typeface="Calibri" pitchFamily="34" charset="0"/>
              </a:defRPr>
            </a:lvl7pPr>
            <a:lvl8pPr marL="3429000" indent="-228600" eaLnBrk="0" fontAlgn="base" hangingPunct="0">
              <a:spcBef>
                <a:spcPct val="0"/>
              </a:spcBef>
              <a:spcAft>
                <a:spcPct val="0"/>
              </a:spcAft>
              <a:defRPr sz="2000">
                <a:solidFill>
                  <a:schemeClr val="tx1"/>
                </a:solidFill>
                <a:latin typeface="Calibri" pitchFamily="34" charset="0"/>
              </a:defRPr>
            </a:lvl8pPr>
            <a:lvl9pPr marL="3886200" indent="-228600" eaLnBrk="0" fontAlgn="base" hangingPunct="0">
              <a:spcBef>
                <a:spcPct val="0"/>
              </a:spcBef>
              <a:spcAft>
                <a:spcPct val="0"/>
              </a:spcAft>
              <a:defRPr sz="2000">
                <a:solidFill>
                  <a:schemeClr val="tx1"/>
                </a:solidFill>
                <a:latin typeface="Calibri" pitchFamily="34" charset="0"/>
              </a:defRPr>
            </a:lvl9pPr>
          </a:lstStyle>
          <a:p>
            <a:pPr algn="ctr" eaLnBrk="1" hangingPunct="1"/>
            <a:r>
              <a:rPr lang="en-GB" sz="2800" b="1">
                <a:solidFill>
                  <a:srgbClr val="C00000"/>
                </a:solidFill>
              </a:rPr>
              <a:t>miedo</a:t>
            </a:r>
            <a:endParaRPr lang="en-US" sz="2800" b="1">
              <a:solidFill>
                <a:srgbClr val="C00000"/>
              </a:solidFill>
            </a:endParaRPr>
          </a:p>
        </p:txBody>
      </p:sp>
      <p:sp>
        <p:nvSpPr>
          <p:cNvPr id="12" name="Rectangle 11"/>
          <p:cNvSpPr/>
          <p:nvPr/>
        </p:nvSpPr>
        <p:spPr>
          <a:xfrm>
            <a:off x="5857875" y="6215063"/>
            <a:ext cx="928688" cy="35718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13" name="TextBox 12"/>
          <p:cNvSpPr txBox="1">
            <a:spLocks noChangeArrowheads="1"/>
          </p:cNvSpPr>
          <p:nvPr/>
        </p:nvSpPr>
        <p:spPr bwMode="auto">
          <a:xfrm>
            <a:off x="4643438" y="3000375"/>
            <a:ext cx="1571625"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000">
                <a:solidFill>
                  <a:schemeClr val="tx1"/>
                </a:solidFill>
                <a:latin typeface="Calibri" pitchFamily="34" charset="0"/>
              </a:defRPr>
            </a:lvl1pPr>
            <a:lvl2pPr marL="742950" indent="-285750" eaLnBrk="0" hangingPunct="0">
              <a:defRPr sz="2000">
                <a:solidFill>
                  <a:schemeClr val="tx1"/>
                </a:solidFill>
                <a:latin typeface="Calibri" pitchFamily="34" charset="0"/>
              </a:defRPr>
            </a:lvl2pPr>
            <a:lvl3pPr marL="1143000" indent="-228600" eaLnBrk="0" hangingPunct="0">
              <a:defRPr sz="2000">
                <a:solidFill>
                  <a:schemeClr val="tx1"/>
                </a:solidFill>
                <a:latin typeface="Calibri" pitchFamily="34" charset="0"/>
              </a:defRPr>
            </a:lvl3pPr>
            <a:lvl4pPr marL="1600200" indent="-228600" eaLnBrk="0" hangingPunct="0">
              <a:defRPr sz="2000">
                <a:solidFill>
                  <a:schemeClr val="tx1"/>
                </a:solidFill>
                <a:latin typeface="Calibri" pitchFamily="34" charset="0"/>
              </a:defRPr>
            </a:lvl4pPr>
            <a:lvl5pPr marL="2057400" indent="-228600" eaLnBrk="0" hangingPunct="0">
              <a:defRPr sz="2000">
                <a:solidFill>
                  <a:schemeClr val="tx1"/>
                </a:solidFill>
                <a:latin typeface="Calibri" pitchFamily="34" charset="0"/>
              </a:defRPr>
            </a:lvl5pPr>
            <a:lvl6pPr marL="2514600" indent="-228600" eaLnBrk="0" fontAlgn="base" hangingPunct="0">
              <a:spcBef>
                <a:spcPct val="0"/>
              </a:spcBef>
              <a:spcAft>
                <a:spcPct val="0"/>
              </a:spcAft>
              <a:defRPr sz="2000">
                <a:solidFill>
                  <a:schemeClr val="tx1"/>
                </a:solidFill>
                <a:latin typeface="Calibri" pitchFamily="34" charset="0"/>
              </a:defRPr>
            </a:lvl6pPr>
            <a:lvl7pPr marL="2971800" indent="-228600" eaLnBrk="0" fontAlgn="base" hangingPunct="0">
              <a:spcBef>
                <a:spcPct val="0"/>
              </a:spcBef>
              <a:spcAft>
                <a:spcPct val="0"/>
              </a:spcAft>
              <a:defRPr sz="2000">
                <a:solidFill>
                  <a:schemeClr val="tx1"/>
                </a:solidFill>
                <a:latin typeface="Calibri" pitchFamily="34" charset="0"/>
              </a:defRPr>
            </a:lvl7pPr>
            <a:lvl8pPr marL="3429000" indent="-228600" eaLnBrk="0" fontAlgn="base" hangingPunct="0">
              <a:spcBef>
                <a:spcPct val="0"/>
              </a:spcBef>
              <a:spcAft>
                <a:spcPct val="0"/>
              </a:spcAft>
              <a:defRPr sz="2000">
                <a:solidFill>
                  <a:schemeClr val="tx1"/>
                </a:solidFill>
                <a:latin typeface="Calibri" pitchFamily="34" charset="0"/>
              </a:defRPr>
            </a:lvl8pPr>
            <a:lvl9pPr marL="3886200" indent="-228600" eaLnBrk="0" fontAlgn="base" hangingPunct="0">
              <a:spcBef>
                <a:spcPct val="0"/>
              </a:spcBef>
              <a:spcAft>
                <a:spcPct val="0"/>
              </a:spcAft>
              <a:defRPr sz="2000">
                <a:solidFill>
                  <a:schemeClr val="tx1"/>
                </a:solidFill>
                <a:latin typeface="Calibri" pitchFamily="34" charset="0"/>
              </a:defRPr>
            </a:lvl9pPr>
          </a:lstStyle>
          <a:p>
            <a:pPr algn="ctr" eaLnBrk="1" hangingPunct="1"/>
            <a:r>
              <a:rPr lang="en-GB" sz="2800" b="1">
                <a:solidFill>
                  <a:srgbClr val="C00000"/>
                </a:solidFill>
              </a:rPr>
              <a:t>ganas</a:t>
            </a:r>
            <a:endParaRPr lang="en-US" sz="2800" b="1">
              <a:solidFill>
                <a:srgbClr val="C00000"/>
              </a:solidFill>
            </a:endParaRPr>
          </a:p>
        </p:txBody>
      </p:sp>
      <p:sp>
        <p:nvSpPr>
          <p:cNvPr id="14" name="Rectangle 13"/>
          <p:cNvSpPr/>
          <p:nvPr/>
        </p:nvSpPr>
        <p:spPr>
          <a:xfrm>
            <a:off x="7715250" y="6215063"/>
            <a:ext cx="928688" cy="35718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15" name="TextBox 14"/>
          <p:cNvSpPr txBox="1">
            <a:spLocks noChangeArrowheads="1"/>
          </p:cNvSpPr>
          <p:nvPr/>
        </p:nvSpPr>
        <p:spPr bwMode="auto">
          <a:xfrm>
            <a:off x="4429125" y="3476625"/>
            <a:ext cx="1571625"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000">
                <a:solidFill>
                  <a:schemeClr val="tx1"/>
                </a:solidFill>
                <a:latin typeface="Calibri" pitchFamily="34" charset="0"/>
              </a:defRPr>
            </a:lvl1pPr>
            <a:lvl2pPr marL="742950" indent="-285750" eaLnBrk="0" hangingPunct="0">
              <a:defRPr sz="2000">
                <a:solidFill>
                  <a:schemeClr val="tx1"/>
                </a:solidFill>
                <a:latin typeface="Calibri" pitchFamily="34" charset="0"/>
              </a:defRPr>
            </a:lvl2pPr>
            <a:lvl3pPr marL="1143000" indent="-228600" eaLnBrk="0" hangingPunct="0">
              <a:defRPr sz="2000">
                <a:solidFill>
                  <a:schemeClr val="tx1"/>
                </a:solidFill>
                <a:latin typeface="Calibri" pitchFamily="34" charset="0"/>
              </a:defRPr>
            </a:lvl3pPr>
            <a:lvl4pPr marL="1600200" indent="-228600" eaLnBrk="0" hangingPunct="0">
              <a:defRPr sz="2000">
                <a:solidFill>
                  <a:schemeClr val="tx1"/>
                </a:solidFill>
                <a:latin typeface="Calibri" pitchFamily="34" charset="0"/>
              </a:defRPr>
            </a:lvl4pPr>
            <a:lvl5pPr marL="2057400" indent="-228600" eaLnBrk="0" hangingPunct="0">
              <a:defRPr sz="2000">
                <a:solidFill>
                  <a:schemeClr val="tx1"/>
                </a:solidFill>
                <a:latin typeface="Calibri" pitchFamily="34" charset="0"/>
              </a:defRPr>
            </a:lvl5pPr>
            <a:lvl6pPr marL="2514600" indent="-228600" eaLnBrk="0" fontAlgn="base" hangingPunct="0">
              <a:spcBef>
                <a:spcPct val="0"/>
              </a:spcBef>
              <a:spcAft>
                <a:spcPct val="0"/>
              </a:spcAft>
              <a:defRPr sz="2000">
                <a:solidFill>
                  <a:schemeClr val="tx1"/>
                </a:solidFill>
                <a:latin typeface="Calibri" pitchFamily="34" charset="0"/>
              </a:defRPr>
            </a:lvl6pPr>
            <a:lvl7pPr marL="2971800" indent="-228600" eaLnBrk="0" fontAlgn="base" hangingPunct="0">
              <a:spcBef>
                <a:spcPct val="0"/>
              </a:spcBef>
              <a:spcAft>
                <a:spcPct val="0"/>
              </a:spcAft>
              <a:defRPr sz="2000">
                <a:solidFill>
                  <a:schemeClr val="tx1"/>
                </a:solidFill>
                <a:latin typeface="Calibri" pitchFamily="34" charset="0"/>
              </a:defRPr>
            </a:lvl7pPr>
            <a:lvl8pPr marL="3429000" indent="-228600" eaLnBrk="0" fontAlgn="base" hangingPunct="0">
              <a:spcBef>
                <a:spcPct val="0"/>
              </a:spcBef>
              <a:spcAft>
                <a:spcPct val="0"/>
              </a:spcAft>
              <a:defRPr sz="2000">
                <a:solidFill>
                  <a:schemeClr val="tx1"/>
                </a:solidFill>
                <a:latin typeface="Calibri" pitchFamily="34" charset="0"/>
              </a:defRPr>
            </a:lvl8pPr>
            <a:lvl9pPr marL="3886200" indent="-228600" eaLnBrk="0" fontAlgn="base" hangingPunct="0">
              <a:spcBef>
                <a:spcPct val="0"/>
              </a:spcBef>
              <a:spcAft>
                <a:spcPct val="0"/>
              </a:spcAft>
              <a:defRPr sz="2000">
                <a:solidFill>
                  <a:schemeClr val="tx1"/>
                </a:solidFill>
                <a:latin typeface="Calibri" pitchFamily="34" charset="0"/>
              </a:defRPr>
            </a:lvl9pPr>
          </a:lstStyle>
          <a:p>
            <a:pPr algn="ctr" eaLnBrk="1" hangingPunct="1"/>
            <a:r>
              <a:rPr lang="en-GB" sz="2800" b="1">
                <a:solidFill>
                  <a:srgbClr val="C00000"/>
                </a:solidFill>
              </a:rPr>
              <a:t>sed</a:t>
            </a:r>
            <a:endParaRPr lang="en-US" sz="2800" b="1">
              <a:solidFill>
                <a:srgbClr val="C00000"/>
              </a:solidFill>
            </a:endParaRPr>
          </a:p>
        </p:txBody>
      </p:sp>
      <p:sp>
        <p:nvSpPr>
          <p:cNvPr id="16" name="Rectangle 15"/>
          <p:cNvSpPr/>
          <p:nvPr/>
        </p:nvSpPr>
        <p:spPr>
          <a:xfrm>
            <a:off x="2286000" y="5715000"/>
            <a:ext cx="928688" cy="35718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17" name="TextBox 16"/>
          <p:cNvSpPr txBox="1">
            <a:spLocks noChangeArrowheads="1"/>
          </p:cNvSpPr>
          <p:nvPr/>
        </p:nvSpPr>
        <p:spPr bwMode="auto">
          <a:xfrm>
            <a:off x="4572000" y="3929063"/>
            <a:ext cx="1571625"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000">
                <a:solidFill>
                  <a:schemeClr val="tx1"/>
                </a:solidFill>
                <a:latin typeface="Calibri" pitchFamily="34" charset="0"/>
              </a:defRPr>
            </a:lvl1pPr>
            <a:lvl2pPr marL="742950" indent="-285750" eaLnBrk="0" hangingPunct="0">
              <a:defRPr sz="2000">
                <a:solidFill>
                  <a:schemeClr val="tx1"/>
                </a:solidFill>
                <a:latin typeface="Calibri" pitchFamily="34" charset="0"/>
              </a:defRPr>
            </a:lvl2pPr>
            <a:lvl3pPr marL="1143000" indent="-228600" eaLnBrk="0" hangingPunct="0">
              <a:defRPr sz="2000">
                <a:solidFill>
                  <a:schemeClr val="tx1"/>
                </a:solidFill>
                <a:latin typeface="Calibri" pitchFamily="34" charset="0"/>
              </a:defRPr>
            </a:lvl3pPr>
            <a:lvl4pPr marL="1600200" indent="-228600" eaLnBrk="0" hangingPunct="0">
              <a:defRPr sz="2000">
                <a:solidFill>
                  <a:schemeClr val="tx1"/>
                </a:solidFill>
                <a:latin typeface="Calibri" pitchFamily="34" charset="0"/>
              </a:defRPr>
            </a:lvl4pPr>
            <a:lvl5pPr marL="2057400" indent="-228600" eaLnBrk="0" hangingPunct="0">
              <a:defRPr sz="2000">
                <a:solidFill>
                  <a:schemeClr val="tx1"/>
                </a:solidFill>
                <a:latin typeface="Calibri" pitchFamily="34" charset="0"/>
              </a:defRPr>
            </a:lvl5pPr>
            <a:lvl6pPr marL="2514600" indent="-228600" eaLnBrk="0" fontAlgn="base" hangingPunct="0">
              <a:spcBef>
                <a:spcPct val="0"/>
              </a:spcBef>
              <a:spcAft>
                <a:spcPct val="0"/>
              </a:spcAft>
              <a:defRPr sz="2000">
                <a:solidFill>
                  <a:schemeClr val="tx1"/>
                </a:solidFill>
                <a:latin typeface="Calibri" pitchFamily="34" charset="0"/>
              </a:defRPr>
            </a:lvl6pPr>
            <a:lvl7pPr marL="2971800" indent="-228600" eaLnBrk="0" fontAlgn="base" hangingPunct="0">
              <a:spcBef>
                <a:spcPct val="0"/>
              </a:spcBef>
              <a:spcAft>
                <a:spcPct val="0"/>
              </a:spcAft>
              <a:defRPr sz="2000">
                <a:solidFill>
                  <a:schemeClr val="tx1"/>
                </a:solidFill>
                <a:latin typeface="Calibri" pitchFamily="34" charset="0"/>
              </a:defRPr>
            </a:lvl7pPr>
            <a:lvl8pPr marL="3429000" indent="-228600" eaLnBrk="0" fontAlgn="base" hangingPunct="0">
              <a:spcBef>
                <a:spcPct val="0"/>
              </a:spcBef>
              <a:spcAft>
                <a:spcPct val="0"/>
              </a:spcAft>
              <a:defRPr sz="2000">
                <a:solidFill>
                  <a:schemeClr val="tx1"/>
                </a:solidFill>
                <a:latin typeface="Calibri" pitchFamily="34" charset="0"/>
              </a:defRPr>
            </a:lvl8pPr>
            <a:lvl9pPr marL="3886200" indent="-228600" eaLnBrk="0" fontAlgn="base" hangingPunct="0">
              <a:spcBef>
                <a:spcPct val="0"/>
              </a:spcBef>
              <a:spcAft>
                <a:spcPct val="0"/>
              </a:spcAft>
              <a:defRPr sz="2000">
                <a:solidFill>
                  <a:schemeClr val="tx1"/>
                </a:solidFill>
                <a:latin typeface="Calibri" pitchFamily="34" charset="0"/>
              </a:defRPr>
            </a:lvl9pPr>
          </a:lstStyle>
          <a:p>
            <a:pPr algn="ctr" eaLnBrk="1" hangingPunct="1"/>
            <a:r>
              <a:rPr lang="en-GB" sz="2800" b="1">
                <a:solidFill>
                  <a:srgbClr val="C00000"/>
                </a:solidFill>
              </a:rPr>
              <a:t>suerte</a:t>
            </a:r>
            <a:endParaRPr lang="en-US" sz="2800" b="1">
              <a:solidFill>
                <a:srgbClr val="C00000"/>
              </a:solidFill>
            </a:endParaRPr>
          </a:p>
        </p:txBody>
      </p:sp>
      <p:sp>
        <p:nvSpPr>
          <p:cNvPr id="18" name="Rectangle 17"/>
          <p:cNvSpPr/>
          <p:nvPr/>
        </p:nvSpPr>
        <p:spPr>
          <a:xfrm>
            <a:off x="4143375" y="6215063"/>
            <a:ext cx="928688" cy="35718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19" name="TextBox 18"/>
          <p:cNvSpPr txBox="1">
            <a:spLocks noChangeArrowheads="1"/>
          </p:cNvSpPr>
          <p:nvPr/>
        </p:nvSpPr>
        <p:spPr bwMode="auto">
          <a:xfrm>
            <a:off x="4500563" y="4405313"/>
            <a:ext cx="1571625"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000">
                <a:solidFill>
                  <a:schemeClr val="tx1"/>
                </a:solidFill>
                <a:latin typeface="Calibri" pitchFamily="34" charset="0"/>
              </a:defRPr>
            </a:lvl1pPr>
            <a:lvl2pPr marL="742950" indent="-285750" eaLnBrk="0" hangingPunct="0">
              <a:defRPr sz="2000">
                <a:solidFill>
                  <a:schemeClr val="tx1"/>
                </a:solidFill>
                <a:latin typeface="Calibri" pitchFamily="34" charset="0"/>
              </a:defRPr>
            </a:lvl2pPr>
            <a:lvl3pPr marL="1143000" indent="-228600" eaLnBrk="0" hangingPunct="0">
              <a:defRPr sz="2000">
                <a:solidFill>
                  <a:schemeClr val="tx1"/>
                </a:solidFill>
                <a:latin typeface="Calibri" pitchFamily="34" charset="0"/>
              </a:defRPr>
            </a:lvl3pPr>
            <a:lvl4pPr marL="1600200" indent="-228600" eaLnBrk="0" hangingPunct="0">
              <a:defRPr sz="2000">
                <a:solidFill>
                  <a:schemeClr val="tx1"/>
                </a:solidFill>
                <a:latin typeface="Calibri" pitchFamily="34" charset="0"/>
              </a:defRPr>
            </a:lvl4pPr>
            <a:lvl5pPr marL="2057400" indent="-228600" eaLnBrk="0" hangingPunct="0">
              <a:defRPr sz="2000">
                <a:solidFill>
                  <a:schemeClr val="tx1"/>
                </a:solidFill>
                <a:latin typeface="Calibri" pitchFamily="34" charset="0"/>
              </a:defRPr>
            </a:lvl5pPr>
            <a:lvl6pPr marL="2514600" indent="-228600" eaLnBrk="0" fontAlgn="base" hangingPunct="0">
              <a:spcBef>
                <a:spcPct val="0"/>
              </a:spcBef>
              <a:spcAft>
                <a:spcPct val="0"/>
              </a:spcAft>
              <a:defRPr sz="2000">
                <a:solidFill>
                  <a:schemeClr val="tx1"/>
                </a:solidFill>
                <a:latin typeface="Calibri" pitchFamily="34" charset="0"/>
              </a:defRPr>
            </a:lvl6pPr>
            <a:lvl7pPr marL="2971800" indent="-228600" eaLnBrk="0" fontAlgn="base" hangingPunct="0">
              <a:spcBef>
                <a:spcPct val="0"/>
              </a:spcBef>
              <a:spcAft>
                <a:spcPct val="0"/>
              </a:spcAft>
              <a:defRPr sz="2000">
                <a:solidFill>
                  <a:schemeClr val="tx1"/>
                </a:solidFill>
                <a:latin typeface="Calibri" pitchFamily="34" charset="0"/>
              </a:defRPr>
            </a:lvl7pPr>
            <a:lvl8pPr marL="3429000" indent="-228600" eaLnBrk="0" fontAlgn="base" hangingPunct="0">
              <a:spcBef>
                <a:spcPct val="0"/>
              </a:spcBef>
              <a:spcAft>
                <a:spcPct val="0"/>
              </a:spcAft>
              <a:defRPr sz="2000">
                <a:solidFill>
                  <a:schemeClr val="tx1"/>
                </a:solidFill>
                <a:latin typeface="Calibri" pitchFamily="34" charset="0"/>
              </a:defRPr>
            </a:lvl8pPr>
            <a:lvl9pPr marL="3886200" indent="-228600" eaLnBrk="0" fontAlgn="base" hangingPunct="0">
              <a:spcBef>
                <a:spcPct val="0"/>
              </a:spcBef>
              <a:spcAft>
                <a:spcPct val="0"/>
              </a:spcAft>
              <a:defRPr sz="2000">
                <a:solidFill>
                  <a:schemeClr val="tx1"/>
                </a:solidFill>
                <a:latin typeface="Calibri" pitchFamily="34" charset="0"/>
              </a:defRPr>
            </a:lvl9pPr>
          </a:lstStyle>
          <a:p>
            <a:pPr algn="ctr" eaLnBrk="1" hangingPunct="1"/>
            <a:r>
              <a:rPr lang="en-GB" sz="2800" b="1">
                <a:solidFill>
                  <a:srgbClr val="C00000"/>
                </a:solidFill>
              </a:rPr>
              <a:t>prisa</a:t>
            </a:r>
            <a:endParaRPr lang="en-US" sz="2800" b="1">
              <a:solidFill>
                <a:srgbClr val="C00000"/>
              </a:solidFill>
            </a:endParaRPr>
          </a:p>
        </p:txBody>
      </p:sp>
      <p:sp>
        <p:nvSpPr>
          <p:cNvPr id="20" name="Rectangle 19"/>
          <p:cNvSpPr/>
          <p:nvPr/>
        </p:nvSpPr>
        <p:spPr>
          <a:xfrm>
            <a:off x="4143375" y="5786438"/>
            <a:ext cx="928688" cy="35718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21" name="TextBox 20"/>
          <p:cNvSpPr txBox="1">
            <a:spLocks noChangeArrowheads="1"/>
          </p:cNvSpPr>
          <p:nvPr/>
        </p:nvSpPr>
        <p:spPr bwMode="auto">
          <a:xfrm>
            <a:off x="1143000" y="4833938"/>
            <a:ext cx="1571625"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000">
                <a:solidFill>
                  <a:schemeClr val="tx1"/>
                </a:solidFill>
                <a:latin typeface="Calibri" pitchFamily="34" charset="0"/>
              </a:defRPr>
            </a:lvl1pPr>
            <a:lvl2pPr marL="742950" indent="-285750" eaLnBrk="0" hangingPunct="0">
              <a:defRPr sz="2000">
                <a:solidFill>
                  <a:schemeClr val="tx1"/>
                </a:solidFill>
                <a:latin typeface="Calibri" pitchFamily="34" charset="0"/>
              </a:defRPr>
            </a:lvl2pPr>
            <a:lvl3pPr marL="1143000" indent="-228600" eaLnBrk="0" hangingPunct="0">
              <a:defRPr sz="2000">
                <a:solidFill>
                  <a:schemeClr val="tx1"/>
                </a:solidFill>
                <a:latin typeface="Calibri" pitchFamily="34" charset="0"/>
              </a:defRPr>
            </a:lvl3pPr>
            <a:lvl4pPr marL="1600200" indent="-228600" eaLnBrk="0" hangingPunct="0">
              <a:defRPr sz="2000">
                <a:solidFill>
                  <a:schemeClr val="tx1"/>
                </a:solidFill>
                <a:latin typeface="Calibri" pitchFamily="34" charset="0"/>
              </a:defRPr>
            </a:lvl4pPr>
            <a:lvl5pPr marL="2057400" indent="-228600" eaLnBrk="0" hangingPunct="0">
              <a:defRPr sz="2000">
                <a:solidFill>
                  <a:schemeClr val="tx1"/>
                </a:solidFill>
                <a:latin typeface="Calibri" pitchFamily="34" charset="0"/>
              </a:defRPr>
            </a:lvl5pPr>
            <a:lvl6pPr marL="2514600" indent="-228600" eaLnBrk="0" fontAlgn="base" hangingPunct="0">
              <a:spcBef>
                <a:spcPct val="0"/>
              </a:spcBef>
              <a:spcAft>
                <a:spcPct val="0"/>
              </a:spcAft>
              <a:defRPr sz="2000">
                <a:solidFill>
                  <a:schemeClr val="tx1"/>
                </a:solidFill>
                <a:latin typeface="Calibri" pitchFamily="34" charset="0"/>
              </a:defRPr>
            </a:lvl6pPr>
            <a:lvl7pPr marL="2971800" indent="-228600" eaLnBrk="0" fontAlgn="base" hangingPunct="0">
              <a:spcBef>
                <a:spcPct val="0"/>
              </a:spcBef>
              <a:spcAft>
                <a:spcPct val="0"/>
              </a:spcAft>
              <a:defRPr sz="2000">
                <a:solidFill>
                  <a:schemeClr val="tx1"/>
                </a:solidFill>
                <a:latin typeface="Calibri" pitchFamily="34" charset="0"/>
              </a:defRPr>
            </a:lvl7pPr>
            <a:lvl8pPr marL="3429000" indent="-228600" eaLnBrk="0" fontAlgn="base" hangingPunct="0">
              <a:spcBef>
                <a:spcPct val="0"/>
              </a:spcBef>
              <a:spcAft>
                <a:spcPct val="0"/>
              </a:spcAft>
              <a:defRPr sz="2000">
                <a:solidFill>
                  <a:schemeClr val="tx1"/>
                </a:solidFill>
                <a:latin typeface="Calibri" pitchFamily="34" charset="0"/>
              </a:defRPr>
            </a:lvl8pPr>
            <a:lvl9pPr marL="3886200" indent="-228600" eaLnBrk="0" fontAlgn="base" hangingPunct="0">
              <a:spcBef>
                <a:spcPct val="0"/>
              </a:spcBef>
              <a:spcAft>
                <a:spcPct val="0"/>
              </a:spcAft>
              <a:defRPr sz="2000">
                <a:solidFill>
                  <a:schemeClr val="tx1"/>
                </a:solidFill>
                <a:latin typeface="Calibri" pitchFamily="34" charset="0"/>
              </a:defRPr>
            </a:lvl9pPr>
          </a:lstStyle>
          <a:p>
            <a:pPr algn="ctr" eaLnBrk="1" hangingPunct="1"/>
            <a:r>
              <a:rPr lang="en-GB" sz="2800" b="1">
                <a:solidFill>
                  <a:srgbClr val="C00000"/>
                </a:solidFill>
              </a:rPr>
              <a:t>que</a:t>
            </a:r>
            <a:endParaRPr lang="en-US" sz="2800" b="1">
              <a:solidFill>
                <a:srgbClr val="C00000"/>
              </a:solidFill>
            </a:endParaRPr>
          </a:p>
        </p:txBody>
      </p:sp>
      <p:sp>
        <p:nvSpPr>
          <p:cNvPr id="22" name="Rectangle 21"/>
          <p:cNvSpPr/>
          <p:nvPr/>
        </p:nvSpPr>
        <p:spPr>
          <a:xfrm>
            <a:off x="500063" y="5715000"/>
            <a:ext cx="928687" cy="35718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23" name="TextBox 22"/>
          <p:cNvSpPr txBox="1">
            <a:spLocks noChangeArrowheads="1"/>
          </p:cNvSpPr>
          <p:nvPr/>
        </p:nvSpPr>
        <p:spPr bwMode="auto">
          <a:xfrm>
            <a:off x="7000875" y="4833938"/>
            <a:ext cx="1571625"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000">
                <a:solidFill>
                  <a:schemeClr val="tx1"/>
                </a:solidFill>
                <a:latin typeface="Calibri" pitchFamily="34" charset="0"/>
              </a:defRPr>
            </a:lvl1pPr>
            <a:lvl2pPr marL="742950" indent="-285750" eaLnBrk="0" hangingPunct="0">
              <a:defRPr sz="2000">
                <a:solidFill>
                  <a:schemeClr val="tx1"/>
                </a:solidFill>
                <a:latin typeface="Calibri" pitchFamily="34" charset="0"/>
              </a:defRPr>
            </a:lvl2pPr>
            <a:lvl3pPr marL="1143000" indent="-228600" eaLnBrk="0" hangingPunct="0">
              <a:defRPr sz="2000">
                <a:solidFill>
                  <a:schemeClr val="tx1"/>
                </a:solidFill>
                <a:latin typeface="Calibri" pitchFamily="34" charset="0"/>
              </a:defRPr>
            </a:lvl3pPr>
            <a:lvl4pPr marL="1600200" indent="-228600" eaLnBrk="0" hangingPunct="0">
              <a:defRPr sz="2000">
                <a:solidFill>
                  <a:schemeClr val="tx1"/>
                </a:solidFill>
                <a:latin typeface="Calibri" pitchFamily="34" charset="0"/>
              </a:defRPr>
            </a:lvl4pPr>
            <a:lvl5pPr marL="2057400" indent="-228600" eaLnBrk="0" hangingPunct="0">
              <a:defRPr sz="2000">
                <a:solidFill>
                  <a:schemeClr val="tx1"/>
                </a:solidFill>
                <a:latin typeface="Calibri" pitchFamily="34" charset="0"/>
              </a:defRPr>
            </a:lvl5pPr>
            <a:lvl6pPr marL="2514600" indent="-228600" eaLnBrk="0" fontAlgn="base" hangingPunct="0">
              <a:spcBef>
                <a:spcPct val="0"/>
              </a:spcBef>
              <a:spcAft>
                <a:spcPct val="0"/>
              </a:spcAft>
              <a:defRPr sz="2000">
                <a:solidFill>
                  <a:schemeClr val="tx1"/>
                </a:solidFill>
                <a:latin typeface="Calibri" pitchFamily="34" charset="0"/>
              </a:defRPr>
            </a:lvl6pPr>
            <a:lvl7pPr marL="2971800" indent="-228600" eaLnBrk="0" fontAlgn="base" hangingPunct="0">
              <a:spcBef>
                <a:spcPct val="0"/>
              </a:spcBef>
              <a:spcAft>
                <a:spcPct val="0"/>
              </a:spcAft>
              <a:defRPr sz="2000">
                <a:solidFill>
                  <a:schemeClr val="tx1"/>
                </a:solidFill>
                <a:latin typeface="Calibri" pitchFamily="34" charset="0"/>
              </a:defRPr>
            </a:lvl7pPr>
            <a:lvl8pPr marL="3429000" indent="-228600" eaLnBrk="0" fontAlgn="base" hangingPunct="0">
              <a:spcBef>
                <a:spcPct val="0"/>
              </a:spcBef>
              <a:spcAft>
                <a:spcPct val="0"/>
              </a:spcAft>
              <a:defRPr sz="2000">
                <a:solidFill>
                  <a:schemeClr val="tx1"/>
                </a:solidFill>
                <a:latin typeface="Calibri" pitchFamily="34" charset="0"/>
              </a:defRPr>
            </a:lvl8pPr>
            <a:lvl9pPr marL="3886200" indent="-228600" eaLnBrk="0" fontAlgn="base" hangingPunct="0">
              <a:spcBef>
                <a:spcPct val="0"/>
              </a:spcBef>
              <a:spcAft>
                <a:spcPct val="0"/>
              </a:spcAft>
              <a:defRPr sz="2000">
                <a:solidFill>
                  <a:schemeClr val="tx1"/>
                </a:solidFill>
                <a:latin typeface="Calibri" pitchFamily="34" charset="0"/>
              </a:defRPr>
            </a:lvl9pPr>
          </a:lstStyle>
          <a:p>
            <a:pPr algn="ctr" eaLnBrk="1" hangingPunct="1"/>
            <a:r>
              <a:rPr lang="en-GB" sz="2800" b="1">
                <a:solidFill>
                  <a:srgbClr val="C00000"/>
                </a:solidFill>
              </a:rPr>
              <a:t>años</a:t>
            </a:r>
            <a:endParaRPr lang="en-US" sz="2800" b="1">
              <a:solidFill>
                <a:srgbClr val="C00000"/>
              </a:solidFill>
            </a:endParaRPr>
          </a:p>
        </p:txBody>
      </p:sp>
      <p:sp>
        <p:nvSpPr>
          <p:cNvPr id="24" name="Rectangle 23"/>
          <p:cNvSpPr/>
          <p:nvPr/>
        </p:nvSpPr>
        <p:spPr>
          <a:xfrm>
            <a:off x="2357438" y="6215063"/>
            <a:ext cx="928687" cy="35718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0" presetClass="entr" presetSubtype="0" decel="10000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p:cTn id="7" dur="1000" fill="hold"/>
                                        <p:tgtEl>
                                          <p:spTgt spid="5">
                                            <p:txEl>
                                              <p:pRg st="0" end="0"/>
                                            </p:txEl>
                                          </p:spTgt>
                                        </p:tgtEl>
                                        <p:attrNameLst>
                                          <p:attrName>ppt_w</p:attrName>
                                        </p:attrNameLst>
                                      </p:cBhvr>
                                      <p:tavLst>
                                        <p:tav tm="0">
                                          <p:val>
                                            <p:strVal val="#ppt_w+.3"/>
                                          </p:val>
                                        </p:tav>
                                        <p:tav tm="100000">
                                          <p:val>
                                            <p:strVal val="#ppt_w"/>
                                          </p:val>
                                        </p:tav>
                                      </p:tavLst>
                                    </p:anim>
                                    <p:anim calcmode="lin" valueType="num">
                                      <p:cBhvr>
                                        <p:cTn id="8" dur="1000" fill="hold"/>
                                        <p:tgtEl>
                                          <p:spTgt spid="5">
                                            <p:txEl>
                                              <p:pRg st="0" end="0"/>
                                            </p:txEl>
                                          </p:spTgt>
                                        </p:tgtEl>
                                        <p:attrNameLst>
                                          <p:attrName>ppt_h</p:attrName>
                                        </p:attrNameLst>
                                      </p:cBhvr>
                                      <p:tavLst>
                                        <p:tav tm="0">
                                          <p:val>
                                            <p:strVal val="#ppt_h"/>
                                          </p:val>
                                        </p:tav>
                                        <p:tav tm="100000">
                                          <p:val>
                                            <p:strVal val="#ppt_h"/>
                                          </p:val>
                                        </p:tav>
                                      </p:tavLst>
                                    </p:anim>
                                    <p:animEffect transition="in" filter="fade">
                                      <p:cBhvr>
                                        <p:cTn id="9" dur="1000"/>
                                        <p:tgtEl>
                                          <p:spTgt spid="5">
                                            <p:txEl>
                                              <p:pRg st="0" end="0"/>
                                            </p:txEl>
                                          </p:spTgt>
                                        </p:tgtEl>
                                      </p:cBhvr>
                                    </p:animEffect>
                                  </p:childTnLst>
                                </p:cTn>
                              </p:par>
                              <p:par>
                                <p:cTn id="10" presetID="50" presetClass="entr" presetSubtype="0" decel="100000" fill="hold" grpId="0" nodeType="withEffect">
                                  <p:stCondLst>
                                    <p:cond delay="0"/>
                                  </p:stCondLst>
                                  <p:childTnLst>
                                    <p:set>
                                      <p:cBhvr>
                                        <p:cTn id="11" dur="1" fill="hold">
                                          <p:stCondLst>
                                            <p:cond delay="0"/>
                                          </p:stCondLst>
                                        </p:cTn>
                                        <p:tgtEl>
                                          <p:spTgt spid="6"/>
                                        </p:tgtEl>
                                        <p:attrNameLst>
                                          <p:attrName>style.visibility</p:attrName>
                                        </p:attrNameLst>
                                      </p:cBhvr>
                                      <p:to>
                                        <p:strVal val="visible"/>
                                      </p:to>
                                    </p:set>
                                    <p:anim calcmode="lin" valueType="num">
                                      <p:cBhvr>
                                        <p:cTn id="12" dur="1000" fill="hold"/>
                                        <p:tgtEl>
                                          <p:spTgt spid="6"/>
                                        </p:tgtEl>
                                        <p:attrNameLst>
                                          <p:attrName>ppt_w</p:attrName>
                                        </p:attrNameLst>
                                      </p:cBhvr>
                                      <p:tavLst>
                                        <p:tav tm="0">
                                          <p:val>
                                            <p:strVal val="#ppt_w+.3"/>
                                          </p:val>
                                        </p:tav>
                                        <p:tav tm="100000">
                                          <p:val>
                                            <p:strVal val="#ppt_w"/>
                                          </p:val>
                                        </p:tav>
                                      </p:tavLst>
                                    </p:anim>
                                    <p:anim calcmode="lin" valueType="num">
                                      <p:cBhvr>
                                        <p:cTn id="13" dur="1000" fill="hold"/>
                                        <p:tgtEl>
                                          <p:spTgt spid="6"/>
                                        </p:tgtEl>
                                        <p:attrNameLst>
                                          <p:attrName>ppt_h</p:attrName>
                                        </p:attrNameLst>
                                      </p:cBhvr>
                                      <p:tavLst>
                                        <p:tav tm="0">
                                          <p:val>
                                            <p:strVal val="#ppt_h"/>
                                          </p:val>
                                        </p:tav>
                                        <p:tav tm="100000">
                                          <p:val>
                                            <p:strVal val="#ppt_h"/>
                                          </p:val>
                                        </p:tav>
                                      </p:tavLst>
                                    </p:anim>
                                    <p:animEffect transition="in" filter="fade">
                                      <p:cBhvr>
                                        <p:cTn id="14" dur="1000"/>
                                        <p:tgtEl>
                                          <p:spTgt spid="6"/>
                                        </p:tgtEl>
                                      </p:cBhvr>
                                    </p:animEffect>
                                  </p:childTnLst>
                                </p:cTn>
                              </p:par>
                            </p:childTnLst>
                          </p:cTn>
                        </p:par>
                      </p:childTnLst>
                    </p:cTn>
                  </p:par>
                  <p:par>
                    <p:cTn id="15" fill="hold" nodeType="clickPar">
                      <p:stCondLst>
                        <p:cond delay="indefinite"/>
                      </p:stCondLst>
                      <p:childTnLst>
                        <p:par>
                          <p:cTn id="16" fill="hold" nodeType="withGroup">
                            <p:stCondLst>
                              <p:cond delay="0"/>
                            </p:stCondLst>
                            <p:childTnLst>
                              <p:par>
                                <p:cTn id="17" presetID="50" presetClass="entr" presetSubtype="0" decel="100000" fill="hold" nodeType="clickEffect">
                                  <p:stCondLst>
                                    <p:cond delay="0"/>
                                  </p:stCondLst>
                                  <p:childTnLst>
                                    <p:set>
                                      <p:cBhvr>
                                        <p:cTn id="18" dur="1" fill="hold">
                                          <p:stCondLst>
                                            <p:cond delay="0"/>
                                          </p:stCondLst>
                                        </p:cTn>
                                        <p:tgtEl>
                                          <p:spTgt spid="7">
                                            <p:txEl>
                                              <p:pRg st="0" end="0"/>
                                            </p:txEl>
                                          </p:spTgt>
                                        </p:tgtEl>
                                        <p:attrNameLst>
                                          <p:attrName>style.visibility</p:attrName>
                                        </p:attrNameLst>
                                      </p:cBhvr>
                                      <p:to>
                                        <p:strVal val="visible"/>
                                      </p:to>
                                    </p:set>
                                    <p:anim calcmode="lin" valueType="num">
                                      <p:cBhvr>
                                        <p:cTn id="19" dur="1000" fill="hold"/>
                                        <p:tgtEl>
                                          <p:spTgt spid="7">
                                            <p:txEl>
                                              <p:pRg st="0" end="0"/>
                                            </p:txEl>
                                          </p:spTgt>
                                        </p:tgtEl>
                                        <p:attrNameLst>
                                          <p:attrName>ppt_w</p:attrName>
                                        </p:attrNameLst>
                                      </p:cBhvr>
                                      <p:tavLst>
                                        <p:tav tm="0">
                                          <p:val>
                                            <p:strVal val="#ppt_w+.3"/>
                                          </p:val>
                                        </p:tav>
                                        <p:tav tm="100000">
                                          <p:val>
                                            <p:strVal val="#ppt_w"/>
                                          </p:val>
                                        </p:tav>
                                      </p:tavLst>
                                    </p:anim>
                                    <p:anim calcmode="lin" valueType="num">
                                      <p:cBhvr>
                                        <p:cTn id="20" dur="1000" fill="hold"/>
                                        <p:tgtEl>
                                          <p:spTgt spid="7">
                                            <p:txEl>
                                              <p:pRg st="0" end="0"/>
                                            </p:txEl>
                                          </p:spTgt>
                                        </p:tgtEl>
                                        <p:attrNameLst>
                                          <p:attrName>ppt_h</p:attrName>
                                        </p:attrNameLst>
                                      </p:cBhvr>
                                      <p:tavLst>
                                        <p:tav tm="0">
                                          <p:val>
                                            <p:strVal val="#ppt_h"/>
                                          </p:val>
                                        </p:tav>
                                        <p:tav tm="100000">
                                          <p:val>
                                            <p:strVal val="#ppt_h"/>
                                          </p:val>
                                        </p:tav>
                                      </p:tavLst>
                                    </p:anim>
                                    <p:animEffect transition="in" filter="fade">
                                      <p:cBhvr>
                                        <p:cTn id="21" dur="1000"/>
                                        <p:tgtEl>
                                          <p:spTgt spid="7">
                                            <p:txEl>
                                              <p:pRg st="0" end="0"/>
                                            </p:txEl>
                                          </p:spTgt>
                                        </p:tgtEl>
                                      </p:cBhvr>
                                    </p:animEffect>
                                  </p:childTnLst>
                                </p:cTn>
                              </p:par>
                              <p:par>
                                <p:cTn id="22" presetID="50" presetClass="entr" presetSubtype="0" decel="100000" fill="hold" grpId="0" nodeType="withEffect">
                                  <p:stCondLst>
                                    <p:cond delay="0"/>
                                  </p:stCondLst>
                                  <p:childTnLst>
                                    <p:set>
                                      <p:cBhvr>
                                        <p:cTn id="23" dur="1" fill="hold">
                                          <p:stCondLst>
                                            <p:cond delay="0"/>
                                          </p:stCondLst>
                                        </p:cTn>
                                        <p:tgtEl>
                                          <p:spTgt spid="8"/>
                                        </p:tgtEl>
                                        <p:attrNameLst>
                                          <p:attrName>style.visibility</p:attrName>
                                        </p:attrNameLst>
                                      </p:cBhvr>
                                      <p:to>
                                        <p:strVal val="visible"/>
                                      </p:to>
                                    </p:set>
                                    <p:anim calcmode="lin" valueType="num">
                                      <p:cBhvr>
                                        <p:cTn id="24" dur="1000" fill="hold"/>
                                        <p:tgtEl>
                                          <p:spTgt spid="8"/>
                                        </p:tgtEl>
                                        <p:attrNameLst>
                                          <p:attrName>ppt_w</p:attrName>
                                        </p:attrNameLst>
                                      </p:cBhvr>
                                      <p:tavLst>
                                        <p:tav tm="0">
                                          <p:val>
                                            <p:strVal val="#ppt_w+.3"/>
                                          </p:val>
                                        </p:tav>
                                        <p:tav tm="100000">
                                          <p:val>
                                            <p:strVal val="#ppt_w"/>
                                          </p:val>
                                        </p:tav>
                                      </p:tavLst>
                                    </p:anim>
                                    <p:anim calcmode="lin" valueType="num">
                                      <p:cBhvr>
                                        <p:cTn id="25" dur="1000" fill="hold"/>
                                        <p:tgtEl>
                                          <p:spTgt spid="8"/>
                                        </p:tgtEl>
                                        <p:attrNameLst>
                                          <p:attrName>ppt_h</p:attrName>
                                        </p:attrNameLst>
                                      </p:cBhvr>
                                      <p:tavLst>
                                        <p:tav tm="0">
                                          <p:val>
                                            <p:strVal val="#ppt_h"/>
                                          </p:val>
                                        </p:tav>
                                        <p:tav tm="100000">
                                          <p:val>
                                            <p:strVal val="#ppt_h"/>
                                          </p:val>
                                        </p:tav>
                                      </p:tavLst>
                                    </p:anim>
                                    <p:animEffect transition="in" filter="fade">
                                      <p:cBhvr>
                                        <p:cTn id="26" dur="1000"/>
                                        <p:tgtEl>
                                          <p:spTgt spid="8"/>
                                        </p:tgtEl>
                                      </p:cBhvr>
                                    </p:animEffect>
                                  </p:childTnLst>
                                </p:cTn>
                              </p:par>
                            </p:childTnLst>
                          </p:cTn>
                        </p:par>
                      </p:childTnLst>
                    </p:cTn>
                  </p:par>
                  <p:par>
                    <p:cTn id="27" fill="hold" nodeType="clickPar">
                      <p:stCondLst>
                        <p:cond delay="indefinite"/>
                      </p:stCondLst>
                      <p:childTnLst>
                        <p:par>
                          <p:cTn id="28" fill="hold" nodeType="withGroup">
                            <p:stCondLst>
                              <p:cond delay="0"/>
                            </p:stCondLst>
                            <p:childTnLst>
                              <p:par>
                                <p:cTn id="29" presetID="50" presetClass="entr" presetSubtype="0" decel="100000" fill="hold" nodeType="clickEffect">
                                  <p:stCondLst>
                                    <p:cond delay="0"/>
                                  </p:stCondLst>
                                  <p:childTnLst>
                                    <p:set>
                                      <p:cBhvr>
                                        <p:cTn id="30" dur="1" fill="hold">
                                          <p:stCondLst>
                                            <p:cond delay="0"/>
                                          </p:stCondLst>
                                        </p:cTn>
                                        <p:tgtEl>
                                          <p:spTgt spid="9">
                                            <p:txEl>
                                              <p:pRg st="0" end="0"/>
                                            </p:txEl>
                                          </p:spTgt>
                                        </p:tgtEl>
                                        <p:attrNameLst>
                                          <p:attrName>style.visibility</p:attrName>
                                        </p:attrNameLst>
                                      </p:cBhvr>
                                      <p:to>
                                        <p:strVal val="visible"/>
                                      </p:to>
                                    </p:set>
                                    <p:anim calcmode="lin" valueType="num">
                                      <p:cBhvr>
                                        <p:cTn id="31" dur="1000" fill="hold"/>
                                        <p:tgtEl>
                                          <p:spTgt spid="9">
                                            <p:txEl>
                                              <p:pRg st="0" end="0"/>
                                            </p:txEl>
                                          </p:spTgt>
                                        </p:tgtEl>
                                        <p:attrNameLst>
                                          <p:attrName>ppt_w</p:attrName>
                                        </p:attrNameLst>
                                      </p:cBhvr>
                                      <p:tavLst>
                                        <p:tav tm="0">
                                          <p:val>
                                            <p:strVal val="#ppt_w+.3"/>
                                          </p:val>
                                        </p:tav>
                                        <p:tav tm="100000">
                                          <p:val>
                                            <p:strVal val="#ppt_w"/>
                                          </p:val>
                                        </p:tav>
                                      </p:tavLst>
                                    </p:anim>
                                    <p:anim calcmode="lin" valueType="num">
                                      <p:cBhvr>
                                        <p:cTn id="32" dur="1000" fill="hold"/>
                                        <p:tgtEl>
                                          <p:spTgt spid="9">
                                            <p:txEl>
                                              <p:pRg st="0" end="0"/>
                                            </p:txEl>
                                          </p:spTgt>
                                        </p:tgtEl>
                                        <p:attrNameLst>
                                          <p:attrName>ppt_h</p:attrName>
                                        </p:attrNameLst>
                                      </p:cBhvr>
                                      <p:tavLst>
                                        <p:tav tm="0">
                                          <p:val>
                                            <p:strVal val="#ppt_h"/>
                                          </p:val>
                                        </p:tav>
                                        <p:tav tm="100000">
                                          <p:val>
                                            <p:strVal val="#ppt_h"/>
                                          </p:val>
                                        </p:tav>
                                      </p:tavLst>
                                    </p:anim>
                                    <p:animEffect transition="in" filter="fade">
                                      <p:cBhvr>
                                        <p:cTn id="33" dur="1000"/>
                                        <p:tgtEl>
                                          <p:spTgt spid="9">
                                            <p:txEl>
                                              <p:pRg st="0" end="0"/>
                                            </p:txEl>
                                          </p:spTgt>
                                        </p:tgtEl>
                                      </p:cBhvr>
                                    </p:animEffect>
                                  </p:childTnLst>
                                </p:cTn>
                              </p:par>
                              <p:par>
                                <p:cTn id="34" presetID="50" presetClass="entr" presetSubtype="0" decel="100000" fill="hold" grpId="0" nodeType="withEffect">
                                  <p:stCondLst>
                                    <p:cond delay="0"/>
                                  </p:stCondLst>
                                  <p:childTnLst>
                                    <p:set>
                                      <p:cBhvr>
                                        <p:cTn id="35" dur="1" fill="hold">
                                          <p:stCondLst>
                                            <p:cond delay="0"/>
                                          </p:stCondLst>
                                        </p:cTn>
                                        <p:tgtEl>
                                          <p:spTgt spid="10"/>
                                        </p:tgtEl>
                                        <p:attrNameLst>
                                          <p:attrName>style.visibility</p:attrName>
                                        </p:attrNameLst>
                                      </p:cBhvr>
                                      <p:to>
                                        <p:strVal val="visible"/>
                                      </p:to>
                                    </p:set>
                                    <p:anim calcmode="lin" valueType="num">
                                      <p:cBhvr>
                                        <p:cTn id="36" dur="1000" fill="hold"/>
                                        <p:tgtEl>
                                          <p:spTgt spid="10"/>
                                        </p:tgtEl>
                                        <p:attrNameLst>
                                          <p:attrName>ppt_w</p:attrName>
                                        </p:attrNameLst>
                                      </p:cBhvr>
                                      <p:tavLst>
                                        <p:tav tm="0">
                                          <p:val>
                                            <p:strVal val="#ppt_w+.3"/>
                                          </p:val>
                                        </p:tav>
                                        <p:tav tm="100000">
                                          <p:val>
                                            <p:strVal val="#ppt_w"/>
                                          </p:val>
                                        </p:tav>
                                      </p:tavLst>
                                    </p:anim>
                                    <p:anim calcmode="lin" valueType="num">
                                      <p:cBhvr>
                                        <p:cTn id="37" dur="1000" fill="hold"/>
                                        <p:tgtEl>
                                          <p:spTgt spid="10"/>
                                        </p:tgtEl>
                                        <p:attrNameLst>
                                          <p:attrName>ppt_h</p:attrName>
                                        </p:attrNameLst>
                                      </p:cBhvr>
                                      <p:tavLst>
                                        <p:tav tm="0">
                                          <p:val>
                                            <p:strVal val="#ppt_h"/>
                                          </p:val>
                                        </p:tav>
                                        <p:tav tm="100000">
                                          <p:val>
                                            <p:strVal val="#ppt_h"/>
                                          </p:val>
                                        </p:tav>
                                      </p:tavLst>
                                    </p:anim>
                                    <p:animEffect transition="in" filter="fade">
                                      <p:cBhvr>
                                        <p:cTn id="38" dur="1000"/>
                                        <p:tgtEl>
                                          <p:spTgt spid="10"/>
                                        </p:tgtEl>
                                      </p:cBhvr>
                                    </p:animEffect>
                                  </p:childTnLst>
                                </p:cTn>
                              </p:par>
                            </p:childTnLst>
                          </p:cTn>
                        </p:par>
                      </p:childTnLst>
                    </p:cTn>
                  </p:par>
                  <p:par>
                    <p:cTn id="39" fill="hold" nodeType="clickPar">
                      <p:stCondLst>
                        <p:cond delay="indefinite"/>
                      </p:stCondLst>
                      <p:childTnLst>
                        <p:par>
                          <p:cTn id="40" fill="hold" nodeType="withGroup">
                            <p:stCondLst>
                              <p:cond delay="0"/>
                            </p:stCondLst>
                            <p:childTnLst>
                              <p:par>
                                <p:cTn id="41" presetID="50" presetClass="entr" presetSubtype="0" decel="100000" fill="hold" nodeType="clickEffect">
                                  <p:stCondLst>
                                    <p:cond delay="0"/>
                                  </p:stCondLst>
                                  <p:childTnLst>
                                    <p:set>
                                      <p:cBhvr>
                                        <p:cTn id="42" dur="1" fill="hold">
                                          <p:stCondLst>
                                            <p:cond delay="0"/>
                                          </p:stCondLst>
                                        </p:cTn>
                                        <p:tgtEl>
                                          <p:spTgt spid="11">
                                            <p:txEl>
                                              <p:pRg st="0" end="0"/>
                                            </p:txEl>
                                          </p:spTgt>
                                        </p:tgtEl>
                                        <p:attrNameLst>
                                          <p:attrName>style.visibility</p:attrName>
                                        </p:attrNameLst>
                                      </p:cBhvr>
                                      <p:to>
                                        <p:strVal val="visible"/>
                                      </p:to>
                                    </p:set>
                                    <p:anim calcmode="lin" valueType="num">
                                      <p:cBhvr>
                                        <p:cTn id="43" dur="1000" fill="hold"/>
                                        <p:tgtEl>
                                          <p:spTgt spid="11">
                                            <p:txEl>
                                              <p:pRg st="0" end="0"/>
                                            </p:txEl>
                                          </p:spTgt>
                                        </p:tgtEl>
                                        <p:attrNameLst>
                                          <p:attrName>ppt_w</p:attrName>
                                        </p:attrNameLst>
                                      </p:cBhvr>
                                      <p:tavLst>
                                        <p:tav tm="0">
                                          <p:val>
                                            <p:strVal val="#ppt_w+.3"/>
                                          </p:val>
                                        </p:tav>
                                        <p:tav tm="100000">
                                          <p:val>
                                            <p:strVal val="#ppt_w"/>
                                          </p:val>
                                        </p:tav>
                                      </p:tavLst>
                                    </p:anim>
                                    <p:anim calcmode="lin" valueType="num">
                                      <p:cBhvr>
                                        <p:cTn id="44" dur="1000" fill="hold"/>
                                        <p:tgtEl>
                                          <p:spTgt spid="11">
                                            <p:txEl>
                                              <p:pRg st="0" end="0"/>
                                            </p:txEl>
                                          </p:spTgt>
                                        </p:tgtEl>
                                        <p:attrNameLst>
                                          <p:attrName>ppt_h</p:attrName>
                                        </p:attrNameLst>
                                      </p:cBhvr>
                                      <p:tavLst>
                                        <p:tav tm="0">
                                          <p:val>
                                            <p:strVal val="#ppt_h"/>
                                          </p:val>
                                        </p:tav>
                                        <p:tav tm="100000">
                                          <p:val>
                                            <p:strVal val="#ppt_h"/>
                                          </p:val>
                                        </p:tav>
                                      </p:tavLst>
                                    </p:anim>
                                    <p:animEffect transition="in" filter="fade">
                                      <p:cBhvr>
                                        <p:cTn id="45" dur="1000"/>
                                        <p:tgtEl>
                                          <p:spTgt spid="11">
                                            <p:txEl>
                                              <p:pRg st="0" end="0"/>
                                            </p:txEl>
                                          </p:spTgt>
                                        </p:tgtEl>
                                      </p:cBhvr>
                                    </p:animEffect>
                                  </p:childTnLst>
                                </p:cTn>
                              </p:par>
                              <p:par>
                                <p:cTn id="46" presetID="50" presetClass="entr" presetSubtype="0" decel="100000" fill="hold" grpId="0" nodeType="withEffect">
                                  <p:stCondLst>
                                    <p:cond delay="0"/>
                                  </p:stCondLst>
                                  <p:childTnLst>
                                    <p:set>
                                      <p:cBhvr>
                                        <p:cTn id="47" dur="1" fill="hold">
                                          <p:stCondLst>
                                            <p:cond delay="0"/>
                                          </p:stCondLst>
                                        </p:cTn>
                                        <p:tgtEl>
                                          <p:spTgt spid="12"/>
                                        </p:tgtEl>
                                        <p:attrNameLst>
                                          <p:attrName>style.visibility</p:attrName>
                                        </p:attrNameLst>
                                      </p:cBhvr>
                                      <p:to>
                                        <p:strVal val="visible"/>
                                      </p:to>
                                    </p:set>
                                    <p:anim calcmode="lin" valueType="num">
                                      <p:cBhvr>
                                        <p:cTn id="48" dur="1000" fill="hold"/>
                                        <p:tgtEl>
                                          <p:spTgt spid="12"/>
                                        </p:tgtEl>
                                        <p:attrNameLst>
                                          <p:attrName>ppt_w</p:attrName>
                                        </p:attrNameLst>
                                      </p:cBhvr>
                                      <p:tavLst>
                                        <p:tav tm="0">
                                          <p:val>
                                            <p:strVal val="#ppt_w+.3"/>
                                          </p:val>
                                        </p:tav>
                                        <p:tav tm="100000">
                                          <p:val>
                                            <p:strVal val="#ppt_w"/>
                                          </p:val>
                                        </p:tav>
                                      </p:tavLst>
                                    </p:anim>
                                    <p:anim calcmode="lin" valueType="num">
                                      <p:cBhvr>
                                        <p:cTn id="49" dur="1000" fill="hold"/>
                                        <p:tgtEl>
                                          <p:spTgt spid="12"/>
                                        </p:tgtEl>
                                        <p:attrNameLst>
                                          <p:attrName>ppt_h</p:attrName>
                                        </p:attrNameLst>
                                      </p:cBhvr>
                                      <p:tavLst>
                                        <p:tav tm="0">
                                          <p:val>
                                            <p:strVal val="#ppt_h"/>
                                          </p:val>
                                        </p:tav>
                                        <p:tav tm="100000">
                                          <p:val>
                                            <p:strVal val="#ppt_h"/>
                                          </p:val>
                                        </p:tav>
                                      </p:tavLst>
                                    </p:anim>
                                    <p:animEffect transition="in" filter="fade">
                                      <p:cBhvr>
                                        <p:cTn id="50" dur="1000"/>
                                        <p:tgtEl>
                                          <p:spTgt spid="12"/>
                                        </p:tgtEl>
                                      </p:cBhvr>
                                    </p:animEffect>
                                  </p:childTnLst>
                                </p:cTn>
                              </p:par>
                            </p:childTnLst>
                          </p:cTn>
                        </p:par>
                      </p:childTnLst>
                    </p:cTn>
                  </p:par>
                  <p:par>
                    <p:cTn id="51" fill="hold" nodeType="clickPar">
                      <p:stCondLst>
                        <p:cond delay="indefinite"/>
                      </p:stCondLst>
                      <p:childTnLst>
                        <p:par>
                          <p:cTn id="52" fill="hold" nodeType="withGroup">
                            <p:stCondLst>
                              <p:cond delay="0"/>
                            </p:stCondLst>
                            <p:childTnLst>
                              <p:par>
                                <p:cTn id="53" presetID="50" presetClass="entr" presetSubtype="0" decel="100000" fill="hold" nodeType="clickEffect">
                                  <p:stCondLst>
                                    <p:cond delay="0"/>
                                  </p:stCondLst>
                                  <p:childTnLst>
                                    <p:set>
                                      <p:cBhvr>
                                        <p:cTn id="54" dur="1" fill="hold">
                                          <p:stCondLst>
                                            <p:cond delay="0"/>
                                          </p:stCondLst>
                                        </p:cTn>
                                        <p:tgtEl>
                                          <p:spTgt spid="13">
                                            <p:txEl>
                                              <p:pRg st="0" end="0"/>
                                            </p:txEl>
                                          </p:spTgt>
                                        </p:tgtEl>
                                        <p:attrNameLst>
                                          <p:attrName>style.visibility</p:attrName>
                                        </p:attrNameLst>
                                      </p:cBhvr>
                                      <p:to>
                                        <p:strVal val="visible"/>
                                      </p:to>
                                    </p:set>
                                    <p:anim calcmode="lin" valueType="num">
                                      <p:cBhvr>
                                        <p:cTn id="55" dur="1000" fill="hold"/>
                                        <p:tgtEl>
                                          <p:spTgt spid="13">
                                            <p:txEl>
                                              <p:pRg st="0" end="0"/>
                                            </p:txEl>
                                          </p:spTgt>
                                        </p:tgtEl>
                                        <p:attrNameLst>
                                          <p:attrName>ppt_w</p:attrName>
                                        </p:attrNameLst>
                                      </p:cBhvr>
                                      <p:tavLst>
                                        <p:tav tm="0">
                                          <p:val>
                                            <p:strVal val="#ppt_w+.3"/>
                                          </p:val>
                                        </p:tav>
                                        <p:tav tm="100000">
                                          <p:val>
                                            <p:strVal val="#ppt_w"/>
                                          </p:val>
                                        </p:tav>
                                      </p:tavLst>
                                    </p:anim>
                                    <p:anim calcmode="lin" valueType="num">
                                      <p:cBhvr>
                                        <p:cTn id="56" dur="1000" fill="hold"/>
                                        <p:tgtEl>
                                          <p:spTgt spid="13">
                                            <p:txEl>
                                              <p:pRg st="0" end="0"/>
                                            </p:txEl>
                                          </p:spTgt>
                                        </p:tgtEl>
                                        <p:attrNameLst>
                                          <p:attrName>ppt_h</p:attrName>
                                        </p:attrNameLst>
                                      </p:cBhvr>
                                      <p:tavLst>
                                        <p:tav tm="0">
                                          <p:val>
                                            <p:strVal val="#ppt_h"/>
                                          </p:val>
                                        </p:tav>
                                        <p:tav tm="100000">
                                          <p:val>
                                            <p:strVal val="#ppt_h"/>
                                          </p:val>
                                        </p:tav>
                                      </p:tavLst>
                                    </p:anim>
                                    <p:animEffect transition="in" filter="fade">
                                      <p:cBhvr>
                                        <p:cTn id="57" dur="1000"/>
                                        <p:tgtEl>
                                          <p:spTgt spid="13">
                                            <p:txEl>
                                              <p:pRg st="0" end="0"/>
                                            </p:txEl>
                                          </p:spTgt>
                                        </p:tgtEl>
                                      </p:cBhvr>
                                    </p:animEffect>
                                  </p:childTnLst>
                                </p:cTn>
                              </p:par>
                              <p:par>
                                <p:cTn id="58" presetID="50" presetClass="entr" presetSubtype="0" decel="100000" fill="hold" grpId="0" nodeType="withEffect">
                                  <p:stCondLst>
                                    <p:cond delay="0"/>
                                  </p:stCondLst>
                                  <p:childTnLst>
                                    <p:set>
                                      <p:cBhvr>
                                        <p:cTn id="59" dur="1" fill="hold">
                                          <p:stCondLst>
                                            <p:cond delay="0"/>
                                          </p:stCondLst>
                                        </p:cTn>
                                        <p:tgtEl>
                                          <p:spTgt spid="14"/>
                                        </p:tgtEl>
                                        <p:attrNameLst>
                                          <p:attrName>style.visibility</p:attrName>
                                        </p:attrNameLst>
                                      </p:cBhvr>
                                      <p:to>
                                        <p:strVal val="visible"/>
                                      </p:to>
                                    </p:set>
                                    <p:anim calcmode="lin" valueType="num">
                                      <p:cBhvr>
                                        <p:cTn id="60" dur="1000" fill="hold"/>
                                        <p:tgtEl>
                                          <p:spTgt spid="14"/>
                                        </p:tgtEl>
                                        <p:attrNameLst>
                                          <p:attrName>ppt_w</p:attrName>
                                        </p:attrNameLst>
                                      </p:cBhvr>
                                      <p:tavLst>
                                        <p:tav tm="0">
                                          <p:val>
                                            <p:strVal val="#ppt_w+.3"/>
                                          </p:val>
                                        </p:tav>
                                        <p:tav tm="100000">
                                          <p:val>
                                            <p:strVal val="#ppt_w"/>
                                          </p:val>
                                        </p:tav>
                                      </p:tavLst>
                                    </p:anim>
                                    <p:anim calcmode="lin" valueType="num">
                                      <p:cBhvr>
                                        <p:cTn id="61" dur="1000" fill="hold"/>
                                        <p:tgtEl>
                                          <p:spTgt spid="14"/>
                                        </p:tgtEl>
                                        <p:attrNameLst>
                                          <p:attrName>ppt_h</p:attrName>
                                        </p:attrNameLst>
                                      </p:cBhvr>
                                      <p:tavLst>
                                        <p:tav tm="0">
                                          <p:val>
                                            <p:strVal val="#ppt_h"/>
                                          </p:val>
                                        </p:tav>
                                        <p:tav tm="100000">
                                          <p:val>
                                            <p:strVal val="#ppt_h"/>
                                          </p:val>
                                        </p:tav>
                                      </p:tavLst>
                                    </p:anim>
                                    <p:animEffect transition="in" filter="fade">
                                      <p:cBhvr>
                                        <p:cTn id="62" dur="1000"/>
                                        <p:tgtEl>
                                          <p:spTgt spid="14"/>
                                        </p:tgtEl>
                                      </p:cBhvr>
                                    </p:animEffect>
                                  </p:childTnLst>
                                </p:cTn>
                              </p:par>
                            </p:childTnLst>
                          </p:cTn>
                        </p:par>
                      </p:childTnLst>
                    </p:cTn>
                  </p:par>
                  <p:par>
                    <p:cTn id="63" fill="hold" nodeType="clickPar">
                      <p:stCondLst>
                        <p:cond delay="indefinite"/>
                      </p:stCondLst>
                      <p:childTnLst>
                        <p:par>
                          <p:cTn id="64" fill="hold" nodeType="withGroup">
                            <p:stCondLst>
                              <p:cond delay="0"/>
                            </p:stCondLst>
                            <p:childTnLst>
                              <p:par>
                                <p:cTn id="65" presetID="50" presetClass="entr" presetSubtype="0" decel="100000" fill="hold" nodeType="clickEffect">
                                  <p:stCondLst>
                                    <p:cond delay="0"/>
                                  </p:stCondLst>
                                  <p:childTnLst>
                                    <p:set>
                                      <p:cBhvr>
                                        <p:cTn id="66" dur="1" fill="hold">
                                          <p:stCondLst>
                                            <p:cond delay="0"/>
                                          </p:stCondLst>
                                        </p:cTn>
                                        <p:tgtEl>
                                          <p:spTgt spid="15">
                                            <p:txEl>
                                              <p:pRg st="0" end="0"/>
                                            </p:txEl>
                                          </p:spTgt>
                                        </p:tgtEl>
                                        <p:attrNameLst>
                                          <p:attrName>style.visibility</p:attrName>
                                        </p:attrNameLst>
                                      </p:cBhvr>
                                      <p:to>
                                        <p:strVal val="visible"/>
                                      </p:to>
                                    </p:set>
                                    <p:anim calcmode="lin" valueType="num">
                                      <p:cBhvr>
                                        <p:cTn id="67" dur="1000" fill="hold"/>
                                        <p:tgtEl>
                                          <p:spTgt spid="15">
                                            <p:txEl>
                                              <p:pRg st="0" end="0"/>
                                            </p:txEl>
                                          </p:spTgt>
                                        </p:tgtEl>
                                        <p:attrNameLst>
                                          <p:attrName>ppt_w</p:attrName>
                                        </p:attrNameLst>
                                      </p:cBhvr>
                                      <p:tavLst>
                                        <p:tav tm="0">
                                          <p:val>
                                            <p:strVal val="#ppt_w+.3"/>
                                          </p:val>
                                        </p:tav>
                                        <p:tav tm="100000">
                                          <p:val>
                                            <p:strVal val="#ppt_w"/>
                                          </p:val>
                                        </p:tav>
                                      </p:tavLst>
                                    </p:anim>
                                    <p:anim calcmode="lin" valueType="num">
                                      <p:cBhvr>
                                        <p:cTn id="68" dur="1000" fill="hold"/>
                                        <p:tgtEl>
                                          <p:spTgt spid="15">
                                            <p:txEl>
                                              <p:pRg st="0" end="0"/>
                                            </p:txEl>
                                          </p:spTgt>
                                        </p:tgtEl>
                                        <p:attrNameLst>
                                          <p:attrName>ppt_h</p:attrName>
                                        </p:attrNameLst>
                                      </p:cBhvr>
                                      <p:tavLst>
                                        <p:tav tm="0">
                                          <p:val>
                                            <p:strVal val="#ppt_h"/>
                                          </p:val>
                                        </p:tav>
                                        <p:tav tm="100000">
                                          <p:val>
                                            <p:strVal val="#ppt_h"/>
                                          </p:val>
                                        </p:tav>
                                      </p:tavLst>
                                    </p:anim>
                                    <p:animEffect transition="in" filter="fade">
                                      <p:cBhvr>
                                        <p:cTn id="69" dur="1000"/>
                                        <p:tgtEl>
                                          <p:spTgt spid="15">
                                            <p:txEl>
                                              <p:pRg st="0" end="0"/>
                                            </p:txEl>
                                          </p:spTgt>
                                        </p:tgtEl>
                                      </p:cBhvr>
                                    </p:animEffect>
                                  </p:childTnLst>
                                </p:cTn>
                              </p:par>
                              <p:par>
                                <p:cTn id="70" presetID="50" presetClass="entr" presetSubtype="0" decel="100000" fill="hold" grpId="0" nodeType="withEffect">
                                  <p:stCondLst>
                                    <p:cond delay="0"/>
                                  </p:stCondLst>
                                  <p:childTnLst>
                                    <p:set>
                                      <p:cBhvr>
                                        <p:cTn id="71" dur="1" fill="hold">
                                          <p:stCondLst>
                                            <p:cond delay="0"/>
                                          </p:stCondLst>
                                        </p:cTn>
                                        <p:tgtEl>
                                          <p:spTgt spid="16"/>
                                        </p:tgtEl>
                                        <p:attrNameLst>
                                          <p:attrName>style.visibility</p:attrName>
                                        </p:attrNameLst>
                                      </p:cBhvr>
                                      <p:to>
                                        <p:strVal val="visible"/>
                                      </p:to>
                                    </p:set>
                                    <p:anim calcmode="lin" valueType="num">
                                      <p:cBhvr>
                                        <p:cTn id="72" dur="1000" fill="hold"/>
                                        <p:tgtEl>
                                          <p:spTgt spid="16"/>
                                        </p:tgtEl>
                                        <p:attrNameLst>
                                          <p:attrName>ppt_w</p:attrName>
                                        </p:attrNameLst>
                                      </p:cBhvr>
                                      <p:tavLst>
                                        <p:tav tm="0">
                                          <p:val>
                                            <p:strVal val="#ppt_w+.3"/>
                                          </p:val>
                                        </p:tav>
                                        <p:tav tm="100000">
                                          <p:val>
                                            <p:strVal val="#ppt_w"/>
                                          </p:val>
                                        </p:tav>
                                      </p:tavLst>
                                    </p:anim>
                                    <p:anim calcmode="lin" valueType="num">
                                      <p:cBhvr>
                                        <p:cTn id="73" dur="1000" fill="hold"/>
                                        <p:tgtEl>
                                          <p:spTgt spid="16"/>
                                        </p:tgtEl>
                                        <p:attrNameLst>
                                          <p:attrName>ppt_h</p:attrName>
                                        </p:attrNameLst>
                                      </p:cBhvr>
                                      <p:tavLst>
                                        <p:tav tm="0">
                                          <p:val>
                                            <p:strVal val="#ppt_h"/>
                                          </p:val>
                                        </p:tav>
                                        <p:tav tm="100000">
                                          <p:val>
                                            <p:strVal val="#ppt_h"/>
                                          </p:val>
                                        </p:tav>
                                      </p:tavLst>
                                    </p:anim>
                                    <p:animEffect transition="in" filter="fade">
                                      <p:cBhvr>
                                        <p:cTn id="74" dur="1000"/>
                                        <p:tgtEl>
                                          <p:spTgt spid="16"/>
                                        </p:tgtEl>
                                      </p:cBhvr>
                                    </p:animEffect>
                                  </p:childTnLst>
                                </p:cTn>
                              </p:par>
                            </p:childTnLst>
                          </p:cTn>
                        </p:par>
                      </p:childTnLst>
                    </p:cTn>
                  </p:par>
                  <p:par>
                    <p:cTn id="75" fill="hold" nodeType="clickPar">
                      <p:stCondLst>
                        <p:cond delay="indefinite"/>
                      </p:stCondLst>
                      <p:childTnLst>
                        <p:par>
                          <p:cTn id="76" fill="hold" nodeType="withGroup">
                            <p:stCondLst>
                              <p:cond delay="0"/>
                            </p:stCondLst>
                            <p:childTnLst>
                              <p:par>
                                <p:cTn id="77" presetID="50" presetClass="entr" presetSubtype="0" decel="100000" fill="hold" nodeType="clickEffect">
                                  <p:stCondLst>
                                    <p:cond delay="0"/>
                                  </p:stCondLst>
                                  <p:childTnLst>
                                    <p:set>
                                      <p:cBhvr>
                                        <p:cTn id="78" dur="1" fill="hold">
                                          <p:stCondLst>
                                            <p:cond delay="0"/>
                                          </p:stCondLst>
                                        </p:cTn>
                                        <p:tgtEl>
                                          <p:spTgt spid="17">
                                            <p:txEl>
                                              <p:pRg st="0" end="0"/>
                                            </p:txEl>
                                          </p:spTgt>
                                        </p:tgtEl>
                                        <p:attrNameLst>
                                          <p:attrName>style.visibility</p:attrName>
                                        </p:attrNameLst>
                                      </p:cBhvr>
                                      <p:to>
                                        <p:strVal val="visible"/>
                                      </p:to>
                                    </p:set>
                                    <p:anim calcmode="lin" valueType="num">
                                      <p:cBhvr>
                                        <p:cTn id="79" dur="1000" fill="hold"/>
                                        <p:tgtEl>
                                          <p:spTgt spid="17">
                                            <p:txEl>
                                              <p:pRg st="0" end="0"/>
                                            </p:txEl>
                                          </p:spTgt>
                                        </p:tgtEl>
                                        <p:attrNameLst>
                                          <p:attrName>ppt_w</p:attrName>
                                        </p:attrNameLst>
                                      </p:cBhvr>
                                      <p:tavLst>
                                        <p:tav tm="0">
                                          <p:val>
                                            <p:strVal val="#ppt_w+.3"/>
                                          </p:val>
                                        </p:tav>
                                        <p:tav tm="100000">
                                          <p:val>
                                            <p:strVal val="#ppt_w"/>
                                          </p:val>
                                        </p:tav>
                                      </p:tavLst>
                                    </p:anim>
                                    <p:anim calcmode="lin" valueType="num">
                                      <p:cBhvr>
                                        <p:cTn id="80" dur="1000" fill="hold"/>
                                        <p:tgtEl>
                                          <p:spTgt spid="17">
                                            <p:txEl>
                                              <p:pRg st="0" end="0"/>
                                            </p:txEl>
                                          </p:spTgt>
                                        </p:tgtEl>
                                        <p:attrNameLst>
                                          <p:attrName>ppt_h</p:attrName>
                                        </p:attrNameLst>
                                      </p:cBhvr>
                                      <p:tavLst>
                                        <p:tav tm="0">
                                          <p:val>
                                            <p:strVal val="#ppt_h"/>
                                          </p:val>
                                        </p:tav>
                                        <p:tav tm="100000">
                                          <p:val>
                                            <p:strVal val="#ppt_h"/>
                                          </p:val>
                                        </p:tav>
                                      </p:tavLst>
                                    </p:anim>
                                    <p:animEffect transition="in" filter="fade">
                                      <p:cBhvr>
                                        <p:cTn id="81" dur="1000"/>
                                        <p:tgtEl>
                                          <p:spTgt spid="17">
                                            <p:txEl>
                                              <p:pRg st="0" end="0"/>
                                            </p:txEl>
                                          </p:spTgt>
                                        </p:tgtEl>
                                      </p:cBhvr>
                                    </p:animEffect>
                                  </p:childTnLst>
                                </p:cTn>
                              </p:par>
                              <p:par>
                                <p:cTn id="82" presetID="50" presetClass="entr" presetSubtype="0" decel="100000" fill="hold" grpId="0" nodeType="withEffect">
                                  <p:stCondLst>
                                    <p:cond delay="0"/>
                                  </p:stCondLst>
                                  <p:childTnLst>
                                    <p:set>
                                      <p:cBhvr>
                                        <p:cTn id="83" dur="1" fill="hold">
                                          <p:stCondLst>
                                            <p:cond delay="0"/>
                                          </p:stCondLst>
                                        </p:cTn>
                                        <p:tgtEl>
                                          <p:spTgt spid="18"/>
                                        </p:tgtEl>
                                        <p:attrNameLst>
                                          <p:attrName>style.visibility</p:attrName>
                                        </p:attrNameLst>
                                      </p:cBhvr>
                                      <p:to>
                                        <p:strVal val="visible"/>
                                      </p:to>
                                    </p:set>
                                    <p:anim calcmode="lin" valueType="num">
                                      <p:cBhvr>
                                        <p:cTn id="84" dur="1000" fill="hold"/>
                                        <p:tgtEl>
                                          <p:spTgt spid="18"/>
                                        </p:tgtEl>
                                        <p:attrNameLst>
                                          <p:attrName>ppt_w</p:attrName>
                                        </p:attrNameLst>
                                      </p:cBhvr>
                                      <p:tavLst>
                                        <p:tav tm="0">
                                          <p:val>
                                            <p:strVal val="#ppt_w+.3"/>
                                          </p:val>
                                        </p:tav>
                                        <p:tav tm="100000">
                                          <p:val>
                                            <p:strVal val="#ppt_w"/>
                                          </p:val>
                                        </p:tav>
                                      </p:tavLst>
                                    </p:anim>
                                    <p:anim calcmode="lin" valueType="num">
                                      <p:cBhvr>
                                        <p:cTn id="85" dur="1000" fill="hold"/>
                                        <p:tgtEl>
                                          <p:spTgt spid="18"/>
                                        </p:tgtEl>
                                        <p:attrNameLst>
                                          <p:attrName>ppt_h</p:attrName>
                                        </p:attrNameLst>
                                      </p:cBhvr>
                                      <p:tavLst>
                                        <p:tav tm="0">
                                          <p:val>
                                            <p:strVal val="#ppt_h"/>
                                          </p:val>
                                        </p:tav>
                                        <p:tav tm="100000">
                                          <p:val>
                                            <p:strVal val="#ppt_h"/>
                                          </p:val>
                                        </p:tav>
                                      </p:tavLst>
                                    </p:anim>
                                    <p:animEffect transition="in" filter="fade">
                                      <p:cBhvr>
                                        <p:cTn id="86" dur="1000"/>
                                        <p:tgtEl>
                                          <p:spTgt spid="18"/>
                                        </p:tgtEl>
                                      </p:cBhvr>
                                    </p:animEffect>
                                  </p:childTnLst>
                                </p:cTn>
                              </p:par>
                            </p:childTnLst>
                          </p:cTn>
                        </p:par>
                      </p:childTnLst>
                    </p:cTn>
                  </p:par>
                  <p:par>
                    <p:cTn id="87" fill="hold" nodeType="clickPar">
                      <p:stCondLst>
                        <p:cond delay="indefinite"/>
                      </p:stCondLst>
                      <p:childTnLst>
                        <p:par>
                          <p:cTn id="88" fill="hold" nodeType="withGroup">
                            <p:stCondLst>
                              <p:cond delay="0"/>
                            </p:stCondLst>
                            <p:childTnLst>
                              <p:par>
                                <p:cTn id="89" presetID="50" presetClass="entr" presetSubtype="0" decel="100000" fill="hold" nodeType="clickEffect">
                                  <p:stCondLst>
                                    <p:cond delay="0"/>
                                  </p:stCondLst>
                                  <p:childTnLst>
                                    <p:set>
                                      <p:cBhvr>
                                        <p:cTn id="90" dur="1" fill="hold">
                                          <p:stCondLst>
                                            <p:cond delay="0"/>
                                          </p:stCondLst>
                                        </p:cTn>
                                        <p:tgtEl>
                                          <p:spTgt spid="19">
                                            <p:txEl>
                                              <p:pRg st="0" end="0"/>
                                            </p:txEl>
                                          </p:spTgt>
                                        </p:tgtEl>
                                        <p:attrNameLst>
                                          <p:attrName>style.visibility</p:attrName>
                                        </p:attrNameLst>
                                      </p:cBhvr>
                                      <p:to>
                                        <p:strVal val="visible"/>
                                      </p:to>
                                    </p:set>
                                    <p:anim calcmode="lin" valueType="num">
                                      <p:cBhvr>
                                        <p:cTn id="91" dur="1000" fill="hold"/>
                                        <p:tgtEl>
                                          <p:spTgt spid="19">
                                            <p:txEl>
                                              <p:pRg st="0" end="0"/>
                                            </p:txEl>
                                          </p:spTgt>
                                        </p:tgtEl>
                                        <p:attrNameLst>
                                          <p:attrName>ppt_w</p:attrName>
                                        </p:attrNameLst>
                                      </p:cBhvr>
                                      <p:tavLst>
                                        <p:tav tm="0">
                                          <p:val>
                                            <p:strVal val="#ppt_w+.3"/>
                                          </p:val>
                                        </p:tav>
                                        <p:tav tm="100000">
                                          <p:val>
                                            <p:strVal val="#ppt_w"/>
                                          </p:val>
                                        </p:tav>
                                      </p:tavLst>
                                    </p:anim>
                                    <p:anim calcmode="lin" valueType="num">
                                      <p:cBhvr>
                                        <p:cTn id="92" dur="1000" fill="hold"/>
                                        <p:tgtEl>
                                          <p:spTgt spid="19">
                                            <p:txEl>
                                              <p:pRg st="0" end="0"/>
                                            </p:txEl>
                                          </p:spTgt>
                                        </p:tgtEl>
                                        <p:attrNameLst>
                                          <p:attrName>ppt_h</p:attrName>
                                        </p:attrNameLst>
                                      </p:cBhvr>
                                      <p:tavLst>
                                        <p:tav tm="0">
                                          <p:val>
                                            <p:strVal val="#ppt_h"/>
                                          </p:val>
                                        </p:tav>
                                        <p:tav tm="100000">
                                          <p:val>
                                            <p:strVal val="#ppt_h"/>
                                          </p:val>
                                        </p:tav>
                                      </p:tavLst>
                                    </p:anim>
                                    <p:animEffect transition="in" filter="fade">
                                      <p:cBhvr>
                                        <p:cTn id="93" dur="1000"/>
                                        <p:tgtEl>
                                          <p:spTgt spid="19">
                                            <p:txEl>
                                              <p:pRg st="0" end="0"/>
                                            </p:txEl>
                                          </p:spTgt>
                                        </p:tgtEl>
                                      </p:cBhvr>
                                    </p:animEffect>
                                  </p:childTnLst>
                                </p:cTn>
                              </p:par>
                              <p:par>
                                <p:cTn id="94" presetID="50" presetClass="entr" presetSubtype="0" decel="100000" fill="hold" grpId="0" nodeType="withEffect">
                                  <p:stCondLst>
                                    <p:cond delay="0"/>
                                  </p:stCondLst>
                                  <p:childTnLst>
                                    <p:set>
                                      <p:cBhvr>
                                        <p:cTn id="95" dur="1" fill="hold">
                                          <p:stCondLst>
                                            <p:cond delay="0"/>
                                          </p:stCondLst>
                                        </p:cTn>
                                        <p:tgtEl>
                                          <p:spTgt spid="20"/>
                                        </p:tgtEl>
                                        <p:attrNameLst>
                                          <p:attrName>style.visibility</p:attrName>
                                        </p:attrNameLst>
                                      </p:cBhvr>
                                      <p:to>
                                        <p:strVal val="visible"/>
                                      </p:to>
                                    </p:set>
                                    <p:anim calcmode="lin" valueType="num">
                                      <p:cBhvr>
                                        <p:cTn id="96" dur="1000" fill="hold"/>
                                        <p:tgtEl>
                                          <p:spTgt spid="20"/>
                                        </p:tgtEl>
                                        <p:attrNameLst>
                                          <p:attrName>ppt_w</p:attrName>
                                        </p:attrNameLst>
                                      </p:cBhvr>
                                      <p:tavLst>
                                        <p:tav tm="0">
                                          <p:val>
                                            <p:strVal val="#ppt_w+.3"/>
                                          </p:val>
                                        </p:tav>
                                        <p:tav tm="100000">
                                          <p:val>
                                            <p:strVal val="#ppt_w"/>
                                          </p:val>
                                        </p:tav>
                                      </p:tavLst>
                                    </p:anim>
                                    <p:anim calcmode="lin" valueType="num">
                                      <p:cBhvr>
                                        <p:cTn id="97" dur="1000" fill="hold"/>
                                        <p:tgtEl>
                                          <p:spTgt spid="20"/>
                                        </p:tgtEl>
                                        <p:attrNameLst>
                                          <p:attrName>ppt_h</p:attrName>
                                        </p:attrNameLst>
                                      </p:cBhvr>
                                      <p:tavLst>
                                        <p:tav tm="0">
                                          <p:val>
                                            <p:strVal val="#ppt_h"/>
                                          </p:val>
                                        </p:tav>
                                        <p:tav tm="100000">
                                          <p:val>
                                            <p:strVal val="#ppt_h"/>
                                          </p:val>
                                        </p:tav>
                                      </p:tavLst>
                                    </p:anim>
                                    <p:animEffect transition="in" filter="fade">
                                      <p:cBhvr>
                                        <p:cTn id="98" dur="1000"/>
                                        <p:tgtEl>
                                          <p:spTgt spid="20"/>
                                        </p:tgtEl>
                                      </p:cBhvr>
                                    </p:animEffect>
                                  </p:childTnLst>
                                </p:cTn>
                              </p:par>
                            </p:childTnLst>
                          </p:cTn>
                        </p:par>
                      </p:childTnLst>
                    </p:cTn>
                  </p:par>
                  <p:par>
                    <p:cTn id="99" fill="hold" nodeType="clickPar">
                      <p:stCondLst>
                        <p:cond delay="indefinite"/>
                      </p:stCondLst>
                      <p:childTnLst>
                        <p:par>
                          <p:cTn id="100" fill="hold" nodeType="withGroup">
                            <p:stCondLst>
                              <p:cond delay="0"/>
                            </p:stCondLst>
                            <p:childTnLst>
                              <p:par>
                                <p:cTn id="101" presetID="50" presetClass="entr" presetSubtype="0" decel="100000" fill="hold" nodeType="clickEffect">
                                  <p:stCondLst>
                                    <p:cond delay="0"/>
                                  </p:stCondLst>
                                  <p:childTnLst>
                                    <p:set>
                                      <p:cBhvr>
                                        <p:cTn id="102" dur="1" fill="hold">
                                          <p:stCondLst>
                                            <p:cond delay="0"/>
                                          </p:stCondLst>
                                        </p:cTn>
                                        <p:tgtEl>
                                          <p:spTgt spid="21">
                                            <p:txEl>
                                              <p:pRg st="0" end="0"/>
                                            </p:txEl>
                                          </p:spTgt>
                                        </p:tgtEl>
                                        <p:attrNameLst>
                                          <p:attrName>style.visibility</p:attrName>
                                        </p:attrNameLst>
                                      </p:cBhvr>
                                      <p:to>
                                        <p:strVal val="visible"/>
                                      </p:to>
                                    </p:set>
                                    <p:anim calcmode="lin" valueType="num">
                                      <p:cBhvr>
                                        <p:cTn id="103" dur="1000" fill="hold"/>
                                        <p:tgtEl>
                                          <p:spTgt spid="21">
                                            <p:txEl>
                                              <p:pRg st="0" end="0"/>
                                            </p:txEl>
                                          </p:spTgt>
                                        </p:tgtEl>
                                        <p:attrNameLst>
                                          <p:attrName>ppt_w</p:attrName>
                                        </p:attrNameLst>
                                      </p:cBhvr>
                                      <p:tavLst>
                                        <p:tav tm="0">
                                          <p:val>
                                            <p:strVal val="#ppt_w+.3"/>
                                          </p:val>
                                        </p:tav>
                                        <p:tav tm="100000">
                                          <p:val>
                                            <p:strVal val="#ppt_w"/>
                                          </p:val>
                                        </p:tav>
                                      </p:tavLst>
                                    </p:anim>
                                    <p:anim calcmode="lin" valueType="num">
                                      <p:cBhvr>
                                        <p:cTn id="104" dur="1000" fill="hold"/>
                                        <p:tgtEl>
                                          <p:spTgt spid="21">
                                            <p:txEl>
                                              <p:pRg st="0" end="0"/>
                                            </p:txEl>
                                          </p:spTgt>
                                        </p:tgtEl>
                                        <p:attrNameLst>
                                          <p:attrName>ppt_h</p:attrName>
                                        </p:attrNameLst>
                                      </p:cBhvr>
                                      <p:tavLst>
                                        <p:tav tm="0">
                                          <p:val>
                                            <p:strVal val="#ppt_h"/>
                                          </p:val>
                                        </p:tav>
                                        <p:tav tm="100000">
                                          <p:val>
                                            <p:strVal val="#ppt_h"/>
                                          </p:val>
                                        </p:tav>
                                      </p:tavLst>
                                    </p:anim>
                                    <p:animEffect transition="in" filter="fade">
                                      <p:cBhvr>
                                        <p:cTn id="105" dur="1000"/>
                                        <p:tgtEl>
                                          <p:spTgt spid="21">
                                            <p:txEl>
                                              <p:pRg st="0" end="0"/>
                                            </p:txEl>
                                          </p:spTgt>
                                        </p:tgtEl>
                                      </p:cBhvr>
                                    </p:animEffect>
                                  </p:childTnLst>
                                </p:cTn>
                              </p:par>
                              <p:par>
                                <p:cTn id="106" presetID="50" presetClass="entr" presetSubtype="0" decel="100000" fill="hold" grpId="0" nodeType="withEffect">
                                  <p:stCondLst>
                                    <p:cond delay="0"/>
                                  </p:stCondLst>
                                  <p:childTnLst>
                                    <p:set>
                                      <p:cBhvr>
                                        <p:cTn id="107" dur="1" fill="hold">
                                          <p:stCondLst>
                                            <p:cond delay="0"/>
                                          </p:stCondLst>
                                        </p:cTn>
                                        <p:tgtEl>
                                          <p:spTgt spid="22"/>
                                        </p:tgtEl>
                                        <p:attrNameLst>
                                          <p:attrName>style.visibility</p:attrName>
                                        </p:attrNameLst>
                                      </p:cBhvr>
                                      <p:to>
                                        <p:strVal val="visible"/>
                                      </p:to>
                                    </p:set>
                                    <p:anim calcmode="lin" valueType="num">
                                      <p:cBhvr>
                                        <p:cTn id="108" dur="1000" fill="hold"/>
                                        <p:tgtEl>
                                          <p:spTgt spid="22"/>
                                        </p:tgtEl>
                                        <p:attrNameLst>
                                          <p:attrName>ppt_w</p:attrName>
                                        </p:attrNameLst>
                                      </p:cBhvr>
                                      <p:tavLst>
                                        <p:tav tm="0">
                                          <p:val>
                                            <p:strVal val="#ppt_w+.3"/>
                                          </p:val>
                                        </p:tav>
                                        <p:tav tm="100000">
                                          <p:val>
                                            <p:strVal val="#ppt_w"/>
                                          </p:val>
                                        </p:tav>
                                      </p:tavLst>
                                    </p:anim>
                                    <p:anim calcmode="lin" valueType="num">
                                      <p:cBhvr>
                                        <p:cTn id="109" dur="1000" fill="hold"/>
                                        <p:tgtEl>
                                          <p:spTgt spid="22"/>
                                        </p:tgtEl>
                                        <p:attrNameLst>
                                          <p:attrName>ppt_h</p:attrName>
                                        </p:attrNameLst>
                                      </p:cBhvr>
                                      <p:tavLst>
                                        <p:tav tm="0">
                                          <p:val>
                                            <p:strVal val="#ppt_h"/>
                                          </p:val>
                                        </p:tav>
                                        <p:tav tm="100000">
                                          <p:val>
                                            <p:strVal val="#ppt_h"/>
                                          </p:val>
                                        </p:tav>
                                      </p:tavLst>
                                    </p:anim>
                                    <p:animEffect transition="in" filter="fade">
                                      <p:cBhvr>
                                        <p:cTn id="110" dur="1000"/>
                                        <p:tgtEl>
                                          <p:spTgt spid="22"/>
                                        </p:tgtEl>
                                      </p:cBhvr>
                                    </p:animEffect>
                                  </p:childTnLst>
                                </p:cTn>
                              </p:par>
                            </p:childTnLst>
                          </p:cTn>
                        </p:par>
                      </p:childTnLst>
                    </p:cTn>
                  </p:par>
                  <p:par>
                    <p:cTn id="111" fill="hold" nodeType="clickPar">
                      <p:stCondLst>
                        <p:cond delay="indefinite"/>
                      </p:stCondLst>
                      <p:childTnLst>
                        <p:par>
                          <p:cTn id="112" fill="hold" nodeType="withGroup">
                            <p:stCondLst>
                              <p:cond delay="0"/>
                            </p:stCondLst>
                            <p:childTnLst>
                              <p:par>
                                <p:cTn id="113" presetID="50" presetClass="entr" presetSubtype="0" decel="100000" fill="hold" nodeType="clickEffect">
                                  <p:stCondLst>
                                    <p:cond delay="0"/>
                                  </p:stCondLst>
                                  <p:childTnLst>
                                    <p:set>
                                      <p:cBhvr>
                                        <p:cTn id="114" dur="1" fill="hold">
                                          <p:stCondLst>
                                            <p:cond delay="0"/>
                                          </p:stCondLst>
                                        </p:cTn>
                                        <p:tgtEl>
                                          <p:spTgt spid="23">
                                            <p:txEl>
                                              <p:pRg st="0" end="0"/>
                                            </p:txEl>
                                          </p:spTgt>
                                        </p:tgtEl>
                                        <p:attrNameLst>
                                          <p:attrName>style.visibility</p:attrName>
                                        </p:attrNameLst>
                                      </p:cBhvr>
                                      <p:to>
                                        <p:strVal val="visible"/>
                                      </p:to>
                                    </p:set>
                                    <p:anim calcmode="lin" valueType="num">
                                      <p:cBhvr>
                                        <p:cTn id="115" dur="1000" fill="hold"/>
                                        <p:tgtEl>
                                          <p:spTgt spid="23">
                                            <p:txEl>
                                              <p:pRg st="0" end="0"/>
                                            </p:txEl>
                                          </p:spTgt>
                                        </p:tgtEl>
                                        <p:attrNameLst>
                                          <p:attrName>ppt_w</p:attrName>
                                        </p:attrNameLst>
                                      </p:cBhvr>
                                      <p:tavLst>
                                        <p:tav tm="0">
                                          <p:val>
                                            <p:strVal val="#ppt_w+.3"/>
                                          </p:val>
                                        </p:tav>
                                        <p:tav tm="100000">
                                          <p:val>
                                            <p:strVal val="#ppt_w"/>
                                          </p:val>
                                        </p:tav>
                                      </p:tavLst>
                                    </p:anim>
                                    <p:anim calcmode="lin" valueType="num">
                                      <p:cBhvr>
                                        <p:cTn id="116" dur="1000" fill="hold"/>
                                        <p:tgtEl>
                                          <p:spTgt spid="23">
                                            <p:txEl>
                                              <p:pRg st="0" end="0"/>
                                            </p:txEl>
                                          </p:spTgt>
                                        </p:tgtEl>
                                        <p:attrNameLst>
                                          <p:attrName>ppt_h</p:attrName>
                                        </p:attrNameLst>
                                      </p:cBhvr>
                                      <p:tavLst>
                                        <p:tav tm="0">
                                          <p:val>
                                            <p:strVal val="#ppt_h"/>
                                          </p:val>
                                        </p:tav>
                                        <p:tav tm="100000">
                                          <p:val>
                                            <p:strVal val="#ppt_h"/>
                                          </p:val>
                                        </p:tav>
                                      </p:tavLst>
                                    </p:anim>
                                    <p:animEffect transition="in" filter="fade">
                                      <p:cBhvr>
                                        <p:cTn id="117" dur="1000"/>
                                        <p:tgtEl>
                                          <p:spTgt spid="23">
                                            <p:txEl>
                                              <p:pRg st="0" end="0"/>
                                            </p:txEl>
                                          </p:spTgt>
                                        </p:tgtEl>
                                      </p:cBhvr>
                                    </p:animEffect>
                                  </p:childTnLst>
                                </p:cTn>
                              </p:par>
                              <p:par>
                                <p:cTn id="118" presetID="50" presetClass="entr" presetSubtype="0" decel="100000" fill="hold" grpId="0" nodeType="withEffect">
                                  <p:stCondLst>
                                    <p:cond delay="0"/>
                                  </p:stCondLst>
                                  <p:childTnLst>
                                    <p:set>
                                      <p:cBhvr>
                                        <p:cTn id="119" dur="1" fill="hold">
                                          <p:stCondLst>
                                            <p:cond delay="0"/>
                                          </p:stCondLst>
                                        </p:cTn>
                                        <p:tgtEl>
                                          <p:spTgt spid="24"/>
                                        </p:tgtEl>
                                        <p:attrNameLst>
                                          <p:attrName>style.visibility</p:attrName>
                                        </p:attrNameLst>
                                      </p:cBhvr>
                                      <p:to>
                                        <p:strVal val="visible"/>
                                      </p:to>
                                    </p:set>
                                    <p:anim calcmode="lin" valueType="num">
                                      <p:cBhvr>
                                        <p:cTn id="120" dur="1000" fill="hold"/>
                                        <p:tgtEl>
                                          <p:spTgt spid="24"/>
                                        </p:tgtEl>
                                        <p:attrNameLst>
                                          <p:attrName>ppt_w</p:attrName>
                                        </p:attrNameLst>
                                      </p:cBhvr>
                                      <p:tavLst>
                                        <p:tav tm="0">
                                          <p:val>
                                            <p:strVal val="#ppt_w+.3"/>
                                          </p:val>
                                        </p:tav>
                                        <p:tav tm="100000">
                                          <p:val>
                                            <p:strVal val="#ppt_w"/>
                                          </p:val>
                                        </p:tav>
                                      </p:tavLst>
                                    </p:anim>
                                    <p:anim calcmode="lin" valueType="num">
                                      <p:cBhvr>
                                        <p:cTn id="121" dur="1000" fill="hold"/>
                                        <p:tgtEl>
                                          <p:spTgt spid="24"/>
                                        </p:tgtEl>
                                        <p:attrNameLst>
                                          <p:attrName>ppt_h</p:attrName>
                                        </p:attrNameLst>
                                      </p:cBhvr>
                                      <p:tavLst>
                                        <p:tav tm="0">
                                          <p:val>
                                            <p:strVal val="#ppt_h"/>
                                          </p:val>
                                        </p:tav>
                                        <p:tav tm="100000">
                                          <p:val>
                                            <p:strVal val="#ppt_h"/>
                                          </p:val>
                                        </p:tav>
                                      </p:tavLst>
                                    </p:anim>
                                    <p:animEffect transition="in" filter="fade">
                                      <p:cBhvr>
                                        <p:cTn id="122" dur="1000"/>
                                        <p:tgtEl>
                                          <p:spTgt spid="2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8" grpId="0" animBg="1"/>
      <p:bldP spid="10" grpId="0" animBg="1"/>
      <p:bldP spid="12" grpId="0" animBg="1"/>
      <p:bldP spid="14" grpId="0" animBg="1"/>
      <p:bldP spid="16" grpId="0" animBg="1"/>
      <p:bldP spid="18" grpId="0" animBg="1"/>
      <p:bldP spid="20" grpId="0" animBg="1"/>
      <p:bldP spid="22" grpId="0" animBg="1"/>
      <p:bldP spid="24" grpId="0" animBg="1"/>
    </p:bldLst>
  </p:timing>
</p:sld>
</file>

<file path=ppt/theme/theme1.xml><?xml version="1.0" encoding="utf-8"?>
<a:theme xmlns:a="http://schemas.openxmlformats.org/drawingml/2006/main" name="blank">
  <a:themeElements>
    <a:clrScheme name="blank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lank">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blank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blank</Template>
  <TotalTime>59</TotalTime>
  <Words>536</Words>
  <Application>Microsoft Office PowerPoint</Application>
  <PresentationFormat>On-screen Show (4:3)</PresentationFormat>
  <Paragraphs>135</Paragraphs>
  <Slides>6</Slides>
  <Notes>4</Notes>
  <HiddenSlides>0</HiddenSlides>
  <MMClips>3</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6</vt:i4>
      </vt:variant>
    </vt:vector>
  </HeadingPairs>
  <TitlesOfParts>
    <vt:vector size="9" baseType="lpstr">
      <vt:lpstr>Calibri</vt:lpstr>
      <vt:lpstr>Arial</vt:lpstr>
      <vt:lpstr>blank</vt:lpstr>
      <vt:lpstr>PowerPoint Presentation</vt:lpstr>
      <vt:lpstr>PowerPoint Presentation</vt:lpstr>
      <vt:lpstr>PowerPoint Presentation</vt:lpstr>
      <vt:lpstr>PowerPoint Presentation</vt:lpstr>
      <vt:lpstr>PowerPoint Presentation</vt:lpstr>
      <vt:lpstr>PowerPoint Presentation</vt:lpstr>
    </vt:vector>
  </TitlesOfParts>
  <Company>Comberton Village College</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rhawkes</dc:creator>
  <cp:lastModifiedBy>Rachel Hawkes</cp:lastModifiedBy>
  <cp:revision>11</cp:revision>
  <dcterms:created xsi:type="dcterms:W3CDTF">2011-03-28T09:11:38Z</dcterms:created>
  <dcterms:modified xsi:type="dcterms:W3CDTF">2011-09-24T06:59:59Z</dcterms:modified>
</cp:coreProperties>
</file>