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sldIdLst>
    <p:sldId id="270" r:id="rId2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3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F7F488D8-918D-407B-83DA-7B1E2714E2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8722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3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6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3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11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654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6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72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345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6823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725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64" name="Group 64"/>
          <p:cNvGraphicFramePr>
            <a:graphicFrameLocks noGrp="1"/>
          </p:cNvGraphicFramePr>
          <p:nvPr/>
        </p:nvGraphicFramePr>
        <p:xfrm>
          <a:off x="188913" y="142875"/>
          <a:ext cx="6383337" cy="500063"/>
        </p:xfrm>
        <a:graphic>
          <a:graphicData uri="http://schemas.openxmlformats.org/drawingml/2006/table">
            <a:tbl>
              <a:tblPr/>
              <a:tblGrid>
                <a:gridCol w="6383337"/>
              </a:tblGrid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Recuerda la 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película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- e</a:t>
                      </a:r>
                      <a:r>
                        <a:rPr kumimoji="0" lang="es-E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xpresiones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con TENER </a:t>
                      </a:r>
                      <a:endParaRPr kumimoji="0" lang="en-GB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663" name="Group 63"/>
          <p:cNvGraphicFramePr>
            <a:graphicFrameLocks noGrp="1"/>
          </p:cNvGraphicFramePr>
          <p:nvPr/>
        </p:nvGraphicFramePr>
        <p:xfrm>
          <a:off x="214313" y="977900"/>
          <a:ext cx="6429375" cy="6309270"/>
        </p:xfrm>
        <a:graphic>
          <a:graphicData uri="http://schemas.openxmlformats.org/drawingml/2006/table">
            <a:tbl>
              <a:tblPr/>
              <a:tblGrid>
                <a:gridCol w="268287"/>
                <a:gridCol w="6161088"/>
              </a:tblGrid>
              <a:tr h="457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Veo  a los soldados y tengo …………………………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8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Trabajo en los autobuses, tengo …………… porque gano dinero para ayudar a mi mamá.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alpha val="20000"/>
                      </a:srgbClr>
                    </a:solidFill>
                  </a:tcPr>
                </a:tc>
              </a:tr>
              <a:tr h="8228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Estoy con Cristina María y tengo …………………. de besarla.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8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 pueblo es un campo de batalla y tengo …………………….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alpha val="20000"/>
                      </a:srgbClr>
                    </a:solidFill>
                  </a:tcPr>
                </a:tc>
              </a:tr>
              <a:tr h="8228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Cristina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María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ha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muerto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,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tengo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……………… de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matar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8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Los soldados me capturan, tengo …………. y me duelen los pies.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alpha val="20000"/>
                      </a:srgbClr>
                    </a:solidFill>
                  </a:tcPr>
                </a:tc>
              </a:tr>
              <a:tr h="457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Los soldados no me matan, tengo………………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Busco a mi mamá, tengo mucha …………………….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alpha val="20000"/>
                      </a:srgbClr>
                    </a:solidFill>
                  </a:tcPr>
                </a:tc>
              </a:tr>
              <a:tr h="8228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Tengo  ............. ir a los Estados Unidos porque tengo 12 ………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662" name="Group 62"/>
          <p:cNvGraphicFramePr>
            <a:graphicFrameLocks noGrp="1"/>
          </p:cNvGraphicFramePr>
          <p:nvPr/>
        </p:nvGraphicFramePr>
        <p:xfrm>
          <a:off x="214313" y="7929563"/>
          <a:ext cx="6357937" cy="914400"/>
        </p:xfrm>
        <a:graphic>
          <a:graphicData uri="http://schemas.openxmlformats.org/drawingml/2006/table">
            <a:tbl>
              <a:tblPr/>
              <a:tblGrid>
                <a:gridCol w="1271587"/>
                <a:gridCol w="1271588"/>
                <a:gridCol w="1271587"/>
                <a:gridCol w="1271588"/>
                <a:gridCol w="12715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que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sed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prisa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ganas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éxito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miedo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años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suerte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miedo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ganas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14813" y="833438"/>
            <a:ext cx="15716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GB" sz="2800" b="1">
                <a:solidFill>
                  <a:srgbClr val="C00000"/>
                </a:solidFill>
              </a:rPr>
              <a:t>miedo</a:t>
            </a:r>
            <a:endParaRPr lang="en-US" sz="2800" b="1">
              <a:solidFill>
                <a:srgbClr val="C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57188" y="8643938"/>
            <a:ext cx="928687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50</TotalTime>
  <Words>121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blank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rhawkes</dc:creator>
  <cp:lastModifiedBy>Rachel Hawkes</cp:lastModifiedBy>
  <cp:revision>13</cp:revision>
  <dcterms:created xsi:type="dcterms:W3CDTF">2011-03-28T08:40:10Z</dcterms:created>
  <dcterms:modified xsi:type="dcterms:W3CDTF">2011-09-24T06:59:44Z</dcterms:modified>
</cp:coreProperties>
</file>