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269" r:id="rId2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3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7AD49074-0D10-475D-944F-6FB39808E3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431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0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845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9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8069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6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2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712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734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826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92" name="Group 16"/>
          <p:cNvGraphicFramePr>
            <a:graphicFrameLocks noGrp="1"/>
          </p:cNvGraphicFramePr>
          <p:nvPr/>
        </p:nvGraphicFramePr>
        <p:xfrm>
          <a:off x="188913" y="142875"/>
          <a:ext cx="6383337" cy="500063"/>
        </p:xfrm>
        <a:graphic>
          <a:graphicData uri="http://schemas.openxmlformats.org/drawingml/2006/table">
            <a:tbl>
              <a:tblPr/>
              <a:tblGrid>
                <a:gridCol w="6383337"/>
              </a:tblGrid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 final de la historia....... 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584" name="Group 8"/>
          <p:cNvGraphicFramePr>
            <a:graphicFrameLocks noGrp="1"/>
          </p:cNvGraphicFramePr>
          <p:nvPr/>
        </p:nvGraphicFramePr>
        <p:xfrm>
          <a:off x="260350" y="900113"/>
          <a:ext cx="6264275" cy="2011666"/>
        </p:xfrm>
        <a:graphic>
          <a:graphicData uri="http://schemas.openxmlformats.org/drawingml/2006/table">
            <a:tbl>
              <a:tblPr/>
              <a:tblGrid>
                <a:gridCol w="6264275"/>
              </a:tblGrid>
              <a:tr h="20113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El ejército captura a los chicos  y los lleva cerca de un río donde los mejores amigos de Chava mueren fusilados. Salvado por la intervención guerrillera, Chava regresa y ve su casa incendiada. Él piensa que su madre y sus hermanos han muerto. Sin embargo, al final Chava se encuentra con su mamá y poco después ella lo envía a los EEUU  para evitar el riesgo de reclutamiento y de morir en la guerra.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260350" y="3059113"/>
            <a:ext cx="62642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 b="1"/>
              <a:t>Mira el final de la pel</a:t>
            </a:r>
            <a:r>
              <a:rPr lang="en-GB" sz="1800" b="1">
                <a:cs typeface="Arial" charset="0"/>
              </a:rPr>
              <a:t>ícula y escribe en tus propias palabras en inglés lo que ocurre.</a:t>
            </a:r>
          </a:p>
        </p:txBody>
      </p:sp>
      <p:sp>
        <p:nvSpPr>
          <p:cNvPr id="5" name="Flowchart: Document 4"/>
          <p:cNvSpPr/>
          <p:nvPr/>
        </p:nvSpPr>
        <p:spPr>
          <a:xfrm>
            <a:off x="404813" y="3995738"/>
            <a:ext cx="5643562" cy="4679950"/>
          </a:xfrm>
          <a:prstGeom prst="flowChartDocumen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GB" sz="2800">
                <a:solidFill>
                  <a:schemeClr val="tx1"/>
                </a:solidFill>
                <a:latin typeface="Calibri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lang="en-US" sz="280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50</TotalTime>
  <Words>105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Times New Roman</vt:lpstr>
      <vt:lpstr>blank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12</cp:revision>
  <dcterms:created xsi:type="dcterms:W3CDTF">2011-03-28T08:40:10Z</dcterms:created>
  <dcterms:modified xsi:type="dcterms:W3CDTF">2011-09-24T06:59:33Z</dcterms:modified>
</cp:coreProperties>
</file>