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"/>
  </p:notesMasterIdLst>
  <p:sldIdLst>
    <p:sldId id="266" r:id="rId2"/>
  </p:sldIdLst>
  <p:sldSz cx="6858000" cy="9144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232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charset="0"/>
              </a:defRPr>
            </a:lvl1pPr>
          </a:lstStyle>
          <a:p>
            <a:pPr>
              <a:defRPr/>
            </a:pPr>
            <a:fld id="{DB3B40C4-DB42-400E-93EB-1DA3B342DAD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3252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011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0015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0825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2900" y="2133600"/>
            <a:ext cx="6172200" cy="60340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8628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92883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96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345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437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55477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9024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2162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10"/>
          <p:cNvGraphicFramePr>
            <a:graphicFrameLocks noGrp="1"/>
          </p:cNvGraphicFramePr>
          <p:nvPr/>
        </p:nvGraphicFramePr>
        <p:xfrm>
          <a:off x="188913" y="142875"/>
          <a:ext cx="6454775" cy="571500"/>
        </p:xfrm>
        <a:graphic>
          <a:graphicData uri="http://schemas.openxmlformats.org/drawingml/2006/table">
            <a:tbl>
              <a:tblPr/>
              <a:tblGrid>
                <a:gridCol w="6454775"/>
              </a:tblGrid>
              <a:tr h="5715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E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Lo que pasa después…..</a:t>
                      </a:r>
                      <a:endParaRPr kumimoji="0" lang="en-GB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032" name="Text Box 8"/>
          <p:cNvSpPr txBox="1">
            <a:spLocks noChangeArrowheads="1"/>
          </p:cNvSpPr>
          <p:nvPr/>
        </p:nvSpPr>
        <p:spPr bwMode="auto">
          <a:xfrm>
            <a:off x="188913" y="900113"/>
            <a:ext cx="6408737" cy="8216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400"/>
              <a:t>Mira los 2 clips: </a:t>
            </a:r>
            <a:r>
              <a:rPr lang="en-GB" sz="2400" b="1" i="1"/>
              <a:t>Ma</a:t>
            </a:r>
            <a:r>
              <a:rPr lang="en-GB" sz="2400" b="1" i="1">
                <a:cs typeface="Arial" charset="0"/>
              </a:rPr>
              <a:t>ñana hay reclutamiento </a:t>
            </a:r>
            <a:r>
              <a:rPr lang="en-GB" sz="2400">
                <a:cs typeface="Arial" charset="0"/>
              </a:rPr>
              <a:t>y </a:t>
            </a:r>
            <a:r>
              <a:rPr lang="en-GB" sz="2400" b="1" i="1">
                <a:cs typeface="Arial" charset="0"/>
              </a:rPr>
              <a:t>El cumpleaños de Chava</a:t>
            </a:r>
            <a:r>
              <a:rPr lang="en-GB" sz="2400">
                <a:cs typeface="Arial" charset="0"/>
              </a:rPr>
              <a:t>.</a:t>
            </a:r>
            <a:br>
              <a:rPr lang="en-GB" sz="2400">
                <a:cs typeface="Arial" charset="0"/>
              </a:rPr>
            </a:br>
            <a:r>
              <a:rPr lang="en-GB" sz="2400">
                <a:cs typeface="Arial" charset="0"/>
              </a:rPr>
              <a:t>Contesta las preguntas siguientes en español:</a:t>
            </a:r>
            <a:br>
              <a:rPr lang="en-GB" sz="2400">
                <a:cs typeface="Arial" charset="0"/>
              </a:rPr>
            </a:br>
            <a:r>
              <a:rPr lang="en-GB" sz="2400">
                <a:cs typeface="Arial" charset="0"/>
              </a:rPr>
              <a:t/>
            </a:r>
            <a:br>
              <a:rPr lang="en-GB" sz="2400">
                <a:cs typeface="Arial" charset="0"/>
              </a:rPr>
            </a:br>
            <a:r>
              <a:rPr lang="en-GB" sz="2400">
                <a:cs typeface="Arial" charset="0"/>
              </a:rPr>
              <a:t>1.  ¿Qué dice el mensaje que los chicos llevan a cada casa?</a:t>
            </a:r>
            <a:br>
              <a:rPr lang="en-GB" sz="2400">
                <a:cs typeface="Arial" charset="0"/>
              </a:rPr>
            </a:br>
            <a:r>
              <a:rPr lang="en-GB" sz="2400">
                <a:cs typeface="Arial" charset="0"/>
              </a:rPr>
              <a:t>……………………………………………………………………..</a:t>
            </a:r>
            <a:br>
              <a:rPr lang="en-GB" sz="2400">
                <a:cs typeface="Arial" charset="0"/>
              </a:rPr>
            </a:br>
            <a:r>
              <a:rPr lang="en-GB" sz="2400">
                <a:cs typeface="Arial" charset="0"/>
              </a:rPr>
              <a:t>2. </a:t>
            </a:r>
            <a:r>
              <a:rPr lang="en-GB" sz="2400"/>
              <a:t>¿Tiene </a:t>
            </a:r>
            <a:r>
              <a:rPr lang="en-GB" sz="2400">
                <a:cs typeface="Arial" charset="0"/>
              </a:rPr>
              <a:t>éxito su estrategia? </a:t>
            </a:r>
            <a:r>
              <a:rPr lang="en-GB" sz="2400"/>
              <a:t>¿Qué pasa?</a:t>
            </a:r>
            <a:br>
              <a:rPr lang="en-GB" sz="2400"/>
            </a:br>
            <a:r>
              <a:rPr lang="en-GB" sz="2400"/>
              <a:t>………………………………………………………………………</a:t>
            </a:r>
          </a:p>
          <a:p>
            <a:pPr eaLnBrk="1" hangingPunct="1">
              <a:spcBef>
                <a:spcPct val="50000"/>
              </a:spcBef>
            </a:pPr>
            <a:endParaRPr lang="en-GB" sz="2400"/>
          </a:p>
          <a:p>
            <a:pPr eaLnBrk="1" hangingPunct="1">
              <a:spcBef>
                <a:spcPct val="50000"/>
              </a:spcBef>
            </a:pPr>
            <a:endParaRPr lang="en-GB" sz="2400"/>
          </a:p>
          <a:p>
            <a:pPr eaLnBrk="1" hangingPunct="1">
              <a:spcBef>
                <a:spcPct val="50000"/>
              </a:spcBef>
            </a:pPr>
            <a:r>
              <a:rPr lang="en-GB" sz="2400"/>
              <a:t/>
            </a:r>
            <a:br>
              <a:rPr lang="en-GB" sz="2400"/>
            </a:br>
            <a:r>
              <a:rPr lang="en-GB" sz="2400"/>
              <a:t>3. ¿Cu</a:t>
            </a:r>
            <a:r>
              <a:rPr lang="en-GB" sz="2400">
                <a:cs typeface="Arial" charset="0"/>
              </a:rPr>
              <a:t>ántos años cumple Chava?</a:t>
            </a:r>
          </a:p>
          <a:p>
            <a:pPr eaLnBrk="1" hangingPunct="1">
              <a:spcBef>
                <a:spcPct val="50000"/>
              </a:spcBef>
            </a:pPr>
            <a:r>
              <a:rPr lang="en-GB" sz="2400">
                <a:cs typeface="Arial" charset="0"/>
              </a:rPr>
              <a:t>…………………………………………………………………….</a:t>
            </a:r>
            <a:br>
              <a:rPr lang="en-GB" sz="2400">
                <a:cs typeface="Arial" charset="0"/>
              </a:rPr>
            </a:br>
            <a:r>
              <a:rPr lang="en-GB" sz="2400">
                <a:cs typeface="Arial" charset="0"/>
              </a:rPr>
              <a:t>4. </a:t>
            </a:r>
            <a:r>
              <a:rPr lang="en-GB" sz="2400"/>
              <a:t>¿Por qué  dice su abuela que cumple 11 a</a:t>
            </a:r>
            <a:r>
              <a:rPr lang="en-GB" sz="2400">
                <a:cs typeface="Arial" charset="0"/>
              </a:rPr>
              <a:t>ños?</a:t>
            </a:r>
            <a:br>
              <a:rPr lang="en-GB" sz="2400">
                <a:cs typeface="Arial" charset="0"/>
              </a:rPr>
            </a:br>
            <a:r>
              <a:rPr lang="en-GB" sz="2400">
                <a:cs typeface="Arial" charset="0"/>
              </a:rPr>
              <a:t/>
            </a:r>
            <a:br>
              <a:rPr lang="en-GB" sz="2400">
                <a:cs typeface="Arial" charset="0"/>
              </a:rPr>
            </a:br>
            <a:r>
              <a:rPr lang="en-GB" sz="2400">
                <a:cs typeface="Arial" charset="0"/>
              </a:rPr>
              <a:t>…………………………………………………………………….</a:t>
            </a:r>
            <a:br>
              <a:rPr lang="en-GB" sz="2400">
                <a:cs typeface="Arial" charset="0"/>
              </a:rPr>
            </a:br>
            <a:r>
              <a:rPr lang="en-GB" sz="2400">
                <a:cs typeface="Arial" charset="0"/>
              </a:rPr>
              <a:t/>
            </a:r>
            <a:br>
              <a:rPr lang="en-GB" sz="2400">
                <a:cs typeface="Arial" charset="0"/>
              </a:rPr>
            </a:br>
            <a:r>
              <a:rPr lang="en-GB" sz="2400">
                <a:cs typeface="Arial" charset="0"/>
              </a:rPr>
              <a:t>5. </a:t>
            </a:r>
            <a:r>
              <a:rPr lang="en-GB" sz="2400"/>
              <a:t>¿Por qué Chava huye?</a:t>
            </a:r>
            <a:br>
              <a:rPr lang="en-GB" sz="2400"/>
            </a:br>
            <a:r>
              <a:rPr lang="en-GB" sz="2400"/>
              <a:t>………………………………………………………………………</a:t>
            </a:r>
          </a:p>
        </p:txBody>
      </p:sp>
      <p:pic>
        <p:nvPicPr>
          <p:cNvPr id="1033" name="Picture 10" descr="http://www.satyamag.com/sat.site.images/innocent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0575" y="4402138"/>
            <a:ext cx="2089150" cy="1393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43</TotalTime>
  <Words>19</Words>
  <Application>Microsoft Office PowerPoint</Application>
  <PresentationFormat>On-screen Show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Calibri</vt:lpstr>
      <vt:lpstr>Arial</vt:lpstr>
      <vt:lpstr>blank</vt:lpstr>
      <vt:lpstr>PowerPoint Presentation</vt:lpstr>
    </vt:vector>
  </TitlesOfParts>
  <Company>Comberton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rhawkes</dc:creator>
  <cp:lastModifiedBy>Rachel Hawkes</cp:lastModifiedBy>
  <cp:revision>9</cp:revision>
  <dcterms:created xsi:type="dcterms:W3CDTF">2011-03-28T08:40:10Z</dcterms:created>
  <dcterms:modified xsi:type="dcterms:W3CDTF">2011-09-24T06:57:18Z</dcterms:modified>
</cp:coreProperties>
</file>