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65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36F26DC-D5F2-43D3-9DFE-9129A52DB3B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118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343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89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28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7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4779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259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87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4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633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1404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775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0"/>
          <p:cNvGraphicFramePr>
            <a:graphicFrameLocks noGrp="1"/>
          </p:cNvGraphicFramePr>
          <p:nvPr/>
        </p:nvGraphicFramePr>
        <p:xfrm>
          <a:off x="188913" y="142875"/>
          <a:ext cx="6454775" cy="518160"/>
        </p:xfrm>
        <a:graphic>
          <a:graphicData uri="http://schemas.openxmlformats.org/drawingml/2006/table">
            <a:tbl>
              <a:tblPr/>
              <a:tblGrid>
                <a:gridCol w="6454775"/>
              </a:tblGrid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 Casas de cartón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488" name="TextBox 2"/>
          <p:cNvSpPr txBox="1">
            <a:spLocks noChangeArrowheads="1"/>
          </p:cNvSpPr>
          <p:nvPr/>
        </p:nvSpPr>
        <p:spPr bwMode="auto">
          <a:xfrm>
            <a:off x="214313" y="857250"/>
            <a:ext cx="64293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_tradnl" i="1">
                <a:latin typeface="Calibri" pitchFamily="34" charset="0"/>
              </a:rPr>
              <a:t>Esta canción estaba prohibida en El Salvador y fue como el himno de la gente durante la guerra.  Fue una gran inspiración para Oscar Torres y la película se iba a titular “Casas de cartón”. </a:t>
            </a:r>
            <a:r>
              <a:rPr lang="es-ES_tradnl">
                <a:latin typeface="Calibri" pitchFamily="34" charset="0"/>
              </a:rPr>
              <a:t> </a:t>
            </a:r>
            <a:endParaRPr lang="en-US">
              <a:latin typeface="Calibri" pitchFamily="34" charset="0"/>
            </a:endParaRPr>
          </a:p>
        </p:txBody>
      </p:sp>
      <p:sp>
        <p:nvSpPr>
          <p:cNvPr id="20489" name="TextBox 3"/>
          <p:cNvSpPr txBox="1">
            <a:spLocks noChangeArrowheads="1"/>
          </p:cNvSpPr>
          <p:nvPr/>
        </p:nvSpPr>
        <p:spPr bwMode="auto">
          <a:xfrm>
            <a:off x="285750" y="2500313"/>
            <a:ext cx="3143250" cy="618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_tradnl" sz="1800">
                <a:latin typeface="Calibri" pitchFamily="34" charset="0"/>
              </a:rPr>
              <a:t>Qué triste se oye la lluvia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en los techos de cartón;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qué triste vive mi gente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en las casas de cartón.</a:t>
            </a:r>
            <a:r>
              <a:rPr lang="en-US" sz="1800">
                <a:latin typeface="Calibri" pitchFamily="34" charset="0"/>
              </a:rPr>
              <a:t/>
            </a:r>
            <a:br>
              <a:rPr lang="en-US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/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Viene bajando el obrero</a:t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casi arrastrando los pasos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por el peso del sufrir;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mira que mucho es sufrir,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mira que pesa el sufrir.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/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Arriba deja a la mujer preñada,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abajo está la ciudad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y se pierde en su maraña.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Hoy es lo mismo que ayer;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en su  mundo sin mañana.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/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 Qué triste se oye la lluvia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en los techos de cartón;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qué triste vive mi gente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en las casas de cartón.  </a:t>
            </a:r>
            <a:endParaRPr lang="en-US" sz="1800">
              <a:latin typeface="Calibri" pitchFamily="34" charset="0"/>
            </a:endParaRPr>
          </a:p>
          <a:p>
            <a:endParaRPr lang="en-US" sz="1800">
              <a:latin typeface="Calibri" pitchFamily="34" charset="0"/>
            </a:endParaRPr>
          </a:p>
        </p:txBody>
      </p:sp>
      <p:sp>
        <p:nvSpPr>
          <p:cNvPr id="20490" name="TextBox 4"/>
          <p:cNvSpPr txBox="1">
            <a:spLocks noChangeArrowheads="1"/>
          </p:cNvSpPr>
          <p:nvPr/>
        </p:nvSpPr>
        <p:spPr bwMode="auto">
          <a:xfrm>
            <a:off x="3500438" y="2486025"/>
            <a:ext cx="37147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s-ES_tradnl" sz="1800">
                <a:latin typeface="Calibri" pitchFamily="34" charset="0"/>
              </a:rPr>
              <a:t>Niños color de mi tierra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con sus mismas cicatrices,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millonarios de lombrices.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Por eso qué triste viven </a:t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los niños</a:t>
            </a:r>
            <a:r>
              <a:rPr lang="en-US" sz="1800">
                <a:latin typeface="Calibri" pitchFamily="34" charset="0"/>
              </a:rPr>
              <a:t> </a:t>
            </a:r>
            <a:r>
              <a:rPr lang="es-ES_tradnl" sz="1800">
                <a:latin typeface="Calibri" pitchFamily="34" charset="0"/>
              </a:rPr>
              <a:t>en las casas de cartón.</a:t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/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Qué alegres viven los perros,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casa del explotador.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/>
            </a:r>
            <a:br>
              <a:rPr lang="es-ES_tradnl" sz="1800">
                <a:latin typeface="Calibri" pitchFamily="34" charset="0"/>
              </a:rPr>
            </a:br>
            <a:r>
              <a:rPr lang="es-ES_tradnl" sz="1800">
                <a:latin typeface="Calibri" pitchFamily="34" charset="0"/>
              </a:rPr>
              <a:t>Usted no lo va a creer,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pero hay escuelas de perros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y les dan educación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Para que no muerdan los diarios.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Pero el patrón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hace años, muchos años</a:t>
            </a:r>
            <a:endParaRPr lang="en-US" sz="1800">
              <a:latin typeface="Calibri" pitchFamily="34" charset="0"/>
            </a:endParaRPr>
          </a:p>
          <a:p>
            <a:r>
              <a:rPr lang="es-ES_tradnl" sz="1800">
                <a:latin typeface="Calibri" pitchFamily="34" charset="0"/>
              </a:rPr>
              <a:t>que está mordiendo al obrero.</a:t>
            </a:r>
            <a:endParaRPr lang="en-US" sz="1800">
              <a:latin typeface="Calibri" pitchFamily="34" charset="0"/>
            </a:endParaRPr>
          </a:p>
          <a:p>
            <a:endParaRPr lang="en-US" sz="1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42</TotalTime>
  <Words>84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7</cp:revision>
  <dcterms:created xsi:type="dcterms:W3CDTF">2011-03-28T08:40:10Z</dcterms:created>
  <dcterms:modified xsi:type="dcterms:W3CDTF">2011-09-24T06:57:06Z</dcterms:modified>
</cp:coreProperties>
</file>