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sldIdLst>
    <p:sldId id="262" r:id="rId2"/>
    <p:sldId id="263" r:id="rId3"/>
    <p:sldId id="264" r:id="rId4"/>
  </p:sldIdLst>
  <p:sldSz cx="6858000" cy="9144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27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BAD19AE9-F8A6-48E7-9EBD-21C9DA537BA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3949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626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434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03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5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9853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792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16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250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391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0221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1693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10"/>
          <p:cNvGraphicFramePr>
            <a:graphicFrameLocks noGrp="1"/>
          </p:cNvGraphicFramePr>
          <p:nvPr/>
        </p:nvGraphicFramePr>
        <p:xfrm>
          <a:off x="188913" y="142875"/>
          <a:ext cx="6383337" cy="518160"/>
        </p:xfrm>
        <a:graphic>
          <a:graphicData uri="http://schemas.openxmlformats.org/drawingml/2006/table">
            <a:tbl>
              <a:tblPr/>
              <a:tblGrid>
                <a:gridCol w="6383337"/>
              </a:tblGrid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¿Cómo era el aula?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7416" name="Picture 2" descr="Adrian's scenes from Voces Inocentes. Part 1_00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83" b="14581"/>
          <a:stretch>
            <a:fillRect/>
          </a:stretch>
        </p:blipFill>
        <p:spPr bwMode="auto">
          <a:xfrm>
            <a:off x="1071563" y="4786313"/>
            <a:ext cx="471487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3" descr="Adrian's scenes from Voces Inocentes. Part 1_000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83" b="14583"/>
          <a:stretch>
            <a:fillRect/>
          </a:stretch>
        </p:blipFill>
        <p:spPr bwMode="auto">
          <a:xfrm>
            <a:off x="1143000" y="857250"/>
            <a:ext cx="457200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8" name="Rectangle 1"/>
          <p:cNvSpPr>
            <a:spLocks noChangeArrowheads="1"/>
          </p:cNvSpPr>
          <p:nvPr/>
        </p:nvSpPr>
        <p:spPr bwMode="auto">
          <a:xfrm>
            <a:off x="285750" y="3429000"/>
            <a:ext cx="6357938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s-ES_tradnl" sz="2600">
                <a:ea typeface="Calibri" pitchFamily="34" charset="0"/>
                <a:cs typeface="Times New Roman" pitchFamily="18" charset="0"/>
              </a:rPr>
              <a:t>El aula …………………… cuatro paredes. ………….. bastante tradicional.</a:t>
            </a:r>
            <a:endParaRPr lang="en-US" sz="2600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s-ES_tradnl" sz="2600">
                <a:ea typeface="Calibri" pitchFamily="34" charset="0"/>
                <a:cs typeface="Times New Roman" pitchFamily="18" charset="0"/>
              </a:rPr>
              <a:t>Adentro …………………… muchas mesas y sillas.  </a:t>
            </a:r>
          </a:p>
        </p:txBody>
      </p:sp>
      <p:sp>
        <p:nvSpPr>
          <p:cNvPr id="17419" name="Rectangle 1"/>
          <p:cNvSpPr>
            <a:spLocks noChangeArrowheads="1"/>
          </p:cNvSpPr>
          <p:nvPr/>
        </p:nvSpPr>
        <p:spPr bwMode="auto">
          <a:xfrm>
            <a:off x="142875" y="7494588"/>
            <a:ext cx="6643688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s-ES_tradnl" sz="2600">
                <a:ea typeface="Calibri" pitchFamily="34" charset="0"/>
                <a:cs typeface="Times New Roman" pitchFamily="18" charset="0"/>
              </a:rPr>
              <a:t>Los niños …………………. sentados.</a:t>
            </a:r>
            <a:endParaRPr lang="en-US" sz="2600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GB" sz="2600">
                <a:ea typeface="Calibri" pitchFamily="34" charset="0"/>
                <a:cs typeface="Times New Roman" pitchFamily="18" charset="0"/>
              </a:rPr>
              <a:t>……………. una pantalla y un mapa en la pared</a:t>
            </a:r>
            <a:r>
              <a:rPr lang="es-ES_tradnl" sz="2600">
                <a:ea typeface="Calibri" pitchFamily="34" charset="0"/>
                <a:cs typeface="Times New Roman" pitchFamily="18" charset="0"/>
              </a:rPr>
              <a:t>.</a:t>
            </a:r>
            <a:br>
              <a:rPr lang="es-ES_tradnl" sz="2600">
                <a:ea typeface="Calibri" pitchFamily="34" charset="0"/>
                <a:cs typeface="Times New Roman" pitchFamily="18" charset="0"/>
              </a:rPr>
            </a:br>
            <a:r>
              <a:rPr lang="es-ES_tradnl" sz="2600">
                <a:ea typeface="Calibri" pitchFamily="34" charset="0"/>
                <a:cs typeface="Times New Roman" pitchFamily="18" charset="0"/>
              </a:rPr>
              <a:t>Los alumnos …………………….. contentos.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44" name="Group 12"/>
          <p:cNvGraphicFramePr>
            <a:graphicFrameLocks noGrp="1"/>
          </p:cNvGraphicFramePr>
          <p:nvPr/>
        </p:nvGraphicFramePr>
        <p:xfrm>
          <a:off x="188913" y="142875"/>
          <a:ext cx="6383337" cy="579120"/>
        </p:xfrm>
        <a:graphic>
          <a:graphicData uri="http://schemas.openxmlformats.org/drawingml/2006/table">
            <a:tbl>
              <a:tblPr/>
              <a:tblGrid>
                <a:gridCol w="6383337"/>
              </a:tblGrid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 poema de un alumno</a:t>
                      </a:r>
                      <a:endParaRPr kumimoji="0" lang="en-GB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40" name="Rectangle 1"/>
          <p:cNvSpPr>
            <a:spLocks noChangeArrowheads="1"/>
          </p:cNvSpPr>
          <p:nvPr/>
        </p:nvSpPr>
        <p:spPr bwMode="auto">
          <a:xfrm>
            <a:off x="0" y="3357563"/>
            <a:ext cx="68580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en-GB" sz="2400">
                <a:ea typeface="Calibri" pitchFamily="34" charset="0"/>
                <a:cs typeface="Times New Roman" pitchFamily="18" charset="0"/>
              </a:rPr>
              <a:t>Ningún niño de mi escuela quiere ir a pelear</a:t>
            </a:r>
            <a:br>
              <a:rPr lang="en-GB" sz="2400">
                <a:ea typeface="Calibri" pitchFamily="34" charset="0"/>
                <a:cs typeface="Times New Roman" pitchFamily="18" charset="0"/>
              </a:rPr>
            </a:br>
            <a:r>
              <a:rPr lang="en-GB" sz="2400">
                <a:ea typeface="Calibri" pitchFamily="34" charset="0"/>
                <a:cs typeface="Times New Roman" pitchFamily="18" charset="0"/>
              </a:rPr>
              <a:t>No les gusta la guerra porque prefieren jugar</a:t>
            </a:r>
            <a:br>
              <a:rPr lang="en-GB" sz="2400">
                <a:ea typeface="Calibri" pitchFamily="34" charset="0"/>
                <a:cs typeface="Times New Roman" pitchFamily="18" charset="0"/>
              </a:rPr>
            </a:br>
            <a:r>
              <a:rPr lang="en-GB" sz="2400">
                <a:ea typeface="Calibri" pitchFamily="34" charset="0"/>
                <a:cs typeface="Times New Roman" pitchFamily="18" charset="0"/>
              </a:rPr>
              <a:t>Los soldados nos buscan porque nos quieren reclutar</a:t>
            </a:r>
            <a:br>
              <a:rPr lang="en-GB" sz="2400">
                <a:ea typeface="Calibri" pitchFamily="34" charset="0"/>
                <a:cs typeface="Times New Roman" pitchFamily="18" charset="0"/>
              </a:rPr>
            </a:br>
            <a:r>
              <a:rPr lang="en-GB" sz="2400">
                <a:ea typeface="Calibri" pitchFamily="34" charset="0"/>
                <a:cs typeface="Times New Roman" pitchFamily="18" charset="0"/>
              </a:rPr>
              <a:t>pero a mí y a mis amigos nunca nos van a encontrar</a:t>
            </a:r>
            <a:endParaRPr lang="es-ES_tradnl" sz="240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8441" name="Picture 3" descr="Adrian's scenes from Voces Inocentes. Part 1_00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83" b="14583"/>
          <a:stretch>
            <a:fillRect/>
          </a:stretch>
        </p:blipFill>
        <p:spPr bwMode="auto">
          <a:xfrm>
            <a:off x="1214438" y="928688"/>
            <a:ext cx="4649787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owchart: Document 4"/>
          <p:cNvSpPr/>
          <p:nvPr/>
        </p:nvSpPr>
        <p:spPr>
          <a:xfrm>
            <a:off x="642938" y="5715000"/>
            <a:ext cx="5643562" cy="3286125"/>
          </a:xfrm>
          <a:prstGeom prst="flowChartDocumen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8443" name="TextBox 5"/>
          <p:cNvSpPr txBox="1">
            <a:spLocks noChangeArrowheads="1"/>
          </p:cNvSpPr>
          <p:nvPr/>
        </p:nvSpPr>
        <p:spPr bwMode="auto">
          <a:xfrm>
            <a:off x="0" y="5143500"/>
            <a:ext cx="6858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400" b="1">
                <a:latin typeface="Calibri" pitchFamily="34" charset="0"/>
              </a:rPr>
              <a:t>¿Qué quiere decir el poema?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10"/>
          <p:cNvGraphicFramePr>
            <a:graphicFrameLocks noGrp="1"/>
          </p:cNvGraphicFramePr>
          <p:nvPr/>
        </p:nvGraphicFramePr>
        <p:xfrm>
          <a:off x="188913" y="142875"/>
          <a:ext cx="6240462" cy="518160"/>
        </p:xfrm>
        <a:graphic>
          <a:graphicData uri="http://schemas.openxmlformats.org/drawingml/2006/table">
            <a:tbl>
              <a:tblPr/>
              <a:tblGrid>
                <a:gridCol w="6240462"/>
              </a:tblGrid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 guerra llegó a la escuela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9464" name="Picture 2" descr="Adrian's scenes from Voces Inocentes. Part 1_000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00" b="14583"/>
          <a:stretch>
            <a:fillRect/>
          </a:stretch>
        </p:blipFill>
        <p:spPr bwMode="auto">
          <a:xfrm>
            <a:off x="357188" y="1143000"/>
            <a:ext cx="2743200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3" descr="Adrian's scenes from Voces Inocentes. Part 1_001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83" b="16666"/>
          <a:stretch>
            <a:fillRect/>
          </a:stretch>
        </p:blipFill>
        <p:spPr bwMode="auto">
          <a:xfrm>
            <a:off x="3214688" y="1143000"/>
            <a:ext cx="2928937" cy="150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6" name="TextBox 4"/>
          <p:cNvSpPr txBox="1">
            <a:spLocks noChangeArrowheads="1"/>
          </p:cNvSpPr>
          <p:nvPr/>
        </p:nvSpPr>
        <p:spPr bwMode="auto">
          <a:xfrm>
            <a:off x="357188" y="7572375"/>
            <a:ext cx="28575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3200" b="1">
                <a:latin typeface="Calibri" pitchFamily="34" charset="0"/>
              </a:rPr>
              <a:t>B</a:t>
            </a:r>
            <a:r>
              <a:rPr lang="en-GB" sz="2400">
                <a:latin typeface="Calibri" pitchFamily="34" charset="0"/>
              </a:rPr>
              <a:t>  Los niños </a:t>
            </a:r>
            <a:r>
              <a:rPr lang="en-GB" sz="2400" b="1">
                <a:latin typeface="Calibri" pitchFamily="34" charset="0"/>
              </a:rPr>
              <a:t>jugaban </a:t>
            </a:r>
            <a:r>
              <a:rPr lang="en-GB" sz="2400">
                <a:latin typeface="Calibri" pitchFamily="34" charset="0"/>
              </a:rPr>
              <a:t>junto al río cuando </a:t>
            </a:r>
            <a:r>
              <a:rPr lang="en-GB" sz="2400" b="1">
                <a:latin typeface="Calibri" pitchFamily="34" charset="0"/>
              </a:rPr>
              <a:t>pasaron</a:t>
            </a:r>
            <a:r>
              <a:rPr lang="en-GB" sz="2400">
                <a:latin typeface="Calibri" pitchFamily="34" charset="0"/>
              </a:rPr>
              <a:t> 2 soldados.</a:t>
            </a:r>
            <a:endParaRPr lang="en-US" sz="2400">
              <a:latin typeface="Calibri" pitchFamily="34" charset="0"/>
            </a:endParaRPr>
          </a:p>
        </p:txBody>
      </p:sp>
      <p:pic>
        <p:nvPicPr>
          <p:cNvPr id="19467" name="Picture 5" descr="Adrian's scenes from Voces Inocentes. Part 1_0015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83" r="3868" b="14583"/>
          <a:stretch>
            <a:fillRect/>
          </a:stretch>
        </p:blipFill>
        <p:spPr bwMode="auto">
          <a:xfrm>
            <a:off x="357188" y="2786063"/>
            <a:ext cx="2714625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8" name="Picture 6" descr="Adrian's scenes from Voces Inocentes. Part 1_0013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83" b="14583"/>
          <a:stretch>
            <a:fillRect/>
          </a:stretch>
        </p:blipFill>
        <p:spPr bwMode="auto">
          <a:xfrm>
            <a:off x="3214688" y="2786063"/>
            <a:ext cx="295910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9" name="TextBox 7"/>
          <p:cNvSpPr txBox="1">
            <a:spLocks noChangeArrowheads="1"/>
          </p:cNvSpPr>
          <p:nvPr/>
        </p:nvSpPr>
        <p:spPr bwMode="auto">
          <a:xfrm>
            <a:off x="3786188" y="7572375"/>
            <a:ext cx="28575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3200" b="1">
                <a:latin typeface="Calibri" pitchFamily="34" charset="0"/>
              </a:rPr>
              <a:t>C</a:t>
            </a:r>
            <a:r>
              <a:rPr lang="en-GB" sz="2400">
                <a:latin typeface="Calibri" pitchFamily="34" charset="0"/>
              </a:rPr>
              <a:t>  Los niños </a:t>
            </a:r>
            <a:r>
              <a:rPr lang="en-GB" sz="2400" b="1">
                <a:latin typeface="Calibri" pitchFamily="34" charset="0"/>
              </a:rPr>
              <a:t>estudiaban </a:t>
            </a:r>
            <a:r>
              <a:rPr lang="en-GB" sz="2400">
                <a:latin typeface="Calibri" pitchFamily="34" charset="0"/>
              </a:rPr>
              <a:t>cuando </a:t>
            </a:r>
            <a:r>
              <a:rPr lang="en-GB" sz="2400" b="1">
                <a:latin typeface="Calibri" pitchFamily="34" charset="0"/>
              </a:rPr>
              <a:t>llegaron</a:t>
            </a:r>
            <a:r>
              <a:rPr lang="en-GB" sz="2400">
                <a:latin typeface="Calibri" pitchFamily="34" charset="0"/>
              </a:rPr>
              <a:t> los guerillas.</a:t>
            </a:r>
            <a:endParaRPr lang="en-US" sz="2400">
              <a:latin typeface="Calibri" pitchFamily="34" charset="0"/>
            </a:endParaRPr>
          </a:p>
        </p:txBody>
      </p:sp>
      <p:pic>
        <p:nvPicPr>
          <p:cNvPr id="19470" name="Picture 8" descr="Adrian's scenes from Voces Inocentes. Part 1_0019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83" b="14583"/>
          <a:stretch>
            <a:fillRect/>
          </a:stretch>
        </p:blipFill>
        <p:spPr bwMode="auto">
          <a:xfrm>
            <a:off x="357188" y="4429125"/>
            <a:ext cx="26892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1" name="Picture 9" descr="Adrian's scenes from Voces Inocentes. Part 1_0020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83" b="14583"/>
          <a:stretch>
            <a:fillRect/>
          </a:stretch>
        </p:blipFill>
        <p:spPr bwMode="auto">
          <a:xfrm>
            <a:off x="3214688" y="4429125"/>
            <a:ext cx="295910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72" name="TextBox 10"/>
          <p:cNvSpPr txBox="1">
            <a:spLocks noChangeArrowheads="1"/>
          </p:cNvSpPr>
          <p:nvPr/>
        </p:nvSpPr>
        <p:spPr bwMode="auto">
          <a:xfrm>
            <a:off x="1857375" y="6143625"/>
            <a:ext cx="33575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3200" b="1">
                <a:latin typeface="Calibri" pitchFamily="34" charset="0"/>
              </a:rPr>
              <a:t>A </a:t>
            </a:r>
            <a:r>
              <a:rPr lang="en-GB" sz="2400">
                <a:latin typeface="Calibri" pitchFamily="34" charset="0"/>
              </a:rPr>
              <a:t> Los niños </a:t>
            </a:r>
            <a:r>
              <a:rPr lang="en-GB" sz="2400" b="1">
                <a:latin typeface="Calibri" pitchFamily="34" charset="0"/>
              </a:rPr>
              <a:t>tenían </a:t>
            </a:r>
            <a:r>
              <a:rPr lang="en-GB" sz="2400">
                <a:latin typeface="Calibri" pitchFamily="34" charset="0"/>
              </a:rPr>
              <a:t>miedo </a:t>
            </a:r>
            <a:r>
              <a:rPr lang="en-GB" sz="2400" b="1">
                <a:latin typeface="Calibri" pitchFamily="34" charset="0"/>
              </a:rPr>
              <a:t> </a:t>
            </a:r>
            <a:r>
              <a:rPr lang="en-GB" sz="2400">
                <a:latin typeface="Calibri" pitchFamily="34" charset="0"/>
              </a:rPr>
              <a:t>cuando </a:t>
            </a:r>
            <a:r>
              <a:rPr lang="en-GB" sz="2400" b="1">
                <a:latin typeface="Calibri" pitchFamily="34" charset="0"/>
              </a:rPr>
              <a:t>estallaron</a:t>
            </a:r>
            <a:r>
              <a:rPr lang="en-GB" sz="2400">
                <a:latin typeface="Calibri" pitchFamily="34" charset="0"/>
              </a:rPr>
              <a:t> las bombas.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19473" name="TextBox 11"/>
          <p:cNvSpPr txBox="1">
            <a:spLocks noChangeArrowheads="1"/>
          </p:cNvSpPr>
          <p:nvPr/>
        </p:nvSpPr>
        <p:spPr bwMode="auto">
          <a:xfrm>
            <a:off x="357188" y="1143000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2800" b="1">
                <a:solidFill>
                  <a:schemeClr val="bg1"/>
                </a:solidFill>
                <a:latin typeface="Calibri" pitchFamily="34" charset="0"/>
              </a:rPr>
              <a:t>1</a:t>
            </a:r>
            <a:endParaRPr lang="en-US" sz="28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9474" name="TextBox 12"/>
          <p:cNvSpPr txBox="1">
            <a:spLocks noChangeArrowheads="1"/>
          </p:cNvSpPr>
          <p:nvPr/>
        </p:nvSpPr>
        <p:spPr bwMode="auto">
          <a:xfrm>
            <a:off x="3214688" y="1143000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2800" b="1">
                <a:solidFill>
                  <a:schemeClr val="bg1"/>
                </a:solidFill>
                <a:latin typeface="Calibri" pitchFamily="34" charset="0"/>
              </a:rPr>
              <a:t>1</a:t>
            </a:r>
            <a:endParaRPr lang="en-US" sz="28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9475" name="TextBox 13"/>
          <p:cNvSpPr txBox="1">
            <a:spLocks noChangeArrowheads="1"/>
          </p:cNvSpPr>
          <p:nvPr/>
        </p:nvSpPr>
        <p:spPr bwMode="auto">
          <a:xfrm>
            <a:off x="357188" y="2786063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2800" b="1">
                <a:solidFill>
                  <a:schemeClr val="bg1"/>
                </a:solidFill>
                <a:latin typeface="Calibri" pitchFamily="34" charset="0"/>
              </a:rPr>
              <a:t>2</a:t>
            </a:r>
            <a:endParaRPr lang="en-US" sz="28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9476" name="TextBox 14"/>
          <p:cNvSpPr txBox="1">
            <a:spLocks noChangeArrowheads="1"/>
          </p:cNvSpPr>
          <p:nvPr/>
        </p:nvSpPr>
        <p:spPr bwMode="auto">
          <a:xfrm>
            <a:off x="3214688" y="2786063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2800" b="1">
                <a:solidFill>
                  <a:schemeClr val="bg1"/>
                </a:solidFill>
                <a:latin typeface="Calibri" pitchFamily="34" charset="0"/>
              </a:rPr>
              <a:t>2</a:t>
            </a:r>
            <a:endParaRPr lang="en-US" sz="28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9477" name="TextBox 15"/>
          <p:cNvSpPr txBox="1">
            <a:spLocks noChangeArrowheads="1"/>
          </p:cNvSpPr>
          <p:nvPr/>
        </p:nvSpPr>
        <p:spPr bwMode="auto">
          <a:xfrm>
            <a:off x="357188" y="4429125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2800" b="1">
                <a:solidFill>
                  <a:schemeClr val="bg1"/>
                </a:solidFill>
                <a:latin typeface="Calibri" pitchFamily="34" charset="0"/>
              </a:rPr>
              <a:t>3</a:t>
            </a:r>
            <a:endParaRPr lang="en-US" sz="28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9478" name="TextBox 16"/>
          <p:cNvSpPr txBox="1">
            <a:spLocks noChangeArrowheads="1"/>
          </p:cNvSpPr>
          <p:nvPr/>
        </p:nvSpPr>
        <p:spPr bwMode="auto">
          <a:xfrm>
            <a:off x="3214688" y="4429125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2800" b="1">
                <a:solidFill>
                  <a:schemeClr val="bg1"/>
                </a:solidFill>
                <a:latin typeface="Calibri" pitchFamily="34" charset="0"/>
              </a:rPr>
              <a:t>3</a:t>
            </a:r>
            <a:endParaRPr lang="en-US" sz="2800" b="1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36</TotalTime>
  <Words>103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blank</vt:lpstr>
      <vt:lpstr>PowerPoint Presentation</vt:lpstr>
      <vt:lpstr>PowerPoint Presentation</vt:lpstr>
      <vt:lpstr>PowerPoint Presentation</vt:lpstr>
    </vt:vector>
  </TitlesOfParts>
  <Company>Comberton Village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rhawkes</dc:creator>
  <cp:lastModifiedBy>Rachel Hawkes</cp:lastModifiedBy>
  <cp:revision>6</cp:revision>
  <dcterms:created xsi:type="dcterms:W3CDTF">2011-03-28T08:40:10Z</dcterms:created>
  <dcterms:modified xsi:type="dcterms:W3CDTF">2011-09-24T06:56:39Z</dcterms:modified>
</cp:coreProperties>
</file>