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0B351BE-F1E7-4906-B6C0-40F9345E0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211E07A2-9CC9-48E1-9AE4-5B0883ABE4F8}" type="slidenum">
              <a:rPr lang="en-GB" sz="1200">
                <a:latin typeface="Arial" charset="0"/>
              </a:rPr>
              <a:pPr eaLnBrk="1" hangingPunct="1"/>
              <a:t>1</a:t>
            </a:fld>
            <a:endParaRPr lang="en-GB" sz="1200">
              <a:latin typeface="Arial" charset="0"/>
            </a:endParaRPr>
          </a:p>
        </p:txBody>
      </p:sp>
      <p:sp>
        <p:nvSpPr>
          <p:cNvPr id="51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http://2.bp.blogspot.com/_2egniaNayiE/SouEdaRDSvI/AAAAAAAAABM/SGkORV77aXc/s1600-h/Oscar+Torres.JPG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http://gordonandthewhale.com/wp-content/uploads/2008/10/luis-mandoki-pic1.jpg </a:t>
            </a: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603983-9A69-4BDC-A12A-AF93EF946312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58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1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724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41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14313" y="5565775"/>
            <a:ext cx="64293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sz="1800" b="1"/>
              <a:t>Luis Mandoki</a:t>
            </a:r>
            <a:r>
              <a:rPr lang="es-ES_tradnl" sz="1800"/>
              <a:t> nació en la Ciudad de México en 1954. Estudió en San Francisco Art Institute y en London International Film School. En 1976, obtuvo reconocimiento internacional con su cortometraje </a:t>
            </a:r>
            <a:r>
              <a:rPr lang="es-ES_tradnl" sz="1800" i="1"/>
              <a:t>Silent Music</a:t>
            </a:r>
            <a:r>
              <a:rPr lang="es-ES_tradnl" sz="1800"/>
              <a:t>, que ganó el premio más importante en su categoría en el Festival de Cannes. Mandoki recibió un Ariel en México por otro corto,</a:t>
            </a:r>
            <a:r>
              <a:rPr lang="es-ES_tradnl" sz="1800" i="1"/>
              <a:t> El Secreto</a:t>
            </a:r>
            <a:r>
              <a:rPr lang="es-ES_tradnl" sz="1800"/>
              <a:t>, en 1980.  Su primer largometraje,</a:t>
            </a:r>
            <a:r>
              <a:rPr lang="es-ES_tradnl" sz="1800" i="1"/>
              <a:t> Gaby: Una Historia Verdadera</a:t>
            </a:r>
            <a:r>
              <a:rPr lang="es-ES_tradnl" sz="1800"/>
              <a:t>(1987) está basado en una historia real que Mandoki descubrió en el periódico.</a:t>
            </a:r>
            <a:r>
              <a:rPr lang="es-ES" sz="1800"/>
              <a:t/>
            </a:r>
            <a:br>
              <a:rPr lang="es-ES" sz="1800"/>
            </a:br>
            <a:r>
              <a:rPr lang="es-ES" sz="1600"/>
              <a:t/>
            </a:r>
            <a:br>
              <a:rPr lang="es-ES" sz="1600"/>
            </a:br>
            <a:r>
              <a:rPr lang="es-ES" sz="1200" b="1"/>
              <a:t>Filmografía seleccionada de Hollywood de Luis Mandoki</a:t>
            </a:r>
            <a:br>
              <a:rPr lang="es-ES" sz="1200" b="1"/>
            </a:br>
            <a:r>
              <a:rPr lang="en-US" sz="1200" i="1"/>
              <a:t>The Translator</a:t>
            </a:r>
            <a:r>
              <a:rPr lang="en-US" sz="1200"/>
              <a:t> (2009) </a:t>
            </a:r>
            <a:r>
              <a:rPr lang="en-US" sz="1200" i="1"/>
              <a:t>FRAUDE: México 2006</a:t>
            </a:r>
            <a:r>
              <a:rPr lang="en-US" sz="1200"/>
              <a:t> (2007) </a:t>
            </a:r>
            <a:r>
              <a:rPr lang="en-US" sz="1200" i="1"/>
              <a:t>¿Quién es el señor López?</a:t>
            </a:r>
            <a:r>
              <a:rPr lang="en-US" sz="1200"/>
              <a:t> (2006) (TV) </a:t>
            </a:r>
            <a:r>
              <a:rPr lang="en-US" sz="1200" i="1"/>
              <a:t>The Winged Boy</a:t>
            </a:r>
            <a:r>
              <a:rPr lang="en-US" sz="1200"/>
              <a:t> (2006) </a:t>
            </a:r>
            <a:r>
              <a:rPr lang="en-US" sz="1200" i="1"/>
              <a:t>One More Day for Hiroshima</a:t>
            </a:r>
            <a:r>
              <a:rPr lang="en-US" sz="1200"/>
              <a:t> (2005)</a:t>
            </a:r>
            <a:r>
              <a:rPr lang="es-ES_tradnl" sz="1200" i="1"/>
              <a:t> mapola (Poppies) (2005)</a:t>
            </a:r>
            <a:r>
              <a:rPr lang="es-ES" sz="1200" b="1" i="1"/>
              <a:t> </a:t>
            </a:r>
            <a:r>
              <a:rPr lang="es-ES_tradnl" sz="1200" i="1"/>
              <a:t> Angel Eyes</a:t>
            </a:r>
            <a:r>
              <a:rPr lang="es-ES_tradnl" sz="1200"/>
              <a:t> (2001)</a:t>
            </a:r>
            <a:r>
              <a:rPr lang="es-ES_tradnl" sz="1200" i="1"/>
              <a:t> Message In A Bottle</a:t>
            </a:r>
            <a:r>
              <a:rPr lang="es-ES_tradnl" sz="1200"/>
              <a:t> (1999)</a:t>
            </a:r>
            <a:r>
              <a:rPr lang="es-ES_tradnl" sz="1200" b="1" i="1"/>
              <a:t>  </a:t>
            </a:r>
            <a:r>
              <a:rPr lang="es-ES_tradnl" sz="1200" i="1"/>
              <a:t>When A Man Loves A Woman</a:t>
            </a:r>
            <a:r>
              <a:rPr lang="es-ES_tradnl" sz="1200"/>
              <a:t> (1990)</a:t>
            </a:r>
            <a:r>
              <a:rPr lang="es-ES" sz="1200" b="1"/>
              <a:t>  </a:t>
            </a:r>
            <a:r>
              <a:rPr lang="es-ES_tradnl" sz="1200" i="1"/>
              <a:t>White Palace </a:t>
            </a:r>
            <a:r>
              <a:rPr lang="es-ES_tradnl" sz="1200"/>
              <a:t>(1990) </a:t>
            </a:r>
            <a:endParaRPr lang="en-GB" sz="1600"/>
          </a:p>
        </p:txBody>
      </p:sp>
      <p:graphicFrame>
        <p:nvGraphicFramePr>
          <p:cNvPr id="4099" name="Group 3"/>
          <p:cNvGraphicFramePr>
            <a:graphicFrameLocks noGrp="1"/>
          </p:cNvGraphicFramePr>
          <p:nvPr/>
        </p:nvGraphicFramePr>
        <p:xfrm>
          <a:off x="188913" y="214313"/>
          <a:ext cx="6480175" cy="687387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687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erlin Sans FB Demi" pitchFamily="34" charset="0"/>
                        </a:rPr>
                        <a:t>Guionista 		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00"/>
                    </a:solidFill>
                  </a:tcPr>
                </a:tc>
              </a:tr>
            </a:tbl>
          </a:graphicData>
        </a:graphic>
      </p:graphicFrame>
      <p:sp>
        <p:nvSpPr>
          <p:cNvPr id="1033" name="Text Box 2"/>
          <p:cNvSpPr txBox="1">
            <a:spLocks noChangeArrowheads="1"/>
          </p:cNvSpPr>
          <p:nvPr/>
        </p:nvSpPr>
        <p:spPr bwMode="auto">
          <a:xfrm>
            <a:off x="142875" y="995363"/>
            <a:ext cx="657225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_tradnl" sz="1800" b="1"/>
              <a:t>Óscar Torres</a:t>
            </a:r>
            <a:r>
              <a:rPr lang="es-ES_tradnl" sz="1800"/>
              <a:t> nació en la aldea rural de Cuscatazingo, El Salvador, en 1972. Se vió atrapado</a:t>
            </a:r>
            <a:r>
              <a:rPr lang="en-US" sz="1800"/>
              <a:t> </a:t>
            </a:r>
            <a:r>
              <a:rPr lang="es-ES_tradnl" sz="1800"/>
              <a:t>por una brutal guerra civil.  La historia de la película Voces Inocentes cuenta la historia real de su supervivencia durante el conflicto, y su dramática huída , solo, a los Estados Unidos en 1986, a los catorce años. Contra todas las probabilidades se</a:t>
            </a:r>
            <a:r>
              <a:rPr lang="en-US" sz="1800"/>
              <a:t> </a:t>
            </a:r>
            <a:r>
              <a:rPr lang="es-ES_tradnl" sz="1800"/>
              <a:t>reunió ahí con su madre y dos hermanos. </a:t>
            </a:r>
            <a:r>
              <a:rPr lang="en-US" sz="1800"/>
              <a:t> </a:t>
            </a:r>
            <a:r>
              <a:rPr lang="es-ES_tradnl" sz="1800"/>
              <a:t>Torres empezó el programa de Estudios Latinoamericanos en la Universidad en Berkeley,</a:t>
            </a:r>
            <a:r>
              <a:rPr lang="en-US" sz="1800"/>
              <a:t> </a:t>
            </a:r>
            <a:r>
              <a:rPr lang="es-ES_tradnl" sz="1800"/>
              <a:t>pero decidió abandonar los estudios para convertirse en un actor.  Después del éxito de la peli Voces Inocentes sigue de guionista, cineasta y productor de películas.</a:t>
            </a:r>
            <a:r>
              <a:rPr lang="es-ES_tradnl" sz="1600"/>
              <a:t/>
            </a:r>
            <a:br>
              <a:rPr lang="es-ES_tradnl" sz="1600"/>
            </a:br>
            <a:r>
              <a:rPr lang="es-ES_tradnl" sz="1600"/>
              <a:t/>
            </a:r>
            <a:br>
              <a:rPr lang="es-ES_tradnl" sz="1600"/>
            </a:br>
            <a:r>
              <a:rPr lang="es-ES" sz="1200" b="1"/>
              <a:t>Filmografía seleccionada de Hollywood de </a:t>
            </a:r>
            <a:r>
              <a:rPr lang="es-ES_tradnl" sz="1200" b="1"/>
              <a:t>Óscar Torres</a:t>
            </a:r>
            <a:r>
              <a:rPr lang="es-ES_tradnl" sz="1200"/>
              <a:t> </a:t>
            </a:r>
            <a:br>
              <a:rPr lang="es-ES_tradnl" sz="1200"/>
            </a:br>
            <a:r>
              <a:rPr lang="es-ES_tradnl" sz="1200" i="1"/>
              <a:t>En tus manos </a:t>
            </a:r>
            <a:r>
              <a:rPr lang="es-ES_tradnl" sz="1200"/>
              <a:t>(2010)  </a:t>
            </a:r>
            <a:r>
              <a:rPr lang="es-ES_tradnl" sz="1200" i="1"/>
              <a:t>Máncora</a:t>
            </a:r>
            <a:r>
              <a:rPr lang="es-ES_tradnl" sz="1200"/>
              <a:t> (2009) </a:t>
            </a:r>
            <a:r>
              <a:rPr lang="es-ES_tradnl" sz="1200" i="1"/>
              <a:t>The Phone Book </a:t>
            </a:r>
            <a:r>
              <a:rPr lang="es-ES_tradnl" sz="1200"/>
              <a:t>(2008) </a:t>
            </a:r>
            <a:r>
              <a:rPr lang="es-ES_tradnl" sz="1200" i="1"/>
              <a:t>Voces Inocentes </a:t>
            </a:r>
            <a:r>
              <a:rPr lang="es-ES_tradnl" sz="1200"/>
              <a:t>(2004) – guionista</a:t>
            </a:r>
            <a:br>
              <a:rPr lang="es-ES_tradnl" sz="1200"/>
            </a:br>
            <a:r>
              <a:rPr lang="es-ES_tradnl" sz="1200" i="1"/>
              <a:t>La Clave 7 </a:t>
            </a:r>
            <a:r>
              <a:rPr lang="es-ES_tradnl" sz="1200"/>
              <a:t>(2001)  </a:t>
            </a:r>
            <a:r>
              <a:rPr lang="es-ES_tradnl" sz="1200" i="1"/>
              <a:t>Libertad The dark untold truth of Castro’s Cuba </a:t>
            </a:r>
            <a:r>
              <a:rPr lang="es-ES_tradnl" sz="1200"/>
              <a:t>(2000) </a:t>
            </a:r>
            <a:endParaRPr lang="en-US" sz="120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234950" y="4714875"/>
          <a:ext cx="6480175" cy="714375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erlin Sans FB Demi" pitchFamily="34" charset="0"/>
                        </a:rPr>
                        <a:t>Director		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00"/>
                    </a:solidFill>
                  </a:tcPr>
                </a:tc>
              </a:tr>
            </a:tbl>
          </a:graphicData>
        </a:graphic>
      </p:graphicFrame>
      <p:pic>
        <p:nvPicPr>
          <p:cNvPr id="1040" name="Picture 7" descr="Oscar Tor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"/>
            <a:ext cx="1000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9" descr="luis-mandoki-pic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714875"/>
            <a:ext cx="1071562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14313" y="1428750"/>
            <a:ext cx="6264275" cy="757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s-ES" sz="1800" b="1"/>
          </a:p>
          <a:p>
            <a:pPr eaLnBrk="1" hangingPunct="1"/>
            <a:r>
              <a:rPr lang="es-ES" sz="1800" b="1"/>
              <a:t>Carlitos Padilla (Chava)</a:t>
            </a:r>
          </a:p>
          <a:p>
            <a:pPr eaLnBrk="1" hangingPunct="1"/>
            <a:endParaRPr lang="es-ES" sz="1800"/>
          </a:p>
          <a:p>
            <a:pPr eaLnBrk="1" hangingPunct="1"/>
            <a:r>
              <a:rPr lang="es-ES" sz="1800"/>
              <a:t>Nació en la Ciudad de México en 1994, donde comenzó a trabajar en comerciales a los cinco años. Un año después obtuvo papeles en telenovelas como El Amor De Mi Vida y Las Tres Sofías. A los diez años tiene su primer papel protagónico con la película Voces Inocentes. Vive con su familia en el Distrito Federal.</a:t>
            </a:r>
            <a:r>
              <a:rPr lang="es-ES" sz="1800" b="1"/>
              <a:t>	</a:t>
            </a:r>
            <a:br>
              <a:rPr lang="es-ES" sz="1800" b="1"/>
            </a:br>
            <a:r>
              <a:rPr lang="es-ES" sz="1800" b="1"/>
              <a:t>		</a:t>
            </a:r>
          </a:p>
          <a:p>
            <a:pPr eaLnBrk="1" hangingPunct="1"/>
            <a:r>
              <a:rPr lang="es-ES" sz="1800" b="1"/>
              <a:t/>
            </a:r>
            <a:br>
              <a:rPr lang="es-ES" sz="1800" b="1"/>
            </a:br>
            <a:r>
              <a:rPr lang="es-ES" sz="1800" b="1"/>
              <a:t> </a:t>
            </a:r>
          </a:p>
          <a:p>
            <a:pPr eaLnBrk="1" hangingPunct="1"/>
            <a:r>
              <a:rPr lang="es-ES" sz="1800" b="1"/>
              <a:t>Leonor Varela Palma (Kella)			</a:t>
            </a:r>
            <a:br>
              <a:rPr lang="es-ES" sz="1800" b="1"/>
            </a:br>
            <a:r>
              <a:rPr lang="es-ES" sz="1800" b="1"/>
              <a:t/>
            </a:r>
            <a:br>
              <a:rPr lang="es-ES" sz="1800" b="1"/>
            </a:br>
            <a:r>
              <a:rPr lang="es-ES" sz="1800"/>
              <a:t>Nacida el 29 de diciembre de 1972 en Santiago de Chile, Leonor es  una actriz y modelo chilena, que ha participado en diversas producciones cinematográficas norteamericanas, latinoamericanas y europeas,</a:t>
            </a:r>
            <a:r>
              <a:rPr lang="es-ES" sz="1800" baseline="30000"/>
              <a:t> </a:t>
            </a:r>
            <a:r>
              <a:rPr lang="es-ES" sz="1800"/>
              <a:t>y en múltiples campañas publicitarias.</a:t>
            </a:r>
          </a:p>
          <a:p>
            <a:pPr eaLnBrk="1" hangingPunct="1"/>
            <a:r>
              <a:rPr lang="es-ES" sz="1800"/>
              <a:t/>
            </a:r>
            <a:br>
              <a:rPr lang="es-ES" sz="1800"/>
            </a:br>
            <a:r>
              <a:rPr lang="es-ES" sz="1800"/>
              <a:t>Realizó su debut en la televisión europea en 1995, con el telefilme sueco </a:t>
            </a:r>
            <a:r>
              <a:rPr lang="es-ES" sz="1800" i="1"/>
              <a:t>Pony Trek</a:t>
            </a:r>
            <a:r>
              <a:rPr lang="es-ES" sz="1800"/>
              <a:t>, y tuvo roles secundarios en diversas series y películas francesas y chilenas, pero su breve aparición en el </a:t>
            </a:r>
            <a:r>
              <a:rPr lang="es-ES" sz="1800" i="1"/>
              <a:t>El hombre de la Máscara de Hierro</a:t>
            </a:r>
            <a:r>
              <a:rPr lang="es-ES" sz="1800"/>
              <a:t>, junto a Leonardo DiCaprio, en 1998, fue lo que le dió notoriedad en Hollywood, transformándola en protagonista de telefilmes como </a:t>
            </a:r>
            <a:r>
              <a:rPr lang="es-ES" sz="1800" i="1"/>
              <a:t>Cleopatra</a:t>
            </a:r>
            <a:r>
              <a:rPr lang="es-ES" sz="1800"/>
              <a:t> y </a:t>
            </a:r>
            <a:r>
              <a:rPr lang="es-ES" sz="1800" i="1"/>
              <a:t>Jeremiah</a:t>
            </a:r>
            <a:r>
              <a:rPr lang="es-ES" sz="1800"/>
              <a:t>, y películas como </a:t>
            </a:r>
            <a:r>
              <a:rPr lang="es-ES" sz="1800" i="1"/>
              <a:t>Blade II</a:t>
            </a:r>
            <a:r>
              <a:rPr lang="es-ES" sz="1800"/>
              <a:t> y </a:t>
            </a:r>
            <a:r>
              <a:rPr lang="es-ES" sz="1800" i="1"/>
              <a:t>Voces Inocentes</a:t>
            </a:r>
            <a:r>
              <a:rPr lang="es-ES" sz="1800"/>
              <a:t>.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188913" y="250825"/>
          <a:ext cx="6480175" cy="936625"/>
        </p:xfrm>
        <a:graphic>
          <a:graphicData uri="http://schemas.openxmlformats.org/drawingml/2006/table">
            <a:tbl>
              <a:tblPr/>
              <a:tblGrid>
                <a:gridCol w="6480175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erlin Sans FB Demi" pitchFamily="34" charset="0"/>
                        </a:rPr>
                        <a:t>Actores		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20000"/>
                    </a:solidFill>
                  </a:tcPr>
                </a:tc>
              </a:tr>
            </a:tbl>
          </a:graphicData>
        </a:graphic>
      </p:graphicFrame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2058" name="Picture 6" descr="galeria1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143375"/>
            <a:ext cx="2047875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7" descr="galeria2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285875"/>
            <a:ext cx="1619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14313" y="2643188"/>
            <a:ext cx="62865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1800"/>
              <a:t>Así que no sorprende que sus primeros trabajos en el entretenimiento fueran como bailarín en diferentes compañías. </a:t>
            </a:r>
            <a:br>
              <a:rPr lang="es-ES" sz="1800"/>
            </a:br>
            <a:r>
              <a:rPr lang="es-ES" sz="1800"/>
              <a:t/>
            </a:r>
            <a:br>
              <a:rPr lang="es-ES" sz="1800"/>
            </a:br>
            <a:r>
              <a:rPr lang="es-ES" sz="1800"/>
              <a:t>Gustavo Muñoz murió el 7 de marzo de 2004, dos semanas después de terminar su papel en Voces Inocentes.</a:t>
            </a:r>
            <a:endParaRPr lang="en-US" sz="1800"/>
          </a:p>
        </p:txBody>
      </p:sp>
      <p:pic>
        <p:nvPicPr>
          <p:cNvPr id="3075" name="Picture 2" descr="M:\Resources\Development\NewSecCurricDevelopment\Citizenship\War and Peace\VocesInocentes\Images\galeria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857250"/>
            <a:ext cx="277653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85750" y="285750"/>
            <a:ext cx="246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sz="1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Gustavo Muñoz </a:t>
            </a:r>
            <a:r>
              <a:rPr lang="es-ES_tradnl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(</a:t>
            </a:r>
            <a:r>
              <a:rPr lang="es-ES_tradnl" sz="1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Ancha</a:t>
            </a:r>
            <a:r>
              <a:rPr lang="es-ES_tradnl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)</a:t>
            </a:r>
            <a:endParaRPr lang="en-US" sz="1800">
              <a:ea typeface="Times New Roman" pitchFamily="18" charset="0"/>
              <a:cs typeface="Arial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14313" y="642938"/>
            <a:ext cx="32861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s-ES" sz="1800"/>
              <a:t>Asistió a la Universidad Nacional Autónoma de México (UNAM) en los 80s, estudió danza contemporánea, ballet clásico, acrobacia, técnicas circenses, clown, y danza butoh, además de actuación. </a:t>
            </a:r>
            <a:endParaRPr lang="en-US" sz="180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14313" y="6072188"/>
            <a:ext cx="62865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1800"/>
              <a:t>Después de la escuela secundaria viajó a Tijuana para asistir a la escuela de leyes; tras su graduación se dedicó a la actuación. Después de estudiar en el Centro de Estudios de Actuación de Televisa (CEA) trabajó en telenovelas convencionales y hasta en grandes producciones como </a:t>
            </a:r>
            <a:r>
              <a:rPr lang="es-ES" sz="1800" i="1"/>
              <a:t>Cara O Cruz</a:t>
            </a:r>
            <a:r>
              <a:rPr lang="es-ES" sz="1800"/>
              <a:t> (2002) de Jorge Fons.  </a:t>
            </a:r>
            <a:br>
              <a:rPr lang="es-ES" sz="1800"/>
            </a:br>
            <a:r>
              <a:rPr lang="es-ES" sz="1800"/>
              <a:t/>
            </a:r>
            <a:br>
              <a:rPr lang="es-ES" sz="1800"/>
            </a:br>
            <a:r>
              <a:rPr lang="es-ES" sz="1800"/>
              <a:t>Después de Voces Inocentes (2004), sigue en películas y sus  pelis más recientes son:</a:t>
            </a:r>
            <a:r>
              <a:rPr lang="es-ES_tradnl" sz="180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1800" i="1"/>
              <a:t>Expediente del atentado  </a:t>
            </a:r>
            <a:r>
              <a:rPr lang="en-US" sz="1800"/>
              <a:t>(2010) </a:t>
            </a:r>
            <a:r>
              <a:rPr lang="en-US" sz="1800" i="1"/>
              <a:t>The Burning Plain </a:t>
            </a:r>
            <a:r>
              <a:rPr lang="en-US" sz="1800"/>
              <a:t>de Guillermo Arriaga (2010) y </a:t>
            </a:r>
            <a:r>
              <a:rPr lang="en-US" sz="1800" i="1"/>
              <a:t>Abel</a:t>
            </a:r>
            <a:r>
              <a:rPr lang="en-US" sz="1800"/>
              <a:t> de Diego Luna (2010).</a:t>
            </a:r>
          </a:p>
        </p:txBody>
      </p:sp>
      <p:pic>
        <p:nvPicPr>
          <p:cNvPr id="3079" name="Picture 6" descr="galeria1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286250"/>
            <a:ext cx="27622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14313" y="4214813"/>
            <a:ext cx="3429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1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José María Yazpik </a:t>
            </a:r>
            <a:r>
              <a:rPr lang="es-ES_tradnl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(</a:t>
            </a:r>
            <a:r>
              <a:rPr lang="es-ES_tradnl" sz="18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Tío Beto</a:t>
            </a:r>
            <a:r>
              <a:rPr lang="es-ES_tradnl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) </a:t>
            </a:r>
            <a:br>
              <a:rPr lang="es-ES_tradnl" sz="180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es-ES" sz="1800">
                <a:ea typeface="Times New Roman" pitchFamily="18" charset="0"/>
                <a:cs typeface="Arial" charset="0"/>
              </a:rPr>
              <a:t/>
            </a:r>
            <a:br>
              <a:rPr lang="es-ES" sz="1800">
                <a:ea typeface="Times New Roman" pitchFamily="18" charset="0"/>
                <a:cs typeface="Arial" charset="0"/>
              </a:rPr>
            </a:br>
            <a:r>
              <a:rPr lang="es-ES" sz="1800">
                <a:ea typeface="Times New Roman" pitchFamily="18" charset="0"/>
                <a:cs typeface="Arial" charset="0"/>
              </a:rPr>
              <a:t> José María Yazpik vivió en la Ciudad de México hasta los doce años cuando se mudó a San Diego con su familia.</a:t>
            </a:r>
            <a:endParaRPr lang="en-US" sz="18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</TotalTime>
  <Words>415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Berlin Sans FB Demi</vt:lpstr>
      <vt:lpstr>Times New Roman</vt:lpstr>
      <vt:lpstr>blank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Rachel Hawkes</cp:lastModifiedBy>
  <cp:revision>2</cp:revision>
  <dcterms:created xsi:type="dcterms:W3CDTF">2011-03-28T08:50:20Z</dcterms:created>
  <dcterms:modified xsi:type="dcterms:W3CDTF">2011-09-24T06:55:30Z</dcterms:modified>
</cp:coreProperties>
</file>