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
  </p:notesMasterIdLst>
  <p:sldIdLst>
    <p:sldId id="259" r:id="rId2"/>
  </p:sldIdLst>
  <p:sldSz cx="6858000" cy="9144000" type="screen4x3"/>
  <p:notesSz cx="6858000" cy="9144000"/>
  <p:defaultTextStyle>
    <a:defPPr>
      <a:defRPr lang="en-GB"/>
    </a:defPPr>
    <a:lvl1pPr algn="l" rtl="0" fontAlgn="base">
      <a:spcBef>
        <a:spcPct val="0"/>
      </a:spcBef>
      <a:spcAft>
        <a:spcPct val="0"/>
      </a:spcAft>
      <a:defRPr sz="2000" kern="1200">
        <a:solidFill>
          <a:schemeClr val="tx1"/>
        </a:solidFill>
        <a:latin typeface="Calibri" pitchFamily="34" charset="0"/>
        <a:ea typeface="+mn-ea"/>
        <a:cs typeface="+mn-cs"/>
      </a:defRPr>
    </a:lvl1pPr>
    <a:lvl2pPr marL="457200" algn="l" rtl="0" fontAlgn="base">
      <a:spcBef>
        <a:spcPct val="0"/>
      </a:spcBef>
      <a:spcAft>
        <a:spcPct val="0"/>
      </a:spcAft>
      <a:defRPr sz="2000" kern="1200">
        <a:solidFill>
          <a:schemeClr val="tx1"/>
        </a:solidFill>
        <a:latin typeface="Calibri" pitchFamily="34" charset="0"/>
        <a:ea typeface="+mn-ea"/>
        <a:cs typeface="+mn-cs"/>
      </a:defRPr>
    </a:lvl2pPr>
    <a:lvl3pPr marL="914400" algn="l" rtl="0" fontAlgn="base">
      <a:spcBef>
        <a:spcPct val="0"/>
      </a:spcBef>
      <a:spcAft>
        <a:spcPct val="0"/>
      </a:spcAft>
      <a:defRPr sz="2000" kern="1200">
        <a:solidFill>
          <a:schemeClr val="tx1"/>
        </a:solidFill>
        <a:latin typeface="Calibri" pitchFamily="34" charset="0"/>
        <a:ea typeface="+mn-ea"/>
        <a:cs typeface="+mn-cs"/>
      </a:defRPr>
    </a:lvl3pPr>
    <a:lvl4pPr marL="1371600" algn="l" rtl="0" fontAlgn="base">
      <a:spcBef>
        <a:spcPct val="0"/>
      </a:spcBef>
      <a:spcAft>
        <a:spcPct val="0"/>
      </a:spcAft>
      <a:defRPr sz="2000" kern="1200">
        <a:solidFill>
          <a:schemeClr val="tx1"/>
        </a:solidFill>
        <a:latin typeface="Calibri" pitchFamily="34" charset="0"/>
        <a:ea typeface="+mn-ea"/>
        <a:cs typeface="+mn-cs"/>
      </a:defRPr>
    </a:lvl4pPr>
    <a:lvl5pPr marL="1828800" algn="l" rtl="0" fontAlgn="base">
      <a:spcBef>
        <a:spcPct val="0"/>
      </a:spcBef>
      <a:spcAft>
        <a:spcPct val="0"/>
      </a:spcAft>
      <a:defRPr sz="2000" kern="1200">
        <a:solidFill>
          <a:schemeClr val="tx1"/>
        </a:solidFill>
        <a:latin typeface="Calibri" pitchFamily="34" charset="0"/>
        <a:ea typeface="+mn-ea"/>
        <a:cs typeface="+mn-cs"/>
      </a:defRPr>
    </a:lvl5pPr>
    <a:lvl6pPr marL="2286000" algn="l" defTabSz="914400" rtl="0" eaLnBrk="1" latinLnBrk="0" hangingPunct="1">
      <a:defRPr sz="2000" kern="1200">
        <a:solidFill>
          <a:schemeClr val="tx1"/>
        </a:solidFill>
        <a:latin typeface="Calibri" pitchFamily="34" charset="0"/>
        <a:ea typeface="+mn-ea"/>
        <a:cs typeface="+mn-cs"/>
      </a:defRPr>
    </a:lvl6pPr>
    <a:lvl7pPr marL="2743200" algn="l" defTabSz="914400" rtl="0" eaLnBrk="1" latinLnBrk="0" hangingPunct="1">
      <a:defRPr sz="2000" kern="1200">
        <a:solidFill>
          <a:schemeClr val="tx1"/>
        </a:solidFill>
        <a:latin typeface="Calibri" pitchFamily="34" charset="0"/>
        <a:ea typeface="+mn-ea"/>
        <a:cs typeface="+mn-cs"/>
      </a:defRPr>
    </a:lvl7pPr>
    <a:lvl8pPr marL="3200400" algn="l" defTabSz="914400" rtl="0" eaLnBrk="1" latinLnBrk="0" hangingPunct="1">
      <a:defRPr sz="2000" kern="1200">
        <a:solidFill>
          <a:schemeClr val="tx1"/>
        </a:solidFill>
        <a:latin typeface="Calibri" pitchFamily="34" charset="0"/>
        <a:ea typeface="+mn-ea"/>
        <a:cs typeface="+mn-cs"/>
      </a:defRPr>
    </a:lvl8pPr>
    <a:lvl9pPr marL="3657600" algn="l" defTabSz="914400" rtl="0" eaLnBrk="1" latinLnBrk="0" hangingPunct="1">
      <a:defRPr sz="2000" kern="1200">
        <a:solidFill>
          <a:schemeClr val="tx1"/>
        </a:solidFill>
        <a:latin typeface="Calibri"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2" d="100"/>
          <a:sy n="52" d="100"/>
        </p:scale>
        <p:origin x="-2322" y="-96"/>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GB"/>
          </a:p>
        </p:txBody>
      </p:sp>
      <p:sp>
        <p:nvSpPr>
          <p:cNvPr id="819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n-GB"/>
          </a:p>
        </p:txBody>
      </p:sp>
      <p:sp>
        <p:nvSpPr>
          <p:cNvPr id="8196" name="Rectangle 4"/>
          <p:cNvSpPr>
            <a:spLocks noRot="1" noChangeArrowheads="1" noTextEdit="1"/>
          </p:cNvSpPr>
          <p:nvPr>
            <p:ph type="sldImg" idx="2"/>
          </p:nvPr>
        </p:nvSpPr>
        <p:spPr bwMode="auto">
          <a:xfrm>
            <a:off x="2143125" y="685800"/>
            <a:ext cx="257175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819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GB"/>
          </a:p>
        </p:txBody>
      </p:sp>
      <p:sp>
        <p:nvSpPr>
          <p:cNvPr id="819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B8B41708-53F3-4749-B56C-4AADA3842A9E}" type="slidenum">
              <a:rPr lang="en-GB"/>
              <a:pPr/>
              <a:t>‹#›</a:t>
            </a:fld>
            <a:endParaRPr lang="en-GB"/>
          </a:p>
        </p:txBody>
      </p:sp>
    </p:spTree>
    <p:extLst>
      <p:ext uri="{BB962C8B-B14F-4D97-AF65-F5344CB8AC3E}">
        <p14:creationId xmlns:p14="http://schemas.microsoft.com/office/powerpoint/2010/main" val="227648136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038"/>
            <a:ext cx="5829300" cy="1960562"/>
          </a:xfrm>
          <a:prstGeom prst="rect">
            <a:avLst/>
          </a:prstGeom>
        </p:spPr>
        <p:txBody>
          <a:bodyPr/>
          <a:lstStyle/>
          <a:p>
            <a:r>
              <a:rPr lang="en-US" smtClean="0"/>
              <a:t>Click to edit Master title style</a:t>
            </a:r>
            <a:endParaRPr lang="en-GB"/>
          </a:p>
        </p:txBody>
      </p:sp>
      <p:sp>
        <p:nvSpPr>
          <p:cNvPr id="3" name="Subtitle 2"/>
          <p:cNvSpPr>
            <a:spLocks noGrp="1"/>
          </p:cNvSpPr>
          <p:nvPr>
            <p:ph type="subTitle" idx="1"/>
          </p:nvPr>
        </p:nvSpPr>
        <p:spPr>
          <a:xfrm>
            <a:off x="1028700" y="5181600"/>
            <a:ext cx="4800600" cy="23368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extLst>
      <p:ext uri="{BB962C8B-B14F-4D97-AF65-F5344CB8AC3E}">
        <p14:creationId xmlns:p14="http://schemas.microsoft.com/office/powerpoint/2010/main" val="36510059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342900" y="366713"/>
            <a:ext cx="6172200" cy="1524000"/>
          </a:xfrm>
          <a:prstGeom prst="rect">
            <a:avLst/>
          </a:prstGeom>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a:xfrm>
            <a:off x="342900" y="2133600"/>
            <a:ext cx="6172200" cy="603408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590925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713"/>
            <a:ext cx="1543050" cy="7800975"/>
          </a:xfrm>
          <a:prstGeom prst="rect">
            <a:avLst/>
          </a:prstGeo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42900" y="366713"/>
            <a:ext cx="4476750" cy="780097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066258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42900" y="366713"/>
            <a:ext cx="6172200" cy="1524000"/>
          </a:xfrm>
          <a:prstGeom prst="rect">
            <a:avLst/>
          </a:prstGeom>
        </p:spPr>
        <p:txBody>
          <a:bodyPr/>
          <a:lstStyle/>
          <a:p>
            <a:r>
              <a:rPr lang="en-US" smtClean="0"/>
              <a:t>Click to edit Master title style</a:t>
            </a:r>
            <a:endParaRPr lang="en-GB"/>
          </a:p>
        </p:txBody>
      </p:sp>
      <p:sp>
        <p:nvSpPr>
          <p:cNvPr id="3" name="Content Placeholder 2"/>
          <p:cNvSpPr>
            <a:spLocks noGrp="1"/>
          </p:cNvSpPr>
          <p:nvPr>
            <p:ph idx="1"/>
          </p:nvPr>
        </p:nvSpPr>
        <p:spPr>
          <a:xfrm>
            <a:off x="342900" y="2133600"/>
            <a:ext cx="6172200" cy="60340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4101848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338" y="5875338"/>
            <a:ext cx="5829300" cy="1816100"/>
          </a:xfrm>
          <a:prstGeom prst="rect">
            <a:avLst/>
          </a:prstGeo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541338" y="3875088"/>
            <a:ext cx="5829300" cy="200025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97178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42900" y="366713"/>
            <a:ext cx="6172200" cy="1524000"/>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342900" y="2133600"/>
            <a:ext cx="3009900" cy="603408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505200" y="2133600"/>
            <a:ext cx="3009900" cy="603408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7578214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713"/>
            <a:ext cx="6172200" cy="1524000"/>
          </a:xfrm>
          <a:prstGeom prst="rect">
            <a:avLst/>
          </a:prstGeo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342900" y="2046288"/>
            <a:ext cx="3030538" cy="8540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900363"/>
            <a:ext cx="3030538" cy="526732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484563" y="2046288"/>
            <a:ext cx="3030537" cy="8540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4563" y="2900363"/>
            <a:ext cx="3030537" cy="526732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273269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42900" y="366713"/>
            <a:ext cx="6172200" cy="1524000"/>
          </a:xfrm>
          <a:prstGeom prst="rect">
            <a:avLst/>
          </a:prstGeom>
        </p:spPr>
        <p:txBody>
          <a:bodyPr/>
          <a:lstStyle/>
          <a:p>
            <a:r>
              <a:rPr lang="en-US" smtClean="0"/>
              <a:t>Click to edit Master title style</a:t>
            </a:r>
            <a:endParaRPr lang="en-GB"/>
          </a:p>
        </p:txBody>
      </p:sp>
    </p:spTree>
    <p:extLst>
      <p:ext uri="{BB962C8B-B14F-4D97-AF65-F5344CB8AC3E}">
        <p14:creationId xmlns:p14="http://schemas.microsoft.com/office/powerpoint/2010/main" val="10855708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6958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3538"/>
            <a:ext cx="2255838" cy="1549400"/>
          </a:xfrm>
          <a:prstGeom prst="rect">
            <a:avLst/>
          </a:prstGeo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2681288" y="363538"/>
            <a:ext cx="3833812" cy="7804150"/>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342900" y="1912938"/>
            <a:ext cx="2255838" cy="625475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864104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613" y="6400800"/>
            <a:ext cx="4114800" cy="755650"/>
          </a:xfrm>
          <a:prstGeom prst="rect">
            <a:avLst/>
          </a:prstGeo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344613" y="817563"/>
            <a:ext cx="4114800" cy="54864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613" y="7156450"/>
            <a:ext cx="4114800" cy="107315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8287052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9"/>
          <p:cNvSpPr>
            <a:spLocks noChangeArrowheads="1"/>
          </p:cNvSpPr>
          <p:nvPr/>
        </p:nvSpPr>
        <p:spPr bwMode="auto">
          <a:xfrm>
            <a:off x="0" y="0"/>
            <a:ext cx="6858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sz="1800"/>
          </a:p>
        </p:txBody>
      </p:sp>
      <p:sp>
        <p:nvSpPr>
          <p:cNvPr id="10243" name="Text Box 13"/>
          <p:cNvSpPr txBox="1">
            <a:spLocks noChangeArrowheads="1"/>
          </p:cNvSpPr>
          <p:nvPr/>
        </p:nvSpPr>
        <p:spPr bwMode="auto">
          <a:xfrm>
            <a:off x="285750" y="857250"/>
            <a:ext cx="6337300" cy="575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es-ES" sz="1600">
                <a:latin typeface="Calibri" pitchFamily="34" charset="0"/>
                <a:ea typeface="Calibri" pitchFamily="34" charset="0"/>
                <a:cs typeface="Times New Roman" pitchFamily="18" charset="0"/>
              </a:rPr>
              <a:t>La historia se desarolla en El Salvador, durante la guerra civil de 1980 – 1992.  La historia fue inspirada por los sucesos reales de la infancia del guionista Oscar Torres. Voces Inocentes cuenta la conmovedora historia de Chava (Carlos Padilla); un niño de once años que, atrapado por la circunstancia, tiene que convertirse en “el hombre de la casa”, después de que su padre los abandonara en plena Guerra Civil. </a:t>
            </a:r>
            <a:br>
              <a:rPr lang="es-ES" sz="1600">
                <a:latin typeface="Calibri" pitchFamily="34" charset="0"/>
                <a:ea typeface="Calibri" pitchFamily="34" charset="0"/>
                <a:cs typeface="Times New Roman" pitchFamily="18" charset="0"/>
              </a:rPr>
            </a:br>
            <a:r>
              <a:rPr lang="es-ES" sz="1600">
                <a:latin typeface="Calibri" pitchFamily="34" charset="0"/>
                <a:ea typeface="Calibri" pitchFamily="34" charset="0"/>
                <a:cs typeface="Times New Roman" pitchFamily="18" charset="0"/>
              </a:rPr>
              <a:t/>
            </a:r>
            <a:br>
              <a:rPr lang="es-ES" sz="1600">
                <a:latin typeface="Calibri" pitchFamily="34" charset="0"/>
                <a:ea typeface="Calibri" pitchFamily="34" charset="0"/>
                <a:cs typeface="Times New Roman" pitchFamily="18" charset="0"/>
              </a:rPr>
            </a:br>
            <a:r>
              <a:rPr lang="es-ES" sz="1600">
                <a:latin typeface="Calibri" pitchFamily="34" charset="0"/>
                <a:ea typeface="Calibri" pitchFamily="34" charset="0"/>
                <a:cs typeface="Times New Roman" pitchFamily="18" charset="0"/>
              </a:rPr>
              <a:t>Durante la década de los 80 en El Salvador, las fuerzas armadas del gobierno reclutaban niños de doce años, sacándolos de sus escuelas. Si Chava tiene suerte, aun le resta un año de inocencia, un año antes de que él también sea enrolado y luche la batalla del gobierno contra los rebeldes del grupo FMLN. </a:t>
            </a:r>
            <a:br>
              <a:rPr lang="es-ES" sz="1600">
                <a:latin typeface="Calibri" pitchFamily="34" charset="0"/>
                <a:ea typeface="Calibri" pitchFamily="34" charset="0"/>
                <a:cs typeface="Times New Roman" pitchFamily="18" charset="0"/>
              </a:rPr>
            </a:br>
            <a:r>
              <a:rPr lang="es-ES" sz="1600">
                <a:latin typeface="Calibri" pitchFamily="34" charset="0"/>
                <a:ea typeface="Calibri" pitchFamily="34" charset="0"/>
                <a:cs typeface="Times New Roman" pitchFamily="18" charset="0"/>
              </a:rPr>
              <a:t/>
            </a:r>
            <a:br>
              <a:rPr lang="es-ES" sz="1600">
                <a:latin typeface="Calibri" pitchFamily="34" charset="0"/>
                <a:ea typeface="Calibri" pitchFamily="34" charset="0"/>
                <a:cs typeface="Times New Roman" pitchFamily="18" charset="0"/>
              </a:rPr>
            </a:br>
            <a:r>
              <a:rPr lang="es-ES" sz="1600">
                <a:latin typeface="Calibri" pitchFamily="34" charset="0"/>
                <a:ea typeface="Calibri" pitchFamily="34" charset="0"/>
                <a:cs typeface="Times New Roman" pitchFamily="18" charset="0"/>
              </a:rPr>
              <a:t>La vida de Chava se convierte en un juego de supervivencia, no solo de las balas de la Guerra, sino también de los efectos desoladores de la violencia diaria. Mientras lucha por encontrar trabajo para ayudar a su madre, y experimenta el primer amor por una hermosa compañera de clase, el pequeño pueblo de Chava se transforma en campo de juego y de guerra. </a:t>
            </a:r>
            <a:br>
              <a:rPr lang="es-ES" sz="1600">
                <a:latin typeface="Calibri" pitchFamily="34" charset="0"/>
                <a:ea typeface="Calibri" pitchFamily="34" charset="0"/>
                <a:cs typeface="Times New Roman" pitchFamily="18" charset="0"/>
              </a:rPr>
            </a:br>
            <a:r>
              <a:rPr lang="es-ES" sz="1600">
                <a:latin typeface="Calibri" pitchFamily="34" charset="0"/>
                <a:ea typeface="Calibri" pitchFamily="34" charset="0"/>
                <a:cs typeface="Times New Roman" pitchFamily="18" charset="0"/>
              </a:rPr>
              <a:t/>
            </a:r>
            <a:br>
              <a:rPr lang="es-ES" sz="1600">
                <a:latin typeface="Calibri" pitchFamily="34" charset="0"/>
                <a:ea typeface="Calibri" pitchFamily="34" charset="0"/>
                <a:cs typeface="Times New Roman" pitchFamily="18" charset="0"/>
              </a:rPr>
            </a:br>
            <a:r>
              <a:rPr lang="es-ES" sz="1600">
                <a:latin typeface="Calibri" pitchFamily="34" charset="0"/>
                <a:ea typeface="Calibri" pitchFamily="34" charset="0"/>
                <a:cs typeface="Times New Roman" pitchFamily="18" charset="0"/>
              </a:rPr>
              <a:t>Con el amor de su madre como única arma, una pequeña radio que transmite un prohibido himno de amor y paz, y con la imposible decisión de tener que unirse al ejército o a los rebeldes, Chava encuentra otra opción.</a:t>
            </a:r>
            <a:endParaRPr lang="es-ES" sz="2800">
              <a:latin typeface="Calibri" pitchFamily="34" charset="0"/>
              <a:ea typeface="Calibri" pitchFamily="34" charset="0"/>
              <a:cs typeface="Times New Roman" pitchFamily="18" charset="0"/>
            </a:endParaRPr>
          </a:p>
        </p:txBody>
      </p:sp>
      <p:graphicFrame>
        <p:nvGraphicFramePr>
          <p:cNvPr id="6165" name="Group 21"/>
          <p:cNvGraphicFramePr>
            <a:graphicFrameLocks noGrp="1"/>
          </p:cNvGraphicFramePr>
          <p:nvPr/>
        </p:nvGraphicFramePr>
        <p:xfrm>
          <a:off x="214313" y="142875"/>
          <a:ext cx="6480175" cy="579438"/>
        </p:xfrm>
        <a:graphic>
          <a:graphicData uri="http://schemas.openxmlformats.org/drawingml/2006/table">
            <a:tbl>
              <a:tblPr/>
              <a:tblGrid>
                <a:gridCol w="6480175"/>
              </a:tblGrid>
              <a:tr h="579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s-ES" sz="3200" b="1" i="0" u="none" strike="noStrike" cap="none" normalizeH="0" baseline="0" dirty="0" smtClean="0">
                          <a:ln>
                            <a:noFill/>
                          </a:ln>
                          <a:solidFill>
                            <a:schemeClr val="bg1"/>
                          </a:solidFill>
                          <a:effectLst/>
                          <a:latin typeface="Berlin Sans FB Demi" pitchFamily="34" charset="0"/>
                        </a:rPr>
                        <a:t>Sinópsis		</a:t>
                      </a:r>
                      <a:endParaRPr kumimoji="0" lang="en-GB" sz="3200" b="0" i="0" u="none" strike="noStrike" cap="none" normalizeH="0" baseline="0" dirty="0" smtClean="0">
                        <a:ln>
                          <a:noFill/>
                        </a:ln>
                        <a:solidFill>
                          <a:schemeClr val="bg1"/>
                        </a:solidFill>
                        <a:effectLst/>
                        <a:latin typeface="Berlin Sans FB Demi" pitchFamily="34" charset="0"/>
                      </a:endParaRPr>
                    </a:p>
                  </a:txBody>
                  <a:tcPr marT="45745" marB="45745"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820000"/>
                    </a:solidFill>
                  </a:tcPr>
                </a:tc>
              </a:tr>
            </a:tbl>
          </a:graphicData>
        </a:graphic>
      </p:graphicFrame>
      <p:sp>
        <p:nvSpPr>
          <p:cNvPr id="10250" name="Rectangle 1"/>
          <p:cNvSpPr>
            <a:spLocks noChangeArrowheads="1"/>
          </p:cNvSpPr>
          <p:nvPr/>
        </p:nvSpPr>
        <p:spPr bwMode="auto">
          <a:xfrm>
            <a:off x="0" y="0"/>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s-ES" sz="1800">
              <a:latin typeface="Arial" charset="0"/>
            </a:endParaRPr>
          </a:p>
        </p:txBody>
      </p:sp>
      <p:pic>
        <p:nvPicPr>
          <p:cNvPr id="10251" name="Picture 9" descr="galeria23.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28750" y="6786563"/>
            <a:ext cx="4000500" cy="200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3</TotalTime>
  <Words>81</Words>
  <Application>Microsoft Office PowerPoint</Application>
  <PresentationFormat>On-screen Show (4:3)</PresentationFormat>
  <Paragraphs>2</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Times New Roman</vt:lpstr>
      <vt:lpstr>Berlin Sans FB Demi</vt:lpstr>
      <vt:lpstr>blank</vt:lpstr>
      <vt:lpstr>PowerPoint Presentation</vt:lpstr>
    </vt:vector>
  </TitlesOfParts>
  <Company>Comberton Village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rhawkes</dc:creator>
  <cp:lastModifiedBy>Rachel Hawkes</cp:lastModifiedBy>
  <cp:revision>3</cp:revision>
  <dcterms:created xsi:type="dcterms:W3CDTF">2011-03-28T08:40:10Z</dcterms:created>
  <dcterms:modified xsi:type="dcterms:W3CDTF">2011-09-24T06:54:42Z</dcterms:modified>
</cp:coreProperties>
</file>