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sldIdLst>
    <p:sldId id="259" r:id="rId2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3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AAB5B1F6-4F55-4CF0-ABA0-C5AD853F74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9791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832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54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4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762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8124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31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58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0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3679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205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5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8" name="Group 38"/>
          <p:cNvGraphicFramePr>
            <a:graphicFrameLocks noGrp="1"/>
          </p:cNvGraphicFramePr>
          <p:nvPr/>
        </p:nvGraphicFramePr>
        <p:xfrm>
          <a:off x="188913" y="107950"/>
          <a:ext cx="6454775" cy="576263"/>
        </p:xfrm>
        <a:graphic>
          <a:graphicData uri="http://schemas.openxmlformats.org/drawingml/2006/table">
            <a:tbl>
              <a:tblPr/>
              <a:tblGrid>
                <a:gridCol w="6454775"/>
              </a:tblGrid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El argumento de la peli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2" name="TextBox 2"/>
          <p:cNvSpPr txBox="1">
            <a:spLocks noChangeArrowheads="1"/>
          </p:cNvSpPr>
          <p:nvPr/>
        </p:nvSpPr>
        <p:spPr bwMode="auto">
          <a:xfrm>
            <a:off x="214313" y="949325"/>
            <a:ext cx="6429375" cy="5294313"/>
          </a:xfrm>
          <a:prstGeom prst="rect">
            <a:avLst/>
          </a:prstGeom>
          <a:noFill/>
          <a:ln w="9525">
            <a:solidFill>
              <a:srgbClr val="792D2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sz="2600" b="1">
                <a:cs typeface="Arial" charset="0"/>
              </a:rPr>
              <a:t>Chava .......... 11 años y ......... con su ............. soltera y sus dos hermanos en un ............. en El Salvador durante la .............. civil.</a:t>
            </a:r>
            <a:br>
              <a:rPr lang="en-GB" sz="2600" b="1">
                <a:cs typeface="Arial" charset="0"/>
              </a:rPr>
            </a:br>
            <a:endParaRPr lang="en-GB" sz="2600" b="1">
              <a:cs typeface="Arial" charset="0"/>
            </a:endParaRPr>
          </a:p>
          <a:p>
            <a:pPr eaLnBrk="1" hangingPunct="1"/>
            <a:r>
              <a:rPr lang="en-GB" sz="2600" b="1">
                <a:cs typeface="Arial" charset="0"/>
              </a:rPr>
              <a:t>Chava no ............. luchar en el Ejército pero está .................. con sus ...............  Los militares llevan a los ................ cerca de un ........</a:t>
            </a:r>
            <a:r>
              <a:rPr lang="en-GB" sz="2600" b="1">
                <a:solidFill>
                  <a:srgbClr val="FF0000"/>
                </a:solidFill>
                <a:cs typeface="Arial" charset="0"/>
              </a:rPr>
              <a:t> </a:t>
            </a:r>
            <a:r>
              <a:rPr lang="en-GB" sz="2600" b="1">
                <a:cs typeface="Arial" charset="0"/>
              </a:rPr>
              <a:t>para matarlos. Chava se salva pero sus ............. mueren.  </a:t>
            </a:r>
          </a:p>
          <a:p>
            <a:pPr eaLnBrk="1" hangingPunct="1"/>
            <a:endParaRPr lang="en-GB" sz="2600" b="1">
              <a:cs typeface="Arial" charset="0"/>
            </a:endParaRPr>
          </a:p>
          <a:p>
            <a:pPr eaLnBrk="1" hangingPunct="1"/>
            <a:r>
              <a:rPr lang="en-GB" sz="2600" b="1">
                <a:cs typeface="Arial" charset="0"/>
              </a:rPr>
              <a:t>La madre de Chava le envía a los ............  ..............</a:t>
            </a:r>
            <a:r>
              <a:rPr lang="en-GB" sz="2600" b="1">
                <a:solidFill>
                  <a:srgbClr val="FF0000"/>
                </a:solidFill>
                <a:cs typeface="Arial" charset="0"/>
              </a:rPr>
              <a:t> </a:t>
            </a:r>
            <a:r>
              <a:rPr lang="en-GB" sz="2600" b="1">
                <a:cs typeface="Arial" charset="0"/>
              </a:rPr>
              <a:t>para  evitar el ............. de morir en la ............. </a:t>
            </a:r>
            <a:endParaRPr lang="en-US" sz="2600" b="1">
              <a:cs typeface="Arial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42875" y="6429375"/>
          <a:ext cx="6500813" cy="1071563"/>
        </p:xfrm>
        <a:graphic>
          <a:graphicData uri="http://schemas.openxmlformats.org/drawingml/2006/table">
            <a:tbl>
              <a:tblPr/>
              <a:tblGrid>
                <a:gridCol w="898525"/>
                <a:gridCol w="898525"/>
                <a:gridCol w="898525"/>
                <a:gridCol w="900113"/>
                <a:gridCol w="898525"/>
                <a:gridCol w="792162"/>
                <a:gridCol w="1214438"/>
              </a:tblGrid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pueblo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tiene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chicos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guerra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riesgo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río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capturado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guerra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vive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amigos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madre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amigos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quiere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Estados Unidos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59" name="Picture 4" descr="galeria06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7858125"/>
            <a:ext cx="2143125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0" name="Picture 5" descr="galeria0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7858125"/>
            <a:ext cx="2143125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61" name="Picture 6" descr="galeria14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7858125"/>
            <a:ext cx="2119313" cy="106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</TotalTime>
  <Words>45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blank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rhawkes</dc:creator>
  <cp:lastModifiedBy>Rachel Hawkes</cp:lastModifiedBy>
  <cp:revision>4</cp:revision>
  <dcterms:created xsi:type="dcterms:W3CDTF">2011-03-28T08:40:10Z</dcterms:created>
  <dcterms:modified xsi:type="dcterms:W3CDTF">2011-09-24T06:54:31Z</dcterms:modified>
</cp:coreProperties>
</file>