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0" r:id="rId2"/>
  </p:sldIdLst>
  <p:sldSz cx="6858000" cy="9144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3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89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33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5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20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203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8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38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1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42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904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29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"/>
          <a:stretch>
            <a:fillRect/>
          </a:stretch>
        </p:blipFill>
        <p:spPr bwMode="auto">
          <a:xfrm>
            <a:off x="242888" y="142875"/>
            <a:ext cx="64008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88" y="5000625"/>
          <a:ext cx="6143625" cy="3829371"/>
        </p:xfrm>
        <a:graphic>
          <a:graphicData uri="http://schemas.openxmlformats.org/drawingml/2006/table">
            <a:tbl>
              <a:tblPr/>
              <a:tblGrid>
                <a:gridCol w="479425"/>
                <a:gridCol w="566420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¿Qué colores tiene la bandera?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¿En qué continente está?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¿Con qué países limita?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¿Cuántos habitantes hay/tiene?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¿Cuál es la capital?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¿Qué idiomas hablan?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¿Cuál es la expectativa de vida para los hombres/ para las mujeres?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¿Cómo se llama la moneda de este país?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68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Rachel Hawkes</cp:lastModifiedBy>
  <cp:revision>4</cp:revision>
  <dcterms:created xsi:type="dcterms:W3CDTF">2011-03-28T08:18:57Z</dcterms:created>
  <dcterms:modified xsi:type="dcterms:W3CDTF">2011-09-24T06:51:34Z</dcterms:modified>
</cp:coreProperties>
</file>