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32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3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63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3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0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7986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14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54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419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980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9895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7363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04" name="Group 12"/>
          <p:cNvGraphicFramePr>
            <a:graphicFrameLocks noGrp="1"/>
          </p:cNvGraphicFramePr>
          <p:nvPr/>
        </p:nvGraphicFramePr>
        <p:xfrm>
          <a:off x="188913" y="300038"/>
          <a:ext cx="6383337" cy="457200"/>
        </p:xfrm>
        <a:graphic>
          <a:graphicData uri="http://schemas.openxmlformats.org/drawingml/2006/table">
            <a:tbl>
              <a:tblPr/>
              <a:tblGrid>
                <a:gridCol w="6383337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Cómo empieza la película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32" name="Picture 2" descr="galeria2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7143750"/>
            <a:ext cx="3381375" cy="169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Box 3"/>
          <p:cNvSpPr txBox="1">
            <a:spLocks noChangeArrowheads="1"/>
          </p:cNvSpPr>
          <p:nvPr/>
        </p:nvSpPr>
        <p:spPr bwMode="auto">
          <a:xfrm>
            <a:off x="214313" y="1071563"/>
            <a:ext cx="6643687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sz="2600"/>
              <a:t>1.  En El Salvador, en 1980, empezó </a:t>
            </a:r>
            <a:r>
              <a:rPr lang="en-GB" sz="2600" b="1" i="1"/>
              <a:t>una crisis económica </a:t>
            </a:r>
            <a:r>
              <a:rPr lang="en-GB" sz="2600"/>
              <a:t>/ </a:t>
            </a:r>
            <a:r>
              <a:rPr lang="en-GB" sz="2600" b="1" i="1"/>
              <a:t>una guerra </a:t>
            </a:r>
            <a:r>
              <a:rPr lang="en-GB" sz="2600"/>
              <a:t>/ </a:t>
            </a:r>
            <a:r>
              <a:rPr lang="en-GB" sz="2600" b="1" i="1"/>
              <a:t>una fiesta.</a:t>
            </a:r>
            <a:br>
              <a:rPr lang="en-GB" sz="2600" b="1" i="1"/>
            </a:br>
            <a:r>
              <a:rPr lang="en-GB" sz="2600" b="1" i="1"/>
              <a:t/>
            </a:r>
            <a:br>
              <a:rPr lang="en-GB" sz="2600" b="1" i="1"/>
            </a:br>
            <a:r>
              <a:rPr lang="en-GB" sz="2600"/>
              <a:t>2.  Cuscatanzingo era </a:t>
            </a:r>
            <a:r>
              <a:rPr lang="en-GB" sz="2600" b="1" i="1"/>
              <a:t>un soldado </a:t>
            </a:r>
            <a:r>
              <a:rPr lang="en-GB" sz="2600" i="1"/>
              <a:t>/ </a:t>
            </a:r>
            <a:r>
              <a:rPr lang="en-GB" sz="2600" b="1" i="1"/>
              <a:t>un pueblo </a:t>
            </a:r>
            <a:r>
              <a:rPr lang="en-GB" sz="2600" i="1"/>
              <a:t>/ </a:t>
            </a:r>
            <a:r>
              <a:rPr lang="en-GB" sz="2600" b="1" i="1"/>
              <a:t>un chico.</a:t>
            </a:r>
            <a:r>
              <a:rPr lang="en-GB" sz="2400" b="1" i="1"/>
              <a:t/>
            </a:r>
            <a:br>
              <a:rPr lang="en-GB" sz="2400" b="1" i="1"/>
            </a:br>
            <a:r>
              <a:rPr lang="en-GB" sz="2400" b="1" i="1"/>
              <a:t/>
            </a:r>
            <a:br>
              <a:rPr lang="en-GB" sz="2400" b="1" i="1"/>
            </a:br>
            <a:endParaRPr lang="en-US" sz="2400" b="1" i="1"/>
          </a:p>
        </p:txBody>
      </p:sp>
      <p:sp>
        <p:nvSpPr>
          <p:cNvPr id="1034" name="TextBox 4"/>
          <p:cNvSpPr txBox="1">
            <a:spLocks noChangeArrowheads="1"/>
          </p:cNvSpPr>
          <p:nvPr/>
        </p:nvSpPr>
        <p:spPr bwMode="auto">
          <a:xfrm>
            <a:off x="214313" y="3657600"/>
            <a:ext cx="6357937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sz="2600"/>
              <a:t>3. </a:t>
            </a:r>
            <a:r>
              <a:rPr lang="es-ES_tradnl" sz="2600"/>
              <a:t>Unos soldados llevan a </a:t>
            </a:r>
            <a:r>
              <a:rPr lang="es-ES_tradnl" sz="2600" b="1" i="1"/>
              <a:t>tres </a:t>
            </a:r>
            <a:r>
              <a:rPr lang="es-ES_tradnl" sz="2600"/>
              <a:t>/</a:t>
            </a:r>
            <a:r>
              <a:rPr lang="es-ES_tradnl" sz="2600" b="1" i="1"/>
              <a:t>cuatro </a:t>
            </a:r>
            <a:r>
              <a:rPr lang="es-ES_tradnl" sz="2600"/>
              <a:t>/ </a:t>
            </a:r>
            <a:r>
              <a:rPr lang="es-ES_tradnl" sz="2600" b="1" i="1"/>
              <a:t>cinco</a:t>
            </a:r>
            <a:r>
              <a:rPr lang="es-ES_tradnl" sz="2600"/>
              <a:t> niños.</a:t>
            </a:r>
            <a:br>
              <a:rPr lang="es-ES_tradnl" sz="2600"/>
            </a:br>
            <a:r>
              <a:rPr lang="es-ES_tradnl" sz="2600"/>
              <a:t/>
            </a:r>
            <a:br>
              <a:rPr lang="es-ES_tradnl" sz="2600"/>
            </a:br>
            <a:r>
              <a:rPr lang="es-ES_tradnl" sz="2600"/>
              <a:t>4. El niño que habla dice que tiene </a:t>
            </a:r>
            <a:r>
              <a:rPr lang="es-ES_tradnl" sz="2600" b="1" i="1"/>
              <a:t>sed </a:t>
            </a:r>
            <a:r>
              <a:rPr lang="es-ES_tradnl" sz="2600"/>
              <a:t>/ </a:t>
            </a:r>
            <a:r>
              <a:rPr lang="es-ES_tradnl" sz="2600" b="1" i="1"/>
              <a:t>sueño </a:t>
            </a:r>
            <a:r>
              <a:rPr lang="es-ES_tradnl" sz="2600"/>
              <a:t>/ </a:t>
            </a:r>
            <a:r>
              <a:rPr lang="es-ES_tradnl" sz="2600" b="1" i="1"/>
              <a:t>hambre</a:t>
            </a:r>
            <a:r>
              <a:rPr lang="es-ES_tradnl" sz="2400"/>
              <a:t>.</a:t>
            </a:r>
            <a:br>
              <a:rPr lang="es-ES_tradnl" sz="2400"/>
            </a:br>
            <a:r>
              <a:rPr lang="es-ES_tradnl" sz="2400"/>
              <a:t/>
            </a:r>
            <a:br>
              <a:rPr lang="es-ES_tradnl" sz="2400"/>
            </a:br>
            <a:r>
              <a:rPr lang="es-ES_tradnl" sz="2600"/>
              <a:t>5.  El niño piensa que él y sus amigos </a:t>
            </a:r>
            <a:br>
              <a:rPr lang="es-ES_tradnl" sz="2600"/>
            </a:br>
            <a:r>
              <a:rPr lang="es-ES_tradnl" sz="2600"/>
              <a:t>van a </a:t>
            </a:r>
            <a:r>
              <a:rPr lang="es-ES_tradnl" sz="2600" b="1" i="1"/>
              <a:t>escapar </a:t>
            </a:r>
            <a:r>
              <a:rPr lang="es-ES_tradnl" sz="2600"/>
              <a:t>/ </a:t>
            </a:r>
            <a:r>
              <a:rPr lang="es-ES_tradnl" sz="2600" b="1" i="1"/>
              <a:t>morir</a:t>
            </a:r>
            <a:r>
              <a:rPr lang="es-ES_tradnl" sz="2600"/>
              <a:t> / </a:t>
            </a:r>
            <a:r>
              <a:rPr lang="es-ES_tradnl" sz="2600" b="1" i="1"/>
              <a:t>esconderse</a:t>
            </a:r>
            <a:r>
              <a:rPr lang="es-ES_tradnl" sz="2600"/>
              <a:t>.</a:t>
            </a:r>
            <a:endParaRPr lang="en-US" sz="2600"/>
          </a:p>
          <a:p>
            <a:pPr eaLnBrk="1" hangingPunct="1"/>
            <a:endParaRPr lang="en-US" sz="2400"/>
          </a:p>
          <a:p>
            <a:pPr eaLnBrk="1" hangingPunct="1"/>
            <a:r>
              <a:rPr lang="en-GB" sz="2400"/>
              <a:t>  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</TotalTime>
  <Words>37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blank</vt:lpstr>
      <vt:lpstr>PowerPoint Presentation</vt:lpstr>
    </vt:vector>
  </TitlesOfParts>
  <Company>Comberton Village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rhawkes</dc:creator>
  <cp:lastModifiedBy>Rachel Hawkes</cp:lastModifiedBy>
  <cp:revision>4</cp:revision>
  <dcterms:created xsi:type="dcterms:W3CDTF">2011-03-28T08:18:57Z</dcterms:created>
  <dcterms:modified xsi:type="dcterms:W3CDTF">2011-09-24T06:52:16Z</dcterms:modified>
</cp:coreProperties>
</file>