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8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26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760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25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59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77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10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49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43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18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926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221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 descr="http://geography.about.com/gi/o.htm?zi=1/XL&amp;zTi=1&amp;sdn=geography&amp;cdn=education&amp;tm=8&amp;gps=301_270_1676_855&amp;f=10&amp;su=p284.9.336.ip_&amp;tt=0&amp;bt=0&amp;bts=0&amp;zu=http%3A//0.tqn.com/d/geography/1/0/3/L/cameri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071563"/>
            <a:ext cx="6215062" cy="421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223" name="Group 55"/>
          <p:cNvGraphicFramePr>
            <a:graphicFrameLocks noGrp="1"/>
          </p:cNvGraphicFramePr>
          <p:nvPr/>
        </p:nvGraphicFramePr>
        <p:xfrm>
          <a:off x="188913" y="107950"/>
          <a:ext cx="6311900" cy="701040"/>
        </p:xfrm>
        <a:graphic>
          <a:graphicData uri="http://schemas.openxmlformats.org/drawingml/2006/table">
            <a:tbl>
              <a:tblPr/>
              <a:tblGrid>
                <a:gridCol w="6311900"/>
              </a:tblGrid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Mira el mapa. ¿Qué países son? Dónde tiene lugar la peli (número 5)?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V="1">
            <a:off x="2071688" y="3500438"/>
            <a:ext cx="785812" cy="5000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TextBox 5"/>
          <p:cNvSpPr txBox="1">
            <a:spLocks noChangeArrowheads="1"/>
          </p:cNvSpPr>
          <p:nvPr/>
        </p:nvSpPr>
        <p:spPr bwMode="auto">
          <a:xfrm>
            <a:off x="1071563" y="2000250"/>
            <a:ext cx="1143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México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79" name="TextBox 6"/>
          <p:cNvSpPr txBox="1">
            <a:spLocks noChangeArrowheads="1"/>
          </p:cNvSpPr>
          <p:nvPr/>
        </p:nvSpPr>
        <p:spPr bwMode="auto">
          <a:xfrm>
            <a:off x="-214313" y="3201988"/>
            <a:ext cx="171450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Guatemala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0" name="TextBox 7"/>
          <p:cNvSpPr txBox="1">
            <a:spLocks noChangeArrowheads="1"/>
          </p:cNvSpPr>
          <p:nvPr/>
        </p:nvSpPr>
        <p:spPr bwMode="auto">
          <a:xfrm>
            <a:off x="-214313" y="3500438"/>
            <a:ext cx="171450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Honduras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1" name="TextBox 8"/>
          <p:cNvSpPr txBox="1">
            <a:spLocks noChangeArrowheads="1"/>
          </p:cNvSpPr>
          <p:nvPr/>
        </p:nvSpPr>
        <p:spPr bwMode="auto">
          <a:xfrm>
            <a:off x="-214313" y="3786188"/>
            <a:ext cx="171450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Costa Rica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2" name="TextBox 9"/>
          <p:cNvSpPr txBox="1">
            <a:spLocks noChangeArrowheads="1"/>
          </p:cNvSpPr>
          <p:nvPr/>
        </p:nvSpPr>
        <p:spPr bwMode="auto">
          <a:xfrm>
            <a:off x="-142875" y="4130675"/>
            <a:ext cx="171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El Salvador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3" name="TextBox 10"/>
          <p:cNvSpPr txBox="1">
            <a:spLocks noChangeArrowheads="1"/>
          </p:cNvSpPr>
          <p:nvPr/>
        </p:nvSpPr>
        <p:spPr bwMode="auto">
          <a:xfrm>
            <a:off x="-214313" y="4416425"/>
            <a:ext cx="171450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Nicaragua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4" name="TextBox 11"/>
          <p:cNvSpPr txBox="1">
            <a:spLocks noChangeArrowheads="1"/>
          </p:cNvSpPr>
          <p:nvPr/>
        </p:nvSpPr>
        <p:spPr bwMode="auto">
          <a:xfrm>
            <a:off x="-285750" y="4702175"/>
            <a:ext cx="171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Pánama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5" name="TextBox 12"/>
          <p:cNvSpPr txBox="1">
            <a:spLocks noChangeArrowheads="1"/>
          </p:cNvSpPr>
          <p:nvPr/>
        </p:nvSpPr>
        <p:spPr bwMode="auto">
          <a:xfrm>
            <a:off x="-428625" y="5059363"/>
            <a:ext cx="171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Belize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6" name="TextBox 13"/>
          <p:cNvSpPr txBox="1">
            <a:spLocks noChangeArrowheads="1"/>
          </p:cNvSpPr>
          <p:nvPr/>
        </p:nvSpPr>
        <p:spPr bwMode="auto">
          <a:xfrm>
            <a:off x="1143000" y="1714500"/>
            <a:ext cx="500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800" b="1">
                <a:latin typeface="Calibri" pitchFamily="34" charset="0"/>
              </a:rPr>
              <a:t>1</a:t>
            </a:r>
            <a:endParaRPr lang="en-US" sz="1800" b="1">
              <a:latin typeface="Calibri" pitchFamily="34" charset="0"/>
            </a:endParaRPr>
          </a:p>
        </p:txBody>
      </p:sp>
      <p:sp>
        <p:nvSpPr>
          <p:cNvPr id="7187" name="TextBox 14"/>
          <p:cNvSpPr txBox="1">
            <a:spLocks noChangeArrowheads="1"/>
          </p:cNvSpPr>
          <p:nvPr/>
        </p:nvSpPr>
        <p:spPr bwMode="auto">
          <a:xfrm>
            <a:off x="2428875" y="3143250"/>
            <a:ext cx="5000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2</a:t>
            </a:r>
            <a:endParaRPr lang="en-US" sz="1600" b="1">
              <a:latin typeface="Calibri" pitchFamily="34" charset="0"/>
            </a:endParaRPr>
          </a:p>
        </p:txBody>
      </p:sp>
      <p:sp>
        <p:nvSpPr>
          <p:cNvPr id="7188" name="TextBox 15"/>
          <p:cNvSpPr txBox="1">
            <a:spLocks noChangeArrowheads="1"/>
          </p:cNvSpPr>
          <p:nvPr/>
        </p:nvSpPr>
        <p:spPr bwMode="auto">
          <a:xfrm>
            <a:off x="3071813" y="2786063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3</a:t>
            </a:r>
            <a:endParaRPr lang="en-US" sz="1600" b="1">
              <a:latin typeface="Calibri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000375" y="3000375"/>
            <a:ext cx="214313" cy="714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0" name="TextBox 18"/>
          <p:cNvSpPr txBox="1">
            <a:spLocks noChangeArrowheads="1"/>
          </p:cNvSpPr>
          <p:nvPr/>
        </p:nvSpPr>
        <p:spPr bwMode="auto">
          <a:xfrm>
            <a:off x="2786063" y="3162300"/>
            <a:ext cx="500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4</a:t>
            </a:r>
            <a:endParaRPr lang="en-US" sz="1600" b="1">
              <a:latin typeface="Calibri" pitchFamily="34" charset="0"/>
            </a:endParaRPr>
          </a:p>
        </p:txBody>
      </p:sp>
      <p:sp>
        <p:nvSpPr>
          <p:cNvPr id="7191" name="TextBox 19"/>
          <p:cNvSpPr txBox="1">
            <a:spLocks noChangeArrowheads="1"/>
          </p:cNvSpPr>
          <p:nvPr/>
        </p:nvSpPr>
        <p:spPr bwMode="auto">
          <a:xfrm>
            <a:off x="2214563" y="3429000"/>
            <a:ext cx="500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5</a:t>
            </a:r>
            <a:endParaRPr lang="en-US" sz="1600" b="1">
              <a:latin typeface="Calibri" pitchFamily="34" charset="0"/>
            </a:endParaRPr>
          </a:p>
        </p:txBody>
      </p:sp>
      <p:sp>
        <p:nvSpPr>
          <p:cNvPr id="7192" name="TextBox 20"/>
          <p:cNvSpPr txBox="1">
            <a:spLocks noChangeArrowheads="1"/>
          </p:cNvSpPr>
          <p:nvPr/>
        </p:nvSpPr>
        <p:spPr bwMode="auto">
          <a:xfrm>
            <a:off x="3000375" y="3357563"/>
            <a:ext cx="5000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6</a:t>
            </a:r>
            <a:endParaRPr lang="en-US" sz="1600" b="1">
              <a:latin typeface="Calibri" pitchFamily="34" charset="0"/>
            </a:endParaRPr>
          </a:p>
        </p:txBody>
      </p:sp>
      <p:sp>
        <p:nvSpPr>
          <p:cNvPr id="7193" name="TextBox 21"/>
          <p:cNvSpPr txBox="1">
            <a:spLocks noChangeArrowheads="1"/>
          </p:cNvSpPr>
          <p:nvPr/>
        </p:nvSpPr>
        <p:spPr bwMode="auto">
          <a:xfrm>
            <a:off x="2928938" y="3857625"/>
            <a:ext cx="5000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7</a:t>
            </a:r>
            <a:endParaRPr lang="en-US" sz="1600" b="1">
              <a:latin typeface="Calibri" pitchFamily="34" charset="0"/>
            </a:endParaRPr>
          </a:p>
        </p:txBody>
      </p:sp>
      <p:sp>
        <p:nvSpPr>
          <p:cNvPr id="7194" name="TextBox 22"/>
          <p:cNvSpPr txBox="1">
            <a:spLocks noChangeArrowheads="1"/>
          </p:cNvSpPr>
          <p:nvPr/>
        </p:nvSpPr>
        <p:spPr bwMode="auto">
          <a:xfrm>
            <a:off x="3643313" y="3643313"/>
            <a:ext cx="500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8</a:t>
            </a:r>
            <a:endParaRPr lang="en-US" sz="1600" b="1">
              <a:latin typeface="Calibri" pitchFamily="34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285875" y="3214688"/>
          <a:ext cx="500063" cy="2133600"/>
        </p:xfrm>
        <a:graphic>
          <a:graphicData uri="http://schemas.openxmlformats.org/drawingml/2006/table">
            <a:tbl>
              <a:tblPr/>
              <a:tblGrid>
                <a:gridCol w="500063"/>
              </a:tblGrid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213" name="Picture 18" descr="es-lgflag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6572250"/>
            <a:ext cx="2928937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" name="Group 10"/>
          <p:cNvGraphicFramePr>
            <a:graphicFrameLocks noGrp="1"/>
          </p:cNvGraphicFramePr>
          <p:nvPr/>
        </p:nvGraphicFramePr>
        <p:xfrm>
          <a:off x="214313" y="5572125"/>
          <a:ext cx="6311900" cy="534988"/>
        </p:xfrm>
        <a:graphic>
          <a:graphicData uri="http://schemas.openxmlformats.org/drawingml/2006/table">
            <a:tbl>
              <a:tblPr/>
              <a:tblGrid>
                <a:gridCol w="6311900"/>
              </a:tblGrid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¿Cómo es la bandera?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20" name="TextBox 36"/>
          <p:cNvSpPr txBox="1">
            <a:spLocks noChangeArrowheads="1"/>
          </p:cNvSpPr>
          <p:nvPr/>
        </p:nvSpPr>
        <p:spPr bwMode="auto">
          <a:xfrm>
            <a:off x="3429000" y="6286500"/>
            <a:ext cx="314325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" sz="1800">
                <a:latin typeface="Calibri" pitchFamily="34" charset="0"/>
              </a:rPr>
              <a:t>La bandera consiste de tres franjas horizontales iguales, azules las extremas y blanca la central. Las franjas azules simbolizan el Océano Pacífico y el Océano Atlántico que bañan las costas del oeste y el este de Centroamérica. La franja blanca simboliza la paz o la tierra.</a:t>
            </a:r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92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2</cp:revision>
  <dcterms:created xsi:type="dcterms:W3CDTF">2011-03-28T08:18:57Z</dcterms:created>
  <dcterms:modified xsi:type="dcterms:W3CDTF">2011-09-24T06:51:52Z</dcterms:modified>
</cp:coreProperties>
</file>